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8.jpg" ContentType="image/jpg"/>
  <Override PartName="/ppt/notesSlides/notesSlide6.xml" ContentType="application/vnd.openxmlformats-officedocument.presentationml.notesSlide+xml"/>
  <Override PartName="/ppt/media/image9.jpg" ContentType="image/jpg"/>
  <Override PartName="/ppt/media/image10.jpg" ContentType="image/jpg"/>
  <Override PartName="/ppt/notesSlides/notesSlide7.xml" ContentType="application/vnd.openxmlformats-officedocument.presentationml.notesSlide+xml"/>
  <Override PartName="/ppt/media/image13.jpg" ContentType="image/jp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8.jpg" ContentType="image/jp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20.jpg" ContentType="image/jpg"/>
  <Override PartName="/ppt/notesSlides/notesSlide15.xml" ContentType="application/vnd.openxmlformats-officedocument.presentationml.notesSlide+xml"/>
  <Override PartName="/ppt/media/image21.jpg" ContentType="image/jp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23.jpg" ContentType="image/jp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25.jpg" ContentType="image/jpg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media/image28.jpg" ContentType="image/jpg"/>
  <Override PartName="/ppt/notesSlides/notesSlide25.xml" ContentType="application/vnd.openxmlformats-officedocument.presentationml.notesSlide+xml"/>
  <Override PartName="/ppt/media/image29.jpg" ContentType="image/jpg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81" r:id="rId10"/>
    <p:sldId id="263" r:id="rId11"/>
    <p:sldId id="264" r:id="rId12"/>
    <p:sldId id="265" r:id="rId13"/>
    <p:sldId id="282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3" r:id="rId29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4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172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2365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356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639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3691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5322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682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2308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59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1655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620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8604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8379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40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545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520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6745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174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27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046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81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908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096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389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254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062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6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6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6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44880"/>
            <a:ext cx="9144000" cy="457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89903"/>
            <a:ext cx="9143999" cy="6156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4800" y="143256"/>
            <a:ext cx="4114800" cy="708660"/>
          </a:xfrm>
          <a:custGeom>
            <a:avLst/>
            <a:gdLst/>
            <a:ahLst/>
            <a:cxnLst/>
            <a:rect l="l" t="t" r="r" b="b"/>
            <a:pathLst>
              <a:path w="4114800" h="708660">
                <a:moveTo>
                  <a:pt x="0" y="708659"/>
                </a:moveTo>
                <a:lnTo>
                  <a:pt x="4114799" y="708659"/>
                </a:lnTo>
                <a:lnTo>
                  <a:pt x="4114799" y="0"/>
                </a:lnTo>
                <a:lnTo>
                  <a:pt x="0" y="0"/>
                </a:lnTo>
                <a:lnTo>
                  <a:pt x="0" y="708659"/>
                </a:lnTo>
                <a:close/>
              </a:path>
            </a:pathLst>
          </a:custGeom>
          <a:ln w="12191">
            <a:solidFill>
              <a:srgbClr val="90909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4171" y="1307301"/>
            <a:ext cx="7795657" cy="407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6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0814" y="1780327"/>
            <a:ext cx="8802370" cy="3257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64207"/>
            <a:ext cx="9144000" cy="102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2357" y="5562600"/>
            <a:ext cx="9131808" cy="45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2184" y="2192047"/>
            <a:ext cx="6217285" cy="132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SỬ DỤNG</a:t>
            </a:r>
          </a:p>
          <a:p>
            <a:pPr marL="6985" algn="ctr">
              <a:lnSpc>
                <a:spcPct val="100000"/>
              </a:lnSpc>
            </a:pPr>
            <a:r>
              <a:rPr sz="4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ZOOM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33657" y="3922145"/>
            <a:ext cx="58597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4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spc="-4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C</a:t>
            </a:r>
            <a:r>
              <a:rPr sz="24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" algn="ctr">
              <a:lnSpc>
                <a:spcPct val="100000"/>
              </a:lnSpc>
            </a:pP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4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sz="24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HỌC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sz="2400" spc="-4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4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D78722-29BD-4734-A4E9-683AA2A01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" y="195440"/>
            <a:ext cx="9131808" cy="1251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603AF3-AAB3-4CA4-BEA3-BF6B3F7C9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2" y="5705475"/>
            <a:ext cx="8943975" cy="1152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782FD9-2F69-469F-B901-AABAE693EC82}"/>
              </a:ext>
            </a:extLst>
          </p:cNvPr>
          <p:cNvSpPr txBox="1"/>
          <p:nvPr/>
        </p:nvSpPr>
        <p:spPr>
          <a:xfrm>
            <a:off x="4257936" y="5254376"/>
            <a:ext cx="478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604DA7-929E-489A-B3E6-B9CCAF3D6843}"/>
              </a:ext>
            </a:extLst>
          </p:cNvPr>
          <p:cNvSpPr txBox="1"/>
          <p:nvPr/>
        </p:nvSpPr>
        <p:spPr>
          <a:xfrm>
            <a:off x="5279162" y="1374027"/>
            <a:ext cx="4786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75560" y="1004192"/>
            <a:ext cx="6196839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4285"/>
              </a:lnSpc>
              <a:tabLst>
                <a:tab pos="1278890" algn="l"/>
                <a:tab pos="1787525" algn="l"/>
                <a:tab pos="2600325" algn="l"/>
                <a:tab pos="3337560" algn="l"/>
                <a:tab pos="4201795" algn="l"/>
                <a:tab pos="5294630" algn="l"/>
              </a:tabLst>
            </a:pP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HS)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161962"/>
            <a:ext cx="745172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D0D0D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sz="28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dự,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45079" y="2990088"/>
            <a:ext cx="4053078" cy="2986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761" y="3505961"/>
            <a:ext cx="1600200" cy="609600"/>
          </a:xfrm>
          <a:custGeom>
            <a:avLst/>
            <a:gdLst/>
            <a:ahLst/>
            <a:cxnLst/>
            <a:rect l="l" t="t" r="r" b="b"/>
            <a:pathLst>
              <a:path w="1600200" h="609600">
                <a:moveTo>
                  <a:pt x="0" y="304799"/>
                </a:moveTo>
                <a:lnTo>
                  <a:pt x="10473" y="255373"/>
                </a:lnTo>
                <a:lnTo>
                  <a:pt x="40793" y="208481"/>
                </a:lnTo>
                <a:lnTo>
                  <a:pt x="89314" y="164751"/>
                </a:lnTo>
                <a:lnTo>
                  <a:pt x="154385" y="124813"/>
                </a:lnTo>
                <a:lnTo>
                  <a:pt x="192613" y="106462"/>
                </a:lnTo>
                <a:lnTo>
                  <a:pt x="234360" y="89294"/>
                </a:lnTo>
                <a:lnTo>
                  <a:pt x="279421" y="73389"/>
                </a:lnTo>
                <a:lnTo>
                  <a:pt x="327590" y="58824"/>
                </a:lnTo>
                <a:lnTo>
                  <a:pt x="378661" y="45679"/>
                </a:lnTo>
                <a:lnTo>
                  <a:pt x="432427" y="34031"/>
                </a:lnTo>
                <a:lnTo>
                  <a:pt x="488683" y="23960"/>
                </a:lnTo>
                <a:lnTo>
                  <a:pt x="547223" y="15544"/>
                </a:lnTo>
                <a:lnTo>
                  <a:pt x="607841" y="8861"/>
                </a:lnTo>
                <a:lnTo>
                  <a:pt x="670330" y="3990"/>
                </a:lnTo>
                <a:lnTo>
                  <a:pt x="734485" y="1010"/>
                </a:lnTo>
                <a:lnTo>
                  <a:pt x="800099" y="0"/>
                </a:lnTo>
                <a:lnTo>
                  <a:pt x="865714" y="1010"/>
                </a:lnTo>
                <a:lnTo>
                  <a:pt x="929869" y="3990"/>
                </a:lnTo>
                <a:lnTo>
                  <a:pt x="992358" y="8861"/>
                </a:lnTo>
                <a:lnTo>
                  <a:pt x="1052976" y="15544"/>
                </a:lnTo>
                <a:lnTo>
                  <a:pt x="1111516" y="23960"/>
                </a:lnTo>
                <a:lnTo>
                  <a:pt x="1167772" y="34031"/>
                </a:lnTo>
                <a:lnTo>
                  <a:pt x="1221538" y="45679"/>
                </a:lnTo>
                <a:lnTo>
                  <a:pt x="1272609" y="58824"/>
                </a:lnTo>
                <a:lnTo>
                  <a:pt x="1320778" y="73389"/>
                </a:lnTo>
                <a:lnTo>
                  <a:pt x="1365839" y="89294"/>
                </a:lnTo>
                <a:lnTo>
                  <a:pt x="1407586" y="106462"/>
                </a:lnTo>
                <a:lnTo>
                  <a:pt x="1445814" y="124813"/>
                </a:lnTo>
                <a:lnTo>
                  <a:pt x="1480315" y="144269"/>
                </a:lnTo>
                <a:lnTo>
                  <a:pt x="1537317" y="186181"/>
                </a:lnTo>
                <a:lnTo>
                  <a:pt x="1576944" y="231571"/>
                </a:lnTo>
                <a:lnTo>
                  <a:pt x="1597547" y="279809"/>
                </a:lnTo>
                <a:lnTo>
                  <a:pt x="1600199" y="304799"/>
                </a:lnTo>
                <a:lnTo>
                  <a:pt x="1597547" y="329789"/>
                </a:lnTo>
                <a:lnTo>
                  <a:pt x="1576944" y="378025"/>
                </a:lnTo>
                <a:lnTo>
                  <a:pt x="1537317" y="423414"/>
                </a:lnTo>
                <a:lnTo>
                  <a:pt x="1480315" y="465326"/>
                </a:lnTo>
                <a:lnTo>
                  <a:pt x="1445814" y="484782"/>
                </a:lnTo>
                <a:lnTo>
                  <a:pt x="1407586" y="503133"/>
                </a:lnTo>
                <a:lnTo>
                  <a:pt x="1365839" y="520301"/>
                </a:lnTo>
                <a:lnTo>
                  <a:pt x="1320778" y="536207"/>
                </a:lnTo>
                <a:lnTo>
                  <a:pt x="1272609" y="550772"/>
                </a:lnTo>
                <a:lnTo>
                  <a:pt x="1221538" y="563918"/>
                </a:lnTo>
                <a:lnTo>
                  <a:pt x="1167772" y="575566"/>
                </a:lnTo>
                <a:lnTo>
                  <a:pt x="1111516" y="585638"/>
                </a:lnTo>
                <a:lnTo>
                  <a:pt x="1052976" y="594054"/>
                </a:lnTo>
                <a:lnTo>
                  <a:pt x="992358" y="600737"/>
                </a:lnTo>
                <a:lnTo>
                  <a:pt x="929869" y="605608"/>
                </a:lnTo>
                <a:lnTo>
                  <a:pt x="865714" y="608589"/>
                </a:lnTo>
                <a:lnTo>
                  <a:pt x="800099" y="609599"/>
                </a:lnTo>
                <a:lnTo>
                  <a:pt x="734485" y="608589"/>
                </a:lnTo>
                <a:lnTo>
                  <a:pt x="670330" y="605608"/>
                </a:lnTo>
                <a:lnTo>
                  <a:pt x="607841" y="600737"/>
                </a:lnTo>
                <a:lnTo>
                  <a:pt x="547223" y="594054"/>
                </a:lnTo>
                <a:lnTo>
                  <a:pt x="488683" y="585638"/>
                </a:lnTo>
                <a:lnTo>
                  <a:pt x="432427" y="575566"/>
                </a:lnTo>
                <a:lnTo>
                  <a:pt x="378661" y="563918"/>
                </a:lnTo>
                <a:lnTo>
                  <a:pt x="327590" y="550772"/>
                </a:lnTo>
                <a:lnTo>
                  <a:pt x="279421" y="536207"/>
                </a:lnTo>
                <a:lnTo>
                  <a:pt x="234360" y="520301"/>
                </a:lnTo>
                <a:lnTo>
                  <a:pt x="192613" y="503133"/>
                </a:lnTo>
                <a:lnTo>
                  <a:pt x="154385" y="484782"/>
                </a:lnTo>
                <a:lnTo>
                  <a:pt x="119884" y="465326"/>
                </a:lnTo>
                <a:lnTo>
                  <a:pt x="62882" y="423414"/>
                </a:lnTo>
                <a:lnTo>
                  <a:pt x="23255" y="378025"/>
                </a:lnTo>
                <a:lnTo>
                  <a:pt x="2652" y="329789"/>
                </a:lnTo>
                <a:lnTo>
                  <a:pt x="0" y="304799"/>
                </a:lnTo>
                <a:close/>
              </a:path>
            </a:pathLst>
          </a:custGeom>
          <a:ln w="25907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05961" y="4115561"/>
            <a:ext cx="2133600" cy="533400"/>
          </a:xfrm>
          <a:custGeom>
            <a:avLst/>
            <a:gdLst/>
            <a:ahLst/>
            <a:cxnLst/>
            <a:rect l="l" t="t" r="r" b="b"/>
            <a:pathLst>
              <a:path w="2133600" h="533400">
                <a:moveTo>
                  <a:pt x="0" y="266699"/>
                </a:moveTo>
                <a:lnTo>
                  <a:pt x="13963" y="223434"/>
                </a:lnTo>
                <a:lnTo>
                  <a:pt x="54388" y="182393"/>
                </a:lnTo>
                <a:lnTo>
                  <a:pt x="119079" y="144126"/>
                </a:lnTo>
                <a:lnTo>
                  <a:pt x="159838" y="126204"/>
                </a:lnTo>
                <a:lnTo>
                  <a:pt x="205838" y="109181"/>
                </a:lnTo>
                <a:lnTo>
                  <a:pt x="256807" y="93125"/>
                </a:lnTo>
                <a:lnTo>
                  <a:pt x="312469" y="78106"/>
                </a:lnTo>
                <a:lnTo>
                  <a:pt x="372550" y="64192"/>
                </a:lnTo>
                <a:lnTo>
                  <a:pt x="436774" y="51451"/>
                </a:lnTo>
                <a:lnTo>
                  <a:pt x="504868" y="39952"/>
                </a:lnTo>
                <a:lnTo>
                  <a:pt x="576556" y="29764"/>
                </a:lnTo>
                <a:lnTo>
                  <a:pt x="651565" y="20955"/>
                </a:lnTo>
                <a:lnTo>
                  <a:pt x="729619" y="13594"/>
                </a:lnTo>
                <a:lnTo>
                  <a:pt x="810445" y="7749"/>
                </a:lnTo>
                <a:lnTo>
                  <a:pt x="893766" y="3490"/>
                </a:lnTo>
                <a:lnTo>
                  <a:pt x="979309" y="883"/>
                </a:lnTo>
                <a:lnTo>
                  <a:pt x="1066799" y="0"/>
                </a:lnTo>
                <a:lnTo>
                  <a:pt x="1154290" y="883"/>
                </a:lnTo>
                <a:lnTo>
                  <a:pt x="1239833" y="3490"/>
                </a:lnTo>
                <a:lnTo>
                  <a:pt x="1323154" y="7749"/>
                </a:lnTo>
                <a:lnTo>
                  <a:pt x="1403979" y="13594"/>
                </a:lnTo>
                <a:lnTo>
                  <a:pt x="1482034" y="20955"/>
                </a:lnTo>
                <a:lnTo>
                  <a:pt x="1557042" y="29764"/>
                </a:lnTo>
                <a:lnTo>
                  <a:pt x="1628731" y="39952"/>
                </a:lnTo>
                <a:lnTo>
                  <a:pt x="1696825" y="51451"/>
                </a:lnTo>
                <a:lnTo>
                  <a:pt x="1761049" y="64192"/>
                </a:lnTo>
                <a:lnTo>
                  <a:pt x="1821130" y="78106"/>
                </a:lnTo>
                <a:lnTo>
                  <a:pt x="1876792" y="93125"/>
                </a:lnTo>
                <a:lnTo>
                  <a:pt x="1927760" y="109181"/>
                </a:lnTo>
                <a:lnTo>
                  <a:pt x="1973761" y="126204"/>
                </a:lnTo>
                <a:lnTo>
                  <a:pt x="2014520" y="144126"/>
                </a:lnTo>
                <a:lnTo>
                  <a:pt x="2049761" y="162879"/>
                </a:lnTo>
                <a:lnTo>
                  <a:pt x="2102594" y="202601"/>
                </a:lnTo>
                <a:lnTo>
                  <a:pt x="2130063" y="244823"/>
                </a:lnTo>
                <a:lnTo>
                  <a:pt x="2133599" y="266699"/>
                </a:lnTo>
                <a:lnTo>
                  <a:pt x="2130063" y="288576"/>
                </a:lnTo>
                <a:lnTo>
                  <a:pt x="2102594" y="330798"/>
                </a:lnTo>
                <a:lnTo>
                  <a:pt x="2049761" y="370520"/>
                </a:lnTo>
                <a:lnTo>
                  <a:pt x="2014520" y="389273"/>
                </a:lnTo>
                <a:lnTo>
                  <a:pt x="1973761" y="407195"/>
                </a:lnTo>
                <a:lnTo>
                  <a:pt x="1927760" y="424218"/>
                </a:lnTo>
                <a:lnTo>
                  <a:pt x="1876792" y="440274"/>
                </a:lnTo>
                <a:lnTo>
                  <a:pt x="1821130" y="455293"/>
                </a:lnTo>
                <a:lnTo>
                  <a:pt x="1761049" y="469207"/>
                </a:lnTo>
                <a:lnTo>
                  <a:pt x="1696825" y="481948"/>
                </a:lnTo>
                <a:lnTo>
                  <a:pt x="1628731" y="493447"/>
                </a:lnTo>
                <a:lnTo>
                  <a:pt x="1557042" y="503635"/>
                </a:lnTo>
                <a:lnTo>
                  <a:pt x="1482034" y="512444"/>
                </a:lnTo>
                <a:lnTo>
                  <a:pt x="1403979" y="519805"/>
                </a:lnTo>
                <a:lnTo>
                  <a:pt x="1323154" y="525650"/>
                </a:lnTo>
                <a:lnTo>
                  <a:pt x="1239833" y="529909"/>
                </a:lnTo>
                <a:lnTo>
                  <a:pt x="1154290" y="532516"/>
                </a:lnTo>
                <a:lnTo>
                  <a:pt x="1066799" y="533399"/>
                </a:lnTo>
                <a:lnTo>
                  <a:pt x="979309" y="532516"/>
                </a:lnTo>
                <a:lnTo>
                  <a:pt x="893766" y="529909"/>
                </a:lnTo>
                <a:lnTo>
                  <a:pt x="810445" y="525650"/>
                </a:lnTo>
                <a:lnTo>
                  <a:pt x="729619" y="519805"/>
                </a:lnTo>
                <a:lnTo>
                  <a:pt x="651565" y="512444"/>
                </a:lnTo>
                <a:lnTo>
                  <a:pt x="576556" y="503635"/>
                </a:lnTo>
                <a:lnTo>
                  <a:pt x="504868" y="493447"/>
                </a:lnTo>
                <a:lnTo>
                  <a:pt x="436774" y="481948"/>
                </a:lnTo>
                <a:lnTo>
                  <a:pt x="372550" y="469207"/>
                </a:lnTo>
                <a:lnTo>
                  <a:pt x="312469" y="455293"/>
                </a:lnTo>
                <a:lnTo>
                  <a:pt x="256807" y="440274"/>
                </a:lnTo>
                <a:lnTo>
                  <a:pt x="205838" y="424218"/>
                </a:lnTo>
                <a:lnTo>
                  <a:pt x="159838" y="407195"/>
                </a:lnTo>
                <a:lnTo>
                  <a:pt x="119079" y="389273"/>
                </a:lnTo>
                <a:lnTo>
                  <a:pt x="83838" y="370520"/>
                </a:lnTo>
                <a:lnTo>
                  <a:pt x="31005" y="330798"/>
                </a:lnTo>
                <a:lnTo>
                  <a:pt x="3536" y="288576"/>
                </a:lnTo>
                <a:lnTo>
                  <a:pt x="0" y="266699"/>
                </a:lnTo>
                <a:close/>
              </a:path>
            </a:pathLst>
          </a:custGeom>
          <a:ln w="25907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90265" y="3046841"/>
            <a:ext cx="1404620" cy="633730"/>
          </a:xfrm>
          <a:custGeom>
            <a:avLst/>
            <a:gdLst/>
            <a:ahLst/>
            <a:cxnLst/>
            <a:rect l="l" t="t" r="r" b="b"/>
            <a:pathLst>
              <a:path w="1404620" h="633729">
                <a:moveTo>
                  <a:pt x="1404487" y="0"/>
                </a:moveTo>
                <a:lnTo>
                  <a:pt x="1094353" y="13868"/>
                </a:lnTo>
                <a:lnTo>
                  <a:pt x="0" y="63322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00088" y="2923032"/>
            <a:ext cx="2036190" cy="553998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9590" marR="311785" indent="-207645">
              <a:lnSpc>
                <a:spcPct val="100000"/>
              </a:lnSpc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Nhập 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D#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43343" y="3747516"/>
            <a:ext cx="1892935" cy="1053084"/>
          </a:xfrm>
          <a:custGeom>
            <a:avLst/>
            <a:gdLst/>
            <a:ahLst/>
            <a:cxnLst/>
            <a:rect l="l" t="t" r="r" b="b"/>
            <a:pathLst>
              <a:path w="1892934" h="775970">
                <a:moveTo>
                  <a:pt x="0" y="775715"/>
                </a:moveTo>
                <a:lnTo>
                  <a:pt x="1892807" y="775715"/>
                </a:lnTo>
                <a:lnTo>
                  <a:pt x="1892807" y="0"/>
                </a:lnTo>
                <a:lnTo>
                  <a:pt x="0" y="0"/>
                </a:lnTo>
                <a:lnTo>
                  <a:pt x="0" y="77571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30539" y="3879092"/>
            <a:ext cx="1321435" cy="450215"/>
          </a:xfrm>
          <a:custGeom>
            <a:avLst/>
            <a:gdLst/>
            <a:ahLst/>
            <a:cxnLst/>
            <a:rect l="l" t="t" r="r" b="b"/>
            <a:pathLst>
              <a:path w="1321434" h="450214">
                <a:moveTo>
                  <a:pt x="1321307" y="0"/>
                </a:moveTo>
                <a:lnTo>
                  <a:pt x="997336" y="13834"/>
                </a:lnTo>
                <a:lnTo>
                  <a:pt x="0" y="45021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80255" y="3754117"/>
            <a:ext cx="162052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i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i="1" spc="1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i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spc="-16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spc="-16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ớp</a:t>
            </a:r>
            <a:r>
              <a:rPr lang="en-US" i="1" spc="-1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800" i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800" i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i="1" spc="-3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sz="1800" i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GV(HS)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528" y="1748003"/>
            <a:ext cx="7397496" cy="4303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1943099"/>
            <a:ext cx="6827519" cy="373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3659" y="1261249"/>
            <a:ext cx="70402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D0D0D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“J</a:t>
            </a:r>
            <a:r>
              <a:rPr sz="2800" spc="-2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2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</a:t>
            </a:r>
            <a:r>
              <a:rPr sz="2800" spc="-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2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sz="28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sz="28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</a:t>
            </a:r>
            <a:r>
              <a:rPr sz="2800" spc="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2800" spc="-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</a:t>
            </a:r>
            <a:r>
              <a:rPr sz="28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ake</a:t>
            </a:r>
            <a:r>
              <a:rPr sz="2800" spc="2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66559" y="2895600"/>
            <a:ext cx="1892935" cy="914400"/>
          </a:xfrm>
          <a:custGeom>
            <a:avLst/>
            <a:gdLst/>
            <a:ahLst/>
            <a:cxnLst/>
            <a:rect l="l" t="t" r="r" b="b"/>
            <a:pathLst>
              <a:path w="1892934" h="914400">
                <a:moveTo>
                  <a:pt x="0" y="914399"/>
                </a:moveTo>
                <a:lnTo>
                  <a:pt x="1892807" y="914399"/>
                </a:lnTo>
                <a:lnTo>
                  <a:pt x="1892807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93782" y="3049767"/>
            <a:ext cx="1767839" cy="509270"/>
          </a:xfrm>
          <a:custGeom>
            <a:avLst/>
            <a:gdLst/>
            <a:ahLst/>
            <a:cxnLst/>
            <a:rect l="l" t="t" r="r" b="b"/>
            <a:pathLst>
              <a:path w="1767840" h="509270">
                <a:moveTo>
                  <a:pt x="1767443" y="0"/>
                </a:moveTo>
                <a:lnTo>
                  <a:pt x="1457309" y="17282"/>
                </a:lnTo>
                <a:lnTo>
                  <a:pt x="0" y="508894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58563" y="2928870"/>
            <a:ext cx="97103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</a:p>
          <a:p>
            <a:pPr marL="47625">
              <a:lnSpc>
                <a:spcPct val="100000"/>
              </a:lnSpc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00200" y="1066800"/>
            <a:ext cx="783335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99310" algn="l"/>
                <a:tab pos="4818380" algn="l"/>
                <a:tab pos="6827520" algn="l"/>
              </a:tabLst>
            </a:pP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sz="3600" spc="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3600" spc="1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z="36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3600" spc="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5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sz="3600" spc="-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sz="3600" spc="5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sz="3600" spc="1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752600"/>
            <a:ext cx="7391400" cy="4358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00200" y="1066800"/>
            <a:ext cx="783335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99310" algn="l"/>
                <a:tab pos="4818380" algn="l"/>
                <a:tab pos="6827520" algn="l"/>
              </a:tabLst>
            </a:pP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l</a:t>
            </a:r>
            <a:r>
              <a:rPr lang="vi-VN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video </a:t>
            </a:r>
            <a:r>
              <a:rPr lang="en-US"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record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E85F7-1AAE-455D-8A7E-69A877DC3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752600"/>
            <a:ext cx="6934200" cy="475265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83DBB2C-7140-4603-88A8-39CBF2B56BD5}"/>
              </a:ext>
            </a:extLst>
          </p:cNvPr>
          <p:cNvSpPr/>
          <p:nvPr/>
        </p:nvSpPr>
        <p:spPr>
          <a:xfrm>
            <a:off x="5791200" y="5943600"/>
            <a:ext cx="533400" cy="838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65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609" y="1905666"/>
            <a:ext cx="7466965" cy="2169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47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sz="4700" spc="6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4700" spc="6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700" spc="7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sz="47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CẦN LƯU</a:t>
            </a:r>
            <a:r>
              <a:rPr sz="47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7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TRONG</a:t>
            </a:r>
            <a:r>
              <a:rPr sz="4700" spc="10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7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sz="4700" spc="2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7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sz="4700" spc="3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700" spc="35" dirty="0">
              <a:solidFill>
                <a:srgbClr val="004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47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GIA</a:t>
            </a:r>
            <a:r>
              <a:rPr lang="en-US" sz="47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HỌC</a:t>
            </a:r>
            <a:endParaRPr sz="4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52600" y="1008102"/>
            <a:ext cx="696277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55240" algn="l"/>
                <a:tab pos="3164840" algn="l"/>
              </a:tabLst>
            </a:pPr>
            <a:r>
              <a:rPr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sz="3600" spc="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36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sz="3600" spc="5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sz="3600" spc="-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3600" spc="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</a:t>
            </a:r>
            <a:r>
              <a:rPr sz="36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914" y="2429522"/>
            <a:ext cx="8487410" cy="3962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sz="20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(HS)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z="2000" spc="-5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sz="20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(Mute/unm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te)</a:t>
            </a:r>
            <a:r>
              <a:rPr sz="2000" spc="-5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</a:t>
            </a:r>
            <a:r>
              <a:rPr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(HS).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735" indent="-280035">
              <a:lnSpc>
                <a:spcPct val="100000"/>
              </a:lnSpc>
              <a:spcBef>
                <a:spcPts val="480"/>
              </a:spcBef>
              <a:buClr>
                <a:srgbClr val="0D0D0D"/>
              </a:buClr>
              <a:buFont typeface="Arial"/>
              <a:buAutoNum type="arabicPeriod" startAt="2"/>
              <a:tabLst>
                <a:tab pos="293370" algn="l"/>
              </a:tabLst>
            </a:pP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Mở/</a:t>
            </a:r>
            <a:r>
              <a:rPr sz="20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ideo</a:t>
            </a:r>
            <a:r>
              <a:rPr sz="20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(HS).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735" indent="-280035">
              <a:lnSpc>
                <a:spcPct val="100000"/>
              </a:lnSpc>
              <a:spcBef>
                <a:spcPts val="480"/>
              </a:spcBef>
              <a:buClr>
                <a:srgbClr val="0D0D0D"/>
              </a:buClr>
              <a:buFont typeface="Arial"/>
              <a:buAutoNum type="arabicPeriod" startAt="2"/>
              <a:tabLst>
                <a:tab pos="293370" algn="l"/>
              </a:tabLst>
            </a:pP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 đặt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0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735" indent="-280035">
              <a:lnSpc>
                <a:spcPct val="100000"/>
              </a:lnSpc>
              <a:spcBef>
                <a:spcPts val="480"/>
              </a:spcBef>
              <a:buClr>
                <a:srgbClr val="0D0D0D"/>
              </a:buClr>
              <a:buFont typeface="Arial"/>
              <a:buAutoNum type="arabicPeriod" startAt="2"/>
              <a:tabLst>
                <a:tab pos="293370" algn="l"/>
              </a:tabLst>
            </a:pP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sz="20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hêm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sz="2000" spc="-3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sz="20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spc="-3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000" spc="-3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735" indent="-280035">
              <a:lnSpc>
                <a:spcPct val="100000"/>
              </a:lnSpc>
              <a:spcBef>
                <a:spcPts val="480"/>
              </a:spcBef>
              <a:buClr>
                <a:srgbClr val="0D0D0D"/>
              </a:buClr>
              <a:buFont typeface="Arial"/>
              <a:buAutoNum type="arabicPeriod" startAt="2"/>
              <a:tabLst>
                <a:tab pos="293370" algn="l"/>
              </a:tabLst>
            </a:pP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sz="20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0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sz="2000" spc="-3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735" indent="-280035">
              <a:lnSpc>
                <a:spcPct val="100000"/>
              </a:lnSpc>
              <a:spcBef>
                <a:spcPts val="480"/>
              </a:spcBef>
              <a:buClr>
                <a:srgbClr val="0D0D0D"/>
              </a:buClr>
              <a:buFont typeface="Arial"/>
              <a:buAutoNum type="arabicPeriod" startAt="2"/>
              <a:tabLst>
                <a:tab pos="293370" algn="l"/>
              </a:tabLst>
            </a:pP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sz="20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000" spc="-3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20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sz="20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(HS)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sz="2000" spc="-3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735" indent="-280035">
              <a:lnSpc>
                <a:spcPct val="100000"/>
              </a:lnSpc>
              <a:spcBef>
                <a:spcPts val="480"/>
              </a:spcBef>
              <a:buClr>
                <a:srgbClr val="0D0D0D"/>
              </a:buClr>
              <a:buFont typeface="Arial"/>
              <a:buAutoNum type="arabicPeriod" startAt="2"/>
              <a:tabLst>
                <a:tab pos="293370" algn="l"/>
              </a:tabLst>
            </a:pP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r>
              <a:rPr sz="20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sz="20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sz="20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0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735" indent="-280035">
              <a:lnSpc>
                <a:spcPct val="100000"/>
              </a:lnSpc>
              <a:spcBef>
                <a:spcPts val="480"/>
              </a:spcBef>
              <a:buClr>
                <a:srgbClr val="0D0D0D"/>
              </a:buClr>
              <a:buFont typeface="Arial"/>
              <a:buAutoNum type="arabicPeriod" startAt="2"/>
              <a:tabLst>
                <a:tab pos="293370" algn="l"/>
              </a:tabLst>
            </a:pP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h</a:t>
            </a:r>
            <a:r>
              <a:rPr sz="20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sz="20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ộc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(nếu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sz="20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sz="20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spc="-3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</a:t>
            </a:r>
            <a:r>
              <a:rPr sz="2000" spc="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735" indent="-280035">
              <a:lnSpc>
                <a:spcPct val="100000"/>
              </a:lnSpc>
              <a:spcBef>
                <a:spcPts val="480"/>
              </a:spcBef>
              <a:buClr>
                <a:srgbClr val="0D0D0D"/>
              </a:buClr>
              <a:buFont typeface="Arial"/>
              <a:buAutoNum type="arabicPeriod" startAt="2"/>
              <a:tabLst>
                <a:tab pos="293370" algn="l"/>
              </a:tabLst>
            </a:pP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0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hoặc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0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ộc</a:t>
            </a:r>
            <a:r>
              <a:rPr sz="20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432" y="1562100"/>
            <a:ext cx="9116568" cy="830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97535"/>
            <a:ext cx="46132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9940">
              <a:lnSpc>
                <a:spcPct val="100000"/>
              </a:lnSpc>
            </a:pPr>
            <a:r>
              <a:rPr sz="1800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800" spc="-10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800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800" spc="25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85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800" spc="-5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800" spc="-10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800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800" spc="-45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0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800" spc="-5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sz="1800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800" spc="10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1800" spc="-10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800" spc="-5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1800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800" spc="55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800" spc="-10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800" dirty="0">
                <a:solidFill>
                  <a:srgbClr val="909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898" y="1078589"/>
            <a:ext cx="6860540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953769" algn="l"/>
                <a:tab pos="1309370" algn="l"/>
                <a:tab pos="2478405" algn="l"/>
                <a:tab pos="4408805" algn="l"/>
                <a:tab pos="5550535" algn="l"/>
              </a:tabLst>
            </a:pP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sz="36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5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sz="3600" spc="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40" y="1780327"/>
            <a:ext cx="8757920" cy="4147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D0D0D"/>
              </a:buClr>
              <a:buFont typeface="Arial"/>
              <a:buChar char="-"/>
              <a:tabLst>
                <a:tab pos="355600" algn="l"/>
              </a:tabLst>
            </a:pP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ên,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D0D0D"/>
              </a:buClr>
              <a:buFont typeface="Arial"/>
              <a:buChar char="-"/>
              <a:tabLst>
                <a:tab pos="355600" algn="l"/>
              </a:tabLst>
            </a:pPr>
            <a:r>
              <a:rPr lang="en-US" sz="2800" spc="4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spc="4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ợi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28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spc="-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lang="en-US"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173990" indent="-342900">
              <a:lnSpc>
                <a:spcPct val="100000"/>
              </a:lnSpc>
              <a:spcBef>
                <a:spcPts val="670"/>
              </a:spcBef>
              <a:buClr>
                <a:srgbClr val="0D0D0D"/>
              </a:buClr>
              <a:buFont typeface="Arial"/>
              <a:buChar char="-"/>
              <a:tabLst>
                <a:tab pos="355600" algn="l"/>
              </a:tabLst>
            </a:pPr>
            <a:r>
              <a:rPr sz="28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28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ạp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34290" indent="-342900">
              <a:lnSpc>
                <a:spcPct val="100000"/>
              </a:lnSpc>
              <a:spcBef>
                <a:spcPts val="675"/>
              </a:spcBef>
              <a:buClr>
                <a:srgbClr val="0D0D0D"/>
              </a:buClr>
              <a:buFont typeface="Arial"/>
              <a:buChar char="-"/>
              <a:tabLst>
                <a:tab pos="355600" algn="l"/>
              </a:tabLst>
            </a:pPr>
            <a:r>
              <a:rPr lang="en-US" sz="2800" spc="4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spc="4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28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mở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õi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spc="9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800" i="1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sz="2800" i="1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i="1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sz="2800" i="1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sz="2800" i="1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sz="2800" i="1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97535"/>
            <a:ext cx="4613148" cy="816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8898" y="1078589"/>
            <a:ext cx="6860540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953769" algn="l"/>
                <a:tab pos="1309370" algn="l"/>
                <a:tab pos="2478405" algn="l"/>
                <a:tab pos="4408805" algn="l"/>
                <a:tab pos="5550535" algn="l"/>
              </a:tabLst>
            </a:pP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5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sz="3600" spc="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70814" y="1780327"/>
            <a:ext cx="8802370" cy="3367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4525" indent="-342900">
              <a:lnSpc>
                <a:spcPct val="100000"/>
              </a:lnSpc>
              <a:buClr>
                <a:srgbClr val="0D0D0D"/>
              </a:buClr>
              <a:buFont typeface="Arial"/>
              <a:buChar char="-"/>
              <a:tabLst>
                <a:tab pos="644525" algn="l"/>
              </a:tabLst>
            </a:pP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ID)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sz="28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óa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sz="28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indent="-342900">
              <a:lnSpc>
                <a:spcPct val="100000"/>
              </a:lnSpc>
              <a:spcBef>
                <a:spcPts val="670"/>
              </a:spcBef>
              <a:buClr>
                <a:srgbClr val="0D0D0D"/>
              </a:buClr>
              <a:buFont typeface="Arial"/>
              <a:buChar char="-"/>
              <a:tabLst>
                <a:tab pos="644525" algn="l"/>
              </a:tabLst>
            </a:pP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thiệ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ẻ.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indent="-342900">
              <a:lnSpc>
                <a:spcPct val="100000"/>
              </a:lnSpc>
              <a:spcBef>
                <a:spcPts val="670"/>
              </a:spcBef>
              <a:buClr>
                <a:srgbClr val="0D0D0D"/>
              </a:buClr>
              <a:buFont typeface="Arial"/>
              <a:buChar char="-"/>
              <a:tabLst>
                <a:tab pos="644525" algn="l"/>
              </a:tabLst>
            </a:pP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uá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8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indent="-342900">
              <a:lnSpc>
                <a:spcPct val="100000"/>
              </a:lnSpc>
              <a:spcBef>
                <a:spcPts val="670"/>
              </a:spcBef>
              <a:buClr>
                <a:srgbClr val="0D0D0D"/>
              </a:buClr>
              <a:buFont typeface="Arial"/>
              <a:buChar char="-"/>
              <a:tabLst>
                <a:tab pos="644525" algn="l"/>
              </a:tabLst>
            </a:pPr>
            <a:r>
              <a:rPr lang="en-US" sz="2800" spc="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spc="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>
              <a:lnSpc>
                <a:spcPct val="100000"/>
              </a:lnSpc>
            </a:pP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8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spc="-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sz="2800" spc="-3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ạp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âm.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4525" indent="-342900">
              <a:lnSpc>
                <a:spcPts val="3329"/>
              </a:lnSpc>
              <a:spcBef>
                <a:spcPts val="670"/>
              </a:spcBef>
              <a:buClr>
                <a:srgbClr val="0D0D0D"/>
              </a:buClr>
              <a:buFont typeface="Arial"/>
              <a:buChar char="-"/>
              <a:tabLst>
                <a:tab pos="644525" algn="l"/>
              </a:tabLst>
            </a:pPr>
            <a:r>
              <a:rPr lang="en-US" sz="28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sz="28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ọn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7215" y="1905666"/>
            <a:ext cx="8051165" cy="2169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525" algn="ctr">
              <a:lnSpc>
                <a:spcPct val="100000"/>
              </a:lnSpc>
            </a:pPr>
            <a:r>
              <a:rPr sz="47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</a:t>
            </a:r>
            <a:r>
              <a:rPr sz="4700" spc="-2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sz="47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700" spc="12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4700" spc="12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sz="47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KỸ</a:t>
            </a:r>
            <a:r>
              <a:rPr sz="4700" spc="-9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7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 THƯỜNG GẶP</a:t>
            </a:r>
            <a:r>
              <a:rPr sz="4700" spc="-9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700" spc="-90" dirty="0">
              <a:solidFill>
                <a:srgbClr val="004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9525" algn="ctr">
              <a:lnSpc>
                <a:spcPct val="100000"/>
              </a:lnSpc>
            </a:pPr>
            <a:r>
              <a:rPr sz="47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47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CÁCH XỬ LÝ</a:t>
            </a:r>
            <a:endParaRPr sz="4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18640" y="1133961"/>
            <a:ext cx="3505835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952500" algn="l"/>
                <a:tab pos="2348865" algn="l"/>
              </a:tabLst>
            </a:pP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36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70814" y="1780327"/>
            <a:ext cx="8802370" cy="602943"/>
          </a:xfrm>
          <a:prstGeom prst="rect">
            <a:avLst/>
          </a:prstGeom>
        </p:spPr>
        <p:txBody>
          <a:bodyPr vert="horz" wrap="square" lIns="0" tIns="200872" rIns="0" bIns="0" rtlCol="0">
            <a:spAutoFit/>
          </a:bodyPr>
          <a:lstStyle/>
          <a:p>
            <a:pPr marL="4418330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1158544" y="4442207"/>
            <a:ext cx="457200" cy="339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1831455"/>
            <a:ext cx="4371340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6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sz="26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sz="26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indent="-514984">
              <a:lnSpc>
                <a:spcPct val="100000"/>
              </a:lnSpc>
              <a:spcBef>
                <a:spcPts val="625"/>
              </a:spcBef>
              <a:buClr>
                <a:srgbClr val="0D0D0D"/>
              </a:buClr>
              <a:buFont typeface="Arial"/>
              <a:buAutoNum type="alphaLcPeriod"/>
              <a:tabLst>
                <a:tab pos="528320" algn="l"/>
              </a:tabLst>
            </a:pPr>
            <a:r>
              <a:rPr lang="en-US" sz="2600" spc="6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600" spc="6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sz="26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6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loa</a:t>
            </a:r>
            <a:r>
              <a:rPr sz="26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6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6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>
              <a:lnSpc>
                <a:spcPct val="100000"/>
              </a:lnSpc>
            </a:pP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lê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marR="5080" indent="-514984">
              <a:lnSpc>
                <a:spcPct val="100000"/>
              </a:lnSpc>
              <a:spcBef>
                <a:spcPts val="625"/>
              </a:spcBef>
              <a:buClr>
                <a:srgbClr val="0D0D0D"/>
              </a:buClr>
              <a:buFont typeface="Arial"/>
              <a:buAutoNum type="alphaLcPeriod" startAt="2"/>
              <a:tabLst>
                <a:tab pos="528320" algn="l"/>
              </a:tabLst>
            </a:pPr>
            <a:r>
              <a:rPr lang="en-US" sz="2600" spc="6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600" spc="6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sz="26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6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6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6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 đ</a:t>
            </a:r>
            <a:r>
              <a:rPr sz="26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6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sz="26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6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6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6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sz="2600" spc="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6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9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600" spc="-9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6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6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mở,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ọn</a:t>
            </a:r>
            <a:r>
              <a:rPr sz="2600" spc="-1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6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600" spc="8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sz="2600" spc="-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6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600" spc="8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6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sz="26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26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r>
              <a:rPr lang="en-US" sz="2600" spc="-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6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6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spc="-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6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-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Mute &gt; Test speaker &amp; microphone)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31435" y="1981200"/>
            <a:ext cx="4267200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4171" y="1307301"/>
            <a:ext cx="7795657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44115">
              <a:lnSpc>
                <a:spcPts val="4285"/>
              </a:lnSpc>
            </a:pPr>
            <a:r>
              <a:rPr sz="3600" b="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</a:t>
            </a:r>
            <a:r>
              <a:rPr sz="3600" b="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3600" b="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600" b="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600" b="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3600" b="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Ì?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161962"/>
            <a:ext cx="8150860" cy="327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52120" indent="-342900">
              <a:lnSpc>
                <a:spcPct val="100000"/>
              </a:lnSpc>
              <a:buClr>
                <a:srgbClr val="0D0D0D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sz="2800" spc="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sz="28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28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2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D0D0D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954405" indent="-342900">
              <a:lnSpc>
                <a:spcPct val="100000"/>
              </a:lnSpc>
              <a:spcBef>
                <a:spcPts val="675"/>
              </a:spcBef>
              <a:buClr>
                <a:srgbClr val="0D0D0D"/>
              </a:buClr>
              <a:buFont typeface="Arial"/>
              <a:buChar char="•"/>
              <a:tabLst>
                <a:tab pos="356235" algn="l"/>
              </a:tabLst>
            </a:pPr>
            <a:r>
              <a:rPr lang="en-US" sz="2800" spc="4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spc="4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sz="2800" spc="4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ệt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 tu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n/từ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D0D0D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sz="2800" spc="-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ền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28472" y="804915"/>
            <a:ext cx="457200" cy="339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685800"/>
            <a:ext cx="8549005" cy="149944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26034" indent="492125" algn="just">
              <a:lnSpc>
                <a:spcPct val="101699"/>
              </a:lnSpc>
            </a:pP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sz="2400" spc="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sz="2400" spc="-4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6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sz="24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ake</a:t>
            </a:r>
            <a:r>
              <a:rPr sz="2400" spc="-1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(HS)</a:t>
            </a:r>
            <a:r>
              <a:rPr sz="24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sz="24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thành</a:t>
            </a:r>
            <a:r>
              <a:rPr sz="24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ra</a:t>
            </a:r>
            <a:r>
              <a:rPr sz="24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vi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cài</a:t>
            </a:r>
            <a:r>
              <a:rPr sz="24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ổn.</a:t>
            </a:r>
            <a:r>
              <a:rPr sz="24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4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 không</a:t>
            </a:r>
            <a:r>
              <a:rPr sz="2400" spc="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4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4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400" spc="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ch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một 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sz="24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khác và</a:t>
            </a:r>
            <a:r>
              <a:rPr sz="24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sz="2400" spc="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spc="-4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7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sz="2400" spc="-13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sz="24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sz="24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sz="24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đến khi ng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than</a:t>
            </a:r>
            <a:r>
              <a:rPr sz="2400" spc="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5672" y="2514600"/>
            <a:ext cx="6105144" cy="3657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73485" y="3429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228599"/>
                </a:moveTo>
                <a:lnTo>
                  <a:pt x="13289" y="173666"/>
                </a:lnTo>
                <a:lnTo>
                  <a:pt x="35934" y="139620"/>
                </a:lnTo>
                <a:lnTo>
                  <a:pt x="68508" y="108185"/>
                </a:lnTo>
                <a:lnTo>
                  <a:pt x="110069" y="79831"/>
                </a:lnTo>
                <a:lnTo>
                  <a:pt x="159674" y="55029"/>
                </a:lnTo>
                <a:lnTo>
                  <a:pt x="216383" y="34250"/>
                </a:lnTo>
                <a:lnTo>
                  <a:pt x="279253" y="17965"/>
                </a:lnTo>
                <a:lnTo>
                  <a:pt x="347342" y="6643"/>
                </a:lnTo>
                <a:lnTo>
                  <a:pt x="419707" y="757"/>
                </a:lnTo>
                <a:lnTo>
                  <a:pt x="457199" y="0"/>
                </a:lnTo>
                <a:lnTo>
                  <a:pt x="494692" y="757"/>
                </a:lnTo>
                <a:lnTo>
                  <a:pt x="567057" y="6643"/>
                </a:lnTo>
                <a:lnTo>
                  <a:pt x="635146" y="17965"/>
                </a:lnTo>
                <a:lnTo>
                  <a:pt x="698016" y="34250"/>
                </a:lnTo>
                <a:lnTo>
                  <a:pt x="754725" y="55029"/>
                </a:lnTo>
                <a:lnTo>
                  <a:pt x="804330" y="79831"/>
                </a:lnTo>
                <a:lnTo>
                  <a:pt x="845891" y="108185"/>
                </a:lnTo>
                <a:lnTo>
                  <a:pt x="878465" y="139620"/>
                </a:lnTo>
                <a:lnTo>
                  <a:pt x="901110" y="173666"/>
                </a:lnTo>
                <a:lnTo>
                  <a:pt x="914399" y="228599"/>
                </a:lnTo>
                <a:lnTo>
                  <a:pt x="912884" y="247348"/>
                </a:lnTo>
                <a:lnTo>
                  <a:pt x="891087" y="300853"/>
                </a:lnTo>
                <a:lnTo>
                  <a:pt x="863360" y="333653"/>
                </a:lnTo>
                <a:lnTo>
                  <a:pt x="826175" y="363606"/>
                </a:lnTo>
                <a:lnTo>
                  <a:pt x="780474" y="390243"/>
                </a:lnTo>
                <a:lnTo>
                  <a:pt x="727199" y="413092"/>
                </a:lnTo>
                <a:lnTo>
                  <a:pt x="667292" y="431683"/>
                </a:lnTo>
                <a:lnTo>
                  <a:pt x="601695" y="445545"/>
                </a:lnTo>
                <a:lnTo>
                  <a:pt x="531350" y="454207"/>
                </a:lnTo>
                <a:lnTo>
                  <a:pt x="457199" y="457199"/>
                </a:lnTo>
                <a:lnTo>
                  <a:pt x="419707" y="456442"/>
                </a:lnTo>
                <a:lnTo>
                  <a:pt x="347342" y="450556"/>
                </a:lnTo>
                <a:lnTo>
                  <a:pt x="279253" y="439234"/>
                </a:lnTo>
                <a:lnTo>
                  <a:pt x="216383" y="422949"/>
                </a:lnTo>
                <a:lnTo>
                  <a:pt x="159674" y="402170"/>
                </a:lnTo>
                <a:lnTo>
                  <a:pt x="110069" y="377368"/>
                </a:lnTo>
                <a:lnTo>
                  <a:pt x="68508" y="349014"/>
                </a:lnTo>
                <a:lnTo>
                  <a:pt x="35934" y="317579"/>
                </a:lnTo>
                <a:lnTo>
                  <a:pt x="13289" y="283533"/>
                </a:lnTo>
                <a:lnTo>
                  <a:pt x="0" y="228599"/>
                </a:lnTo>
                <a:close/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43600" y="3452567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228599"/>
                </a:moveTo>
                <a:lnTo>
                  <a:pt x="13289" y="173666"/>
                </a:lnTo>
                <a:lnTo>
                  <a:pt x="35934" y="139620"/>
                </a:lnTo>
                <a:lnTo>
                  <a:pt x="68508" y="108185"/>
                </a:lnTo>
                <a:lnTo>
                  <a:pt x="110069" y="79831"/>
                </a:lnTo>
                <a:lnTo>
                  <a:pt x="159674" y="55029"/>
                </a:lnTo>
                <a:lnTo>
                  <a:pt x="216383" y="34250"/>
                </a:lnTo>
                <a:lnTo>
                  <a:pt x="279253" y="17965"/>
                </a:lnTo>
                <a:lnTo>
                  <a:pt x="347342" y="6643"/>
                </a:lnTo>
                <a:lnTo>
                  <a:pt x="419707" y="757"/>
                </a:lnTo>
                <a:lnTo>
                  <a:pt x="457199" y="0"/>
                </a:lnTo>
                <a:lnTo>
                  <a:pt x="494692" y="757"/>
                </a:lnTo>
                <a:lnTo>
                  <a:pt x="567057" y="6643"/>
                </a:lnTo>
                <a:lnTo>
                  <a:pt x="635146" y="17965"/>
                </a:lnTo>
                <a:lnTo>
                  <a:pt x="698016" y="34250"/>
                </a:lnTo>
                <a:lnTo>
                  <a:pt x="754725" y="55029"/>
                </a:lnTo>
                <a:lnTo>
                  <a:pt x="804330" y="79831"/>
                </a:lnTo>
                <a:lnTo>
                  <a:pt x="845891" y="108185"/>
                </a:lnTo>
                <a:lnTo>
                  <a:pt x="878465" y="139620"/>
                </a:lnTo>
                <a:lnTo>
                  <a:pt x="901110" y="173666"/>
                </a:lnTo>
                <a:lnTo>
                  <a:pt x="914399" y="228599"/>
                </a:lnTo>
                <a:lnTo>
                  <a:pt x="912884" y="247348"/>
                </a:lnTo>
                <a:lnTo>
                  <a:pt x="891087" y="300853"/>
                </a:lnTo>
                <a:lnTo>
                  <a:pt x="863360" y="333653"/>
                </a:lnTo>
                <a:lnTo>
                  <a:pt x="826175" y="363606"/>
                </a:lnTo>
                <a:lnTo>
                  <a:pt x="780474" y="390243"/>
                </a:lnTo>
                <a:lnTo>
                  <a:pt x="727199" y="413092"/>
                </a:lnTo>
                <a:lnTo>
                  <a:pt x="667292" y="431683"/>
                </a:lnTo>
                <a:lnTo>
                  <a:pt x="601695" y="445545"/>
                </a:lnTo>
                <a:lnTo>
                  <a:pt x="531350" y="454207"/>
                </a:lnTo>
                <a:lnTo>
                  <a:pt x="457199" y="457199"/>
                </a:lnTo>
                <a:lnTo>
                  <a:pt x="419707" y="456442"/>
                </a:lnTo>
                <a:lnTo>
                  <a:pt x="347342" y="450556"/>
                </a:lnTo>
                <a:lnTo>
                  <a:pt x="279253" y="439234"/>
                </a:lnTo>
                <a:lnTo>
                  <a:pt x="216383" y="422949"/>
                </a:lnTo>
                <a:lnTo>
                  <a:pt x="159674" y="402170"/>
                </a:lnTo>
                <a:lnTo>
                  <a:pt x="110069" y="377368"/>
                </a:lnTo>
                <a:lnTo>
                  <a:pt x="68508" y="349014"/>
                </a:lnTo>
                <a:lnTo>
                  <a:pt x="35934" y="317579"/>
                </a:lnTo>
                <a:lnTo>
                  <a:pt x="13289" y="283533"/>
                </a:lnTo>
                <a:lnTo>
                  <a:pt x="0" y="228599"/>
                </a:lnTo>
                <a:close/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4400" y="1460580"/>
            <a:ext cx="3797502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95"/>
              </a:lnSpc>
            </a:pPr>
            <a:r>
              <a:rPr sz="26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600" b="1" spc="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sz="26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(HS)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3095"/>
              </a:lnSpc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953" y="2642216"/>
            <a:ext cx="3786504" cy="2551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665"/>
              </a:spcBef>
              <a:tabLst>
                <a:tab pos="527685" algn="l"/>
              </a:tabLst>
            </a:pPr>
            <a:r>
              <a:rPr lang="en-US" sz="2800" spc="3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spc="3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(HS)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</a:t>
            </a:r>
            <a:r>
              <a:rPr sz="28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n-US"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 hợp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oặc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th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bị)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marR="5080" indent="-515620">
              <a:lnSpc>
                <a:spcPct val="100000"/>
              </a:lnSpc>
              <a:spcBef>
                <a:spcPts val="665"/>
              </a:spcBef>
              <a:tabLst>
                <a:tab pos="527685" algn="l"/>
              </a:tabLst>
            </a:pPr>
            <a:r>
              <a:rPr sz="2400" spc="-9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mở,</a:t>
            </a:r>
            <a:r>
              <a:rPr sz="24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ọn</a:t>
            </a:r>
            <a:r>
              <a:rPr sz="2400" spc="-1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4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spc="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sz="2400" spc="-7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4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61750" y="2133600"/>
            <a:ext cx="5062728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34744" y="1115811"/>
            <a:ext cx="399287" cy="297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449017"/>
            <a:ext cx="7735570" cy="165224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26034" indent="492125" algn="just">
              <a:lnSpc>
                <a:spcPct val="101699"/>
              </a:lnSpc>
            </a:pPr>
            <a:r>
              <a:rPr sz="22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200" spc="-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2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sz="2200" spc="-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sz="2200" spc="-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sz="2200" spc="-3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229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2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sz="2200" spc="-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sz="2200" spc="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2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vi-VN" sz="22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</a:t>
            </a:r>
            <a:r>
              <a:rPr lang="en-US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2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ra</a:t>
            </a:r>
            <a:r>
              <a:rPr lang="vi-VN" sz="22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vi</a:t>
            </a:r>
            <a:r>
              <a:rPr lang="vi-VN" sz="22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cài</a:t>
            </a:r>
            <a:r>
              <a:rPr lang="vi-VN" sz="22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2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ổn.</a:t>
            </a:r>
            <a:r>
              <a:rPr lang="vi-VN" sz="22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2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22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 không</a:t>
            </a:r>
            <a:r>
              <a:rPr lang="vi-VN" sz="2200" spc="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2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2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2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200" spc="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</a:t>
            </a:r>
            <a:r>
              <a:rPr lang="vi-VN" sz="22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2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cuộn </a:t>
            </a:r>
            <a:r>
              <a:rPr lang="vi-VN" sz="22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22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200" spc="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ch</a:t>
            </a:r>
            <a:r>
              <a:rPr lang="vi-VN" sz="22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một </a:t>
            </a:r>
            <a:r>
              <a:rPr lang="vi-VN" sz="22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2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vi-VN" sz="22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khác và</a:t>
            </a:r>
            <a:r>
              <a:rPr lang="vi-VN" sz="22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2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vi-VN" sz="2200" spc="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2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200" spc="-4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pc="-27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vi-VN" sz="22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lang="en-US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2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2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2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2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vi-VN" sz="22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2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2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2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2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đến khi ng</a:t>
            </a:r>
            <a:r>
              <a:rPr lang="vi-VN" sz="22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2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</a:t>
            </a:r>
            <a:r>
              <a:rPr lang="vi-VN" sz="22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than</a:t>
            </a:r>
            <a:r>
              <a:rPr lang="vi-VN" sz="2200" spc="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2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1188720" algn="just">
              <a:lnSpc>
                <a:spcPct val="82100"/>
              </a:lnSpc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4965" y="2313189"/>
            <a:ext cx="5737859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76600" y="3942141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228599"/>
                </a:moveTo>
                <a:lnTo>
                  <a:pt x="13289" y="173666"/>
                </a:lnTo>
                <a:lnTo>
                  <a:pt x="35934" y="139620"/>
                </a:lnTo>
                <a:lnTo>
                  <a:pt x="68508" y="108185"/>
                </a:lnTo>
                <a:lnTo>
                  <a:pt x="110069" y="79831"/>
                </a:lnTo>
                <a:lnTo>
                  <a:pt x="159674" y="55029"/>
                </a:lnTo>
                <a:lnTo>
                  <a:pt x="216383" y="34250"/>
                </a:lnTo>
                <a:lnTo>
                  <a:pt x="279253" y="17965"/>
                </a:lnTo>
                <a:lnTo>
                  <a:pt x="347342" y="6643"/>
                </a:lnTo>
                <a:lnTo>
                  <a:pt x="419707" y="757"/>
                </a:lnTo>
                <a:lnTo>
                  <a:pt x="457199" y="0"/>
                </a:lnTo>
                <a:lnTo>
                  <a:pt x="494692" y="757"/>
                </a:lnTo>
                <a:lnTo>
                  <a:pt x="567057" y="6643"/>
                </a:lnTo>
                <a:lnTo>
                  <a:pt x="635146" y="17965"/>
                </a:lnTo>
                <a:lnTo>
                  <a:pt x="698016" y="34250"/>
                </a:lnTo>
                <a:lnTo>
                  <a:pt x="754725" y="55029"/>
                </a:lnTo>
                <a:lnTo>
                  <a:pt x="804330" y="79831"/>
                </a:lnTo>
                <a:lnTo>
                  <a:pt x="845891" y="108185"/>
                </a:lnTo>
                <a:lnTo>
                  <a:pt x="878465" y="139620"/>
                </a:lnTo>
                <a:lnTo>
                  <a:pt x="901110" y="173666"/>
                </a:lnTo>
                <a:lnTo>
                  <a:pt x="914399" y="228599"/>
                </a:lnTo>
                <a:lnTo>
                  <a:pt x="912884" y="247348"/>
                </a:lnTo>
                <a:lnTo>
                  <a:pt x="891087" y="300853"/>
                </a:lnTo>
                <a:lnTo>
                  <a:pt x="863360" y="333653"/>
                </a:lnTo>
                <a:lnTo>
                  <a:pt x="826175" y="363606"/>
                </a:lnTo>
                <a:lnTo>
                  <a:pt x="780474" y="390243"/>
                </a:lnTo>
                <a:lnTo>
                  <a:pt x="727199" y="413092"/>
                </a:lnTo>
                <a:lnTo>
                  <a:pt x="667292" y="431683"/>
                </a:lnTo>
                <a:lnTo>
                  <a:pt x="601695" y="445545"/>
                </a:lnTo>
                <a:lnTo>
                  <a:pt x="531350" y="454207"/>
                </a:lnTo>
                <a:lnTo>
                  <a:pt x="457199" y="457199"/>
                </a:lnTo>
                <a:lnTo>
                  <a:pt x="419707" y="456442"/>
                </a:lnTo>
                <a:lnTo>
                  <a:pt x="347342" y="450556"/>
                </a:lnTo>
                <a:lnTo>
                  <a:pt x="279253" y="439234"/>
                </a:lnTo>
                <a:lnTo>
                  <a:pt x="216383" y="422949"/>
                </a:lnTo>
                <a:lnTo>
                  <a:pt x="159674" y="402170"/>
                </a:lnTo>
                <a:lnTo>
                  <a:pt x="110069" y="377368"/>
                </a:lnTo>
                <a:lnTo>
                  <a:pt x="68508" y="349014"/>
                </a:lnTo>
                <a:lnTo>
                  <a:pt x="35934" y="317579"/>
                </a:lnTo>
                <a:lnTo>
                  <a:pt x="13289" y="283533"/>
                </a:lnTo>
                <a:lnTo>
                  <a:pt x="0" y="228599"/>
                </a:lnTo>
                <a:close/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19800" y="4399341"/>
            <a:ext cx="914400" cy="3048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0" y="152399"/>
                </a:moveTo>
                <a:lnTo>
                  <a:pt x="13289" y="115765"/>
                </a:lnTo>
                <a:lnTo>
                  <a:pt x="51039" y="82348"/>
                </a:lnTo>
                <a:lnTo>
                  <a:pt x="88224" y="62380"/>
                </a:lnTo>
                <a:lnTo>
                  <a:pt x="133925" y="44624"/>
                </a:lnTo>
                <a:lnTo>
                  <a:pt x="187200" y="29394"/>
                </a:lnTo>
                <a:lnTo>
                  <a:pt x="247107" y="17004"/>
                </a:lnTo>
                <a:lnTo>
                  <a:pt x="312704" y="7766"/>
                </a:lnTo>
                <a:lnTo>
                  <a:pt x="383049" y="1993"/>
                </a:lnTo>
                <a:lnTo>
                  <a:pt x="457199" y="0"/>
                </a:lnTo>
                <a:lnTo>
                  <a:pt x="494692" y="504"/>
                </a:lnTo>
                <a:lnTo>
                  <a:pt x="567057" y="4427"/>
                </a:lnTo>
                <a:lnTo>
                  <a:pt x="635146" y="11971"/>
                </a:lnTo>
                <a:lnTo>
                  <a:pt x="698016" y="22825"/>
                </a:lnTo>
                <a:lnTo>
                  <a:pt x="754725" y="36674"/>
                </a:lnTo>
                <a:lnTo>
                  <a:pt x="804330" y="53206"/>
                </a:lnTo>
                <a:lnTo>
                  <a:pt x="845891" y="72107"/>
                </a:lnTo>
                <a:lnTo>
                  <a:pt x="878465" y="93065"/>
                </a:lnTo>
                <a:lnTo>
                  <a:pt x="908414" y="127671"/>
                </a:lnTo>
                <a:lnTo>
                  <a:pt x="914399" y="152399"/>
                </a:lnTo>
                <a:lnTo>
                  <a:pt x="912884" y="164903"/>
                </a:lnTo>
                <a:lnTo>
                  <a:pt x="891087" y="200582"/>
                </a:lnTo>
                <a:lnTo>
                  <a:pt x="845891" y="232692"/>
                </a:lnTo>
                <a:lnTo>
                  <a:pt x="804330" y="251593"/>
                </a:lnTo>
                <a:lnTo>
                  <a:pt x="754725" y="268125"/>
                </a:lnTo>
                <a:lnTo>
                  <a:pt x="698016" y="281974"/>
                </a:lnTo>
                <a:lnTo>
                  <a:pt x="635146" y="292828"/>
                </a:lnTo>
                <a:lnTo>
                  <a:pt x="567057" y="300372"/>
                </a:lnTo>
                <a:lnTo>
                  <a:pt x="494692" y="304295"/>
                </a:lnTo>
                <a:lnTo>
                  <a:pt x="457199" y="304799"/>
                </a:lnTo>
                <a:lnTo>
                  <a:pt x="419707" y="304295"/>
                </a:lnTo>
                <a:lnTo>
                  <a:pt x="347342" y="300372"/>
                </a:lnTo>
                <a:lnTo>
                  <a:pt x="279253" y="292828"/>
                </a:lnTo>
                <a:lnTo>
                  <a:pt x="216383" y="281974"/>
                </a:lnTo>
                <a:lnTo>
                  <a:pt x="159674" y="268125"/>
                </a:lnTo>
                <a:lnTo>
                  <a:pt x="110069" y="251593"/>
                </a:lnTo>
                <a:lnTo>
                  <a:pt x="68508" y="232692"/>
                </a:lnTo>
                <a:lnTo>
                  <a:pt x="35934" y="211734"/>
                </a:lnTo>
                <a:lnTo>
                  <a:pt x="5985" y="177128"/>
                </a:lnTo>
                <a:lnTo>
                  <a:pt x="0" y="152399"/>
                </a:lnTo>
                <a:close/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00800" y="4196660"/>
            <a:ext cx="381000" cy="266700"/>
          </a:xfrm>
          <a:custGeom>
            <a:avLst/>
            <a:gdLst/>
            <a:ahLst/>
            <a:cxnLst/>
            <a:rect l="l" t="t" r="r" b="b"/>
            <a:pathLst>
              <a:path w="381000" h="266700">
                <a:moveTo>
                  <a:pt x="0" y="133298"/>
                </a:moveTo>
                <a:lnTo>
                  <a:pt x="11536" y="87496"/>
                </a:lnTo>
                <a:lnTo>
                  <a:pt x="43411" y="48557"/>
                </a:lnTo>
                <a:lnTo>
                  <a:pt x="78198" y="25577"/>
                </a:lnTo>
                <a:lnTo>
                  <a:pt x="120391" y="9272"/>
                </a:lnTo>
                <a:lnTo>
                  <a:pt x="168260" y="848"/>
                </a:lnTo>
                <a:lnTo>
                  <a:pt x="185179" y="0"/>
                </a:lnTo>
                <a:lnTo>
                  <a:pt x="202717" y="499"/>
                </a:lnTo>
                <a:lnTo>
                  <a:pt x="252178" y="7753"/>
                </a:lnTo>
                <a:lnTo>
                  <a:pt x="295736" y="22752"/>
                </a:lnTo>
                <a:lnTo>
                  <a:pt x="331891" y="44354"/>
                </a:lnTo>
                <a:lnTo>
                  <a:pt x="359140" y="71420"/>
                </a:lnTo>
                <a:lnTo>
                  <a:pt x="379022" y="114034"/>
                </a:lnTo>
                <a:lnTo>
                  <a:pt x="380685" y="125571"/>
                </a:lnTo>
                <a:lnTo>
                  <a:pt x="380009" y="138447"/>
                </a:lnTo>
                <a:lnTo>
                  <a:pt x="363799" y="185522"/>
                </a:lnTo>
                <a:lnTo>
                  <a:pt x="339151" y="215198"/>
                </a:lnTo>
                <a:lnTo>
                  <a:pt x="305616" y="239002"/>
                </a:lnTo>
                <a:lnTo>
                  <a:pt x="264828" y="255990"/>
                </a:lnTo>
                <a:lnTo>
                  <a:pt x="218422" y="265220"/>
                </a:lnTo>
                <a:lnTo>
                  <a:pt x="201987" y="266409"/>
                </a:lnTo>
                <a:lnTo>
                  <a:pt x="183902" y="265959"/>
                </a:lnTo>
                <a:lnTo>
                  <a:pt x="133212" y="259074"/>
                </a:lnTo>
                <a:lnTo>
                  <a:pt x="88855" y="244720"/>
                </a:lnTo>
                <a:lnTo>
                  <a:pt x="52092" y="223972"/>
                </a:lnTo>
                <a:lnTo>
                  <a:pt x="24188" y="197902"/>
                </a:lnTo>
                <a:lnTo>
                  <a:pt x="2943" y="156718"/>
                </a:lnTo>
                <a:lnTo>
                  <a:pt x="0" y="133298"/>
                </a:lnTo>
                <a:close/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4007" y="1371600"/>
            <a:ext cx="8515985" cy="4516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09930" algn="just">
              <a:lnSpc>
                <a:spcPts val="3020"/>
              </a:lnSpc>
            </a:pPr>
            <a:r>
              <a:rPr sz="28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b="1" spc="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hác</a:t>
            </a:r>
            <a:r>
              <a:rPr sz="28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sz="28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sz="28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sz="28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vọng</a:t>
            </a:r>
            <a:r>
              <a:rPr sz="28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ts val="3195"/>
              </a:lnSpc>
              <a:spcBef>
                <a:spcPts val="290"/>
              </a:spcBef>
            </a:pPr>
            <a:r>
              <a:rPr lang="en-US" sz="2800" spc="4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(HS)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uồn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ọn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ọn: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indent="-514984" algn="just">
              <a:lnSpc>
                <a:spcPts val="3190"/>
              </a:lnSpc>
              <a:spcBef>
                <a:spcPts val="335"/>
              </a:spcBef>
              <a:buClr>
                <a:srgbClr val="0D0D0D"/>
              </a:buClr>
              <a:buFont typeface="Arial"/>
              <a:buAutoNum type="alphaLcPeriod"/>
              <a:tabLst>
                <a:tab pos="528320" algn="l"/>
              </a:tabLst>
            </a:pPr>
            <a:r>
              <a:rPr lang="en-US" sz="2800" spc="3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spc="3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5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gồi</a:t>
            </a:r>
            <a:r>
              <a:rPr lang="en-US"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marR="142240" indent="-514984" algn="just">
              <a:lnSpc>
                <a:spcPct val="90000"/>
              </a:lnSpc>
              <a:spcBef>
                <a:spcPts val="675"/>
              </a:spcBef>
              <a:buClr>
                <a:srgbClr val="0D0D0D"/>
              </a:buClr>
              <a:buFont typeface="Arial"/>
              <a:buAutoNum type="alphaLcPeriod" startAt="2"/>
              <a:tabLst>
                <a:tab pos="528320" algn="l"/>
              </a:tabLst>
            </a:pP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sz="2800" spc="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(HS)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h,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spc="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sz="28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sz="2800" spc="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2149262"/>
            <a:ext cx="7975600" cy="2244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8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8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b="1" spc="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spc="-2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(HS)</a:t>
            </a:r>
            <a:r>
              <a:rPr sz="28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sz="28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sz="2800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sz="28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28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sz="28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</a:t>
            </a:r>
            <a:r>
              <a:rPr sz="2800" spc="-2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(HS)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(HS)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ọng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 đa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st)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49348" y="1133961"/>
            <a:ext cx="2846070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977900" algn="l"/>
                <a:tab pos="1638935" algn="l"/>
              </a:tabLst>
            </a:pPr>
            <a:r>
              <a:rPr sz="3600" b="1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	đề	video</a:t>
            </a:r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850" y="2186056"/>
            <a:ext cx="533400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153" y="1704134"/>
            <a:ext cx="8542020" cy="355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Clr>
                <a:srgbClr val="FF0000"/>
              </a:buClr>
              <a:buFont typeface="Arial"/>
              <a:buAutoNum type="arabicPeriod"/>
              <a:tabLst>
                <a:tab pos="528320" algn="l"/>
              </a:tabLst>
            </a:pPr>
            <a:r>
              <a:rPr sz="28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8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8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b="1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</a:t>
            </a:r>
            <a:r>
              <a:rPr sz="28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sz="28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sz="28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800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sz="28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365760">
              <a:lnSpc>
                <a:spcPct val="100000"/>
              </a:lnSpc>
              <a:spcBef>
                <a:spcPts val="675"/>
              </a:spcBef>
            </a:pPr>
            <a:r>
              <a:rPr lang="en-US" sz="2800" spc="35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spc="35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sz="2800" spc="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spc="-15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sz="2800" spc="-2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spc="-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spc="-1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spc="-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(HS)</a:t>
            </a:r>
            <a:r>
              <a:rPr sz="2800" spc="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sz="2800" spc="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sz="28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sz="28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spc="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spc="-1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sz="2800" spc="-2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spc="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2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sz="2800" spc="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sz="28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đú</a:t>
            </a:r>
            <a:r>
              <a:rPr sz="2800" spc="-2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spc="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2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2800" spc="-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7034" indent="-394335">
              <a:lnSpc>
                <a:spcPct val="100000"/>
              </a:lnSpc>
              <a:spcBef>
                <a:spcPts val="2110"/>
              </a:spcBef>
              <a:buClr>
                <a:srgbClr val="FF0000"/>
              </a:buClr>
              <a:buFont typeface="Arial"/>
              <a:buAutoNum type="arabicPeriod" startAt="2"/>
              <a:tabLst>
                <a:tab pos="407670" algn="l"/>
              </a:tabLst>
            </a:pPr>
            <a:r>
              <a:rPr sz="28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ững</a:t>
            </a:r>
            <a:r>
              <a:rPr sz="2800" b="1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hác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</a:t>
            </a:r>
            <a:r>
              <a:rPr sz="28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sz="28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2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spc="-2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(HS)</a:t>
            </a:r>
            <a:r>
              <a:rPr sz="28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D0D0D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z="2800" spc="3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spc="3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ọn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>
              <a:lnSpc>
                <a:spcPct val="100000"/>
              </a:lnSpc>
            </a:pP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</a:t>
            </a:r>
            <a:r>
              <a:rPr sz="2800" spc="-4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13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1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sz="2800" spc="1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mở,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ideo: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15000" y="5410200"/>
            <a:ext cx="2702052" cy="976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68984" y="1012829"/>
            <a:ext cx="7828915" cy="1200329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D0D0D"/>
              </a:buClr>
              <a:buFont typeface="Arial"/>
              <a:buChar char="•"/>
              <a:tabLst>
                <a:tab pos="356235" algn="l"/>
              </a:tabLst>
            </a:pPr>
            <a:r>
              <a:rPr lang="en-US" sz="2600" spc="6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600" spc="6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sz="26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6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mera</a:t>
            </a:r>
            <a:r>
              <a:rPr sz="26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600" spc="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6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cái đa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được</a:t>
            </a:r>
            <a:r>
              <a:rPr sz="26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6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ưa, hãy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sz="26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c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2600" spc="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camera </a:t>
            </a:r>
            <a:r>
              <a:rPr lang="en-US" sz="2600" spc="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744591"/>
            <a:ext cx="8061959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D0D0D"/>
              </a:buClr>
              <a:buFont typeface="Arial"/>
              <a:buChar char="•"/>
              <a:tabLst>
                <a:tab pos="356235" algn="l"/>
              </a:tabLst>
            </a:pP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</a:t>
            </a:r>
            <a:r>
              <a:rPr sz="26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bật, 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sz="26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6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thứ </a:t>
            </a:r>
            <a:r>
              <a:rPr sz="26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6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600" spc="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198755" indent="-342900">
              <a:lnSpc>
                <a:spcPct val="100000"/>
              </a:lnSpc>
              <a:spcBef>
                <a:spcPts val="625"/>
              </a:spcBef>
              <a:buClr>
                <a:srgbClr val="0D0D0D"/>
              </a:buClr>
              <a:buFont typeface="Arial"/>
              <a:buChar char="•"/>
              <a:tabLst>
                <a:tab pos="356235" algn="l"/>
              </a:tabLst>
            </a:pP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6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600" spc="-4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vào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6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USB k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l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 bư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tiên.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0D0D0D"/>
              </a:buClr>
              <a:buFont typeface="Arial"/>
              <a:buChar char="•"/>
              <a:tabLst>
                <a:tab pos="356235" algn="l"/>
              </a:tabLst>
            </a:pP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6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k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6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được,</a:t>
            </a:r>
            <a:r>
              <a:rPr sz="26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máy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6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76400" y="2331174"/>
            <a:ext cx="4953000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1371600"/>
            <a:ext cx="7795657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Xử lý chung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vấn đề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kỹ thuật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400" y="2514600"/>
            <a:ext cx="8235315" cy="313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08610" indent="-342900" algn="just">
              <a:lnSpc>
                <a:spcPct val="90000"/>
              </a:lnSpc>
              <a:buClr>
                <a:srgbClr val="0D0D0D"/>
              </a:buClr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với ngư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hỗ trợ kỹ</a:t>
            </a:r>
            <a:r>
              <a:rPr sz="27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2700" spc="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hoặc tham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vào tr</a:t>
            </a:r>
            <a:r>
              <a:rPr sz="27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sz="27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spc="-4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7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</a:t>
            </a:r>
            <a:r>
              <a:rPr sz="27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7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để chạy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</a:t>
            </a:r>
            <a:r>
              <a:rPr sz="27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h/</a:t>
            </a:r>
            <a:r>
              <a:rPr sz="27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video.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ts val="3080"/>
              </a:lnSpc>
              <a:spcBef>
                <a:spcPts val="325"/>
              </a:spcBef>
              <a:buClr>
                <a:srgbClr val="0D0D0D"/>
              </a:buClr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lại với đầu cầu</a:t>
            </a:r>
            <a:r>
              <a:rPr sz="27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khi gặp vấn đề</a:t>
            </a:r>
            <a:r>
              <a:rPr sz="27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</a:t>
            </a:r>
            <a:r>
              <a:rPr sz="27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90000"/>
              </a:lnSpc>
              <a:spcBef>
                <a:spcPts val="645"/>
              </a:spcBef>
              <a:buClr>
                <a:srgbClr val="0D0D0D"/>
              </a:buClr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đề 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ỹ</a:t>
            </a:r>
            <a:r>
              <a:rPr sz="27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vẫn kh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đư</a:t>
            </a:r>
            <a:r>
              <a:rPr sz="27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7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phụ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spc="-2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700" spc="-2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sz="2700" spc="-2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700" spc="-6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các</a:t>
            </a:r>
            <a:r>
              <a:rPr sz="27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 đều đư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ghi</a:t>
            </a:r>
            <a:r>
              <a:rPr sz="27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và phát</a:t>
            </a:r>
            <a:r>
              <a:rPr sz="27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 </a:t>
            </a:r>
            <a:r>
              <a:rPr sz="27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ebsi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(svhat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org) nên ngư</a:t>
            </a:r>
            <a:r>
              <a:rPr sz="27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hoàn toàn có thể</a:t>
            </a:r>
            <a:r>
              <a:rPr sz="27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lại.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229D65-D901-4962-BEE1-395B32FD49DB}"/>
              </a:ext>
            </a:extLst>
          </p:cNvPr>
          <p:cNvSpPr/>
          <p:nvPr/>
        </p:nvSpPr>
        <p:spPr>
          <a:xfrm>
            <a:off x="-52792" y="2209800"/>
            <a:ext cx="92495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CÁM 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CÁC THẦY CÔ</a:t>
            </a:r>
          </a:p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 THAM D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 BUỔI TẬP HUẤN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0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31113" y="1286361"/>
            <a:ext cx="6094730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977900" algn="l"/>
                <a:tab pos="1486535" algn="l"/>
                <a:tab pos="2856865" algn="l"/>
                <a:tab pos="4457700" algn="l"/>
              </a:tabLst>
            </a:pP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36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sz="3600" spc="-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</a:t>
            </a:r>
            <a:r>
              <a:rPr sz="36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M?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35" y="2161962"/>
            <a:ext cx="8041640" cy="3195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D0D0D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máy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28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D0D0D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ộc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ọp/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spc="6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sz="2800" spc="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êng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101600" indent="-342900">
              <a:lnSpc>
                <a:spcPct val="100000"/>
              </a:lnSpc>
              <a:spcBef>
                <a:spcPts val="675"/>
              </a:spcBef>
              <a:buClr>
                <a:srgbClr val="0D0D0D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oa/</a:t>
            </a:r>
            <a:r>
              <a:rPr sz="2800" spc="-33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h,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oại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ẵ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spc="-6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 nh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ên,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(HS)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45517" y="2197935"/>
            <a:ext cx="6652259" cy="1600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200" b="1" spc="-3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5200" b="1" spc="-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200" b="1" spc="-3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sz="5200" b="1" spc="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200" b="1" spc="-2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z="5200" b="1" spc="-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200" b="1" spc="-3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sz="5200" b="1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200" b="1" spc="-3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sz="5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" algn="ctr">
              <a:lnSpc>
                <a:spcPct val="100000"/>
              </a:lnSpc>
            </a:pPr>
            <a:r>
              <a:rPr sz="5200" b="1" spc="-3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5200" b="1" spc="-5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5200" b="1" spc="-3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sz="5200" b="1" spc="-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200" b="1" spc="-4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sz="5200" b="1" spc="2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200" b="1" spc="-4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endParaRPr sz="5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4171" y="1307301"/>
            <a:ext cx="7795657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679">
              <a:lnSpc>
                <a:spcPts val="3810"/>
              </a:lnSpc>
            </a:pP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b="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b="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b="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b="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b="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b="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ZOOM</a:t>
            </a:r>
            <a:r>
              <a:rPr b="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t</a:t>
            </a:r>
            <a:r>
              <a:rPr b="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b="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2643" y="1928109"/>
            <a:ext cx="8012430" cy="1600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D0D0D"/>
              </a:buClr>
              <a:buFont typeface="Arial"/>
              <a:buChar char="•"/>
              <a:tabLst>
                <a:tab pos="355600" algn="l"/>
              </a:tabLst>
            </a:pPr>
            <a:r>
              <a:rPr sz="2600" i="1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</a:t>
            </a:r>
            <a:r>
              <a:rPr sz="2600" i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600" i="1" spc="6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i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2600" i="1" spc="8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i="1" spc="-3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600" i="1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sz="2600" i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600" i="1" spc="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i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tính/laptop:</a:t>
            </a:r>
            <a:r>
              <a:rPr sz="2600" i="1" spc="8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9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ruy</a:t>
            </a:r>
            <a:r>
              <a:rPr sz="2600" spc="6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600" u="heavy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</a:t>
            </a:r>
            <a:r>
              <a:rPr sz="2600" u="heavy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/z</a:t>
            </a:r>
            <a:r>
              <a:rPr sz="2600" u="heavy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600" u="heavy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om.u</a:t>
            </a:r>
            <a:r>
              <a:rPr sz="2600" u="heavy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600" u="heavy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/dow</a:t>
            </a:r>
            <a:r>
              <a:rPr sz="2600" u="heavy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nlo</a:t>
            </a:r>
            <a:r>
              <a:rPr sz="2600" u="heavy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600" u="heavy" spc="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600" spc="-3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  <a:r>
              <a:rPr sz="26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sz="26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mục</a:t>
            </a:r>
            <a:r>
              <a:rPr sz="26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sz="26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sz="2600" spc="-3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c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đặt phần mềm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6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sz="2600" spc="-18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03348" y="3429000"/>
            <a:ext cx="4876800" cy="247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5235" y="1390819"/>
            <a:ext cx="7795657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679">
              <a:lnSpc>
                <a:spcPts val="3810"/>
              </a:lnSpc>
            </a:pP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b="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b="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b="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b="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b="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b="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ZOOM</a:t>
            </a:r>
            <a:r>
              <a:rPr b="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t</a:t>
            </a:r>
            <a:r>
              <a:rPr b="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b="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2642" y="1928109"/>
            <a:ext cx="8220357" cy="797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D0D0D"/>
              </a:buClr>
              <a:buFont typeface="Arial"/>
              <a:buChar char="•"/>
              <a:tabLst>
                <a:tab pos="355600" algn="l"/>
              </a:tabLst>
            </a:pPr>
            <a:r>
              <a:rPr sz="2600" i="1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</a:t>
            </a:r>
            <a:r>
              <a:rPr sz="2600" i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600" i="1" spc="6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i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2600" i="1" spc="8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i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600" i="1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600" i="1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artphon</a:t>
            </a:r>
            <a:r>
              <a:rPr sz="2600" i="1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00" i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600" i="1" spc="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sz="2600" spc="7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</a:t>
            </a:r>
            <a:r>
              <a:rPr sz="26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00" spc="-7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sz="2600" spc="6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r>
              <a:rPr lang="en-US"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roid)</a:t>
            </a:r>
            <a:r>
              <a:rPr sz="26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sz="2600" spc="-15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sz="2600" spc="-14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sz="26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 (</a:t>
            </a:r>
            <a:r>
              <a:rPr sz="26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6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OS)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64" y="2971800"/>
            <a:ext cx="46482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71900" y="2999232"/>
            <a:ext cx="5170932" cy="2674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45769" y="1286361"/>
            <a:ext cx="6264275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1278890" algn="l"/>
                <a:tab pos="1787525" algn="l"/>
                <a:tab pos="2595245" algn="l"/>
                <a:tab pos="4881245" algn="l"/>
              </a:tabLst>
            </a:pP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sz="3600" spc="5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6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</a:t>
            </a:r>
            <a:r>
              <a:rPr sz="36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643" y="1988233"/>
            <a:ext cx="7766684" cy="85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D0D0D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sz="2800" spc="-3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2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sz="2800" spc="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2800" spc="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34639" y="2744711"/>
            <a:ext cx="6301740" cy="3418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26664" y="2936748"/>
            <a:ext cx="5931407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" y="3810000"/>
            <a:ext cx="1106424" cy="1229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25573" y="4411217"/>
            <a:ext cx="998219" cy="376555"/>
          </a:xfrm>
          <a:custGeom>
            <a:avLst/>
            <a:gdLst/>
            <a:ahLst/>
            <a:cxnLst/>
            <a:rect l="l" t="t" r="r" b="b"/>
            <a:pathLst>
              <a:path w="998219" h="376554">
                <a:moveTo>
                  <a:pt x="810005" y="0"/>
                </a:moveTo>
                <a:lnTo>
                  <a:pt x="810005" y="94106"/>
                </a:lnTo>
                <a:lnTo>
                  <a:pt x="0" y="94106"/>
                </a:lnTo>
                <a:lnTo>
                  <a:pt x="0" y="282320"/>
                </a:lnTo>
                <a:lnTo>
                  <a:pt x="810005" y="282320"/>
                </a:lnTo>
                <a:lnTo>
                  <a:pt x="810005" y="376427"/>
                </a:lnTo>
                <a:lnTo>
                  <a:pt x="998219" y="188213"/>
                </a:lnTo>
                <a:lnTo>
                  <a:pt x="810005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25573" y="4411217"/>
            <a:ext cx="998219" cy="376555"/>
          </a:xfrm>
          <a:custGeom>
            <a:avLst/>
            <a:gdLst/>
            <a:ahLst/>
            <a:cxnLst/>
            <a:rect l="l" t="t" r="r" b="b"/>
            <a:pathLst>
              <a:path w="998219" h="376554">
                <a:moveTo>
                  <a:pt x="0" y="94106"/>
                </a:moveTo>
                <a:lnTo>
                  <a:pt x="810005" y="94106"/>
                </a:lnTo>
                <a:lnTo>
                  <a:pt x="810005" y="0"/>
                </a:lnTo>
                <a:lnTo>
                  <a:pt x="998219" y="188213"/>
                </a:lnTo>
                <a:lnTo>
                  <a:pt x="810005" y="376427"/>
                </a:lnTo>
                <a:lnTo>
                  <a:pt x="810005" y="282320"/>
                </a:lnTo>
                <a:lnTo>
                  <a:pt x="0" y="282320"/>
                </a:lnTo>
                <a:lnTo>
                  <a:pt x="0" y="94106"/>
                </a:lnTo>
                <a:close/>
              </a:path>
            </a:pathLst>
          </a:custGeom>
          <a:ln w="25907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851AABF-4787-47E5-97C6-8EC4B32F4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22" y="3149583"/>
            <a:ext cx="4295488" cy="3555133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AE5CD305-E3B0-4658-B783-EA5C48AFC7A5}"/>
              </a:ext>
            </a:extLst>
          </p:cNvPr>
          <p:cNvSpPr txBox="1"/>
          <p:nvPr/>
        </p:nvSpPr>
        <p:spPr>
          <a:xfrm>
            <a:off x="1917065" y="908111"/>
            <a:ext cx="6070600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4285"/>
              </a:lnSpc>
              <a:tabLst>
                <a:tab pos="1278890" algn="l"/>
                <a:tab pos="1787525" algn="l"/>
                <a:tab pos="2600325" algn="l"/>
                <a:tab pos="3337560" algn="l"/>
                <a:tab pos="4201795" algn="l"/>
                <a:tab pos="5294630" algn="l"/>
              </a:tabLst>
            </a:pP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GV)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798F90DF-B03F-4371-8E52-9580598D6593}"/>
              </a:ext>
            </a:extLst>
          </p:cNvPr>
          <p:cNvSpPr txBox="1"/>
          <p:nvPr/>
        </p:nvSpPr>
        <p:spPr>
          <a:xfrm>
            <a:off x="535940" y="2161962"/>
            <a:ext cx="745172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D0D0D"/>
              </a:buClr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sz="28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sz="2800" spc="-1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spc="-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Meeting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75CC171-5369-4768-8327-DEE8667A8016}"/>
              </a:ext>
            </a:extLst>
          </p:cNvPr>
          <p:cNvSpPr/>
          <p:nvPr/>
        </p:nvSpPr>
        <p:spPr>
          <a:xfrm>
            <a:off x="741728" y="4622349"/>
            <a:ext cx="1600200" cy="609600"/>
          </a:xfrm>
          <a:custGeom>
            <a:avLst/>
            <a:gdLst/>
            <a:ahLst/>
            <a:cxnLst/>
            <a:rect l="l" t="t" r="r" b="b"/>
            <a:pathLst>
              <a:path w="1600200" h="609600">
                <a:moveTo>
                  <a:pt x="0" y="304799"/>
                </a:moveTo>
                <a:lnTo>
                  <a:pt x="10473" y="255373"/>
                </a:lnTo>
                <a:lnTo>
                  <a:pt x="40793" y="208481"/>
                </a:lnTo>
                <a:lnTo>
                  <a:pt x="89314" y="164751"/>
                </a:lnTo>
                <a:lnTo>
                  <a:pt x="154385" y="124813"/>
                </a:lnTo>
                <a:lnTo>
                  <a:pt x="192613" y="106462"/>
                </a:lnTo>
                <a:lnTo>
                  <a:pt x="234360" y="89294"/>
                </a:lnTo>
                <a:lnTo>
                  <a:pt x="279421" y="73389"/>
                </a:lnTo>
                <a:lnTo>
                  <a:pt x="327590" y="58824"/>
                </a:lnTo>
                <a:lnTo>
                  <a:pt x="378661" y="45679"/>
                </a:lnTo>
                <a:lnTo>
                  <a:pt x="432427" y="34031"/>
                </a:lnTo>
                <a:lnTo>
                  <a:pt x="488683" y="23960"/>
                </a:lnTo>
                <a:lnTo>
                  <a:pt x="547223" y="15544"/>
                </a:lnTo>
                <a:lnTo>
                  <a:pt x="607841" y="8861"/>
                </a:lnTo>
                <a:lnTo>
                  <a:pt x="670330" y="3990"/>
                </a:lnTo>
                <a:lnTo>
                  <a:pt x="734485" y="1010"/>
                </a:lnTo>
                <a:lnTo>
                  <a:pt x="800099" y="0"/>
                </a:lnTo>
                <a:lnTo>
                  <a:pt x="865714" y="1010"/>
                </a:lnTo>
                <a:lnTo>
                  <a:pt x="929869" y="3990"/>
                </a:lnTo>
                <a:lnTo>
                  <a:pt x="992358" y="8861"/>
                </a:lnTo>
                <a:lnTo>
                  <a:pt x="1052976" y="15544"/>
                </a:lnTo>
                <a:lnTo>
                  <a:pt x="1111516" y="23960"/>
                </a:lnTo>
                <a:lnTo>
                  <a:pt x="1167772" y="34031"/>
                </a:lnTo>
                <a:lnTo>
                  <a:pt x="1221538" y="45679"/>
                </a:lnTo>
                <a:lnTo>
                  <a:pt x="1272609" y="58824"/>
                </a:lnTo>
                <a:lnTo>
                  <a:pt x="1320778" y="73389"/>
                </a:lnTo>
                <a:lnTo>
                  <a:pt x="1365839" y="89294"/>
                </a:lnTo>
                <a:lnTo>
                  <a:pt x="1407586" y="106462"/>
                </a:lnTo>
                <a:lnTo>
                  <a:pt x="1445814" y="124813"/>
                </a:lnTo>
                <a:lnTo>
                  <a:pt x="1480315" y="144269"/>
                </a:lnTo>
                <a:lnTo>
                  <a:pt x="1537317" y="186181"/>
                </a:lnTo>
                <a:lnTo>
                  <a:pt x="1576944" y="231571"/>
                </a:lnTo>
                <a:lnTo>
                  <a:pt x="1597547" y="279809"/>
                </a:lnTo>
                <a:lnTo>
                  <a:pt x="1600199" y="304799"/>
                </a:lnTo>
                <a:lnTo>
                  <a:pt x="1597547" y="329789"/>
                </a:lnTo>
                <a:lnTo>
                  <a:pt x="1576944" y="378025"/>
                </a:lnTo>
                <a:lnTo>
                  <a:pt x="1537317" y="423414"/>
                </a:lnTo>
                <a:lnTo>
                  <a:pt x="1480315" y="465326"/>
                </a:lnTo>
                <a:lnTo>
                  <a:pt x="1445814" y="484782"/>
                </a:lnTo>
                <a:lnTo>
                  <a:pt x="1407586" y="503133"/>
                </a:lnTo>
                <a:lnTo>
                  <a:pt x="1365839" y="520301"/>
                </a:lnTo>
                <a:lnTo>
                  <a:pt x="1320778" y="536207"/>
                </a:lnTo>
                <a:lnTo>
                  <a:pt x="1272609" y="550772"/>
                </a:lnTo>
                <a:lnTo>
                  <a:pt x="1221538" y="563918"/>
                </a:lnTo>
                <a:lnTo>
                  <a:pt x="1167772" y="575566"/>
                </a:lnTo>
                <a:lnTo>
                  <a:pt x="1111516" y="585638"/>
                </a:lnTo>
                <a:lnTo>
                  <a:pt x="1052976" y="594054"/>
                </a:lnTo>
                <a:lnTo>
                  <a:pt x="992358" y="600737"/>
                </a:lnTo>
                <a:lnTo>
                  <a:pt x="929869" y="605608"/>
                </a:lnTo>
                <a:lnTo>
                  <a:pt x="865714" y="608589"/>
                </a:lnTo>
                <a:lnTo>
                  <a:pt x="800099" y="609599"/>
                </a:lnTo>
                <a:lnTo>
                  <a:pt x="734485" y="608589"/>
                </a:lnTo>
                <a:lnTo>
                  <a:pt x="670330" y="605608"/>
                </a:lnTo>
                <a:lnTo>
                  <a:pt x="607841" y="600737"/>
                </a:lnTo>
                <a:lnTo>
                  <a:pt x="547223" y="594054"/>
                </a:lnTo>
                <a:lnTo>
                  <a:pt x="488683" y="585638"/>
                </a:lnTo>
                <a:lnTo>
                  <a:pt x="432427" y="575566"/>
                </a:lnTo>
                <a:lnTo>
                  <a:pt x="378661" y="563918"/>
                </a:lnTo>
                <a:lnTo>
                  <a:pt x="327590" y="550772"/>
                </a:lnTo>
                <a:lnTo>
                  <a:pt x="279421" y="536207"/>
                </a:lnTo>
                <a:lnTo>
                  <a:pt x="234360" y="520301"/>
                </a:lnTo>
                <a:lnTo>
                  <a:pt x="192613" y="503133"/>
                </a:lnTo>
                <a:lnTo>
                  <a:pt x="154385" y="484782"/>
                </a:lnTo>
                <a:lnTo>
                  <a:pt x="119884" y="465326"/>
                </a:lnTo>
                <a:lnTo>
                  <a:pt x="62882" y="423414"/>
                </a:lnTo>
                <a:lnTo>
                  <a:pt x="23255" y="378025"/>
                </a:lnTo>
                <a:lnTo>
                  <a:pt x="2652" y="329789"/>
                </a:lnTo>
                <a:lnTo>
                  <a:pt x="0" y="304799"/>
                </a:lnTo>
                <a:close/>
              </a:path>
            </a:pathLst>
          </a:custGeom>
          <a:ln w="25907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670BEE8-7C34-4510-8876-0A80F30BBBED}"/>
              </a:ext>
            </a:extLst>
          </p:cNvPr>
          <p:cNvSpPr/>
          <p:nvPr/>
        </p:nvSpPr>
        <p:spPr>
          <a:xfrm>
            <a:off x="683722" y="5168232"/>
            <a:ext cx="2133600" cy="533400"/>
          </a:xfrm>
          <a:custGeom>
            <a:avLst/>
            <a:gdLst/>
            <a:ahLst/>
            <a:cxnLst/>
            <a:rect l="l" t="t" r="r" b="b"/>
            <a:pathLst>
              <a:path w="2133600" h="533400">
                <a:moveTo>
                  <a:pt x="0" y="266699"/>
                </a:moveTo>
                <a:lnTo>
                  <a:pt x="13963" y="223434"/>
                </a:lnTo>
                <a:lnTo>
                  <a:pt x="54388" y="182393"/>
                </a:lnTo>
                <a:lnTo>
                  <a:pt x="119079" y="144126"/>
                </a:lnTo>
                <a:lnTo>
                  <a:pt x="159838" y="126204"/>
                </a:lnTo>
                <a:lnTo>
                  <a:pt x="205838" y="109181"/>
                </a:lnTo>
                <a:lnTo>
                  <a:pt x="256807" y="93125"/>
                </a:lnTo>
                <a:lnTo>
                  <a:pt x="312469" y="78106"/>
                </a:lnTo>
                <a:lnTo>
                  <a:pt x="372550" y="64192"/>
                </a:lnTo>
                <a:lnTo>
                  <a:pt x="436774" y="51451"/>
                </a:lnTo>
                <a:lnTo>
                  <a:pt x="504868" y="39952"/>
                </a:lnTo>
                <a:lnTo>
                  <a:pt x="576556" y="29764"/>
                </a:lnTo>
                <a:lnTo>
                  <a:pt x="651565" y="20955"/>
                </a:lnTo>
                <a:lnTo>
                  <a:pt x="729619" y="13594"/>
                </a:lnTo>
                <a:lnTo>
                  <a:pt x="810445" y="7749"/>
                </a:lnTo>
                <a:lnTo>
                  <a:pt x="893766" y="3490"/>
                </a:lnTo>
                <a:lnTo>
                  <a:pt x="979309" y="883"/>
                </a:lnTo>
                <a:lnTo>
                  <a:pt x="1066799" y="0"/>
                </a:lnTo>
                <a:lnTo>
                  <a:pt x="1154290" y="883"/>
                </a:lnTo>
                <a:lnTo>
                  <a:pt x="1239833" y="3490"/>
                </a:lnTo>
                <a:lnTo>
                  <a:pt x="1323154" y="7749"/>
                </a:lnTo>
                <a:lnTo>
                  <a:pt x="1403979" y="13594"/>
                </a:lnTo>
                <a:lnTo>
                  <a:pt x="1482034" y="20955"/>
                </a:lnTo>
                <a:lnTo>
                  <a:pt x="1557042" y="29764"/>
                </a:lnTo>
                <a:lnTo>
                  <a:pt x="1628731" y="39952"/>
                </a:lnTo>
                <a:lnTo>
                  <a:pt x="1696825" y="51451"/>
                </a:lnTo>
                <a:lnTo>
                  <a:pt x="1761049" y="64192"/>
                </a:lnTo>
                <a:lnTo>
                  <a:pt x="1821130" y="78106"/>
                </a:lnTo>
                <a:lnTo>
                  <a:pt x="1876792" y="93125"/>
                </a:lnTo>
                <a:lnTo>
                  <a:pt x="1927760" y="109181"/>
                </a:lnTo>
                <a:lnTo>
                  <a:pt x="1973761" y="126204"/>
                </a:lnTo>
                <a:lnTo>
                  <a:pt x="2014520" y="144126"/>
                </a:lnTo>
                <a:lnTo>
                  <a:pt x="2049761" y="162879"/>
                </a:lnTo>
                <a:lnTo>
                  <a:pt x="2102594" y="202601"/>
                </a:lnTo>
                <a:lnTo>
                  <a:pt x="2130063" y="244823"/>
                </a:lnTo>
                <a:lnTo>
                  <a:pt x="2133599" y="266699"/>
                </a:lnTo>
                <a:lnTo>
                  <a:pt x="2130063" y="288576"/>
                </a:lnTo>
                <a:lnTo>
                  <a:pt x="2102594" y="330798"/>
                </a:lnTo>
                <a:lnTo>
                  <a:pt x="2049761" y="370520"/>
                </a:lnTo>
                <a:lnTo>
                  <a:pt x="2014520" y="389273"/>
                </a:lnTo>
                <a:lnTo>
                  <a:pt x="1973761" y="407195"/>
                </a:lnTo>
                <a:lnTo>
                  <a:pt x="1927760" y="424218"/>
                </a:lnTo>
                <a:lnTo>
                  <a:pt x="1876792" y="440274"/>
                </a:lnTo>
                <a:lnTo>
                  <a:pt x="1821130" y="455293"/>
                </a:lnTo>
                <a:lnTo>
                  <a:pt x="1761049" y="469207"/>
                </a:lnTo>
                <a:lnTo>
                  <a:pt x="1696825" y="481948"/>
                </a:lnTo>
                <a:lnTo>
                  <a:pt x="1628731" y="493447"/>
                </a:lnTo>
                <a:lnTo>
                  <a:pt x="1557042" y="503635"/>
                </a:lnTo>
                <a:lnTo>
                  <a:pt x="1482034" y="512444"/>
                </a:lnTo>
                <a:lnTo>
                  <a:pt x="1403979" y="519805"/>
                </a:lnTo>
                <a:lnTo>
                  <a:pt x="1323154" y="525650"/>
                </a:lnTo>
                <a:lnTo>
                  <a:pt x="1239833" y="529909"/>
                </a:lnTo>
                <a:lnTo>
                  <a:pt x="1154290" y="532516"/>
                </a:lnTo>
                <a:lnTo>
                  <a:pt x="1066799" y="533399"/>
                </a:lnTo>
                <a:lnTo>
                  <a:pt x="979309" y="532516"/>
                </a:lnTo>
                <a:lnTo>
                  <a:pt x="893766" y="529909"/>
                </a:lnTo>
                <a:lnTo>
                  <a:pt x="810445" y="525650"/>
                </a:lnTo>
                <a:lnTo>
                  <a:pt x="729619" y="519805"/>
                </a:lnTo>
                <a:lnTo>
                  <a:pt x="651565" y="512444"/>
                </a:lnTo>
                <a:lnTo>
                  <a:pt x="576556" y="503635"/>
                </a:lnTo>
                <a:lnTo>
                  <a:pt x="504868" y="493447"/>
                </a:lnTo>
                <a:lnTo>
                  <a:pt x="436774" y="481948"/>
                </a:lnTo>
                <a:lnTo>
                  <a:pt x="372550" y="469207"/>
                </a:lnTo>
                <a:lnTo>
                  <a:pt x="312469" y="455293"/>
                </a:lnTo>
                <a:lnTo>
                  <a:pt x="256807" y="440274"/>
                </a:lnTo>
                <a:lnTo>
                  <a:pt x="205838" y="424218"/>
                </a:lnTo>
                <a:lnTo>
                  <a:pt x="159838" y="407195"/>
                </a:lnTo>
                <a:lnTo>
                  <a:pt x="119079" y="389273"/>
                </a:lnTo>
                <a:lnTo>
                  <a:pt x="83838" y="370520"/>
                </a:lnTo>
                <a:lnTo>
                  <a:pt x="31005" y="330798"/>
                </a:lnTo>
                <a:lnTo>
                  <a:pt x="3536" y="288576"/>
                </a:lnTo>
                <a:lnTo>
                  <a:pt x="0" y="266699"/>
                </a:lnTo>
                <a:close/>
              </a:path>
            </a:pathLst>
          </a:custGeom>
          <a:ln w="25907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4FC4DC3-655E-46C2-8222-C04C3EAEFDD2}"/>
              </a:ext>
            </a:extLst>
          </p:cNvPr>
          <p:cNvSpPr/>
          <p:nvPr/>
        </p:nvSpPr>
        <p:spPr>
          <a:xfrm>
            <a:off x="2341927" y="3046840"/>
            <a:ext cx="4452957" cy="1902956"/>
          </a:xfrm>
          <a:custGeom>
            <a:avLst/>
            <a:gdLst/>
            <a:ahLst/>
            <a:cxnLst/>
            <a:rect l="l" t="t" r="r" b="b"/>
            <a:pathLst>
              <a:path w="1404620" h="633729">
                <a:moveTo>
                  <a:pt x="1404487" y="0"/>
                </a:moveTo>
                <a:lnTo>
                  <a:pt x="1094353" y="13868"/>
                </a:lnTo>
                <a:lnTo>
                  <a:pt x="0" y="63322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C29FF9C1-B988-48C3-8002-8870B48E5035}"/>
              </a:ext>
            </a:extLst>
          </p:cNvPr>
          <p:cNvSpPr txBox="1"/>
          <p:nvPr/>
        </p:nvSpPr>
        <p:spPr>
          <a:xfrm>
            <a:off x="6800088" y="2923032"/>
            <a:ext cx="2036190" cy="1107996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9590" marR="311785" indent="-207645" algn="ctr">
              <a:lnSpc>
                <a:spcPct val="10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call - camera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5C118C0-1B1B-45A9-A8C8-B87FB6BFA90C}"/>
              </a:ext>
            </a:extLst>
          </p:cNvPr>
          <p:cNvSpPr/>
          <p:nvPr/>
        </p:nvSpPr>
        <p:spPr>
          <a:xfrm>
            <a:off x="6882109" y="4191120"/>
            <a:ext cx="1892935" cy="1472057"/>
          </a:xfrm>
          <a:custGeom>
            <a:avLst/>
            <a:gdLst/>
            <a:ahLst/>
            <a:cxnLst/>
            <a:rect l="l" t="t" r="r" b="b"/>
            <a:pathLst>
              <a:path w="1892934" h="775970">
                <a:moveTo>
                  <a:pt x="0" y="775715"/>
                </a:moveTo>
                <a:lnTo>
                  <a:pt x="1892807" y="775715"/>
                </a:lnTo>
                <a:lnTo>
                  <a:pt x="1892807" y="0"/>
                </a:lnTo>
                <a:lnTo>
                  <a:pt x="0" y="0"/>
                </a:lnTo>
                <a:lnTo>
                  <a:pt x="0" y="77571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03BFF9F-FD86-4392-A3A0-C5F1B930F7F0}"/>
              </a:ext>
            </a:extLst>
          </p:cNvPr>
          <p:cNvSpPr/>
          <p:nvPr/>
        </p:nvSpPr>
        <p:spPr>
          <a:xfrm>
            <a:off x="2817322" y="4800600"/>
            <a:ext cx="4054393" cy="609600"/>
          </a:xfrm>
          <a:custGeom>
            <a:avLst/>
            <a:gdLst/>
            <a:ahLst/>
            <a:cxnLst/>
            <a:rect l="l" t="t" r="r" b="b"/>
            <a:pathLst>
              <a:path w="1321434" h="450214">
                <a:moveTo>
                  <a:pt x="1321307" y="0"/>
                </a:moveTo>
                <a:lnTo>
                  <a:pt x="997336" y="13834"/>
                </a:lnTo>
                <a:lnTo>
                  <a:pt x="0" y="45021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A8115BC-3482-476B-BF35-F2976E3C9014}"/>
              </a:ext>
            </a:extLst>
          </p:cNvPr>
          <p:cNvSpPr txBox="1"/>
          <p:nvPr/>
        </p:nvSpPr>
        <p:spPr>
          <a:xfrm>
            <a:off x="7018317" y="4302204"/>
            <a:ext cx="162052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reset 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5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528" y="1748003"/>
            <a:ext cx="7397496" cy="4303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1943099"/>
            <a:ext cx="6827519" cy="373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3659" y="1261249"/>
            <a:ext cx="70402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D0D0D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spc="-1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sz="2800" spc="-2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“J</a:t>
            </a:r>
            <a:r>
              <a:rPr sz="2800" spc="-2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2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5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</a:t>
            </a:r>
            <a:r>
              <a:rPr sz="2800" spc="-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2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sz="28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sz="280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</a:t>
            </a:r>
            <a:r>
              <a:rPr sz="2800" spc="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2800" spc="-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</a:t>
            </a:r>
            <a:r>
              <a:rPr sz="2800" spc="-1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ake</a:t>
            </a:r>
            <a:r>
              <a:rPr sz="2800" spc="25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10" dirty="0">
                <a:solidFill>
                  <a:srgbClr val="004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66559" y="2895600"/>
            <a:ext cx="1892935" cy="914400"/>
          </a:xfrm>
          <a:custGeom>
            <a:avLst/>
            <a:gdLst/>
            <a:ahLst/>
            <a:cxnLst/>
            <a:rect l="l" t="t" r="r" b="b"/>
            <a:pathLst>
              <a:path w="1892934" h="914400">
                <a:moveTo>
                  <a:pt x="0" y="914399"/>
                </a:moveTo>
                <a:lnTo>
                  <a:pt x="1892807" y="914399"/>
                </a:lnTo>
                <a:lnTo>
                  <a:pt x="1892807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93782" y="3049767"/>
            <a:ext cx="1767839" cy="509270"/>
          </a:xfrm>
          <a:custGeom>
            <a:avLst/>
            <a:gdLst/>
            <a:ahLst/>
            <a:cxnLst/>
            <a:rect l="l" t="t" r="r" b="b"/>
            <a:pathLst>
              <a:path w="1767840" h="509270">
                <a:moveTo>
                  <a:pt x="1767443" y="0"/>
                </a:moveTo>
                <a:lnTo>
                  <a:pt x="1457309" y="17282"/>
                </a:lnTo>
                <a:lnTo>
                  <a:pt x="0" y="508894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58563" y="2928870"/>
            <a:ext cx="97103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</a:p>
          <a:p>
            <a:pPr marL="47625">
              <a:lnSpc>
                <a:spcPct val="100000"/>
              </a:lnSpc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</a:p>
        </p:txBody>
      </p:sp>
    </p:spTree>
    <p:extLst>
      <p:ext uri="{BB962C8B-B14F-4D97-AF65-F5344CB8AC3E}">
        <p14:creationId xmlns:p14="http://schemas.microsoft.com/office/powerpoint/2010/main" val="1472422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1513</Words>
  <Application>Microsoft Office PowerPoint</Application>
  <PresentationFormat>On-screen Show (4:3)</PresentationFormat>
  <Paragraphs>107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ZOOM LÀ GÌ?</vt:lpstr>
      <vt:lpstr>PowerPoint Presentation</vt:lpstr>
      <vt:lpstr>PowerPoint Presentation</vt:lpstr>
      <vt:lpstr>Bước 1: Tải phần mềm ZOOM về thiết bị</vt:lpstr>
      <vt:lpstr>Bước 1: Tải phần mềm ZOOM về thiết bị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Xử lý chung khi gặp các vấn đề kỹ thuật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Ngoc Tran</cp:lastModifiedBy>
  <cp:revision>18</cp:revision>
  <dcterms:created xsi:type="dcterms:W3CDTF">2020-03-20T04:38:47Z</dcterms:created>
  <dcterms:modified xsi:type="dcterms:W3CDTF">2020-03-22T18:42:18Z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2020-03-20T00:00:00Z</vt:filetime>
  </property>
  <property fmtid="{D5CDD505-2E9C-101B-9397-08002B2CF9AE}" pid="3" name="LastSaved">
    <vt:filetime>2020-03-20T00:00:00Z</vt:filetime>
  </property>
</Properties>
</file>