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y="9753600" cx="13004800"/>
  <p:notesSz cx="6858000" cy="9144000"/>
  <p:embeddedFontLst>
    <p:embeddedFont>
      <p:font typeface="Helvetica Neue"/>
      <p:regular r:id="rId48"/>
      <p:bold r:id="rId49"/>
      <p:italic r:id="rId50"/>
      <p:boldItalic r:id="rId51"/>
    </p:embeddedFont>
    <p:embeddedFont>
      <p:font typeface="Helvetica Neue Light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HelveticaNeue-regular.fntdata"/><Relationship Id="rId47" Type="http://schemas.openxmlformats.org/officeDocument/2006/relationships/slide" Target="slides/slide43.xml"/><Relationship Id="rId49" Type="http://schemas.openxmlformats.org/officeDocument/2006/relationships/font" Target="fonts/HelveticaNeue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HelveticaNeue-boldItalic.fntdata"/><Relationship Id="rId50" Type="http://schemas.openxmlformats.org/officeDocument/2006/relationships/font" Target="fonts/HelveticaNeue-italic.fntdata"/><Relationship Id="rId53" Type="http://schemas.openxmlformats.org/officeDocument/2006/relationships/font" Target="fonts/HelveticaNeueLight-bold.fntdata"/><Relationship Id="rId52" Type="http://schemas.openxmlformats.org/officeDocument/2006/relationships/font" Target="fonts/HelveticaNeueLight-regular.fntdata"/><Relationship Id="rId11" Type="http://schemas.openxmlformats.org/officeDocument/2006/relationships/slide" Target="slides/slide7.xml"/><Relationship Id="rId55" Type="http://schemas.openxmlformats.org/officeDocument/2006/relationships/font" Target="fonts/HelveticaNeueLight-boldItalic.fntdata"/><Relationship Id="rId10" Type="http://schemas.openxmlformats.org/officeDocument/2006/relationships/slide" Target="slides/slide6.xml"/><Relationship Id="rId54" Type="http://schemas.openxmlformats.org/officeDocument/2006/relationships/font" Target="fonts/HelveticaNeueLight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Teach the vocabularies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Listen and write the answers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Listen again, check and repeat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Pre-teach the situation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Listen and write “True” or “False”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Listen again, check and repeat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Teach the sentences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Listen and notice the useful language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Listen again and repeat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Review the grammar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Do the exercise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Check the answers and practice with friends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Teach the intonation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Listen and mark the stress words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Listen again and practice in pairs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Talk about opinion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Practice in pairs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Present to the class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Teach the vocabularies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Listen and write the answers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Listen again, check and practice with friends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Teach the vocabularies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Practice reading skills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Choose the answers and check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Pre-teach the situation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Listen and choose the answers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Listen again and check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Pre-teach the situation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Discuss in pairs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Listen, choose the answers and check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Pre-teach the situation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Discuss in groups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Listen, choose the answers and check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Pre-teach the situation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Discuss in class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Listen, choose the answers and check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Pre-teach the situation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Practice in groups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Demonstrate to the class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Teach the vocabularies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Listen and write the answers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Listen again, check the answers and practice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Teach the vocabularies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Listen and write the answers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Listen again and check the answers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Talk about computer commands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Listen and learn useful sentences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Practice in pairs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Talk about editing on computers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Practice reading skills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Circle “True” or “False” and check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7" name="Shape 41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Talk about computer using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Role-play in pairs and fill in the blanks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Check the answers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0" name="Shape 44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Teach email structure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Fill in the blanks and check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Write an email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Teach the new vocabularies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Listen, choose the answers and check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Discuss in pairs and tell the class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Shape 4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9" name="Shape 46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Review the language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Explain the rules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Play the game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7" name="Shape 47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Discuss the activities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Listen and tick the correct box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Listen again and check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0" name="Shape 49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Discuss the topic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Review the vocabularies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Write the answers and check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4" name="Shape 52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Explain the rules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Demonstrate the game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Play in groups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1" name="Shape 53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Practice reading skills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Write a paragraph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Tell the class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Shape 5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Shape 5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Shape 5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Shape 5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Teach the new vocabularies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Listen, write “Yes” or “No”  and check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Practice in pairs and tell the class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Shape 5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Shape 5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Shape 6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Shape 6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Pre-teach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Listen for the answers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Practice in pairs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Review the vocabularies and grammar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Do the exercise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Check the answers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Teach the vocabularies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Practice intonation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Listen, repeat and check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1: Teach the necessary language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2: Demonstrate one time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Step 3: Role-play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idx="1" type="body"/>
          </p:nvPr>
        </p:nvSpPr>
        <p:spPr>
          <a:xfrm>
            <a:off x="1320334" y="4621888"/>
            <a:ext cx="10525759" cy="1068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2" type="body"/>
          </p:nvPr>
        </p:nvSpPr>
        <p:spPr>
          <a:xfrm>
            <a:off x="1830120" y="65195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3" type="body"/>
          </p:nvPr>
        </p:nvSpPr>
        <p:spPr>
          <a:xfrm>
            <a:off x="1817420" y="73958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4" type="body"/>
          </p:nvPr>
        </p:nvSpPr>
        <p:spPr>
          <a:xfrm>
            <a:off x="5177711" y="65195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5" type="body"/>
          </p:nvPr>
        </p:nvSpPr>
        <p:spPr>
          <a:xfrm>
            <a:off x="5165011" y="73958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6" type="body"/>
          </p:nvPr>
        </p:nvSpPr>
        <p:spPr>
          <a:xfrm>
            <a:off x="8517811" y="64687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" showMasterSp="0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11898048" y="168340"/>
            <a:ext cx="1006014" cy="463353"/>
          </a:xfrm>
          <a:prstGeom prst="roundRect">
            <a:avLst>
              <a:gd fmla="val 3426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3786990" y="168340"/>
            <a:ext cx="5430818" cy="463353"/>
          </a:xfrm>
          <a:prstGeom prst="roundRect">
            <a:avLst>
              <a:gd fmla="val 3426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5683722" y="9126073"/>
            <a:ext cx="1637355" cy="463354"/>
          </a:xfrm>
          <a:prstGeom prst="roundRect">
            <a:avLst>
              <a:gd fmla="val 3426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A9B3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Strips_ISW9.jpg" id="23" name="Shape 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1.png" id="24" name="Shape 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05" y="-95538"/>
            <a:ext cx="1761973" cy="991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.png" id="25" name="Shape 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18095" y="9035091"/>
            <a:ext cx="645320" cy="64531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/>
          <p:nvPr>
            <p:ph idx="1" type="body"/>
          </p:nvPr>
        </p:nvSpPr>
        <p:spPr>
          <a:xfrm>
            <a:off x="3811320" y="169487"/>
            <a:ext cx="5382160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5844316" y="9127221"/>
            <a:ext cx="1316168" cy="4610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8" name="Shape 28"/>
          <p:cNvSpPr/>
          <p:nvPr/>
        </p:nvSpPr>
        <p:spPr>
          <a:xfrm>
            <a:off x="12439684" y="231095"/>
            <a:ext cx="404317" cy="337844"/>
          </a:xfrm>
          <a:prstGeom prst="rightArrow">
            <a:avLst>
              <a:gd fmla="val 39534" name="adj1"/>
              <a:gd fmla="val 69054" name="adj2"/>
            </a:avLst>
          </a:prstGeom>
          <a:solidFill>
            <a:srgbClr val="9C80A6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Shape 29"/>
          <p:cNvSpPr/>
          <p:nvPr/>
        </p:nvSpPr>
        <p:spPr>
          <a:xfrm flipH="1">
            <a:off x="11944384" y="231095"/>
            <a:ext cx="404317" cy="337844"/>
          </a:xfrm>
          <a:prstGeom prst="rightArrow">
            <a:avLst>
              <a:gd fmla="val 39534" name="adj1"/>
              <a:gd fmla="val 69054" name="adj2"/>
            </a:avLst>
          </a:prstGeom>
          <a:solidFill>
            <a:srgbClr val="9C80A6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-Learn Smart World 9_Master.jpg"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reflection.png" id="7" name="Shape 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74084" y="31462"/>
            <a:ext cx="2354694" cy="13245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/>
          <p:nvPr>
            <p:ph type="title"/>
          </p:nvPr>
        </p:nvSpPr>
        <p:spPr>
          <a:xfrm>
            <a:off x="975360" y="591537"/>
            <a:ext cx="11054081" cy="452910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1637737" y="6767697"/>
            <a:ext cx="2971934" cy="647140"/>
          </a:xfrm>
          <a:prstGeom prst="rect">
            <a:avLst/>
          </a:prstGeom>
          <a:noFill/>
          <a:ln>
            <a:noFill/>
          </a:ln>
          <a:effectLst>
            <a:outerShdw blurRad="63500" rotWithShape="0" dir="5400000" dist="2540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ppt/slides/slide2.xml" TargetMode="External"/><Relationship Id="rId4" Type="http://schemas.openxmlformats.org/officeDocument/2006/relationships/hyperlink" Target="http://ppt/slides/slide2.xml" TargetMode="External"/><Relationship Id="rId11" Type="http://schemas.openxmlformats.org/officeDocument/2006/relationships/hyperlink" Target="http://ppt/slides/slide23.xml" TargetMode="External"/><Relationship Id="rId10" Type="http://schemas.openxmlformats.org/officeDocument/2006/relationships/hyperlink" Target="http://ppt/slides/slide16.xml" TargetMode="External"/><Relationship Id="rId12" Type="http://schemas.openxmlformats.org/officeDocument/2006/relationships/hyperlink" Target="http://ppt/slides/slide30.xml" TargetMode="External"/><Relationship Id="rId9" Type="http://schemas.openxmlformats.org/officeDocument/2006/relationships/hyperlink" Target="http://ppt/slides/slide9.xml" TargetMode="External"/><Relationship Id="rId5" Type="http://schemas.openxmlformats.org/officeDocument/2006/relationships/hyperlink" Target="http://ppt/slides/slide2.xml" TargetMode="External"/><Relationship Id="rId6" Type="http://schemas.openxmlformats.org/officeDocument/2006/relationships/hyperlink" Target="http://ppt/slides/slide2.xml" TargetMode="External"/><Relationship Id="rId7" Type="http://schemas.openxmlformats.org/officeDocument/2006/relationships/hyperlink" Target="http://ppt/slides/slide2.xml" TargetMode="External"/><Relationship Id="rId8" Type="http://schemas.openxmlformats.org/officeDocument/2006/relationships/hyperlink" Target="http://ppt/slides/slide2.xml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Relationship Id="rId4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g"/><Relationship Id="rId4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jpg"/><Relationship Id="rId4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Relationship Id="rId4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jpg"/><Relationship Id="rId4" Type="http://schemas.openxmlformats.org/officeDocument/2006/relationships/hyperlink" Target="http://ppt/slides/slide37.xml" TargetMode="External"/><Relationship Id="rId5" Type="http://schemas.openxmlformats.org/officeDocument/2006/relationships/hyperlink" Target="http://ppt/slides/slide38.xml" TargetMode="External"/><Relationship Id="rId6" Type="http://schemas.openxmlformats.org/officeDocument/2006/relationships/hyperlink" Target="http://ppt/slides/slide39.xml" TargetMode="External"/><Relationship Id="rId7" Type="http://schemas.openxmlformats.org/officeDocument/2006/relationships/hyperlink" Target="http://ppt/slides/slide40.xml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jpg"/><Relationship Id="rId4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Relationship Id="rId4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jpg"/><Relationship Id="rId4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0.jpg"/><Relationship Id="rId4" Type="http://schemas.openxmlformats.org/officeDocument/2006/relationships/hyperlink" Target="http://ppt/slides/slide36.xml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jpg"/><Relationship Id="rId4" Type="http://schemas.openxmlformats.org/officeDocument/2006/relationships/hyperlink" Target="http://ppt/slides/slide42.x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Relationship Id="rId4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jpg"/><Relationship Id="rId4" Type="http://schemas.openxmlformats.org/officeDocument/2006/relationships/hyperlink" Target="http://ppt/slides/slide41.xml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jpg"/><Relationship Id="rId4" Type="http://schemas.openxmlformats.org/officeDocument/2006/relationships/image" Target="../media/image5.png"/><Relationship Id="rId5" Type="http://schemas.openxmlformats.org/officeDocument/2006/relationships/image" Target="../media/image3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9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8.jpg"/><Relationship Id="rId4" Type="http://schemas.openxmlformats.org/officeDocument/2006/relationships/hyperlink" Target="http://ppt/slides/slide43.xml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6.jpg"/><Relationship Id="rId4" Type="http://schemas.openxmlformats.org/officeDocument/2006/relationships/hyperlink" Target="http://ppt/slides/slide28.xml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1.png"/><Relationship Id="rId4" Type="http://schemas.openxmlformats.org/officeDocument/2006/relationships/hyperlink" Target="http://ppt/slides/slide22.xml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7.jpg"/><Relationship Id="rId4" Type="http://schemas.openxmlformats.org/officeDocument/2006/relationships/hyperlink" Target="http://ppt/slides/slide22.xml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6.jpg"/><Relationship Id="rId4" Type="http://schemas.openxmlformats.org/officeDocument/2006/relationships/hyperlink" Target="http://ppt/slides/slide22.xm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2.jpg"/><Relationship Id="rId4" Type="http://schemas.openxmlformats.org/officeDocument/2006/relationships/hyperlink" Target="http://ppt/slides/slide22.xml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3.jpg"/><Relationship Id="rId4" Type="http://schemas.openxmlformats.org/officeDocument/2006/relationships/hyperlink" Target="http://ppt/slides/slide31.xml" TargetMode="Externa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4.png"/><Relationship Id="rId4" Type="http://schemas.openxmlformats.org/officeDocument/2006/relationships/hyperlink" Target="http://ppt/slides/slide29.xml" TargetMode="Externa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5.jpg"/><Relationship Id="rId4" Type="http://schemas.openxmlformats.org/officeDocument/2006/relationships/hyperlink" Target="http://ppt/slides/slide35.xm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1" type="body"/>
          </p:nvPr>
        </p:nvSpPr>
        <p:spPr>
          <a:xfrm>
            <a:off x="1320334" y="4612462"/>
            <a:ext cx="10525759" cy="1087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</a:pPr>
            <a:r>
              <a:rPr b="1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2: TEENAGERS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" name="Shape 36">
            <a:hlinkClick r:id="rId3"/>
          </p:cNvPr>
          <p:cNvSpPr txBox="1"/>
          <p:nvPr>
            <p:ph idx="2" type="body"/>
          </p:nvPr>
        </p:nvSpPr>
        <p:spPr>
          <a:xfrm>
            <a:off x="1830120" y="65195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1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" name="Shape 37">
            <a:hlinkClick r:id="rId4"/>
          </p:cNvPr>
          <p:cNvSpPr txBox="1"/>
          <p:nvPr>
            <p:ph idx="3" type="body"/>
          </p:nvPr>
        </p:nvSpPr>
        <p:spPr>
          <a:xfrm>
            <a:off x="1817420" y="73958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" name="Shape 38">
            <a:hlinkClick r:id="rId5"/>
          </p:cNvPr>
          <p:cNvSpPr txBox="1"/>
          <p:nvPr>
            <p:ph idx="4" type="body"/>
          </p:nvPr>
        </p:nvSpPr>
        <p:spPr>
          <a:xfrm>
            <a:off x="5177711" y="65195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3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" name="Shape 39">
            <a:hlinkClick r:id="rId6"/>
          </p:cNvPr>
          <p:cNvSpPr txBox="1"/>
          <p:nvPr>
            <p:ph idx="5" type="body"/>
          </p:nvPr>
        </p:nvSpPr>
        <p:spPr>
          <a:xfrm>
            <a:off x="5165011" y="73958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4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" name="Shape 40">
            <a:hlinkClick r:id="rId7"/>
          </p:cNvPr>
          <p:cNvSpPr txBox="1"/>
          <p:nvPr>
            <p:ph idx="6" type="body"/>
          </p:nvPr>
        </p:nvSpPr>
        <p:spPr>
          <a:xfrm>
            <a:off x="8517811" y="64687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5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" name="Shape 41">
            <a:hlinkClick r:id="rId8"/>
          </p:cNvPr>
          <p:cNvSpPr/>
          <p:nvPr/>
        </p:nvSpPr>
        <p:spPr>
          <a:xfrm>
            <a:off x="1817420" y="6468720"/>
            <a:ext cx="2789505" cy="60579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Shape 42">
            <a:hlinkClick r:id="rId9"/>
          </p:cNvPr>
          <p:cNvSpPr/>
          <p:nvPr/>
        </p:nvSpPr>
        <p:spPr>
          <a:xfrm>
            <a:off x="1842393" y="7337607"/>
            <a:ext cx="2789505" cy="60579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" name="Shape 43">
            <a:hlinkClick r:id="rId10"/>
          </p:cNvPr>
          <p:cNvSpPr/>
          <p:nvPr/>
        </p:nvSpPr>
        <p:spPr>
          <a:xfrm>
            <a:off x="5145247" y="6396355"/>
            <a:ext cx="2789505" cy="60579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" name="Shape 44">
            <a:hlinkClick r:id="rId11"/>
          </p:cNvPr>
          <p:cNvSpPr/>
          <p:nvPr/>
        </p:nvSpPr>
        <p:spPr>
          <a:xfrm>
            <a:off x="5143753" y="7323455"/>
            <a:ext cx="2789505" cy="60579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" name="Shape 45">
            <a:hlinkClick r:id="rId12"/>
          </p:cNvPr>
          <p:cNvSpPr/>
          <p:nvPr/>
        </p:nvSpPr>
        <p:spPr>
          <a:xfrm>
            <a:off x="8448101" y="6447155"/>
            <a:ext cx="2789505" cy="60579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Shape 138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16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18352"/>
            <a:ext cx="13004800" cy="8121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50700" y="26289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3657600" y="3648779"/>
            <a:ext cx="4572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3657600" y="4037190"/>
            <a:ext cx="4572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3657600" y="4879180"/>
            <a:ext cx="4572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3676650" y="5251348"/>
            <a:ext cx="4572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3657600" y="5649431"/>
            <a:ext cx="4572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3657600" y="3610776"/>
            <a:ext cx="457200" cy="35122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3657600" y="4046862"/>
            <a:ext cx="457200" cy="35122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3657600" y="4833754"/>
            <a:ext cx="457200" cy="35122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3657600" y="5227327"/>
            <a:ext cx="457200" cy="35122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3657600" y="5685040"/>
            <a:ext cx="457200" cy="35122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" name="Shape 156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16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2624"/>
            <a:ext cx="13004800" cy="8078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88600" y="3028950"/>
            <a:ext cx="438150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5844316" y="3724979"/>
            <a:ext cx="899384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True 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5844316" y="4067564"/>
            <a:ext cx="899384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True 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5844316" y="4362525"/>
            <a:ext cx="899384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False 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5916921" y="3762403"/>
            <a:ext cx="754173" cy="342167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5916920" y="4086275"/>
            <a:ext cx="754173" cy="342167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5916920" y="4377174"/>
            <a:ext cx="754173" cy="342167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1658620" y="5943393"/>
            <a:ext cx="989330" cy="346710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4154169" y="6282275"/>
            <a:ext cx="665481" cy="346917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1658620" y="6629193"/>
            <a:ext cx="989330" cy="346710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Shape 173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16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6898"/>
            <a:ext cx="13004800" cy="8093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4750" y="4133850"/>
            <a:ext cx="342900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Shape 181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17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6898"/>
            <a:ext cx="13004800" cy="809310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/>
          <p:nvPr/>
        </p:nvSpPr>
        <p:spPr>
          <a:xfrm>
            <a:off x="3505200" y="4546742"/>
            <a:ext cx="306120" cy="291958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3183280" y="4859119"/>
            <a:ext cx="474980" cy="305007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877570" y="5164126"/>
            <a:ext cx="208280" cy="324057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1258570" y="5488183"/>
            <a:ext cx="494030" cy="305007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1752600" y="5813505"/>
            <a:ext cx="703580" cy="381207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7316520" y="4433361"/>
            <a:ext cx="48006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I’m really worried that I’m </a:t>
            </a:r>
            <a:r>
              <a:rPr b="1" i="1" lang="en-US" sz="1800" u="sng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going</a:t>
            </a: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fail my test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7316520" y="4784535"/>
            <a:ext cx="529458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I’m very disappointed </a:t>
            </a:r>
            <a:r>
              <a:rPr b="1" i="1" lang="en-US" sz="1800" u="sng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that</a:t>
            </a: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my vacation was boring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7316520" y="5108592"/>
            <a:ext cx="529458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1" i="1" lang="en-US" sz="1800" u="sng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I’m</a:t>
            </a: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very scared that pollution is going to get worse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7316520" y="5459766"/>
            <a:ext cx="512313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I’m </a:t>
            </a:r>
            <a:r>
              <a:rPr b="1" i="1" lang="en-US" sz="1800" u="sng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really</a:t>
            </a: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sure that I’m going to make new friends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7160484" y="5804893"/>
            <a:ext cx="5450616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I’m very </a:t>
            </a:r>
            <a:r>
              <a:rPr b="1" i="1" lang="en-US" sz="1800" u="sng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pleased</a:t>
            </a: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that my dad bought me a cellphone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7232650" y="4463689"/>
            <a:ext cx="4884470" cy="299776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7316520" y="4805353"/>
            <a:ext cx="5294580" cy="28217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7316520" y="5114334"/>
            <a:ext cx="5294580" cy="28989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7316520" y="5459461"/>
            <a:ext cx="5294580" cy="28989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7160484" y="5859158"/>
            <a:ext cx="5450616" cy="38085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3" name="Shape 203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17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03456"/>
            <a:ext cx="13004800" cy="8160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61600" y="2418080"/>
            <a:ext cx="447040" cy="447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1" name="Shape 211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17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72590"/>
            <a:ext cx="13004800" cy="8054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8" name="Shape 218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18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6737"/>
            <a:ext cx="13004800" cy="810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33760" y="4453857"/>
            <a:ext cx="426720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1361440" y="6856313"/>
            <a:ext cx="25532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b="1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3587800" y="6893578"/>
            <a:ext cx="25532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 b="1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3556000" y="5809833"/>
            <a:ext cx="25532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b="1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5335320" y="6893578"/>
            <a:ext cx="25532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b="1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1076961" y="6822249"/>
            <a:ext cx="609600" cy="382877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5270520" y="6941736"/>
            <a:ext cx="473840" cy="300656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3482360" y="5809833"/>
            <a:ext cx="476239" cy="34881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3482360" y="6941736"/>
            <a:ext cx="476239" cy="30065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4" name="Shape 234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18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5801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/>
          <p:nvPr/>
        </p:nvSpPr>
        <p:spPr>
          <a:xfrm>
            <a:off x="4155440" y="7174743"/>
            <a:ext cx="304800" cy="284586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2477770" y="7459329"/>
            <a:ext cx="346710" cy="266564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731520" y="7746314"/>
            <a:ext cx="304800" cy="241333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4003040" y="7987647"/>
            <a:ext cx="304800" cy="343553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5" name="Shape 245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18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/>
          <p:nvPr/>
        </p:nvSpPr>
        <p:spPr>
          <a:xfrm>
            <a:off x="2143760" y="4684651"/>
            <a:ext cx="416560" cy="384297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73280" y="3332480"/>
            <a:ext cx="406400" cy="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/>
          <p:nvPr/>
        </p:nvSpPr>
        <p:spPr>
          <a:xfrm>
            <a:off x="3953560" y="5487291"/>
            <a:ext cx="416560" cy="384297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3953560" y="6259451"/>
            <a:ext cx="416560" cy="384297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751840" y="6950331"/>
            <a:ext cx="416560" cy="384297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7" name="Shape 257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19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6914"/>
            <a:ext cx="13004800" cy="811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71680" y="4226560"/>
            <a:ext cx="365760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/>
        </p:nvSpPr>
        <p:spPr>
          <a:xfrm>
            <a:off x="9479280" y="3668413"/>
            <a:ext cx="125984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It’s stormy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10109200" y="3938287"/>
            <a:ext cx="125984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It’s nighttime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9581311" y="3679468"/>
            <a:ext cx="1055778" cy="33775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10109199" y="3983848"/>
            <a:ext cx="1259841" cy="30325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8663840" y="4592320"/>
            <a:ext cx="619760" cy="365759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9581311" y="4884411"/>
            <a:ext cx="2163650" cy="378469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14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2" name="Shape 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95350"/>
            <a:ext cx="13004800" cy="803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1" name="Shape 271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19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11690"/>
            <a:ext cx="13004800" cy="809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48800" y="6725920"/>
            <a:ext cx="386080" cy="3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/>
          <p:nvPr/>
        </p:nvSpPr>
        <p:spPr>
          <a:xfrm>
            <a:off x="4287520" y="7445593"/>
            <a:ext cx="54864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</a:t>
            </a:r>
            <a:endParaRPr b="1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5" name="Shape 275"/>
          <p:cNvSpPr txBox="1"/>
          <p:nvPr/>
        </p:nvSpPr>
        <p:spPr>
          <a:xfrm>
            <a:off x="1941880" y="8493405"/>
            <a:ext cx="212212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look unhappy</a:t>
            </a:r>
            <a:endParaRPr b="1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1941880" y="8483332"/>
            <a:ext cx="2122120" cy="32603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4287520" y="7452239"/>
            <a:ext cx="754173" cy="342167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78" name="Shape 278"/>
          <p:cNvSpPr txBox="1"/>
          <p:nvPr/>
        </p:nvSpPr>
        <p:spPr>
          <a:xfrm>
            <a:off x="8387740" y="7160989"/>
            <a:ext cx="212212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Mr.Grimes’s butler</a:t>
            </a:r>
            <a:endParaRPr b="1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8387740" y="7413551"/>
            <a:ext cx="212212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Mr.Grimes’s sister</a:t>
            </a:r>
            <a:endParaRPr b="1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8387740" y="7711776"/>
            <a:ext cx="212212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Mr.Grimes’s nephew</a:t>
            </a:r>
            <a:endParaRPr b="1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8387740" y="7999437"/>
            <a:ext cx="212212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Mr.Grimes’s niece</a:t>
            </a:r>
            <a:endParaRPr b="1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2" name="Shape 282"/>
          <p:cNvSpPr txBox="1"/>
          <p:nvPr/>
        </p:nvSpPr>
        <p:spPr>
          <a:xfrm>
            <a:off x="8387740" y="6918960"/>
            <a:ext cx="212212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family lawyer</a:t>
            </a:r>
            <a:endParaRPr b="1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8387740" y="7009362"/>
            <a:ext cx="2122120" cy="248416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8387740" y="7201674"/>
            <a:ext cx="2122120" cy="248416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8387740" y="7495791"/>
            <a:ext cx="2122120" cy="248416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8387740" y="7781986"/>
            <a:ext cx="2122120" cy="248416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8387740" y="8029624"/>
            <a:ext cx="2122120" cy="248416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3" name="Shape 293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19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3440"/>
            <a:ext cx="13004800" cy="8056213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/>
          <p:nvPr/>
        </p:nvSpPr>
        <p:spPr>
          <a:xfrm>
            <a:off x="9367520" y="4640242"/>
            <a:ext cx="3169920" cy="59503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recording of Mr.Grimes reading his will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6" name="Shape 296"/>
          <p:cNvSpPr txBox="1"/>
          <p:nvPr/>
        </p:nvSpPr>
        <p:spPr>
          <a:xfrm>
            <a:off x="8615680" y="5200233"/>
            <a:ext cx="117856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parrot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9367520" y="4662064"/>
            <a:ext cx="3169920" cy="53816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8615680" y="5179001"/>
            <a:ext cx="1289000" cy="42632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48340" y="5452738"/>
            <a:ext cx="406400" cy="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/>
          <p:nvPr/>
        </p:nvSpPr>
        <p:spPr>
          <a:xfrm>
            <a:off x="6197600" y="6571833"/>
            <a:ext cx="30480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endParaRPr b="1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1" name="Shape 301"/>
          <p:cNvSpPr txBox="1"/>
          <p:nvPr/>
        </p:nvSpPr>
        <p:spPr>
          <a:xfrm>
            <a:off x="6197600" y="7039390"/>
            <a:ext cx="30480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  </a:t>
            </a:r>
            <a:endParaRPr b="1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2" name="Shape 302"/>
          <p:cNvSpPr txBox="1"/>
          <p:nvPr/>
        </p:nvSpPr>
        <p:spPr>
          <a:xfrm>
            <a:off x="6197600" y="7448203"/>
            <a:ext cx="30480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  </a:t>
            </a:r>
            <a:endParaRPr b="1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x="6197600" y="7938032"/>
            <a:ext cx="30480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  </a:t>
            </a:r>
            <a:endParaRPr b="1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6197600" y="8406845"/>
            <a:ext cx="30480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 </a:t>
            </a:r>
            <a:endParaRPr b="1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5972913" y="6608479"/>
            <a:ext cx="754173" cy="38199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5972913" y="7028323"/>
            <a:ext cx="754173" cy="408797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5972913" y="7471095"/>
            <a:ext cx="754173" cy="342167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5972912" y="7902523"/>
            <a:ext cx="754173" cy="38432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5972912" y="8407135"/>
            <a:ext cx="754173" cy="35800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5" name="Shape 315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19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72590"/>
            <a:ext cx="13004800" cy="802757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/>
          <p:nvPr/>
        </p:nvSpPr>
        <p:spPr>
          <a:xfrm>
            <a:off x="4876800" y="4925913"/>
            <a:ext cx="967516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bed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8" name="Shape 318"/>
          <p:cNvSpPr txBox="1"/>
          <p:nvPr/>
        </p:nvSpPr>
        <p:spPr>
          <a:xfrm>
            <a:off x="4673601" y="5211570"/>
            <a:ext cx="1365716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large mirror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9" name="Shape 319"/>
          <p:cNvSpPr txBox="1"/>
          <p:nvPr/>
        </p:nvSpPr>
        <p:spPr>
          <a:xfrm>
            <a:off x="4444735" y="5531820"/>
            <a:ext cx="1800281" cy="31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Helvetica Neue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Mr.Grimes’ portrait</a:t>
            </a:r>
            <a:endParaRPr b="0" i="0" sz="1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0" name="Shape 320"/>
          <p:cNvSpPr txBox="1"/>
          <p:nvPr/>
        </p:nvSpPr>
        <p:spPr>
          <a:xfrm>
            <a:off x="4529588" y="5794306"/>
            <a:ext cx="1630583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Helvetica Neue"/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Nothing but can live in the house with Polly</a:t>
            </a:r>
            <a:endParaRPr b="0" i="0" sz="12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1" name="Shape 321"/>
          <p:cNvSpPr txBox="1"/>
          <p:nvPr/>
        </p:nvSpPr>
        <p:spPr>
          <a:xfrm>
            <a:off x="6246794" y="4946232"/>
            <a:ext cx="134112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money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2" name="Shape 322"/>
          <p:cNvSpPr txBox="1"/>
          <p:nvPr/>
        </p:nvSpPr>
        <p:spPr>
          <a:xfrm>
            <a:off x="7932999" y="4946232"/>
            <a:ext cx="123952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very angry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3" name="Shape 323"/>
          <p:cNvSpPr txBox="1"/>
          <p:nvPr/>
        </p:nvSpPr>
        <p:spPr>
          <a:xfrm>
            <a:off x="6402229" y="5231453"/>
            <a:ext cx="1085514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house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4" name="Shape 324"/>
          <p:cNvSpPr txBox="1"/>
          <p:nvPr/>
        </p:nvSpPr>
        <p:spPr>
          <a:xfrm>
            <a:off x="7441752" y="5241910"/>
            <a:ext cx="2259088" cy="31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Helvetica Neue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very upset and angry</a:t>
            </a:r>
            <a:endParaRPr b="0" i="0" sz="1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5" name="Shape 325"/>
          <p:cNvSpPr txBox="1"/>
          <p:nvPr/>
        </p:nvSpPr>
        <p:spPr>
          <a:xfrm>
            <a:off x="6276381" y="5533804"/>
            <a:ext cx="1348255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money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6" name="Shape 326"/>
          <p:cNvSpPr txBox="1"/>
          <p:nvPr/>
        </p:nvSpPr>
        <p:spPr>
          <a:xfrm>
            <a:off x="7740846" y="5525409"/>
            <a:ext cx="1572840" cy="31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Helvetica Neue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very disappointed</a:t>
            </a:r>
            <a:endParaRPr b="0" i="0" sz="14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7" name="Shape 327"/>
          <p:cNvSpPr txBox="1"/>
          <p:nvPr/>
        </p:nvSpPr>
        <p:spPr>
          <a:xfrm>
            <a:off x="6482080" y="5816877"/>
            <a:ext cx="967516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nothing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7807871" y="5816876"/>
            <a:ext cx="1438789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very suprised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4602409" y="4915823"/>
            <a:ext cx="1508100" cy="30583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30" name="Shape 330"/>
          <p:cNvSpPr/>
          <p:nvPr/>
        </p:nvSpPr>
        <p:spPr>
          <a:xfrm>
            <a:off x="6274814" y="4914858"/>
            <a:ext cx="1313100" cy="32615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7890148" y="4925912"/>
            <a:ext cx="1313100" cy="32615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4699909" y="5230724"/>
            <a:ext cx="1313100" cy="32615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6242516" y="5229759"/>
            <a:ext cx="1313100" cy="32615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7724199" y="5272390"/>
            <a:ext cx="1656751" cy="25302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4581588" y="5512155"/>
            <a:ext cx="1511557" cy="28133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6263905" y="5513286"/>
            <a:ext cx="1313100" cy="32615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7752051" y="5490718"/>
            <a:ext cx="1550358" cy="348726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4433430" y="5790949"/>
            <a:ext cx="1800280" cy="49845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6367356" y="5801316"/>
            <a:ext cx="1313100" cy="32615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7908937" y="5894693"/>
            <a:ext cx="1313100" cy="32615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41" name="Shape 341">
            <a:hlinkClick r:id="rId4"/>
          </p:cNvPr>
          <p:cNvSpPr/>
          <p:nvPr/>
        </p:nvSpPr>
        <p:spPr>
          <a:xfrm>
            <a:off x="7680456" y="1219200"/>
            <a:ext cx="508504" cy="18288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4A9B3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2" name="Shape 342">
            <a:hlinkClick r:id="rId5"/>
          </p:cNvPr>
          <p:cNvSpPr/>
          <p:nvPr/>
        </p:nvSpPr>
        <p:spPr>
          <a:xfrm>
            <a:off x="8159087" y="1455073"/>
            <a:ext cx="487680" cy="18361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71F1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3" name="Shape 343">
            <a:hlinkClick r:id="rId6"/>
          </p:cNvPr>
          <p:cNvSpPr/>
          <p:nvPr/>
        </p:nvSpPr>
        <p:spPr>
          <a:xfrm>
            <a:off x="6766560" y="2885440"/>
            <a:ext cx="393924" cy="19696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FE785"/>
          </a:solidFill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4" name="Shape 344">
            <a:hlinkClick r:id="rId7"/>
          </p:cNvPr>
          <p:cNvSpPr/>
          <p:nvPr/>
        </p:nvSpPr>
        <p:spPr>
          <a:xfrm>
            <a:off x="4876800" y="3082407"/>
            <a:ext cx="508000" cy="29071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0" name="Shape 350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20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1" name="Shape 3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2960"/>
            <a:ext cx="13004800" cy="810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7" name="Shape 357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20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8" name="Shape 3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3440"/>
            <a:ext cx="13004800" cy="8088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Shape 3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70720" y="1747520"/>
            <a:ext cx="386080" cy="3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 txBox="1"/>
          <p:nvPr/>
        </p:nvSpPr>
        <p:spPr>
          <a:xfrm>
            <a:off x="10119360" y="3532852"/>
            <a:ext cx="144272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mouse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1" name="Shape 361"/>
          <p:cNvSpPr txBox="1"/>
          <p:nvPr/>
        </p:nvSpPr>
        <p:spPr>
          <a:xfrm>
            <a:off x="10119360" y="3957170"/>
            <a:ext cx="144272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folder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2" name="Shape 362"/>
          <p:cNvSpPr txBox="1"/>
          <p:nvPr/>
        </p:nvSpPr>
        <p:spPr>
          <a:xfrm>
            <a:off x="10119360" y="4336761"/>
            <a:ext cx="144272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type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3" name="Shape 363"/>
          <p:cNvSpPr txBox="1"/>
          <p:nvPr/>
        </p:nvSpPr>
        <p:spPr>
          <a:xfrm>
            <a:off x="10119360" y="4707878"/>
            <a:ext cx="144272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press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4" name="Shape 364"/>
          <p:cNvSpPr txBox="1"/>
          <p:nvPr/>
        </p:nvSpPr>
        <p:spPr>
          <a:xfrm>
            <a:off x="10119360" y="5046253"/>
            <a:ext cx="144272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click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5" name="Shape 365"/>
          <p:cNvSpPr txBox="1"/>
          <p:nvPr/>
        </p:nvSpPr>
        <p:spPr>
          <a:xfrm>
            <a:off x="9570720" y="5990077"/>
            <a:ext cx="144272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rename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6" name="Shape 366"/>
          <p:cNvSpPr txBox="1"/>
          <p:nvPr/>
        </p:nvSpPr>
        <p:spPr>
          <a:xfrm>
            <a:off x="5717764" y="6201236"/>
            <a:ext cx="144272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7" name="Shape 367"/>
          <p:cNvSpPr txBox="1"/>
          <p:nvPr/>
        </p:nvSpPr>
        <p:spPr>
          <a:xfrm>
            <a:off x="6439124" y="6480972"/>
            <a:ext cx="144272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paste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8" name="Shape 368"/>
          <p:cNvSpPr txBox="1"/>
          <p:nvPr/>
        </p:nvSpPr>
        <p:spPr>
          <a:xfrm>
            <a:off x="9721962" y="6702889"/>
            <a:ext cx="144272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delete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9" name="Shape 369"/>
          <p:cNvSpPr/>
          <p:nvPr/>
        </p:nvSpPr>
        <p:spPr>
          <a:xfrm>
            <a:off x="10248980" y="3522282"/>
            <a:ext cx="1313100" cy="32615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10248980" y="3909342"/>
            <a:ext cx="1313100" cy="32615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10248980" y="4317055"/>
            <a:ext cx="1313100" cy="32615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72" name="Shape 372"/>
          <p:cNvSpPr/>
          <p:nvPr/>
        </p:nvSpPr>
        <p:spPr>
          <a:xfrm>
            <a:off x="10248980" y="4723207"/>
            <a:ext cx="1313100" cy="32615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73" name="Shape 373"/>
          <p:cNvSpPr/>
          <p:nvPr/>
        </p:nvSpPr>
        <p:spPr>
          <a:xfrm>
            <a:off x="10248980" y="5043427"/>
            <a:ext cx="1313100" cy="32615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74" name="Shape 374"/>
          <p:cNvSpPr/>
          <p:nvPr/>
        </p:nvSpPr>
        <p:spPr>
          <a:xfrm>
            <a:off x="9848890" y="6057509"/>
            <a:ext cx="991830" cy="258217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75" name="Shape 375"/>
          <p:cNvSpPr/>
          <p:nvPr/>
        </p:nvSpPr>
        <p:spPr>
          <a:xfrm>
            <a:off x="5895116" y="6289812"/>
            <a:ext cx="991830" cy="258217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76" name="Shape 376"/>
          <p:cNvSpPr/>
          <p:nvPr/>
        </p:nvSpPr>
        <p:spPr>
          <a:xfrm>
            <a:off x="6664569" y="6553465"/>
            <a:ext cx="991830" cy="258217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10011450" y="6797585"/>
            <a:ext cx="991830" cy="258217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3" name="Shape 383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20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84" name="Shape 3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72589"/>
            <a:ext cx="13004800" cy="808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Shape 3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84000" y="2499360"/>
            <a:ext cx="487680" cy="48768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Shape 386"/>
          <p:cNvSpPr txBox="1"/>
          <p:nvPr/>
        </p:nvSpPr>
        <p:spPr>
          <a:xfrm>
            <a:off x="5486400" y="3762444"/>
            <a:ext cx="130048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Folder 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7" name="Shape 387"/>
          <p:cNvSpPr txBox="1"/>
          <p:nvPr/>
        </p:nvSpPr>
        <p:spPr>
          <a:xfrm>
            <a:off x="3322320" y="4192834"/>
            <a:ext cx="130048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Rename 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8" name="Shape 388"/>
          <p:cNvSpPr txBox="1"/>
          <p:nvPr/>
        </p:nvSpPr>
        <p:spPr>
          <a:xfrm>
            <a:off x="2510840" y="4572425"/>
            <a:ext cx="130048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type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9" name="Shape 389"/>
          <p:cNvSpPr/>
          <p:nvPr/>
        </p:nvSpPr>
        <p:spPr>
          <a:xfrm>
            <a:off x="5473780" y="3789160"/>
            <a:ext cx="1313100" cy="32615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90" name="Shape 390"/>
          <p:cNvSpPr/>
          <p:nvPr/>
        </p:nvSpPr>
        <p:spPr>
          <a:xfrm>
            <a:off x="3322320" y="4172736"/>
            <a:ext cx="1313100" cy="32615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91" name="Shape 391"/>
          <p:cNvSpPr/>
          <p:nvPr/>
        </p:nvSpPr>
        <p:spPr>
          <a:xfrm>
            <a:off x="2510840" y="4572425"/>
            <a:ext cx="1313100" cy="32615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92" name="Shape 392"/>
          <p:cNvSpPr/>
          <p:nvPr/>
        </p:nvSpPr>
        <p:spPr>
          <a:xfrm>
            <a:off x="5224556" y="6170466"/>
            <a:ext cx="1277844" cy="372574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3" name="Shape 393"/>
          <p:cNvSpPr/>
          <p:nvPr/>
        </p:nvSpPr>
        <p:spPr>
          <a:xfrm>
            <a:off x="2946400" y="6524183"/>
            <a:ext cx="375920" cy="303337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4" name="Shape 394"/>
          <p:cNvSpPr/>
          <p:nvPr/>
        </p:nvSpPr>
        <p:spPr>
          <a:xfrm>
            <a:off x="4015660" y="6841776"/>
            <a:ext cx="619760" cy="365759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0" name="Shape 400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20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1" name="Shape 4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11690"/>
            <a:ext cx="13004800" cy="8160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Shape 4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4720" y="4470400"/>
            <a:ext cx="426720" cy="42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8" name="Shape 408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21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9" name="Shape 4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6914"/>
            <a:ext cx="13004800" cy="811499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Shape 410"/>
          <p:cNvSpPr/>
          <p:nvPr/>
        </p:nvSpPr>
        <p:spPr>
          <a:xfrm>
            <a:off x="9121040" y="5744497"/>
            <a:ext cx="470000" cy="310863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1" name="Shape 411"/>
          <p:cNvSpPr/>
          <p:nvPr/>
        </p:nvSpPr>
        <p:spPr>
          <a:xfrm>
            <a:off x="9591040" y="5962421"/>
            <a:ext cx="619760" cy="365759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2" name="Shape 412"/>
          <p:cNvSpPr/>
          <p:nvPr/>
        </p:nvSpPr>
        <p:spPr>
          <a:xfrm>
            <a:off x="9121040" y="6180346"/>
            <a:ext cx="470000" cy="338770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3" name="Shape 413"/>
          <p:cNvSpPr/>
          <p:nvPr/>
        </p:nvSpPr>
        <p:spPr>
          <a:xfrm>
            <a:off x="9591040" y="6426177"/>
            <a:ext cx="619760" cy="365759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8486060" y="6943376"/>
            <a:ext cx="312500" cy="412464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0" name="Shape 420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21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21" name="Shape 4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7364"/>
            <a:ext cx="13004800" cy="8084545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Shape 422">
            <a:hlinkClick r:id="rId4"/>
          </p:cNvPr>
          <p:cNvSpPr/>
          <p:nvPr/>
        </p:nvSpPr>
        <p:spPr>
          <a:xfrm>
            <a:off x="10566400" y="7559040"/>
            <a:ext cx="609600" cy="44704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3" name="Shape 423"/>
          <p:cNvSpPr txBox="1"/>
          <p:nvPr/>
        </p:nvSpPr>
        <p:spPr>
          <a:xfrm>
            <a:off x="8770708" y="4779008"/>
            <a:ext cx="278042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b="1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4" name="Shape 424"/>
          <p:cNvSpPr txBox="1"/>
          <p:nvPr/>
        </p:nvSpPr>
        <p:spPr>
          <a:xfrm>
            <a:off x="4254644" y="4779008"/>
            <a:ext cx="26142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b="1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5" name="Shape 425"/>
          <p:cNvSpPr txBox="1"/>
          <p:nvPr/>
        </p:nvSpPr>
        <p:spPr>
          <a:xfrm>
            <a:off x="8770708" y="4430195"/>
            <a:ext cx="26142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b="1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6" name="Shape 426"/>
          <p:cNvSpPr txBox="1"/>
          <p:nvPr/>
        </p:nvSpPr>
        <p:spPr>
          <a:xfrm>
            <a:off x="952500" y="6245441"/>
            <a:ext cx="85725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click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7" name="Shape 427"/>
          <p:cNvSpPr txBox="1"/>
          <p:nvPr/>
        </p:nvSpPr>
        <p:spPr>
          <a:xfrm>
            <a:off x="4819650" y="6245442"/>
            <a:ext cx="85725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 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8" name="Shape 428"/>
          <p:cNvSpPr txBox="1"/>
          <p:nvPr/>
        </p:nvSpPr>
        <p:spPr>
          <a:xfrm>
            <a:off x="790575" y="6594254"/>
            <a:ext cx="118110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Right-click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9" name="Shape 429"/>
          <p:cNvSpPr txBox="1"/>
          <p:nvPr/>
        </p:nvSpPr>
        <p:spPr>
          <a:xfrm>
            <a:off x="7913458" y="6236073"/>
            <a:ext cx="85725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folder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0" name="Shape 430"/>
          <p:cNvSpPr txBox="1"/>
          <p:nvPr/>
        </p:nvSpPr>
        <p:spPr>
          <a:xfrm>
            <a:off x="5509304" y="6573662"/>
            <a:ext cx="85725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Paste 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1" name="Shape 431"/>
          <p:cNvSpPr txBox="1"/>
          <p:nvPr/>
        </p:nvSpPr>
        <p:spPr>
          <a:xfrm>
            <a:off x="8567398" y="6599435"/>
            <a:ext cx="85725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Paste 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952500" y="6221733"/>
            <a:ext cx="808916" cy="36315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433" name="Shape 433"/>
          <p:cNvSpPr/>
          <p:nvPr/>
        </p:nvSpPr>
        <p:spPr>
          <a:xfrm>
            <a:off x="4894587" y="6210509"/>
            <a:ext cx="808916" cy="36315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434" name="Shape 434"/>
          <p:cNvSpPr/>
          <p:nvPr/>
        </p:nvSpPr>
        <p:spPr>
          <a:xfrm>
            <a:off x="7913458" y="6197842"/>
            <a:ext cx="808916" cy="36315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435" name="Shape 435"/>
          <p:cNvSpPr/>
          <p:nvPr/>
        </p:nvSpPr>
        <p:spPr>
          <a:xfrm>
            <a:off x="790574" y="6603622"/>
            <a:ext cx="1138577" cy="34881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436" name="Shape 436"/>
          <p:cNvSpPr/>
          <p:nvPr/>
        </p:nvSpPr>
        <p:spPr>
          <a:xfrm>
            <a:off x="5557638" y="6620733"/>
            <a:ext cx="808916" cy="36315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437" name="Shape 437"/>
          <p:cNvSpPr/>
          <p:nvPr/>
        </p:nvSpPr>
        <p:spPr>
          <a:xfrm>
            <a:off x="8567398" y="6633267"/>
            <a:ext cx="808916" cy="36315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3" name="Shape 443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21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44" name="Shape 4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11690"/>
            <a:ext cx="13004800" cy="813022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Shape 445"/>
          <p:cNvSpPr txBox="1"/>
          <p:nvPr/>
        </p:nvSpPr>
        <p:spPr>
          <a:xfrm>
            <a:off x="1016000" y="2995215"/>
            <a:ext cx="164592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</a:t>
            </a:r>
            <a:endParaRPr b="0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6" name="Shape 446"/>
          <p:cNvSpPr txBox="1"/>
          <p:nvPr/>
        </p:nvSpPr>
        <p:spPr>
          <a:xfrm>
            <a:off x="1016000" y="3447230"/>
            <a:ext cx="164592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Subject  </a:t>
            </a:r>
            <a:endParaRPr b="0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7" name="Shape 447"/>
          <p:cNvSpPr txBox="1"/>
          <p:nvPr/>
        </p:nvSpPr>
        <p:spPr>
          <a:xfrm>
            <a:off x="1016000" y="3964795"/>
            <a:ext cx="164592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Greeting  </a:t>
            </a:r>
            <a:endParaRPr b="0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8" name="Shape 448"/>
          <p:cNvSpPr txBox="1"/>
          <p:nvPr/>
        </p:nvSpPr>
        <p:spPr>
          <a:xfrm>
            <a:off x="1016000" y="4550875"/>
            <a:ext cx="164592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Purpose  </a:t>
            </a:r>
            <a:endParaRPr b="0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9" name="Shape 449"/>
          <p:cNvSpPr txBox="1"/>
          <p:nvPr/>
        </p:nvSpPr>
        <p:spPr>
          <a:xfrm>
            <a:off x="1016000" y="5232378"/>
            <a:ext cx="164592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Body </a:t>
            </a:r>
            <a:endParaRPr b="0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0" name="Shape 450"/>
          <p:cNvSpPr txBox="1"/>
          <p:nvPr/>
        </p:nvSpPr>
        <p:spPr>
          <a:xfrm>
            <a:off x="1016000" y="5931720"/>
            <a:ext cx="164592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Closing  </a:t>
            </a:r>
            <a:endParaRPr b="0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1" name="Shape 451"/>
          <p:cNvSpPr txBox="1"/>
          <p:nvPr/>
        </p:nvSpPr>
        <p:spPr>
          <a:xfrm>
            <a:off x="1016000" y="6532288"/>
            <a:ext cx="164592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Signature  </a:t>
            </a:r>
            <a:endParaRPr b="0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1348820" y="2976586"/>
            <a:ext cx="1313100" cy="32615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453" name="Shape 453"/>
          <p:cNvSpPr/>
          <p:nvPr/>
        </p:nvSpPr>
        <p:spPr>
          <a:xfrm>
            <a:off x="1348820" y="3486004"/>
            <a:ext cx="1313100" cy="32615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454" name="Shape 454"/>
          <p:cNvSpPr/>
          <p:nvPr/>
        </p:nvSpPr>
        <p:spPr>
          <a:xfrm>
            <a:off x="1348820" y="4033310"/>
            <a:ext cx="1313100" cy="32615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455" name="Shape 455"/>
          <p:cNvSpPr/>
          <p:nvPr/>
        </p:nvSpPr>
        <p:spPr>
          <a:xfrm>
            <a:off x="1348820" y="4579514"/>
            <a:ext cx="1313100" cy="32615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456" name="Shape 456"/>
          <p:cNvSpPr/>
          <p:nvPr/>
        </p:nvSpPr>
        <p:spPr>
          <a:xfrm>
            <a:off x="1348820" y="5297997"/>
            <a:ext cx="1313100" cy="32615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457" name="Shape 457"/>
          <p:cNvSpPr/>
          <p:nvPr/>
        </p:nvSpPr>
        <p:spPr>
          <a:xfrm>
            <a:off x="1348820" y="6005561"/>
            <a:ext cx="1313100" cy="32615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458" name="Shape 458"/>
          <p:cNvSpPr/>
          <p:nvPr/>
        </p:nvSpPr>
        <p:spPr>
          <a:xfrm>
            <a:off x="1158240" y="6574393"/>
            <a:ext cx="1503680" cy="36826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459" name="Shape 459">
            <a:hlinkClick r:id="rId4"/>
          </p:cNvPr>
          <p:cNvSpPr/>
          <p:nvPr/>
        </p:nvSpPr>
        <p:spPr>
          <a:xfrm>
            <a:off x="10607040" y="7924800"/>
            <a:ext cx="650240" cy="52832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14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19150"/>
            <a:ext cx="13004800" cy="8134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1566" y="2171700"/>
            <a:ext cx="412750" cy="4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1219200" y="5287079"/>
            <a:ext cx="3810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1219200" y="5858661"/>
            <a:ext cx="3810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7429500" y="5858661"/>
            <a:ext cx="3810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Shape 64"/>
          <p:cNvSpPr txBox="1"/>
          <p:nvPr/>
        </p:nvSpPr>
        <p:spPr>
          <a:xfrm>
            <a:off x="7429500" y="5295899"/>
            <a:ext cx="3810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7429500" y="4886568"/>
            <a:ext cx="3810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1034996" y="5287079"/>
            <a:ext cx="749408" cy="45745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1015946" y="5819730"/>
            <a:ext cx="749408" cy="45745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7429500" y="4808707"/>
            <a:ext cx="473102" cy="45745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7404986" y="5309624"/>
            <a:ext cx="497616" cy="45745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7404986" y="5858661"/>
            <a:ext cx="478566" cy="45745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5" name="Shape 465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22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66" name="Shape 4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200"/>
            <a:ext cx="13004801" cy="8091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2" name="Shape 472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22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73" name="Shape 4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2625"/>
            <a:ext cx="13004800" cy="8107382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Shape 474">
            <a:hlinkClick r:id="rId4"/>
          </p:cNvPr>
          <p:cNvSpPr/>
          <p:nvPr/>
        </p:nvSpPr>
        <p:spPr>
          <a:xfrm>
            <a:off x="9963150" y="5981700"/>
            <a:ext cx="666750" cy="47625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4A9B3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0" name="Shape 480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22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81" name="Shape 4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18350"/>
            <a:ext cx="13004800" cy="8093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Shape 4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36400" y="1809750"/>
            <a:ext cx="431800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Shape 4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66698" y="3746907"/>
            <a:ext cx="420052" cy="39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Shape 4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8506" y="5709057"/>
            <a:ext cx="461744" cy="43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Shape 4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931650" y="5709057"/>
            <a:ext cx="461745" cy="43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Shape 4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85233" y="7709307"/>
            <a:ext cx="452173" cy="42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Shape 4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34578" y="7709307"/>
            <a:ext cx="452172" cy="425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3" name="Shape 493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22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94" name="Shape 4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9980"/>
            <a:ext cx="13004800" cy="806542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Shape 495"/>
          <p:cNvSpPr txBox="1"/>
          <p:nvPr/>
        </p:nvSpPr>
        <p:spPr>
          <a:xfrm>
            <a:off x="9848850" y="4349209"/>
            <a:ext cx="22860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6" name="Shape 496"/>
          <p:cNvSpPr txBox="1"/>
          <p:nvPr/>
        </p:nvSpPr>
        <p:spPr>
          <a:xfrm>
            <a:off x="10077450" y="4349209"/>
            <a:ext cx="22860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7" name="Shape 497"/>
          <p:cNvSpPr txBox="1"/>
          <p:nvPr/>
        </p:nvSpPr>
        <p:spPr>
          <a:xfrm>
            <a:off x="10267950" y="4349209"/>
            <a:ext cx="22860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8" name="Shape 498"/>
          <p:cNvSpPr txBox="1"/>
          <p:nvPr/>
        </p:nvSpPr>
        <p:spPr>
          <a:xfrm>
            <a:off x="10458450" y="4349209"/>
            <a:ext cx="22860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9" name="Shape 499"/>
          <p:cNvSpPr txBox="1"/>
          <p:nvPr/>
        </p:nvSpPr>
        <p:spPr>
          <a:xfrm>
            <a:off x="10668000" y="4349209"/>
            <a:ext cx="22860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0" name="Shape 500"/>
          <p:cNvSpPr txBox="1"/>
          <p:nvPr/>
        </p:nvSpPr>
        <p:spPr>
          <a:xfrm>
            <a:off x="9848850" y="4912023"/>
            <a:ext cx="22860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1" name="Shape 501"/>
          <p:cNvSpPr txBox="1"/>
          <p:nvPr/>
        </p:nvSpPr>
        <p:spPr>
          <a:xfrm>
            <a:off x="10077450" y="4912022"/>
            <a:ext cx="22860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2" name="Shape 502"/>
          <p:cNvSpPr txBox="1"/>
          <p:nvPr/>
        </p:nvSpPr>
        <p:spPr>
          <a:xfrm>
            <a:off x="10267950" y="4917088"/>
            <a:ext cx="22860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3" name="Shape 503"/>
          <p:cNvSpPr txBox="1"/>
          <p:nvPr/>
        </p:nvSpPr>
        <p:spPr>
          <a:xfrm>
            <a:off x="10458450" y="4922154"/>
            <a:ext cx="22860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4" name="Shape 504"/>
          <p:cNvSpPr txBox="1"/>
          <p:nvPr/>
        </p:nvSpPr>
        <p:spPr>
          <a:xfrm>
            <a:off x="10668000" y="4922154"/>
            <a:ext cx="22860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5" name="Shape 505"/>
          <p:cNvSpPr txBox="1"/>
          <p:nvPr/>
        </p:nvSpPr>
        <p:spPr>
          <a:xfrm>
            <a:off x="9886950" y="5474831"/>
            <a:ext cx="22860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6" name="Shape 506"/>
          <p:cNvSpPr txBox="1"/>
          <p:nvPr/>
        </p:nvSpPr>
        <p:spPr>
          <a:xfrm>
            <a:off x="10039350" y="5474834"/>
            <a:ext cx="22860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7" name="Shape 507"/>
          <p:cNvSpPr txBox="1"/>
          <p:nvPr/>
        </p:nvSpPr>
        <p:spPr>
          <a:xfrm>
            <a:off x="10229850" y="5474833"/>
            <a:ext cx="22860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8" name="Shape 508"/>
          <p:cNvSpPr txBox="1"/>
          <p:nvPr/>
        </p:nvSpPr>
        <p:spPr>
          <a:xfrm>
            <a:off x="10458450" y="5474832"/>
            <a:ext cx="22860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9" name="Shape 509"/>
          <p:cNvSpPr txBox="1"/>
          <p:nvPr/>
        </p:nvSpPr>
        <p:spPr>
          <a:xfrm>
            <a:off x="9886950" y="6037639"/>
            <a:ext cx="22860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0" name="Shape 510"/>
          <p:cNvSpPr txBox="1"/>
          <p:nvPr/>
        </p:nvSpPr>
        <p:spPr>
          <a:xfrm>
            <a:off x="10096500" y="6040319"/>
            <a:ext cx="22860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1" name="Shape 511"/>
          <p:cNvSpPr txBox="1"/>
          <p:nvPr/>
        </p:nvSpPr>
        <p:spPr>
          <a:xfrm>
            <a:off x="10248900" y="6046688"/>
            <a:ext cx="22860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2" name="Shape 512"/>
          <p:cNvSpPr txBox="1"/>
          <p:nvPr/>
        </p:nvSpPr>
        <p:spPr>
          <a:xfrm>
            <a:off x="10458450" y="6048433"/>
            <a:ext cx="22860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3" name="Shape 513"/>
          <p:cNvSpPr txBox="1"/>
          <p:nvPr/>
        </p:nvSpPr>
        <p:spPr>
          <a:xfrm>
            <a:off x="9886950" y="6600444"/>
            <a:ext cx="22860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4" name="Shape 514"/>
          <p:cNvSpPr txBox="1"/>
          <p:nvPr/>
        </p:nvSpPr>
        <p:spPr>
          <a:xfrm>
            <a:off x="10077450" y="6590590"/>
            <a:ext cx="22860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5" name="Shape 515"/>
          <p:cNvSpPr txBox="1"/>
          <p:nvPr/>
        </p:nvSpPr>
        <p:spPr>
          <a:xfrm>
            <a:off x="10267950" y="6596959"/>
            <a:ext cx="22860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6" name="Shape 516"/>
          <p:cNvSpPr txBox="1"/>
          <p:nvPr/>
        </p:nvSpPr>
        <p:spPr>
          <a:xfrm>
            <a:off x="10458450" y="6585517"/>
            <a:ext cx="22860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7" name="Shape 517"/>
          <p:cNvSpPr/>
          <p:nvPr/>
        </p:nvSpPr>
        <p:spPr>
          <a:xfrm>
            <a:off x="9886950" y="4402659"/>
            <a:ext cx="1313100" cy="32615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518" name="Shape 518"/>
          <p:cNvSpPr/>
          <p:nvPr/>
        </p:nvSpPr>
        <p:spPr>
          <a:xfrm>
            <a:off x="9916200" y="4953724"/>
            <a:ext cx="1313100" cy="32615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519" name="Shape 519"/>
          <p:cNvSpPr/>
          <p:nvPr/>
        </p:nvSpPr>
        <p:spPr>
          <a:xfrm>
            <a:off x="9916200" y="5456722"/>
            <a:ext cx="1313100" cy="32615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520" name="Shape 520"/>
          <p:cNvSpPr/>
          <p:nvPr/>
        </p:nvSpPr>
        <p:spPr>
          <a:xfrm>
            <a:off x="9916200" y="6065221"/>
            <a:ext cx="1313100" cy="32615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521" name="Shape 521"/>
          <p:cNvSpPr/>
          <p:nvPr/>
        </p:nvSpPr>
        <p:spPr>
          <a:xfrm>
            <a:off x="9916200" y="6594712"/>
            <a:ext cx="1313100" cy="32615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7" name="Shape 527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23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28" name="Shape 5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75444"/>
            <a:ext cx="13004800" cy="8021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4" name="Shape 534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23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35" name="Shape 5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75445"/>
            <a:ext cx="13004800" cy="8064562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Shape 536">
            <a:hlinkClick r:id="rId4"/>
          </p:cNvPr>
          <p:cNvSpPr/>
          <p:nvPr/>
        </p:nvSpPr>
        <p:spPr>
          <a:xfrm>
            <a:off x="3811320" y="7410450"/>
            <a:ext cx="646380" cy="40005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4A9B3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2" name="Shape 542"/>
          <p:cNvSpPr txBox="1"/>
          <p:nvPr>
            <p:ph idx="2" type="body"/>
          </p:nvPr>
        </p:nvSpPr>
        <p:spPr>
          <a:xfrm>
            <a:off x="5736478" y="8912344"/>
            <a:ext cx="1531844" cy="841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105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43" name="Shape 5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3280"/>
            <a:ext cx="13004800" cy="8122920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Shape 544">
            <a:hlinkClick r:id="rId4"/>
          </p:cNvPr>
          <p:cNvSpPr/>
          <p:nvPr/>
        </p:nvSpPr>
        <p:spPr>
          <a:xfrm flipH="1">
            <a:off x="11805920" y="8426775"/>
            <a:ext cx="609600" cy="41148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5" name="Shape 545"/>
          <p:cNvSpPr txBox="1"/>
          <p:nvPr/>
        </p:nvSpPr>
        <p:spPr>
          <a:xfrm>
            <a:off x="2993490" y="4197568"/>
            <a:ext cx="87630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mouse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6" name="Shape 546"/>
          <p:cNvSpPr txBox="1"/>
          <p:nvPr/>
        </p:nvSpPr>
        <p:spPr>
          <a:xfrm>
            <a:off x="4079340" y="4197567"/>
            <a:ext cx="114036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right-click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7" name="Shape 547"/>
          <p:cNvSpPr txBox="1"/>
          <p:nvPr/>
        </p:nvSpPr>
        <p:spPr>
          <a:xfrm>
            <a:off x="2935020" y="4546380"/>
            <a:ext cx="87630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8" name="Shape 548"/>
          <p:cNvSpPr txBox="1"/>
          <p:nvPr/>
        </p:nvSpPr>
        <p:spPr>
          <a:xfrm>
            <a:off x="5298328" y="4528999"/>
            <a:ext cx="87630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Folder 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9" name="Shape 549"/>
          <p:cNvSpPr txBox="1"/>
          <p:nvPr/>
        </p:nvSpPr>
        <p:spPr>
          <a:xfrm>
            <a:off x="2043418" y="4815419"/>
            <a:ext cx="950072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type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0" name="Shape 550"/>
          <p:cNvSpPr txBox="1"/>
          <p:nvPr/>
        </p:nvSpPr>
        <p:spPr>
          <a:xfrm>
            <a:off x="2919718" y="5159910"/>
            <a:ext cx="87630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press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1" name="Shape 551"/>
          <p:cNvSpPr txBox="1"/>
          <p:nvPr/>
        </p:nvSpPr>
        <p:spPr>
          <a:xfrm>
            <a:off x="5036908" y="7726260"/>
            <a:ext cx="26142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b="1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2" name="Shape 552"/>
          <p:cNvSpPr txBox="1"/>
          <p:nvPr/>
        </p:nvSpPr>
        <p:spPr>
          <a:xfrm>
            <a:off x="5036908" y="7377447"/>
            <a:ext cx="26142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b="1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3" name="Shape 553"/>
          <p:cNvSpPr txBox="1"/>
          <p:nvPr/>
        </p:nvSpPr>
        <p:spPr>
          <a:xfrm>
            <a:off x="9380308" y="7377446"/>
            <a:ext cx="26142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b="1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4" name="Shape 554"/>
          <p:cNvSpPr txBox="1"/>
          <p:nvPr/>
        </p:nvSpPr>
        <p:spPr>
          <a:xfrm>
            <a:off x="9380308" y="7771145"/>
            <a:ext cx="26142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b="1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5" name="Shape 555"/>
          <p:cNvSpPr/>
          <p:nvPr/>
        </p:nvSpPr>
        <p:spPr>
          <a:xfrm>
            <a:off x="3068370" y="4218095"/>
            <a:ext cx="808916" cy="36315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556" name="Shape 556"/>
          <p:cNvSpPr/>
          <p:nvPr/>
        </p:nvSpPr>
        <p:spPr>
          <a:xfrm>
            <a:off x="4224060" y="4156044"/>
            <a:ext cx="850919" cy="37295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557" name="Shape 557"/>
          <p:cNvSpPr/>
          <p:nvPr/>
        </p:nvSpPr>
        <p:spPr>
          <a:xfrm>
            <a:off x="3050640" y="4503205"/>
            <a:ext cx="808916" cy="36315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558" name="Shape 558"/>
          <p:cNvSpPr/>
          <p:nvPr/>
        </p:nvSpPr>
        <p:spPr>
          <a:xfrm>
            <a:off x="5374100" y="4523715"/>
            <a:ext cx="808916" cy="36315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559" name="Shape 559"/>
          <p:cNvSpPr/>
          <p:nvPr/>
        </p:nvSpPr>
        <p:spPr>
          <a:xfrm>
            <a:off x="2115870" y="4845975"/>
            <a:ext cx="808916" cy="36315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560" name="Shape 560"/>
          <p:cNvSpPr/>
          <p:nvPr/>
        </p:nvSpPr>
        <p:spPr>
          <a:xfrm>
            <a:off x="2909484" y="5189956"/>
            <a:ext cx="808916" cy="36315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6" name="Shape 566"/>
          <p:cNvSpPr txBox="1"/>
          <p:nvPr>
            <p:ph idx="2" type="body"/>
          </p:nvPr>
        </p:nvSpPr>
        <p:spPr>
          <a:xfrm>
            <a:off x="5777118" y="8912344"/>
            <a:ext cx="1450564" cy="841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104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67" name="Shape 5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78964"/>
            <a:ext cx="13004799" cy="3625036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Shape 568">
            <a:hlinkClick r:id="rId4"/>
          </p:cNvPr>
          <p:cNvSpPr/>
          <p:nvPr/>
        </p:nvSpPr>
        <p:spPr>
          <a:xfrm flipH="1">
            <a:off x="11315700" y="7486650"/>
            <a:ext cx="533400" cy="28575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4A9B3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4" name="Shape 574"/>
          <p:cNvSpPr txBox="1"/>
          <p:nvPr>
            <p:ph idx="2" type="body"/>
          </p:nvPr>
        </p:nvSpPr>
        <p:spPr>
          <a:xfrm>
            <a:off x="5787278" y="8912344"/>
            <a:ext cx="1430244" cy="841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106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75" name="Shape 5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3441"/>
            <a:ext cx="13004800" cy="8046720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Shape 576">
            <a:hlinkClick r:id="rId4"/>
          </p:cNvPr>
          <p:cNvSpPr/>
          <p:nvPr/>
        </p:nvSpPr>
        <p:spPr>
          <a:xfrm flipH="1">
            <a:off x="10629900" y="7296150"/>
            <a:ext cx="609600" cy="30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71F1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2" name="Shape 582"/>
          <p:cNvSpPr txBox="1"/>
          <p:nvPr>
            <p:ph idx="2" type="body"/>
          </p:nvPr>
        </p:nvSpPr>
        <p:spPr>
          <a:xfrm>
            <a:off x="5787278" y="8941910"/>
            <a:ext cx="1430244" cy="841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108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83" name="Shape 5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9977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Shape 584">
            <a:hlinkClick r:id="rId4"/>
          </p:cNvPr>
          <p:cNvSpPr/>
          <p:nvPr/>
        </p:nvSpPr>
        <p:spPr>
          <a:xfrm flipH="1">
            <a:off x="11384230" y="6553200"/>
            <a:ext cx="560120" cy="36195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D050"/>
          </a:solidFill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14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19150"/>
            <a:ext cx="13004800" cy="80962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7429500" y="3849886"/>
            <a:ext cx="62865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 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" name="Shape 79"/>
          <p:cNvSpPr txBox="1"/>
          <p:nvPr/>
        </p:nvSpPr>
        <p:spPr>
          <a:xfrm>
            <a:off x="7448550" y="4201107"/>
            <a:ext cx="62865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 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7448550" y="4487684"/>
            <a:ext cx="62865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 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98100" y="3238500"/>
            <a:ext cx="431800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/>
          <p:nvPr/>
        </p:nvSpPr>
        <p:spPr>
          <a:xfrm>
            <a:off x="7505700" y="3933911"/>
            <a:ext cx="457200" cy="35122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7505700" y="4220822"/>
            <a:ext cx="457200" cy="35122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7505700" y="4580698"/>
            <a:ext cx="457200" cy="35122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5201920" y="5924343"/>
            <a:ext cx="989330" cy="346710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2821990" y="6271053"/>
            <a:ext cx="989330" cy="346710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2327325" y="6627579"/>
            <a:ext cx="989330" cy="346710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0" name="Shape 590"/>
          <p:cNvSpPr txBox="1"/>
          <p:nvPr>
            <p:ph idx="2" type="body"/>
          </p:nvPr>
        </p:nvSpPr>
        <p:spPr>
          <a:xfrm>
            <a:off x="5746638" y="8928679"/>
            <a:ext cx="1511524" cy="841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110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91" name="Shape 5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6915"/>
            <a:ext cx="13004800" cy="8130220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Shape 592">
            <a:hlinkClick r:id="rId4"/>
          </p:cNvPr>
          <p:cNvSpPr/>
          <p:nvPr/>
        </p:nvSpPr>
        <p:spPr>
          <a:xfrm flipH="1">
            <a:off x="11010900" y="6534150"/>
            <a:ext cx="544780" cy="34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8" name="Shape 598"/>
          <p:cNvSpPr txBox="1"/>
          <p:nvPr>
            <p:ph idx="2" type="body"/>
          </p:nvPr>
        </p:nvSpPr>
        <p:spPr>
          <a:xfrm>
            <a:off x="5776483" y="8912344"/>
            <a:ext cx="1451834" cy="841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112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99" name="Shape 5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7250"/>
            <a:ext cx="13004800" cy="8055093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Shape 600">
            <a:hlinkClick r:id="rId4"/>
          </p:cNvPr>
          <p:cNvSpPr/>
          <p:nvPr/>
        </p:nvSpPr>
        <p:spPr>
          <a:xfrm flipH="1">
            <a:off x="10782300" y="7162800"/>
            <a:ext cx="685800" cy="495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4A9B3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6" name="Shape 606"/>
          <p:cNvSpPr txBox="1"/>
          <p:nvPr>
            <p:ph idx="2" type="body"/>
          </p:nvPr>
        </p:nvSpPr>
        <p:spPr>
          <a:xfrm>
            <a:off x="5777118" y="8920480"/>
            <a:ext cx="1450564" cy="841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116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12800"/>
            <a:ext cx="13004801" cy="8107680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Shape 608">
            <a:hlinkClick r:id="rId4"/>
          </p:cNvPr>
          <p:cNvSpPr/>
          <p:nvPr/>
        </p:nvSpPr>
        <p:spPr>
          <a:xfrm flipH="1">
            <a:off x="11602720" y="7823200"/>
            <a:ext cx="609600" cy="44704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4" name="Shape 614"/>
          <p:cNvSpPr txBox="1"/>
          <p:nvPr>
            <p:ph idx="2" type="body"/>
          </p:nvPr>
        </p:nvSpPr>
        <p:spPr>
          <a:xfrm>
            <a:off x="5757433" y="8912344"/>
            <a:ext cx="1489934" cy="841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117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15" name="Shape 6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00100"/>
            <a:ext cx="13004800" cy="8143875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Shape 616">
            <a:hlinkClick r:id="rId4"/>
          </p:cNvPr>
          <p:cNvSpPr/>
          <p:nvPr/>
        </p:nvSpPr>
        <p:spPr>
          <a:xfrm flipH="1">
            <a:off x="10839450" y="8153400"/>
            <a:ext cx="666750" cy="51129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4A9B3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Shape 93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14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19150"/>
            <a:ext cx="13004800" cy="8120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4584" y="4076700"/>
            <a:ext cx="4318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15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19151"/>
            <a:ext cx="13004800" cy="81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6381750" y="4525079"/>
            <a:ext cx="11049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listening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3981450" y="4904670"/>
            <a:ext cx="11049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following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4076700" y="5340043"/>
            <a:ext cx="116205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using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3410610" y="5775417"/>
            <a:ext cx="114168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reading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6406311" y="4501149"/>
            <a:ext cx="1055778" cy="39470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4019550" y="4889558"/>
            <a:ext cx="1055778" cy="39470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4030572" y="5394894"/>
            <a:ext cx="1055778" cy="39470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3453561" y="5834925"/>
            <a:ext cx="1055778" cy="39470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Shape 116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15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200"/>
            <a:ext cx="13004800" cy="807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41150" y="3219450"/>
            <a:ext cx="393700" cy="3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Shape 124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15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200"/>
            <a:ext cx="13004800" cy="8078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i-Learn Smart World – Theme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Shape 131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80A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9C8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16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8674"/>
            <a:ext cx="13004800" cy="8101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