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9753600" cx="13004800"/>
  <p:notesSz cx="6858000" cy="9144000"/>
  <p:embeddedFontLst>
    <p:embeddedFont>
      <p:font typeface="Helvetica Neue"/>
      <p:regular r:id="rId43"/>
      <p:bold r:id="rId44"/>
      <p:italic r:id="rId45"/>
      <p:boldItalic r:id="rId46"/>
    </p:embeddedFont>
    <p:embeddedFont>
      <p:font typeface="Helvetica Neue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HelveticaNeue-bold.fntdata"/><Relationship Id="rId43" Type="http://schemas.openxmlformats.org/officeDocument/2006/relationships/font" Target="fonts/HelveticaNeue-regular.fntdata"/><Relationship Id="rId46" Type="http://schemas.openxmlformats.org/officeDocument/2006/relationships/font" Target="fonts/HelveticaNeue-boldItalic.fntdata"/><Relationship Id="rId45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bold.fntdata"/><Relationship Id="rId47" Type="http://schemas.openxmlformats.org/officeDocument/2006/relationships/font" Target="fonts/HelveticaNeueLight-regular.fntdata"/><Relationship Id="rId49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Introduce adverbs of frequency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adverbs of frequency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prepositions of time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Remind students of the Present Simple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the ways to ask and answer with “how often”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cases of “never” and “rarely”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adverbs of frequency and prepositions of time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Explain the intonation for statements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some vocabularies to talk about activities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asking and answering with “How often” (note the case of “rarely” and “never”)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adverbs of frequency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know how to ask and answer with “how often”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Make sure students use correct verbs for each activity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the intonation in WH-questions and statements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 and Present Continuous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how to use “would like”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Differentiate between “how many” and “how much”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 and Present Continuous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Teach students how to say the price and rules for large number (thousand, million, billion…)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Past Simple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prepositions of time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Explain the indefinite pronouns (someone, somebody…)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use correct intonation for questions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Continuous and Past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Continuous and Past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Present Simple to describe someone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use the intonation for WH-questions and statements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how to express agreement and disagreement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 and Past Simple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Explain new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vocabularies to talk about games and sports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 and Past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Learn how to say the years in English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how to pronounce country’s names (also some countries going with “the”)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asking and answering questions about famous sports stars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remember to use intonation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 and Past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preposition of time (in)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know how to say the years in English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vocabularies students have learnt in this lesson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how to ask and answer questions about famous sports stars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Giving suggestions with “What about”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need to use intonation for WH-questions and statements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Make sure students know how to say the dates and years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Simple and Past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vocabularies to talk about sports and famous sports stars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superlative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Explain new words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Remind students that these activities need to go with suitable verbs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all vocabularies relating to sports, free time activities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the adverbs of frequency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know how to say the years in English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Perfect, Past Simple and Present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Remind students of the difference between “be” and “go” in Present Perfect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use “would like” correctly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remember correct verb for each activity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to ask and answer with “How often”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the adverbs of frequency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Perfect and “would like”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Check how to ask and answer questions about famous sports stars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use correct verb for each activity they have learnt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adverbs of frequency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indefinite quantifiers (a lot of, lots of…)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use correct verb for each activity they have learnt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adverbs of frequency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indefinite quantifiers (a lot of, lots of…)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Continuous and Past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use of Present Simple to describe someone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use the intonation for WH-questions and statements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adverbs of frequency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should know how to ask and answer with “how often”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Make sure students use correct verbs for each activity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the intonation in WH-questions and statements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Continuous and Past Simple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the use of “would like”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Introduce Present Perfect 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Note the difference of “be” and “go” in Present Perfect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asking and answering questions using Present Perfect and “would like”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Present Perfect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The difference of “be” and “go” in Present Perfect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Teach students the intonation in Yes / No questions. Compare with WH-questions.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Practice asking and answering questions about sports and games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Make sure students use correct verbs and activities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vocabularies students have learnt in the lesson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Review intonation in Yes / No and WH-questions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Students know how to ask and answer questions about sports and games</a:t>
            </a:r>
            <a:endParaRPr b="0" i="0" sz="22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body"/>
          </p:nvPr>
        </p:nvSpPr>
        <p:spPr>
          <a:xfrm>
            <a:off x="1320334" y="5155288"/>
            <a:ext cx="10525759" cy="1068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2" type="body"/>
          </p:nvPr>
        </p:nvSpPr>
        <p:spPr>
          <a:xfrm>
            <a:off x="1792020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3" type="body"/>
          </p:nvPr>
        </p:nvSpPr>
        <p:spPr>
          <a:xfrm>
            <a:off x="1792020" y="7865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4" type="body"/>
          </p:nvPr>
        </p:nvSpPr>
        <p:spPr>
          <a:xfrm>
            <a:off x="5101511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5" type="body"/>
          </p:nvPr>
        </p:nvSpPr>
        <p:spPr>
          <a:xfrm>
            <a:off x="5101511" y="78657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6" type="body"/>
          </p:nvPr>
        </p:nvSpPr>
        <p:spPr>
          <a:xfrm>
            <a:off x="8543211" y="6887820"/>
            <a:ext cx="2801778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showMasterSp="0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1898048" y="168340"/>
            <a:ext cx="1006014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3786990" y="168340"/>
            <a:ext cx="5430818" cy="463353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5683722" y="9126073"/>
            <a:ext cx="1637355" cy="463354"/>
          </a:xfrm>
          <a:prstGeom prst="roundRect">
            <a:avLst>
              <a:gd fmla="val 3426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A9B3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trips_ISW6.jp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1.png" id="24" name="Shape 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05" y="-95538"/>
            <a:ext cx="1761973" cy="991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.png" id="25" name="Shape 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8095" y="9035091"/>
            <a:ext cx="645320" cy="6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idx="1" type="body"/>
          </p:nvPr>
        </p:nvSpPr>
        <p:spPr>
          <a:xfrm>
            <a:off x="3811320" y="169487"/>
            <a:ext cx="5382160" cy="461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5844316" y="9127221"/>
            <a:ext cx="1316168" cy="4610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" name="Shape 28"/>
          <p:cNvSpPr/>
          <p:nvPr/>
        </p:nvSpPr>
        <p:spPr>
          <a:xfrm>
            <a:off x="124396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04A9B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Shape 29"/>
          <p:cNvSpPr/>
          <p:nvPr/>
        </p:nvSpPr>
        <p:spPr>
          <a:xfrm flipH="1">
            <a:off x="11944384" y="231095"/>
            <a:ext cx="404317" cy="337844"/>
          </a:xfrm>
          <a:prstGeom prst="rightArrow">
            <a:avLst>
              <a:gd fmla="val 39534" name="adj1"/>
              <a:gd fmla="val 69054" name="adj2"/>
            </a:avLst>
          </a:prstGeom>
          <a:solidFill>
            <a:srgbClr val="04A9B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 page1.jp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reflection.png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4084" y="234662"/>
            <a:ext cx="2354694" cy="1324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type="title"/>
          </p:nvPr>
        </p:nvSpPr>
        <p:spPr>
          <a:xfrm>
            <a:off x="975360" y="591537"/>
            <a:ext cx="11054081" cy="45291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1637737" y="6767697"/>
            <a:ext cx="2971934" cy="64714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pt/slides/slide2.xml" TargetMode="External"/><Relationship Id="rId4" Type="http://schemas.openxmlformats.org/officeDocument/2006/relationships/hyperlink" Target="http://ppt/slides/slide9.xml" TargetMode="External"/><Relationship Id="rId5" Type="http://schemas.openxmlformats.org/officeDocument/2006/relationships/hyperlink" Target="http://ppt/slides/slide16.xml" TargetMode="External"/><Relationship Id="rId6" Type="http://schemas.openxmlformats.org/officeDocument/2006/relationships/hyperlink" Target="http://ppt/slides/slide22.xml" TargetMode="External"/><Relationship Id="rId7" Type="http://schemas.openxmlformats.org/officeDocument/2006/relationships/hyperlink" Target="http://ppt/slides/slide29.xml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hyperlink" Target="http://ppt/slides/slide37.x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jp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jp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Relationship Id="rId4" Type="http://schemas.openxmlformats.org/officeDocument/2006/relationships/image" Target="../media/image28.png"/><Relationship Id="rId5" Type="http://schemas.openxmlformats.org/officeDocument/2006/relationships/hyperlink" Target="http://ppt/slides/slide36.x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jpg"/><Relationship Id="rId4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g"/><Relationship Id="rId4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jpg"/><Relationship Id="rId4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jpg"/><Relationship Id="rId4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6.jpg"/><Relationship Id="rId4" Type="http://schemas.openxmlformats.org/officeDocument/2006/relationships/hyperlink" Target="http://ppt/slides/slide38.xml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8.jpg"/><Relationship Id="rId4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3.jpg"/><Relationship Id="rId4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9.jpg"/><Relationship Id="rId4" Type="http://schemas.openxmlformats.org/officeDocument/2006/relationships/hyperlink" Target="http://ppt/slides/slide35.xml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jpg"/><Relationship Id="rId4" Type="http://schemas.openxmlformats.org/officeDocument/2006/relationships/hyperlink" Target="http://ppt/slides/slide34.xml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5.jpg"/><Relationship Id="rId4" Type="http://schemas.openxmlformats.org/officeDocument/2006/relationships/hyperlink" Target="http://ppt/slides/slide20.x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0.jpg"/><Relationship Id="rId4" Type="http://schemas.openxmlformats.org/officeDocument/2006/relationships/hyperlink" Target="http://ppt/slides/slide15.xml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jpg"/><Relationship Id="rId4" Type="http://schemas.openxmlformats.org/officeDocument/2006/relationships/hyperlink" Target="http://ppt/slides/slide30.x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1320334" y="5145862"/>
            <a:ext cx="10525759" cy="1087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Helvetica Neue"/>
              <a:buNone/>
            </a:pPr>
            <a:r>
              <a:rPr b="1" i="0" lang="en-US" sz="6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6: RECREATION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1792020" y="68054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1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Shape 37"/>
          <p:cNvSpPr txBox="1"/>
          <p:nvPr>
            <p:ph idx="3" type="body"/>
          </p:nvPr>
        </p:nvSpPr>
        <p:spPr>
          <a:xfrm>
            <a:off x="1792020" y="77833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2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Shape 38"/>
          <p:cNvSpPr txBox="1"/>
          <p:nvPr>
            <p:ph idx="4" type="body"/>
          </p:nvPr>
        </p:nvSpPr>
        <p:spPr>
          <a:xfrm>
            <a:off x="5101511" y="68054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3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Shape 39"/>
          <p:cNvSpPr txBox="1"/>
          <p:nvPr>
            <p:ph idx="5" type="body"/>
          </p:nvPr>
        </p:nvSpPr>
        <p:spPr>
          <a:xfrm>
            <a:off x="5101511" y="77833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4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Shape 40"/>
          <p:cNvSpPr txBox="1"/>
          <p:nvPr>
            <p:ph idx="6" type="body"/>
          </p:nvPr>
        </p:nvSpPr>
        <p:spPr>
          <a:xfrm>
            <a:off x="8543211" y="6805444"/>
            <a:ext cx="2801778" cy="625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Helvetica Neue"/>
              <a:buNone/>
            </a:pPr>
            <a:r>
              <a:rPr b="0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5</a:t>
            </a:r>
            <a:endParaRPr b="1" i="0" sz="3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Shape 41">
            <a:hlinkClick r:id="rId3"/>
          </p:cNvPr>
          <p:cNvSpPr/>
          <p:nvPr/>
        </p:nvSpPr>
        <p:spPr>
          <a:xfrm>
            <a:off x="2092960" y="6805444"/>
            <a:ext cx="219456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Shape 42">
            <a:hlinkClick r:id="rId4"/>
          </p:cNvPr>
          <p:cNvSpPr/>
          <p:nvPr/>
        </p:nvSpPr>
        <p:spPr>
          <a:xfrm>
            <a:off x="2092960" y="7838440"/>
            <a:ext cx="219456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>
            <a:hlinkClick r:id="rId5"/>
          </p:cNvPr>
          <p:cNvSpPr/>
          <p:nvPr/>
        </p:nvSpPr>
        <p:spPr>
          <a:xfrm>
            <a:off x="5405120" y="6805444"/>
            <a:ext cx="219456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Shape 44">
            <a:hlinkClick r:id="rId6"/>
          </p:cNvPr>
          <p:cNvSpPr/>
          <p:nvPr/>
        </p:nvSpPr>
        <p:spPr>
          <a:xfrm>
            <a:off x="5410279" y="7858274"/>
            <a:ext cx="219456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Shape 45">
            <a:hlinkClick r:id="rId7"/>
          </p:cNvPr>
          <p:cNvSpPr/>
          <p:nvPr/>
        </p:nvSpPr>
        <p:spPr>
          <a:xfrm>
            <a:off x="8846820" y="6805444"/>
            <a:ext cx="2194560" cy="62581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6250" y="158115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295650" y="6601529"/>
            <a:ext cx="914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rarely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048250" y="6630808"/>
            <a:ext cx="1219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7124700" y="6601528"/>
            <a:ext cx="914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often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8943975" y="6630808"/>
            <a:ext cx="914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0974387" y="6649151"/>
            <a:ext cx="9144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3199790" y="6630808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5013082" y="6601528"/>
            <a:ext cx="1254367" cy="37959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048500" y="6649151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8935670" y="6630808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0938360" y="6649151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56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9800" y="2152650"/>
            <a:ext cx="4318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5844316" y="3248729"/>
            <a:ext cx="838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844316" y="3644685"/>
            <a:ext cx="8382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often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859332" y="4087792"/>
            <a:ext cx="82318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5710356" y="3232364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710356" y="3660078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5717864" y="4112018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271657" y="6362015"/>
            <a:ext cx="357493" cy="30548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6210300" y="6667501"/>
            <a:ext cx="1085850" cy="40004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6410325" y="7130856"/>
            <a:ext cx="342900" cy="32659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56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6650" y="3867150"/>
            <a:ext cx="393700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Shape 17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57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6248400" y="4525079"/>
            <a:ext cx="46863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 often goes shopping on Saturdays.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6248400" y="4958466"/>
            <a:ext cx="47434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always chat with friends at break time.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6248400" y="5391854"/>
            <a:ext cx="46863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never ride my bike to school.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6248400" y="5862464"/>
            <a:ext cx="474345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usually play basketball on Friday nights.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6248400" y="4575352"/>
            <a:ext cx="4287520" cy="32702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6248400" y="4957975"/>
            <a:ext cx="4287520" cy="32702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6248400" y="5418138"/>
            <a:ext cx="4287520" cy="32702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6248400" y="5862464"/>
            <a:ext cx="4287520" cy="32702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57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74550" y="2990850"/>
            <a:ext cx="355600" cy="3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57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>
            <a:hlinkClick r:id="rId4"/>
          </p:cNvPr>
          <p:cNvSpPr/>
          <p:nvPr/>
        </p:nvSpPr>
        <p:spPr>
          <a:xfrm>
            <a:off x="11849100" y="8077200"/>
            <a:ext cx="628650" cy="419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58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962"/>
            <a:ext cx="13004800" cy="80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98300" y="5715000"/>
            <a:ext cx="431800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10827609" y="4879181"/>
            <a:ext cx="1402491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trophy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0599009" y="5297090"/>
            <a:ext cx="1631091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trophy tour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9193480" y="6146800"/>
            <a:ext cx="1135791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soccer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9672768" y="6543578"/>
            <a:ext cx="1154841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0975794" y="4840862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0599008" y="5321316"/>
            <a:ext cx="1482905" cy="37255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9436872" y="6146800"/>
            <a:ext cx="892399" cy="36747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9721489" y="6597103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962"/>
            <a:ext cx="13004800" cy="80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5000" y="5741780"/>
            <a:ext cx="3175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71450" y="7601654"/>
            <a:ext cx="59055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There are 7 people. They are looking around the room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171450" y="8015666"/>
            <a:ext cx="59055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He’s angry.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952800" y="3998788"/>
            <a:ext cx="1123900" cy="878012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971550" y="3038563"/>
            <a:ext cx="381000" cy="75238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1880850" y="6076467"/>
            <a:ext cx="6858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11880850" y="6369457"/>
            <a:ext cx="6858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Yes 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1880850" y="6662447"/>
            <a:ext cx="6858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71450" y="7643090"/>
            <a:ext cx="5905500" cy="33815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171450" y="8057446"/>
            <a:ext cx="5905500" cy="37223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11880850" y="6133824"/>
            <a:ext cx="754305" cy="26428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1907595" y="6441436"/>
            <a:ext cx="754305" cy="26428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1880850" y="6705720"/>
            <a:ext cx="754305" cy="26428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Shape 24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59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33120"/>
            <a:ext cx="13004800" cy="811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17120" y="6156960"/>
            <a:ext cx="325120" cy="32512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4003040" y="7008713"/>
            <a:ext cx="140208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windows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4704080" y="7274559"/>
            <a:ext cx="140208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night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386080" y="8030219"/>
            <a:ext cx="30683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Mr.Backham’s house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9631680" y="6827519"/>
            <a:ext cx="1544319" cy="44704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7429276" y="7119473"/>
            <a:ext cx="1247364" cy="32949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9246819" y="7439659"/>
            <a:ext cx="1929179" cy="40386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4031030" y="7008713"/>
            <a:ext cx="1374090" cy="34881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584090" y="7355961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86080" y="8072545"/>
            <a:ext cx="2397760" cy="30648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Shape 26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59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2960"/>
            <a:ext cx="13004801" cy="811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31040" y="6543040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3596640" y="7100153"/>
            <a:ext cx="132080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glasses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396240" y="7744048"/>
            <a:ext cx="224536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broken windows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11600205" y="7095781"/>
            <a:ext cx="673075" cy="35318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1600204" y="7448966"/>
            <a:ext cx="673075" cy="353185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3624020" y="7095781"/>
            <a:ext cx="1293419" cy="35318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96238" y="7744048"/>
            <a:ext cx="2062481" cy="34881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54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Shape 27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59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2960"/>
            <a:ext cx="13004801" cy="811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0960" y="2519680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6662320" y="4790450"/>
            <a:ext cx="286776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hospital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063725" y="3321635"/>
            <a:ext cx="374675" cy="21404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1919255" y="3467976"/>
            <a:ext cx="925545" cy="25468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2508573" y="3685814"/>
            <a:ext cx="1149027" cy="22382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Shape 283">
            <a:hlinkClick r:id="rId5"/>
          </p:cNvPr>
          <p:cNvSpPr/>
          <p:nvPr/>
        </p:nvSpPr>
        <p:spPr>
          <a:xfrm>
            <a:off x="11216640" y="3321635"/>
            <a:ext cx="568960" cy="21404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485375" y="5360742"/>
            <a:ext cx="286776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were you doing?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435820" y="5831884"/>
            <a:ext cx="286776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were you with?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6662320" y="5320252"/>
            <a:ext cx="286776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visiting my grandfather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6662320" y="5811199"/>
            <a:ext cx="286776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parents and the doctor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485375" y="6325847"/>
            <a:ext cx="3325945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do you think stole the ball?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6662320" y="6251810"/>
            <a:ext cx="455432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Helvetica Neue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don’t know. I didn’t leave the hospital.</a:t>
            </a:r>
            <a:endParaRPr b="0" i="0" sz="16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6662320" y="4789840"/>
            <a:ext cx="1526640" cy="34942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85375" y="5474463"/>
            <a:ext cx="2165140" cy="29015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6691853" y="5408134"/>
            <a:ext cx="2115585" cy="25402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439162" y="5951597"/>
            <a:ext cx="2115585" cy="25402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6657862" y="5879276"/>
            <a:ext cx="2535618" cy="301421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87043" y="6433419"/>
            <a:ext cx="3233185" cy="3390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6686280" y="6349570"/>
            <a:ext cx="3596268" cy="2510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Shape 30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59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2960"/>
            <a:ext cx="13004801" cy="8117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6720" y="6609080"/>
            <a:ext cx="386080" cy="3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7160484" y="3742124"/>
            <a:ext cx="243055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7457440" y="3742124"/>
            <a:ext cx="173604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Mr. Backham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5284196" y="5035902"/>
            <a:ext cx="418492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wanted the insurance money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5844316" y="4199217"/>
            <a:ext cx="5838364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glass was all outside the window, no inside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7493660" y="3750361"/>
            <a:ext cx="1528420" cy="3713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5848238" y="4207454"/>
            <a:ext cx="5002642" cy="3713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5080106" y="5044139"/>
            <a:ext cx="3637174" cy="3713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Shape 31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Shape 324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0600" y="1390650"/>
            <a:ext cx="450850" cy="45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2895600" y="2000954"/>
            <a:ext cx="3048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6502400" y="2000954"/>
            <a:ext cx="3048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2895600" y="4687004"/>
            <a:ext cx="3048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6502400" y="4687004"/>
            <a:ext cx="3048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9956800" y="4687004"/>
            <a:ext cx="3048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9807905" y="4625956"/>
            <a:ext cx="602590" cy="4406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2746705" y="1939906"/>
            <a:ext cx="602590" cy="4406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2746705" y="4625955"/>
            <a:ext cx="602590" cy="4406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6353505" y="1934847"/>
            <a:ext cx="602590" cy="4406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6353505" y="4656479"/>
            <a:ext cx="602590" cy="4406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Shape 342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6700" y="3352800"/>
            <a:ext cx="40005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3811320" y="4172654"/>
            <a:ext cx="11049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gymnast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3298290" y="4497209"/>
            <a:ext cx="11049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sprinter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3850740" y="4821764"/>
            <a:ext cx="11049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boxer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3330090" y="6136013"/>
            <a:ext cx="815190" cy="36563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952750" y="6460568"/>
            <a:ext cx="501650" cy="32087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2618180" y="6781439"/>
            <a:ext cx="697330" cy="28347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3850740" y="4222967"/>
            <a:ext cx="1135990" cy="2882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3227780" y="4547482"/>
            <a:ext cx="1135990" cy="2882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3850740" y="4853504"/>
            <a:ext cx="1135990" cy="288239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Shape 359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8880" y="400304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Shape 367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5342666" y="2640408"/>
            <a:ext cx="326614" cy="38727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6713444" y="5682684"/>
            <a:ext cx="438127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was born in 1970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6713444" y="6102914"/>
            <a:ext cx="438127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played for Vietnam’s national team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6713444" y="6587490"/>
            <a:ext cx="6128796" cy="364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Helvetica Neue"/>
              <a:buNone/>
            </a:pPr>
            <a:r>
              <a:rPr b="0" i="0" lang="en-US" sz="17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 won the Vietnamese Golden Ball prize in 1998 and 2001 </a:t>
            </a:r>
            <a:endParaRPr b="0" i="0" sz="17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6713444" y="7007720"/>
            <a:ext cx="4381276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 place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502400" y="5690921"/>
            <a:ext cx="5002642" cy="3713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6502400" y="6118303"/>
            <a:ext cx="5002642" cy="3713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6502400" y="6583914"/>
            <a:ext cx="6055360" cy="36777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6692159" y="7030842"/>
            <a:ext cx="5002642" cy="37135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Shape 38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0" name="Shape 39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61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46862" y="4998721"/>
            <a:ext cx="345872" cy="32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Shape 39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12550" y="1752600"/>
            <a:ext cx="3175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5334000" y="3398758"/>
            <a:ext cx="1524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surfing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5334000" y="4082131"/>
            <a:ext cx="1524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rock climbing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7645400" y="3306583"/>
            <a:ext cx="1524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yoga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7669480" y="4078036"/>
            <a:ext cx="152400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martial arts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0004960" y="4078035"/>
            <a:ext cx="1672690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hide and seek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5334000" y="3496378"/>
            <a:ext cx="1438515" cy="2817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645400" y="3404441"/>
            <a:ext cx="1438515" cy="2817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5333999" y="4175893"/>
            <a:ext cx="1438515" cy="2817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9919474" y="4140191"/>
            <a:ext cx="1758176" cy="31743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645400" y="4158041"/>
            <a:ext cx="1438515" cy="28173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Shape 40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Shape 407">
            <a:hlinkClick r:id="rId4"/>
          </p:cNvPr>
          <p:cNvSpPr/>
          <p:nvPr/>
        </p:nvSpPr>
        <p:spPr>
          <a:xfrm>
            <a:off x="10789920" y="6156960"/>
            <a:ext cx="650240" cy="4673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A92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3" name="Shape 41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38560" y="1564640"/>
            <a:ext cx="467360" cy="46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89102" y="4003040"/>
            <a:ext cx="468658" cy="4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6702" y="6024880"/>
            <a:ext cx="468658" cy="44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2277" y="6024880"/>
            <a:ext cx="512443" cy="48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9704" y="8016241"/>
            <a:ext cx="486381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89101" y="8016242"/>
            <a:ext cx="526593" cy="49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6" name="Shape 42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1570984" y="4697102"/>
            <a:ext cx="359395" cy="17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0534664" y="5106311"/>
            <a:ext cx="359395" cy="17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1062984" y="5553351"/>
            <a:ext cx="359395" cy="17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0534664" y="6041031"/>
            <a:ext cx="359395" cy="17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1570984" y="6447431"/>
            <a:ext cx="359395" cy="17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Shape 43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63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5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Shape 445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63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>
            <a:hlinkClick r:id="rId4"/>
          </p:cNvPr>
          <p:cNvSpPr/>
          <p:nvPr/>
        </p:nvSpPr>
        <p:spPr>
          <a:xfrm>
            <a:off x="4267200" y="7396480"/>
            <a:ext cx="731520" cy="3860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3167D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Shape 453"/>
          <p:cNvSpPr txBox="1"/>
          <p:nvPr>
            <p:ph idx="2" type="body"/>
          </p:nvPr>
        </p:nvSpPr>
        <p:spPr>
          <a:xfrm>
            <a:off x="5766958" y="8917803"/>
            <a:ext cx="147088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>
            <a:hlinkClick r:id="rId4"/>
          </p:cNvPr>
          <p:cNvSpPr/>
          <p:nvPr/>
        </p:nvSpPr>
        <p:spPr>
          <a:xfrm flipH="1">
            <a:off x="11562080" y="8148320"/>
            <a:ext cx="690880" cy="4673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3167D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3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1" name="Shape 461"/>
          <p:cNvSpPr txBox="1"/>
          <p:nvPr>
            <p:ph idx="2" type="body"/>
          </p:nvPr>
        </p:nvSpPr>
        <p:spPr>
          <a:xfrm>
            <a:off x="5777118" y="8917803"/>
            <a:ext cx="145056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108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5796"/>
            <a:ext cx="13004800" cy="8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>
            <a:hlinkClick r:id="rId4"/>
          </p:cNvPr>
          <p:cNvSpPr/>
          <p:nvPr/>
        </p:nvSpPr>
        <p:spPr>
          <a:xfrm flipH="1">
            <a:off x="11379200" y="7112000"/>
            <a:ext cx="833120" cy="4673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2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9" name="Shape 469"/>
          <p:cNvSpPr txBox="1"/>
          <p:nvPr>
            <p:ph idx="2" type="body"/>
          </p:nvPr>
        </p:nvSpPr>
        <p:spPr>
          <a:xfrm>
            <a:off x="5768116" y="8912344"/>
            <a:ext cx="145183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110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1850"/>
            <a:ext cx="13004800" cy="80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>
            <a:hlinkClick r:id="rId4"/>
          </p:cNvPr>
          <p:cNvSpPr/>
          <p:nvPr/>
        </p:nvSpPr>
        <p:spPr>
          <a:xfrm flipH="1">
            <a:off x="11906250" y="8020050"/>
            <a:ext cx="685800" cy="4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4A9B3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Shape 477"/>
          <p:cNvSpPr txBox="1"/>
          <p:nvPr>
            <p:ph idx="2" type="body"/>
          </p:nvPr>
        </p:nvSpPr>
        <p:spPr>
          <a:xfrm>
            <a:off x="5787277" y="8915400"/>
            <a:ext cx="1430244" cy="84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113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113.jpg" id="478" name="Shape 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838200"/>
            <a:ext cx="13004801" cy="8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>
            <a:hlinkClick r:id="rId4"/>
          </p:cNvPr>
          <p:cNvSpPr/>
          <p:nvPr/>
        </p:nvSpPr>
        <p:spPr>
          <a:xfrm flipH="1">
            <a:off x="11826240" y="5872480"/>
            <a:ext cx="670560" cy="4470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5A920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1100" y="2133600"/>
            <a:ext cx="355600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10501655" y="3133813"/>
            <a:ext cx="718795" cy="39043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10501655" y="3535192"/>
            <a:ext cx="718795" cy="39043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0501655" y="3937324"/>
            <a:ext cx="718795" cy="39043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8735110" y="6326106"/>
            <a:ext cx="661645" cy="31423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9396755" y="6640343"/>
            <a:ext cx="585445" cy="33195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8158505" y="6972301"/>
            <a:ext cx="375895" cy="40004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54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8550" y="3962400"/>
            <a:ext cx="3746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3178567" y="4563884"/>
            <a:ext cx="137438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done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178567" y="5010854"/>
            <a:ext cx="137438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been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178567" y="5468053"/>
            <a:ext cx="137438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played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178567" y="5925252"/>
            <a:ext cx="1374383" cy="379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played</a:t>
            </a:r>
            <a:endParaRPr b="0" i="0" sz="1800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3312698" y="4552408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312698" y="5010854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3312698" y="5492279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312698" y="5925252"/>
            <a:ext cx="1106120" cy="3553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FFFF"/>
              </a:gs>
              <a:gs pos="100000">
                <a:srgbClr val="6FFDEA"/>
              </a:gs>
            </a:gsLst>
            <a:lin ang="54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220C"/>
              </a:buClr>
              <a:buSzPts val="1500"/>
              <a:buFont typeface="Helvetica Neue"/>
              <a:buNone/>
            </a:pPr>
            <a:r>
              <a:rPr b="0" i="0" lang="en-US" sz="1500" u="none" cap="none" strike="noStrike">
                <a:solidFill>
                  <a:srgbClr val="EB22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74550" y="302895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1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55 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42140"/>
            <a:ext cx="13004800" cy="806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3811320" y="164055"/>
            <a:ext cx="538216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Theme 6 – Lesson 2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5844316" y="9121789"/>
            <a:ext cx="131616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B2B6"/>
              </a:buClr>
              <a:buSzPts val="2400"/>
              <a:buFont typeface="Helvetica Neue"/>
              <a:buNone/>
            </a:pPr>
            <a:r>
              <a:rPr b="1" i="0" lang="en-US" sz="2400" u="none" cap="none" strike="noStrike">
                <a:solidFill>
                  <a:srgbClr val="5FB2B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56</a:t>
            </a:r>
            <a:endParaRPr b="1" i="0" sz="3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1300480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