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5"/>
  </p:notesMasterIdLst>
  <p:sldIdLst>
    <p:sldId id="289" r:id="rId2"/>
    <p:sldId id="257" r:id="rId3"/>
    <p:sldId id="299" r:id="rId4"/>
    <p:sldId id="259" r:id="rId5"/>
    <p:sldId id="256" r:id="rId6"/>
    <p:sldId id="262" r:id="rId7"/>
    <p:sldId id="266" r:id="rId8"/>
    <p:sldId id="270" r:id="rId9"/>
    <p:sldId id="271" r:id="rId10"/>
    <p:sldId id="273" r:id="rId11"/>
    <p:sldId id="274" r:id="rId12"/>
    <p:sldId id="275" r:id="rId13"/>
    <p:sldId id="282" r:id="rId14"/>
    <p:sldId id="277" r:id="rId15"/>
    <p:sldId id="284" r:id="rId16"/>
    <p:sldId id="285" r:id="rId17"/>
    <p:sldId id="286" r:id="rId18"/>
    <p:sldId id="300" r:id="rId19"/>
    <p:sldId id="287" r:id="rId20"/>
    <p:sldId id="278" r:id="rId21"/>
    <p:sldId id="290" r:id="rId22"/>
    <p:sldId id="296" r:id="rId23"/>
    <p:sldId id="28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6B53B1-AABD-448F-8320-19F7BAF60A99}">
          <p14:sldIdLst>
            <p14:sldId id="289"/>
            <p14:sldId id="257"/>
            <p14:sldId id="299"/>
            <p14:sldId id="259"/>
          </p14:sldIdLst>
        </p14:section>
        <p14:section name="BÀI 6: cô bé bán diêm" id="{A9B3EB73-E821-4D0B-9FE4-DFFD811490EE}">
          <p14:sldIdLst>
            <p14:sldId id="256"/>
          </p14:sldIdLst>
        </p14:section>
        <p14:section name="Bài: CÔ BÉ BÁN DIÊM" id="{2E1F20A2-A24D-497C-9B3D-BCBDE60410AF}">
          <p14:sldIdLst>
            <p14:sldId id="262"/>
          </p14:sldIdLst>
        </p14:section>
        <p14:section name="Bài: CÔ BÉ BÁN DIÊM" id="{7D6DE05B-AA52-48A4-9CAB-A2510E5C8952}">
          <p14:sldIdLst>
            <p14:sldId id="266"/>
          </p14:sldIdLst>
        </p14:section>
        <p14:section name="Bài: CÔ BÉ BÁN DIÊM" id="{0340A535-7D5A-47C8-8B45-45C4B90926D4}">
          <p14:sldIdLst>
            <p14:sldId id="270"/>
          </p14:sldIdLst>
        </p14:section>
        <p14:section name="Bài: CÔ BÉ BÁN DIÊM" id="{2A105FCA-D88A-47F1-B0BF-A09288F472F6}">
          <p14:sldIdLst>
            <p14:sldId id="271"/>
          </p14:sldIdLst>
        </p14:section>
        <p14:section name="Bài: CÔ BÉ BÁN DIÊM" id="{86CD75D4-701B-4928-BCA3-E802F387A9B3}">
          <p14:sldIdLst>
            <p14:sldId id="273"/>
          </p14:sldIdLst>
        </p14:section>
        <p14:section name="Bài: CÔ BÉ BÁN DIÊM" id="{9D4690A4-FA1D-426B-A20C-62B4B1795A9D}">
          <p14:sldIdLst>
            <p14:sldId id="274"/>
          </p14:sldIdLst>
        </p14:section>
        <p14:section name="Bài: CÔ BÉ BÁN DIÊM" id="{AE0F14C5-B352-4217-B51F-E732F1EEE789}">
          <p14:sldIdLst>
            <p14:sldId id="275"/>
          </p14:sldIdLst>
        </p14:section>
        <p14:section name="Bài: CÔ BÉ BÁN DIÊM" id="{717809B6-0C49-4C85-891D-75ABC07C8934}">
          <p14:sldIdLst>
            <p14:sldId id="282"/>
          </p14:sldIdLst>
        </p14:section>
        <p14:section name="Bài: CÔ BÉ BÁN DIÊM" id="{CF4CF1B8-2046-4BEB-9AD7-1E97660C56B0}">
          <p14:sldIdLst>
            <p14:sldId id="277"/>
          </p14:sldIdLst>
        </p14:section>
        <p14:section name="Bài: CÔ BÉ BÁN DIÊM" id="{4EBDC8E7-41DA-4752-B177-F3141B61C58C}">
          <p14:sldIdLst>
            <p14:sldId id="284"/>
          </p14:sldIdLst>
        </p14:section>
        <p14:section name="Bài: CÔ BÉ BÁN DIÊM" id="{937A7D45-F737-4046-8335-8873CCAECB96}">
          <p14:sldIdLst>
            <p14:sldId id="285"/>
          </p14:sldIdLst>
        </p14:section>
        <p14:section name="Bài: CÔ BÉ BÁN DIÊM" id="{90C59B2C-D899-4BD1-AFB9-7FECEFE33A4D}">
          <p14:sldIdLst>
            <p14:sldId id="286"/>
          </p14:sldIdLst>
        </p14:section>
        <p14:section name="Bài: CÔ BÉ BÁN DIÊM" id="{BE49F483-7A7B-4D6C-A353-5B511421CEE4}">
          <p14:sldIdLst>
            <p14:sldId id="300"/>
            <p14:sldId id="287"/>
          </p14:sldIdLst>
        </p14:section>
        <p14:section name="Bài: CÔ BÉ BÁN DIÊM" id="{358979CA-81F9-4824-AB0B-D6C2BD9834FD}">
          <p14:sldIdLst>
            <p14:sldId id="278"/>
          </p14:sldIdLst>
        </p14:section>
        <p14:section name="Bài: CÔ BÉ BÁN DIÊM" id="{ADF2822C-9B77-452F-939A-86388D485CF3}">
          <p14:sldIdLst>
            <p14:sldId id="290"/>
          </p14:sldIdLst>
        </p14:section>
        <p14:section name="Bài: CÔ BÉ BÁN DIÊM" id="{407C7478-73BA-4D7D-8C51-1E55779AC489}">
          <p14:sldIdLst>
            <p14:sldId id="296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an Anh" initials="TA" lastIdx="2" clrIdx="0">
    <p:extLst>
      <p:ext uri="{19B8F6BF-5375-455C-9EA6-DF929625EA0E}">
        <p15:presenceInfo xmlns:p15="http://schemas.microsoft.com/office/powerpoint/2012/main" userId="Tuan A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2764" autoAdjust="0"/>
  </p:normalViewPr>
  <p:slideViewPr>
    <p:cSldViewPr snapToGrid="0">
      <p:cViewPr>
        <p:scale>
          <a:sx n="41" d="100"/>
          <a:sy n="41" d="100"/>
        </p:scale>
        <p:origin x="-30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BB973-D596-425F-821C-65AE4E58DC8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A3C268-16E6-4FA1-8CF1-61D800B5035A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1942145A-7DF3-4DB5-A471-9E85434C57D2}" type="parTrans" cxnId="{C6865E7E-BA42-4140-A516-949564391FC4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70143-44A7-48A1-A5B8-97FE5D7ED6FB}" type="sibTrans" cxnId="{C6865E7E-BA42-4140-A516-949564391FC4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E41408-A87B-4CF6-96A2-2E132E1C9C1C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83182EF-5858-45F4-9F31-A60D4E37C22F}" type="parTrans" cxnId="{11B48D73-2584-4E1D-9D2A-441F2AD9BDE4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C107FA-8D9E-408E-AC50-EB23DA77E21E}" type="sibTrans" cxnId="{11B48D73-2584-4E1D-9D2A-441F2AD9BDE4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04D5FF-4920-45F8-897E-D568915E60A4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8FA221ED-E9FE-4415-863F-9144E990505F}" type="parTrans" cxnId="{885879E0-9251-4DDF-8A83-968F94E44246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A1DF32-5DA8-40E6-BE74-612A8A77A83C}" type="sibTrans" cxnId="{885879E0-9251-4DDF-8A83-968F94E44246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5CE284-1B95-4784-A347-E1E46D5B9578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lần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quẹt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diêm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8E972F8-6D93-4450-B4B4-F86312FD08CF}" type="parTrans" cxnId="{CE3500E2-091F-45CF-8B76-D62C04B3F075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57139E-5D31-4618-9A94-4E83A91D31F2}" type="sibTrans" cxnId="{CE3500E2-091F-45CF-8B76-D62C04B3F075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C9B81F-6158-4BF3-AFB7-03BDBC495170}">
      <dgm:prSet phldrT="[Text]" custT="1"/>
      <dgm:spPr/>
      <dgm:t>
        <a:bodyPr/>
        <a:lstStyle/>
        <a:p>
          <a:pPr algn="l">
            <a:lnSpc>
              <a:spcPct val="150000"/>
            </a:lnSpc>
          </a:pP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diêm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đêm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rét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B31E8F2-5F46-44C9-BF47-258B6BD68394}" type="sibTrans" cxnId="{E98596E2-9549-4AEF-A606-67A9CC543FB3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72F791-3C90-47A9-BD53-7B56F560D822}" type="parTrans" cxnId="{E98596E2-9549-4AEF-A606-67A9CC543FB3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E9EB6B-8B7E-4917-B56E-211B9773C4E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BC2F333D-659F-4F0A-9FF2-9F7EC52D6D8A}" type="sibTrans" cxnId="{210D7A5C-E403-4E99-BEF2-B8F23EB22D47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251677-677B-42D0-B3DD-52CF5534680B}" type="parTrans" cxnId="{210D7A5C-E403-4E99-BEF2-B8F23EB22D47}">
      <dgm:prSet/>
      <dgm:spPr/>
      <dgm:t>
        <a:bodyPr/>
        <a:lstStyle/>
        <a:p>
          <a:pPr>
            <a:lnSpc>
              <a:spcPct val="150000"/>
            </a:lnSpc>
          </a:pP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CA49BA-4E2C-4316-9BE0-046554F5EEA5}" type="pres">
      <dgm:prSet presAssocID="{8BABB973-D596-425F-821C-65AE4E58DC87}" presName="linearFlow" presStyleCnt="0">
        <dgm:presLayoutVars>
          <dgm:dir/>
          <dgm:animLvl val="lvl"/>
          <dgm:resizeHandles val="exact"/>
        </dgm:presLayoutVars>
      </dgm:prSet>
      <dgm:spPr/>
    </dgm:pt>
    <dgm:pt modelId="{BF7C95DF-7C26-4D55-A851-B3538A8D8689}" type="pres">
      <dgm:prSet presAssocID="{FDE9EB6B-8B7E-4917-B56E-211B9773C4E9}" presName="composite" presStyleCnt="0"/>
      <dgm:spPr/>
    </dgm:pt>
    <dgm:pt modelId="{F7A13637-1377-4185-B3BD-CCB63C014A48}" type="pres">
      <dgm:prSet presAssocID="{FDE9EB6B-8B7E-4917-B56E-211B9773C4E9}" presName="parentText" presStyleLbl="alignNode1" presStyleIdx="0" presStyleCnt="3" custLinFactNeighborY="0">
        <dgm:presLayoutVars>
          <dgm:chMax val="1"/>
          <dgm:bulletEnabled val="1"/>
        </dgm:presLayoutVars>
      </dgm:prSet>
      <dgm:spPr/>
    </dgm:pt>
    <dgm:pt modelId="{AFAEE239-1690-4E79-9DAF-59AC47340CBE}" type="pres">
      <dgm:prSet presAssocID="{FDE9EB6B-8B7E-4917-B56E-211B9773C4E9}" presName="descendantText" presStyleLbl="alignAcc1" presStyleIdx="0" presStyleCnt="3">
        <dgm:presLayoutVars>
          <dgm:bulletEnabled val="1"/>
        </dgm:presLayoutVars>
      </dgm:prSet>
      <dgm:spPr/>
    </dgm:pt>
    <dgm:pt modelId="{6C1FDD21-DEA6-49CE-9CAA-5EEB695CBE68}" type="pres">
      <dgm:prSet presAssocID="{BC2F333D-659F-4F0A-9FF2-9F7EC52D6D8A}" presName="sp" presStyleCnt="0"/>
      <dgm:spPr/>
    </dgm:pt>
    <dgm:pt modelId="{45F24CDF-5879-44F7-B8EE-98CA69B3483C}" type="pres">
      <dgm:prSet presAssocID="{1B04D5FF-4920-45F8-897E-D568915E60A4}" presName="composite" presStyleCnt="0"/>
      <dgm:spPr/>
    </dgm:pt>
    <dgm:pt modelId="{DBB5939B-0B39-4E50-BA94-6E291DDBF93C}" type="pres">
      <dgm:prSet presAssocID="{1B04D5FF-4920-45F8-897E-D568915E60A4}" presName="parentText" presStyleLbl="alignNode1" presStyleIdx="1" presStyleCnt="3" custLinFactNeighborY="0">
        <dgm:presLayoutVars>
          <dgm:chMax val="1"/>
          <dgm:bulletEnabled val="1"/>
        </dgm:presLayoutVars>
      </dgm:prSet>
      <dgm:spPr/>
    </dgm:pt>
    <dgm:pt modelId="{DF78E727-C373-4F5C-AB32-14CB9D6FE230}" type="pres">
      <dgm:prSet presAssocID="{1B04D5FF-4920-45F8-897E-D568915E60A4}" presName="descendantText" presStyleLbl="alignAcc1" presStyleIdx="1" presStyleCnt="3">
        <dgm:presLayoutVars>
          <dgm:bulletEnabled val="1"/>
        </dgm:presLayoutVars>
      </dgm:prSet>
      <dgm:spPr/>
    </dgm:pt>
    <dgm:pt modelId="{EA28E20C-709F-480F-93A0-9DEC3E06F812}" type="pres">
      <dgm:prSet presAssocID="{C8A1DF32-5DA8-40E6-BE74-612A8A77A83C}" presName="sp" presStyleCnt="0"/>
      <dgm:spPr/>
    </dgm:pt>
    <dgm:pt modelId="{DF9C603B-7B3C-4BFA-BAD4-B20D7D9569B0}" type="pres">
      <dgm:prSet presAssocID="{4BA3C268-16E6-4FA1-8CF1-61D800B5035A}" presName="composite" presStyleCnt="0"/>
      <dgm:spPr/>
    </dgm:pt>
    <dgm:pt modelId="{402BA050-208D-4975-8772-B2163AFDD586}" type="pres">
      <dgm:prSet presAssocID="{4BA3C268-16E6-4FA1-8CF1-61D800B5035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874722D-39D5-4580-BD35-7977DB070A37}" type="pres">
      <dgm:prSet presAssocID="{4BA3C268-16E6-4FA1-8CF1-61D800B5035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9D4791F-224A-4DB7-932A-9E684ABE2805}" type="presOf" srcId="{075CE284-1B95-4784-A347-E1E46D5B9578}" destId="{DF78E727-C373-4F5C-AB32-14CB9D6FE230}" srcOrd="0" destOrd="0" presId="urn:microsoft.com/office/officeart/2005/8/layout/chevron2"/>
    <dgm:cxn modelId="{10884C2F-EC2D-409F-AAE1-56F350A76081}" type="presOf" srcId="{8BABB973-D596-425F-821C-65AE4E58DC87}" destId="{CDCA49BA-4E2C-4316-9BE0-046554F5EEA5}" srcOrd="0" destOrd="0" presId="urn:microsoft.com/office/officeart/2005/8/layout/chevron2"/>
    <dgm:cxn modelId="{210D7A5C-E403-4E99-BEF2-B8F23EB22D47}" srcId="{8BABB973-D596-425F-821C-65AE4E58DC87}" destId="{FDE9EB6B-8B7E-4917-B56E-211B9773C4E9}" srcOrd="0" destOrd="0" parTransId="{04251677-677B-42D0-B3DD-52CF5534680B}" sibTransId="{BC2F333D-659F-4F0A-9FF2-9F7EC52D6D8A}"/>
    <dgm:cxn modelId="{35961A6B-8933-47C5-B315-CC6964CF33C6}" type="presOf" srcId="{1B04D5FF-4920-45F8-897E-D568915E60A4}" destId="{DBB5939B-0B39-4E50-BA94-6E291DDBF93C}" srcOrd="0" destOrd="0" presId="urn:microsoft.com/office/officeart/2005/8/layout/chevron2"/>
    <dgm:cxn modelId="{A45E476B-03DB-435A-B255-15D849C4385A}" type="presOf" srcId="{4BA3C268-16E6-4FA1-8CF1-61D800B5035A}" destId="{402BA050-208D-4975-8772-B2163AFDD586}" srcOrd="0" destOrd="0" presId="urn:microsoft.com/office/officeart/2005/8/layout/chevron2"/>
    <dgm:cxn modelId="{11B48D73-2584-4E1D-9D2A-441F2AD9BDE4}" srcId="{4BA3C268-16E6-4FA1-8CF1-61D800B5035A}" destId="{BFE41408-A87B-4CF6-96A2-2E132E1C9C1C}" srcOrd="0" destOrd="0" parTransId="{083182EF-5858-45F4-9F31-A60D4E37C22F}" sibTransId="{40C107FA-8D9E-408E-AC50-EB23DA77E21E}"/>
    <dgm:cxn modelId="{74FD5A55-A3C3-44A0-A722-0DC756B6E5F5}" type="presOf" srcId="{BFE41408-A87B-4CF6-96A2-2E132E1C9C1C}" destId="{5874722D-39D5-4580-BD35-7977DB070A37}" srcOrd="0" destOrd="0" presId="urn:microsoft.com/office/officeart/2005/8/layout/chevron2"/>
    <dgm:cxn modelId="{C6865E7E-BA42-4140-A516-949564391FC4}" srcId="{8BABB973-D596-425F-821C-65AE4E58DC87}" destId="{4BA3C268-16E6-4FA1-8CF1-61D800B5035A}" srcOrd="2" destOrd="0" parTransId="{1942145A-7DF3-4DB5-A471-9E85434C57D2}" sibTransId="{94A70143-44A7-48A1-A5B8-97FE5D7ED6FB}"/>
    <dgm:cxn modelId="{16F1677F-4A86-4D58-A3D8-6CA3BF9DD9E8}" type="presOf" srcId="{FDE9EB6B-8B7E-4917-B56E-211B9773C4E9}" destId="{F7A13637-1377-4185-B3BD-CCB63C014A48}" srcOrd="0" destOrd="0" presId="urn:microsoft.com/office/officeart/2005/8/layout/chevron2"/>
    <dgm:cxn modelId="{ED222CA6-F860-47A7-A41E-FFB8430F2622}" type="presOf" srcId="{E4C9B81F-6158-4BF3-AFB7-03BDBC495170}" destId="{AFAEE239-1690-4E79-9DAF-59AC47340CBE}" srcOrd="0" destOrd="0" presId="urn:microsoft.com/office/officeart/2005/8/layout/chevron2"/>
    <dgm:cxn modelId="{885879E0-9251-4DDF-8A83-968F94E44246}" srcId="{8BABB973-D596-425F-821C-65AE4E58DC87}" destId="{1B04D5FF-4920-45F8-897E-D568915E60A4}" srcOrd="1" destOrd="0" parTransId="{8FA221ED-E9FE-4415-863F-9144E990505F}" sibTransId="{C8A1DF32-5DA8-40E6-BE74-612A8A77A83C}"/>
    <dgm:cxn modelId="{CE3500E2-091F-45CF-8B76-D62C04B3F075}" srcId="{1B04D5FF-4920-45F8-897E-D568915E60A4}" destId="{075CE284-1B95-4784-A347-E1E46D5B9578}" srcOrd="0" destOrd="0" parTransId="{48E972F8-6D93-4450-B4B4-F86312FD08CF}" sibTransId="{0557139E-5D31-4618-9A94-4E83A91D31F2}"/>
    <dgm:cxn modelId="{E98596E2-9549-4AEF-A606-67A9CC543FB3}" srcId="{FDE9EB6B-8B7E-4917-B56E-211B9773C4E9}" destId="{E4C9B81F-6158-4BF3-AFB7-03BDBC495170}" srcOrd="0" destOrd="0" parTransId="{6C72F791-3C90-47A9-BD53-7B56F560D822}" sibTransId="{FB31E8F2-5F46-44C9-BF47-258B6BD68394}"/>
    <dgm:cxn modelId="{8FA54D04-4F79-49AA-BDC4-5955893DE0BB}" type="presParOf" srcId="{CDCA49BA-4E2C-4316-9BE0-046554F5EEA5}" destId="{BF7C95DF-7C26-4D55-A851-B3538A8D8689}" srcOrd="0" destOrd="0" presId="urn:microsoft.com/office/officeart/2005/8/layout/chevron2"/>
    <dgm:cxn modelId="{8B9D66B9-99D9-43B9-BA8B-74439462A107}" type="presParOf" srcId="{BF7C95DF-7C26-4D55-A851-B3538A8D8689}" destId="{F7A13637-1377-4185-B3BD-CCB63C014A48}" srcOrd="0" destOrd="0" presId="urn:microsoft.com/office/officeart/2005/8/layout/chevron2"/>
    <dgm:cxn modelId="{F1B276C7-B420-47E3-8272-1AF95345C2DA}" type="presParOf" srcId="{BF7C95DF-7C26-4D55-A851-B3538A8D8689}" destId="{AFAEE239-1690-4E79-9DAF-59AC47340CBE}" srcOrd="1" destOrd="0" presId="urn:microsoft.com/office/officeart/2005/8/layout/chevron2"/>
    <dgm:cxn modelId="{FE7503F4-762C-42B6-9E95-F58D56A252C6}" type="presParOf" srcId="{CDCA49BA-4E2C-4316-9BE0-046554F5EEA5}" destId="{6C1FDD21-DEA6-49CE-9CAA-5EEB695CBE68}" srcOrd="1" destOrd="0" presId="urn:microsoft.com/office/officeart/2005/8/layout/chevron2"/>
    <dgm:cxn modelId="{63690FA1-3F7D-4681-AA7A-65885290A1DC}" type="presParOf" srcId="{CDCA49BA-4E2C-4316-9BE0-046554F5EEA5}" destId="{45F24CDF-5879-44F7-B8EE-98CA69B3483C}" srcOrd="2" destOrd="0" presId="urn:microsoft.com/office/officeart/2005/8/layout/chevron2"/>
    <dgm:cxn modelId="{F892BCE7-5476-4D77-831B-1A3F7295E28D}" type="presParOf" srcId="{45F24CDF-5879-44F7-B8EE-98CA69B3483C}" destId="{DBB5939B-0B39-4E50-BA94-6E291DDBF93C}" srcOrd="0" destOrd="0" presId="urn:microsoft.com/office/officeart/2005/8/layout/chevron2"/>
    <dgm:cxn modelId="{D8A617B5-B3AA-4B1C-B06D-150E1EDDB150}" type="presParOf" srcId="{45F24CDF-5879-44F7-B8EE-98CA69B3483C}" destId="{DF78E727-C373-4F5C-AB32-14CB9D6FE230}" srcOrd="1" destOrd="0" presId="urn:microsoft.com/office/officeart/2005/8/layout/chevron2"/>
    <dgm:cxn modelId="{6AC2F330-5E76-4A6E-BB17-07E057F35774}" type="presParOf" srcId="{CDCA49BA-4E2C-4316-9BE0-046554F5EEA5}" destId="{EA28E20C-709F-480F-93A0-9DEC3E06F812}" srcOrd="3" destOrd="0" presId="urn:microsoft.com/office/officeart/2005/8/layout/chevron2"/>
    <dgm:cxn modelId="{9D33BD4D-A8D7-42B6-85CA-1613FA1CA04C}" type="presParOf" srcId="{CDCA49BA-4E2C-4316-9BE0-046554F5EEA5}" destId="{DF9C603B-7B3C-4BFA-BAD4-B20D7D9569B0}" srcOrd="4" destOrd="0" presId="urn:microsoft.com/office/officeart/2005/8/layout/chevron2"/>
    <dgm:cxn modelId="{4F5D2F79-3590-45C9-A694-F2DA4DAD19F6}" type="presParOf" srcId="{DF9C603B-7B3C-4BFA-BAD4-B20D7D9569B0}" destId="{402BA050-208D-4975-8772-B2163AFDD586}" srcOrd="0" destOrd="0" presId="urn:microsoft.com/office/officeart/2005/8/layout/chevron2"/>
    <dgm:cxn modelId="{81FA8D3D-77FC-494B-B991-645E3C2D0CB0}" type="presParOf" srcId="{DF9C603B-7B3C-4BFA-BAD4-B20D7D9569B0}" destId="{5874722D-39D5-4580-BD35-7977DB070A3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471073-A682-4378-A582-5DFFFA61ECA0}" type="doc">
      <dgm:prSet loTypeId="urn:microsoft.com/office/officeart/2005/8/layout/arrow5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73262A-F284-4ACB-B353-036D2EB556F6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43CDDC-AE46-4B7F-B7E2-6B4F84D741A7}" type="parTrans" cxnId="{541808B4-049F-4D86-B791-17BEE453C4D0}">
      <dgm:prSet/>
      <dgm:spPr/>
      <dgm:t>
        <a:bodyPr/>
        <a:lstStyle/>
        <a:p>
          <a:endParaRPr lang="en-US"/>
        </a:p>
      </dgm:t>
    </dgm:pt>
    <dgm:pt modelId="{1851D1B3-0637-4C57-BDCD-51B7D3886A4D}" type="sibTrans" cxnId="{541808B4-049F-4D86-B791-17BEE453C4D0}">
      <dgm:prSet/>
      <dgm:spPr/>
      <dgm:t>
        <a:bodyPr/>
        <a:lstStyle/>
        <a:p>
          <a:endParaRPr lang="en-US"/>
        </a:p>
      </dgm:t>
    </dgm:pt>
    <dgm:pt modelId="{788BD5C2-B469-4C10-BA79-0FE8E761860B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khứ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DAB968-9234-41D6-8FE8-2078923EB476}" type="parTrans" cxnId="{D22576A2-CBA8-4307-AB68-DC0B39F65C2F}">
      <dgm:prSet/>
      <dgm:spPr/>
      <dgm:t>
        <a:bodyPr/>
        <a:lstStyle/>
        <a:p>
          <a:endParaRPr lang="en-US"/>
        </a:p>
      </dgm:t>
    </dgm:pt>
    <dgm:pt modelId="{ABA11CC8-E91D-4874-8D39-2D6C8FD15613}" type="sibTrans" cxnId="{D22576A2-CBA8-4307-AB68-DC0B39F65C2F}">
      <dgm:prSet/>
      <dgm:spPr/>
      <dgm:t>
        <a:bodyPr/>
        <a:lstStyle/>
        <a:p>
          <a:endParaRPr lang="en-US"/>
        </a:p>
      </dgm:t>
    </dgm:pt>
    <dgm:pt modelId="{655C469A-12A7-4BA7-828B-F694AF188388}" type="pres">
      <dgm:prSet presAssocID="{F6471073-A682-4378-A582-5DFFFA61ECA0}" presName="diagram" presStyleCnt="0">
        <dgm:presLayoutVars>
          <dgm:dir/>
          <dgm:resizeHandles val="exact"/>
        </dgm:presLayoutVars>
      </dgm:prSet>
      <dgm:spPr/>
    </dgm:pt>
    <dgm:pt modelId="{444218D8-9F93-4CFE-B0FE-1F84D9D9E3D5}" type="pres">
      <dgm:prSet presAssocID="{788BD5C2-B469-4C10-BA79-0FE8E761860B}" presName="arrow" presStyleLbl="node1" presStyleIdx="0" presStyleCnt="2" custScaleY="100528" custRadScaleRad="98009" custRadScaleInc="-183">
        <dgm:presLayoutVars>
          <dgm:bulletEnabled val="1"/>
        </dgm:presLayoutVars>
      </dgm:prSet>
      <dgm:spPr/>
    </dgm:pt>
    <dgm:pt modelId="{8EADE7D9-760D-4C24-B83E-0549290A60A6}" type="pres">
      <dgm:prSet presAssocID="{0273262A-F284-4ACB-B353-036D2EB556F6}" presName="arrow" presStyleLbl="node1" presStyleIdx="1" presStyleCnt="2" custScaleY="100879">
        <dgm:presLayoutVars>
          <dgm:bulletEnabled val="1"/>
        </dgm:presLayoutVars>
      </dgm:prSet>
      <dgm:spPr/>
    </dgm:pt>
  </dgm:ptLst>
  <dgm:cxnLst>
    <dgm:cxn modelId="{42C56E80-9063-4D1D-9941-B6E325A19105}" type="presOf" srcId="{F6471073-A682-4378-A582-5DFFFA61ECA0}" destId="{655C469A-12A7-4BA7-828B-F694AF188388}" srcOrd="0" destOrd="0" presId="urn:microsoft.com/office/officeart/2005/8/layout/arrow5"/>
    <dgm:cxn modelId="{D22576A2-CBA8-4307-AB68-DC0B39F65C2F}" srcId="{F6471073-A682-4378-A582-5DFFFA61ECA0}" destId="{788BD5C2-B469-4C10-BA79-0FE8E761860B}" srcOrd="0" destOrd="0" parTransId="{62DAB968-9234-41D6-8FE8-2078923EB476}" sibTransId="{ABA11CC8-E91D-4874-8D39-2D6C8FD15613}"/>
    <dgm:cxn modelId="{541808B4-049F-4D86-B791-17BEE453C4D0}" srcId="{F6471073-A682-4378-A582-5DFFFA61ECA0}" destId="{0273262A-F284-4ACB-B353-036D2EB556F6}" srcOrd="1" destOrd="0" parTransId="{5343CDDC-AE46-4B7F-B7E2-6B4F84D741A7}" sibTransId="{1851D1B3-0637-4C57-BDCD-51B7D3886A4D}"/>
    <dgm:cxn modelId="{3B681EB8-623E-462A-931B-1B040FDE612D}" type="presOf" srcId="{0273262A-F284-4ACB-B353-036D2EB556F6}" destId="{8EADE7D9-760D-4C24-B83E-0549290A60A6}" srcOrd="0" destOrd="0" presId="urn:microsoft.com/office/officeart/2005/8/layout/arrow5"/>
    <dgm:cxn modelId="{438DE2E1-1372-4F44-A753-6D5655C1C0DD}" type="presOf" srcId="{788BD5C2-B469-4C10-BA79-0FE8E761860B}" destId="{444218D8-9F93-4CFE-B0FE-1F84D9D9E3D5}" srcOrd="0" destOrd="0" presId="urn:microsoft.com/office/officeart/2005/8/layout/arrow5"/>
    <dgm:cxn modelId="{F83B1EA2-97C3-403F-95D8-8867790FD173}" type="presParOf" srcId="{655C469A-12A7-4BA7-828B-F694AF188388}" destId="{444218D8-9F93-4CFE-B0FE-1F84D9D9E3D5}" srcOrd="0" destOrd="0" presId="urn:microsoft.com/office/officeart/2005/8/layout/arrow5"/>
    <dgm:cxn modelId="{DC63B810-7D2A-40D7-A2A0-1477890B84ED}" type="presParOf" srcId="{655C469A-12A7-4BA7-828B-F694AF188388}" destId="{8EADE7D9-760D-4C24-B83E-0549290A60A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305A7C-3D1F-40EF-A217-60A91F64810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DD0A43-5C23-4919-9458-1A19A34F703B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r>
            <a: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MỞ BÀI</a:t>
          </a:r>
        </a:p>
      </dgm:t>
    </dgm:pt>
    <dgm:pt modelId="{25BA5C31-0E0F-449F-924C-883BD53FF926}" type="parTrans" cxnId="{B1978E40-750E-412D-B1F3-A6A95B923056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4042819B-0A9E-4D26-A798-ED20AAACA2FA}" type="sibTrans" cxnId="{B1978E40-750E-412D-B1F3-A6A95B923056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53070765-0AF1-486A-8FEB-F2EB297784A4}">
      <dgm:prSet phldrT="[Text]" custT="1"/>
      <dgm:spPr/>
      <dgm:t>
        <a:bodyPr/>
        <a:lstStyle/>
        <a:p>
          <a:pPr algn="just"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600" i="1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85F48617-F717-4799-BCBB-5E5F4BC55721}" type="parTrans" cxnId="{D095D7F8-31DC-4CAC-B359-BB8905C9E69F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284BFD4B-99F2-4F44-B813-FB0E30E7D733}" type="sibTrans" cxnId="{D095D7F8-31DC-4CAC-B359-BB8905C9E69F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0AAB075E-AF3F-4D0B-A9FA-19F6D581B0E0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r>
            <a: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THÂN BÀI</a:t>
          </a:r>
        </a:p>
      </dgm:t>
    </dgm:pt>
    <dgm:pt modelId="{1B3A8EB4-FF6A-42AE-9195-24AF913B43D4}" type="parTrans" cxnId="{32DA30BA-6947-4956-BFF0-94C02843CBC0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E49D90AA-FAEC-457D-AB19-747BD4F332D6}" type="sibTrans" cxnId="{32DA30BA-6947-4956-BFF0-94C02843CBC0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E49DFC16-6D24-435E-AF6F-D07E2976B10A}">
      <dgm:prSet phldrT="[Text]" custT="1"/>
      <dgm:spPr/>
      <dgm:t>
        <a:bodyPr/>
        <a:lstStyle/>
        <a:p>
          <a:pPr algn="just"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6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871B02CB-8C79-454B-B88B-653616C316A8}" type="parTrans" cxnId="{E99A11E7-BDD7-48FD-8490-E432CB317D68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5E3E4F67-821B-405A-A4BC-5B04DB0E78F1}" type="sibTrans" cxnId="{E99A11E7-BDD7-48FD-8490-E432CB317D68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CF379D38-15C9-4CFF-8275-CE2A2259B15E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r>
            <a: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KẾT BÀI</a:t>
          </a:r>
        </a:p>
      </dgm:t>
    </dgm:pt>
    <dgm:pt modelId="{734CD2C7-294D-447B-82F9-202AB18BF751}" type="parTrans" cxnId="{DDB873D1-C85F-458D-9940-62899C42514D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CC8CCEB0-935B-468E-A8CB-F82CA6803A78}" type="sibTrans" cxnId="{DDB873D1-C85F-458D-9940-62899C42514D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1A066CD6-2B3E-4373-BBE9-AF5AD8620450}">
      <dgm:prSet phldrT="[Text]" custT="1"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87522CFA-2138-42AB-9F74-A11C5B7A5E1E}" type="parTrans" cxnId="{35F2011A-F304-4C6D-8F2B-1DE5D9B2E3E8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4C8F2F21-5AFD-4939-A425-CE071BADA50A}" type="sibTrans" cxnId="{35F2011A-F304-4C6D-8F2B-1DE5D9B2E3E8}">
      <dgm:prSet/>
      <dgm:spPr/>
      <dgm:t>
        <a:bodyPr/>
        <a:lstStyle/>
        <a:p>
          <a:pPr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endParaRPr lang="en-US" sz="24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D76B7BDD-241D-4823-8A58-809EDA5CE954}" type="pres">
      <dgm:prSet presAssocID="{42305A7C-3D1F-40EF-A217-60A91F648107}" presName="Name0" presStyleCnt="0">
        <dgm:presLayoutVars>
          <dgm:dir/>
          <dgm:animLvl val="lvl"/>
          <dgm:resizeHandles val="exact"/>
        </dgm:presLayoutVars>
      </dgm:prSet>
      <dgm:spPr/>
    </dgm:pt>
    <dgm:pt modelId="{0A5F00A5-8500-4765-8CA0-31EA772F9ED9}" type="pres">
      <dgm:prSet presAssocID="{B8DD0A43-5C23-4919-9458-1A19A34F703B}" presName="composite" presStyleCnt="0"/>
      <dgm:spPr/>
    </dgm:pt>
    <dgm:pt modelId="{43FB8B02-85BA-43CA-8EE8-B2FFC9547020}" type="pres">
      <dgm:prSet presAssocID="{B8DD0A43-5C23-4919-9458-1A19A34F703B}" presName="parTx" presStyleLbl="alignNode1" presStyleIdx="0" presStyleCnt="3" custScaleY="100000">
        <dgm:presLayoutVars>
          <dgm:chMax val="0"/>
          <dgm:chPref val="0"/>
          <dgm:bulletEnabled val="1"/>
        </dgm:presLayoutVars>
      </dgm:prSet>
      <dgm:spPr/>
    </dgm:pt>
    <dgm:pt modelId="{4B9D7320-C15A-4708-8EFB-D494BCCF5B17}" type="pres">
      <dgm:prSet presAssocID="{B8DD0A43-5C23-4919-9458-1A19A34F703B}" presName="desTx" presStyleLbl="alignAccFollowNode1" presStyleIdx="0" presStyleCnt="3">
        <dgm:presLayoutVars>
          <dgm:bulletEnabled val="1"/>
        </dgm:presLayoutVars>
      </dgm:prSet>
      <dgm:spPr/>
    </dgm:pt>
    <dgm:pt modelId="{78D70B5A-47B4-4035-9E93-100BEB81F5B5}" type="pres">
      <dgm:prSet presAssocID="{4042819B-0A9E-4D26-A798-ED20AAACA2FA}" presName="space" presStyleCnt="0"/>
      <dgm:spPr/>
    </dgm:pt>
    <dgm:pt modelId="{A96903DA-CDCE-47EC-80BD-C216788F4B74}" type="pres">
      <dgm:prSet presAssocID="{0AAB075E-AF3F-4D0B-A9FA-19F6D581B0E0}" presName="composite" presStyleCnt="0"/>
      <dgm:spPr/>
    </dgm:pt>
    <dgm:pt modelId="{6CA22907-8140-4B3B-B435-CEFD788A87AC}" type="pres">
      <dgm:prSet presAssocID="{0AAB075E-AF3F-4D0B-A9FA-19F6D581B0E0}" presName="parTx" presStyleLbl="alignNode1" presStyleIdx="1" presStyleCnt="3" custScaleY="100000">
        <dgm:presLayoutVars>
          <dgm:chMax val="0"/>
          <dgm:chPref val="0"/>
          <dgm:bulletEnabled val="1"/>
        </dgm:presLayoutVars>
      </dgm:prSet>
      <dgm:spPr/>
    </dgm:pt>
    <dgm:pt modelId="{8D4EC91E-C648-4115-9691-387707BC8E38}" type="pres">
      <dgm:prSet presAssocID="{0AAB075E-AF3F-4D0B-A9FA-19F6D581B0E0}" presName="desTx" presStyleLbl="alignAccFollowNode1" presStyleIdx="1" presStyleCnt="3">
        <dgm:presLayoutVars>
          <dgm:bulletEnabled val="1"/>
        </dgm:presLayoutVars>
      </dgm:prSet>
      <dgm:spPr/>
    </dgm:pt>
    <dgm:pt modelId="{DEB27394-80C5-4951-945D-ADEDC0A7E896}" type="pres">
      <dgm:prSet presAssocID="{E49D90AA-FAEC-457D-AB19-747BD4F332D6}" presName="space" presStyleCnt="0"/>
      <dgm:spPr/>
    </dgm:pt>
    <dgm:pt modelId="{522EB2DA-F330-4510-998A-B16F029C7561}" type="pres">
      <dgm:prSet presAssocID="{CF379D38-15C9-4CFF-8275-CE2A2259B15E}" presName="composite" presStyleCnt="0"/>
      <dgm:spPr/>
    </dgm:pt>
    <dgm:pt modelId="{657808E4-CB87-4626-BFCA-229542E6AB91}" type="pres">
      <dgm:prSet presAssocID="{CF379D38-15C9-4CFF-8275-CE2A2259B15E}" presName="parTx" presStyleLbl="alignNode1" presStyleIdx="2" presStyleCnt="3" custScaleY="100000">
        <dgm:presLayoutVars>
          <dgm:chMax val="0"/>
          <dgm:chPref val="0"/>
          <dgm:bulletEnabled val="1"/>
        </dgm:presLayoutVars>
      </dgm:prSet>
      <dgm:spPr/>
    </dgm:pt>
    <dgm:pt modelId="{A7B97941-1144-4261-B83D-7E943F6AE6F5}" type="pres">
      <dgm:prSet presAssocID="{CF379D38-15C9-4CFF-8275-CE2A2259B15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5F2011A-F304-4C6D-8F2B-1DE5D9B2E3E8}" srcId="{CF379D38-15C9-4CFF-8275-CE2A2259B15E}" destId="{1A066CD6-2B3E-4373-BBE9-AF5AD8620450}" srcOrd="0" destOrd="0" parTransId="{87522CFA-2138-42AB-9F74-A11C5B7A5E1E}" sibTransId="{4C8F2F21-5AFD-4939-A425-CE071BADA50A}"/>
    <dgm:cxn modelId="{AB7FB42A-6831-40C5-B86D-D810FFE2D712}" type="presOf" srcId="{E49DFC16-6D24-435E-AF6F-D07E2976B10A}" destId="{8D4EC91E-C648-4115-9691-387707BC8E38}" srcOrd="0" destOrd="0" presId="urn:microsoft.com/office/officeart/2005/8/layout/hList1"/>
    <dgm:cxn modelId="{84E6AB31-1B27-4F59-8A00-BF993941A6BB}" type="presOf" srcId="{0AAB075E-AF3F-4D0B-A9FA-19F6D581B0E0}" destId="{6CA22907-8140-4B3B-B435-CEFD788A87AC}" srcOrd="0" destOrd="0" presId="urn:microsoft.com/office/officeart/2005/8/layout/hList1"/>
    <dgm:cxn modelId="{B1978E40-750E-412D-B1F3-A6A95B923056}" srcId="{42305A7C-3D1F-40EF-A217-60A91F648107}" destId="{B8DD0A43-5C23-4919-9458-1A19A34F703B}" srcOrd="0" destOrd="0" parTransId="{25BA5C31-0E0F-449F-924C-883BD53FF926}" sibTransId="{4042819B-0A9E-4D26-A798-ED20AAACA2FA}"/>
    <dgm:cxn modelId="{D331805F-B7AF-4427-AFCE-F79DDFEC8A56}" type="presOf" srcId="{42305A7C-3D1F-40EF-A217-60A91F648107}" destId="{D76B7BDD-241D-4823-8A58-809EDA5CE954}" srcOrd="0" destOrd="0" presId="urn:microsoft.com/office/officeart/2005/8/layout/hList1"/>
    <dgm:cxn modelId="{D2913566-F33D-49D4-90EB-4629D0623EEA}" type="presOf" srcId="{B8DD0A43-5C23-4919-9458-1A19A34F703B}" destId="{43FB8B02-85BA-43CA-8EE8-B2FFC9547020}" srcOrd="0" destOrd="0" presId="urn:microsoft.com/office/officeart/2005/8/layout/hList1"/>
    <dgm:cxn modelId="{32DA30BA-6947-4956-BFF0-94C02843CBC0}" srcId="{42305A7C-3D1F-40EF-A217-60A91F648107}" destId="{0AAB075E-AF3F-4D0B-A9FA-19F6D581B0E0}" srcOrd="1" destOrd="0" parTransId="{1B3A8EB4-FF6A-42AE-9195-24AF913B43D4}" sibTransId="{E49D90AA-FAEC-457D-AB19-747BD4F332D6}"/>
    <dgm:cxn modelId="{DDB873D1-C85F-458D-9940-62899C42514D}" srcId="{42305A7C-3D1F-40EF-A217-60A91F648107}" destId="{CF379D38-15C9-4CFF-8275-CE2A2259B15E}" srcOrd="2" destOrd="0" parTransId="{734CD2C7-294D-447B-82F9-202AB18BF751}" sibTransId="{CC8CCEB0-935B-468E-A8CB-F82CA6803A78}"/>
    <dgm:cxn modelId="{092119DA-451F-4A4E-84EA-A5D16713C3AC}" type="presOf" srcId="{53070765-0AF1-486A-8FEB-F2EB297784A4}" destId="{4B9D7320-C15A-4708-8EFB-D494BCCF5B17}" srcOrd="0" destOrd="0" presId="urn:microsoft.com/office/officeart/2005/8/layout/hList1"/>
    <dgm:cxn modelId="{8CF948DC-4882-431F-872E-8316F32C9D8D}" type="presOf" srcId="{CF379D38-15C9-4CFF-8275-CE2A2259B15E}" destId="{657808E4-CB87-4626-BFCA-229542E6AB91}" srcOrd="0" destOrd="0" presId="urn:microsoft.com/office/officeart/2005/8/layout/hList1"/>
    <dgm:cxn modelId="{E99A11E7-BDD7-48FD-8490-E432CB317D68}" srcId="{0AAB075E-AF3F-4D0B-A9FA-19F6D581B0E0}" destId="{E49DFC16-6D24-435E-AF6F-D07E2976B10A}" srcOrd="0" destOrd="0" parTransId="{871B02CB-8C79-454B-B88B-653616C316A8}" sibTransId="{5E3E4F67-821B-405A-A4BC-5B04DB0E78F1}"/>
    <dgm:cxn modelId="{F034E8E7-767E-4ACD-B5F1-3C75B794A544}" type="presOf" srcId="{1A066CD6-2B3E-4373-BBE9-AF5AD8620450}" destId="{A7B97941-1144-4261-B83D-7E943F6AE6F5}" srcOrd="0" destOrd="0" presId="urn:microsoft.com/office/officeart/2005/8/layout/hList1"/>
    <dgm:cxn modelId="{D095D7F8-31DC-4CAC-B359-BB8905C9E69F}" srcId="{B8DD0A43-5C23-4919-9458-1A19A34F703B}" destId="{53070765-0AF1-486A-8FEB-F2EB297784A4}" srcOrd="0" destOrd="0" parTransId="{85F48617-F717-4799-BCBB-5E5F4BC55721}" sibTransId="{284BFD4B-99F2-4F44-B813-FB0E30E7D733}"/>
    <dgm:cxn modelId="{4B239541-2A0D-4E96-BBD4-B395464E2DE1}" type="presParOf" srcId="{D76B7BDD-241D-4823-8A58-809EDA5CE954}" destId="{0A5F00A5-8500-4765-8CA0-31EA772F9ED9}" srcOrd="0" destOrd="0" presId="urn:microsoft.com/office/officeart/2005/8/layout/hList1"/>
    <dgm:cxn modelId="{0D960AD8-D3FC-4303-AB5C-F24D5446248E}" type="presParOf" srcId="{0A5F00A5-8500-4765-8CA0-31EA772F9ED9}" destId="{43FB8B02-85BA-43CA-8EE8-B2FFC9547020}" srcOrd="0" destOrd="0" presId="urn:microsoft.com/office/officeart/2005/8/layout/hList1"/>
    <dgm:cxn modelId="{42722A55-12DF-4F09-ADAE-6A5781B9F084}" type="presParOf" srcId="{0A5F00A5-8500-4765-8CA0-31EA772F9ED9}" destId="{4B9D7320-C15A-4708-8EFB-D494BCCF5B17}" srcOrd="1" destOrd="0" presId="urn:microsoft.com/office/officeart/2005/8/layout/hList1"/>
    <dgm:cxn modelId="{240C8A0B-2A6D-4B03-B049-D08F4B204F3B}" type="presParOf" srcId="{D76B7BDD-241D-4823-8A58-809EDA5CE954}" destId="{78D70B5A-47B4-4035-9E93-100BEB81F5B5}" srcOrd="1" destOrd="0" presId="urn:microsoft.com/office/officeart/2005/8/layout/hList1"/>
    <dgm:cxn modelId="{E922070C-A6C5-41B3-8D8C-58E458B16326}" type="presParOf" srcId="{D76B7BDD-241D-4823-8A58-809EDA5CE954}" destId="{A96903DA-CDCE-47EC-80BD-C216788F4B74}" srcOrd="2" destOrd="0" presId="urn:microsoft.com/office/officeart/2005/8/layout/hList1"/>
    <dgm:cxn modelId="{2EBADD6B-0CB4-46E1-BCCA-70F37BF9F84C}" type="presParOf" srcId="{A96903DA-CDCE-47EC-80BD-C216788F4B74}" destId="{6CA22907-8140-4B3B-B435-CEFD788A87AC}" srcOrd="0" destOrd="0" presId="urn:microsoft.com/office/officeart/2005/8/layout/hList1"/>
    <dgm:cxn modelId="{BC570647-BE8D-4A4D-B109-F1C47428C387}" type="presParOf" srcId="{A96903DA-CDCE-47EC-80BD-C216788F4B74}" destId="{8D4EC91E-C648-4115-9691-387707BC8E38}" srcOrd="1" destOrd="0" presId="urn:microsoft.com/office/officeart/2005/8/layout/hList1"/>
    <dgm:cxn modelId="{0BD3BFA5-27E5-49AB-91A3-B750601C5F56}" type="presParOf" srcId="{D76B7BDD-241D-4823-8A58-809EDA5CE954}" destId="{DEB27394-80C5-4951-945D-ADEDC0A7E896}" srcOrd="3" destOrd="0" presId="urn:microsoft.com/office/officeart/2005/8/layout/hList1"/>
    <dgm:cxn modelId="{AC04115D-0AE5-4820-BF85-37F0DCCD262C}" type="presParOf" srcId="{D76B7BDD-241D-4823-8A58-809EDA5CE954}" destId="{522EB2DA-F330-4510-998A-B16F029C7561}" srcOrd="4" destOrd="0" presId="urn:microsoft.com/office/officeart/2005/8/layout/hList1"/>
    <dgm:cxn modelId="{89FEA1EF-C129-4626-815B-65B216DC7035}" type="presParOf" srcId="{522EB2DA-F330-4510-998A-B16F029C7561}" destId="{657808E4-CB87-4626-BFCA-229542E6AB91}" srcOrd="0" destOrd="0" presId="urn:microsoft.com/office/officeart/2005/8/layout/hList1"/>
    <dgm:cxn modelId="{40828F4C-4C8C-4307-AE78-6452A619121F}" type="presParOf" srcId="{522EB2DA-F330-4510-998A-B16F029C7561}" destId="{A7B97941-1144-4261-B83D-7E943F6AE6F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13637-1377-4185-B3BD-CCB63C014A48}">
      <dsp:nvSpPr>
        <dsp:cNvPr id="0" name=""/>
        <dsp:cNvSpPr/>
      </dsp:nvSpPr>
      <dsp:spPr>
        <a:xfrm rot="5400000">
          <a:off x="-212902" y="215001"/>
          <a:ext cx="1419349" cy="9935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498870"/>
        <a:ext cx="993544" cy="425805"/>
      </dsp:txXfrm>
    </dsp:sp>
    <dsp:sp modelId="{AFAEE239-1690-4E79-9DAF-59AC47340CBE}">
      <dsp:nvSpPr>
        <dsp:cNvPr id="0" name=""/>
        <dsp:cNvSpPr/>
      </dsp:nvSpPr>
      <dsp:spPr>
        <a:xfrm rot="5400000">
          <a:off x="2845364" y="-1849720"/>
          <a:ext cx="923062" cy="46267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diêm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đêm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rét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-5400000">
        <a:off x="993544" y="47160"/>
        <a:ext cx="4581642" cy="832942"/>
      </dsp:txXfrm>
    </dsp:sp>
    <dsp:sp modelId="{DBB5939B-0B39-4E50-BA94-6E291DDBF93C}">
      <dsp:nvSpPr>
        <dsp:cNvPr id="0" name=""/>
        <dsp:cNvSpPr/>
      </dsp:nvSpPr>
      <dsp:spPr>
        <a:xfrm rot="5400000">
          <a:off x="-212902" y="1437848"/>
          <a:ext cx="1419349" cy="9935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1721717"/>
        <a:ext cx="993544" cy="425805"/>
      </dsp:txXfrm>
    </dsp:sp>
    <dsp:sp modelId="{DF78E727-C373-4F5C-AB32-14CB9D6FE230}">
      <dsp:nvSpPr>
        <dsp:cNvPr id="0" name=""/>
        <dsp:cNvSpPr/>
      </dsp:nvSpPr>
      <dsp:spPr>
        <a:xfrm rot="5400000">
          <a:off x="2845607" y="-627116"/>
          <a:ext cx="922577" cy="46267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lần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quẹt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diêm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-5400000">
        <a:off x="993545" y="1269982"/>
        <a:ext cx="4581666" cy="832505"/>
      </dsp:txXfrm>
    </dsp:sp>
    <dsp:sp modelId="{402BA050-208D-4975-8772-B2163AFDD586}">
      <dsp:nvSpPr>
        <dsp:cNvPr id="0" name=""/>
        <dsp:cNvSpPr/>
      </dsp:nvSpPr>
      <dsp:spPr>
        <a:xfrm rot="5400000">
          <a:off x="-212902" y="2660694"/>
          <a:ext cx="1419349" cy="9935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944563"/>
        <a:ext cx="993544" cy="425805"/>
      </dsp:txXfrm>
    </dsp:sp>
    <dsp:sp modelId="{5874722D-39D5-4580-BD35-7977DB070A37}">
      <dsp:nvSpPr>
        <dsp:cNvPr id="0" name=""/>
        <dsp:cNvSpPr/>
      </dsp:nvSpPr>
      <dsp:spPr>
        <a:xfrm rot="5400000">
          <a:off x="2845607" y="595729"/>
          <a:ext cx="922577" cy="46267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-5400000">
        <a:off x="993545" y="2492827"/>
        <a:ext cx="4581666" cy="832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218D8-9F93-4CFE-B0FE-1F84D9D9E3D5}">
      <dsp:nvSpPr>
        <dsp:cNvPr id="0" name=""/>
        <dsp:cNvSpPr/>
      </dsp:nvSpPr>
      <dsp:spPr>
        <a:xfrm rot="16200000">
          <a:off x="18737" y="19099"/>
          <a:ext cx="1754335" cy="176359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khứ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4106" y="462314"/>
        <a:ext cx="1456589" cy="877167"/>
      </dsp:txXfrm>
    </dsp:sp>
    <dsp:sp modelId="{8EADE7D9-760D-4C24-B83E-0549290A60A6}">
      <dsp:nvSpPr>
        <dsp:cNvPr id="0" name=""/>
        <dsp:cNvSpPr/>
      </dsp:nvSpPr>
      <dsp:spPr>
        <a:xfrm rot="5400000">
          <a:off x="1845388" y="10823"/>
          <a:ext cx="1754335" cy="176975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144688" y="457117"/>
        <a:ext cx="1462746" cy="8771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FB8B02-85BA-43CA-8EE8-B2FFC9547020}">
      <dsp:nvSpPr>
        <dsp:cNvPr id="0" name=""/>
        <dsp:cNvSpPr/>
      </dsp:nvSpPr>
      <dsp:spPr>
        <a:xfrm>
          <a:off x="3189" y="77771"/>
          <a:ext cx="3110055" cy="124402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MỞ BÀI</a:t>
          </a:r>
        </a:p>
      </dsp:txBody>
      <dsp:txXfrm>
        <a:off x="3189" y="77771"/>
        <a:ext cx="3110055" cy="1244022"/>
      </dsp:txXfrm>
    </dsp:sp>
    <dsp:sp modelId="{4B9D7320-C15A-4708-8EFB-D494BCCF5B17}">
      <dsp:nvSpPr>
        <dsp:cNvPr id="0" name=""/>
        <dsp:cNvSpPr/>
      </dsp:nvSpPr>
      <dsp:spPr>
        <a:xfrm>
          <a:off x="3189" y="1321793"/>
          <a:ext cx="3110055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just" defTabSz="11557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endParaRPr lang="en-US" sz="2600" i="1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3189" y="1321793"/>
        <a:ext cx="3110055" cy="2854800"/>
      </dsp:txXfrm>
    </dsp:sp>
    <dsp:sp modelId="{6CA22907-8140-4B3B-B435-CEFD788A87AC}">
      <dsp:nvSpPr>
        <dsp:cNvPr id="0" name=""/>
        <dsp:cNvSpPr/>
      </dsp:nvSpPr>
      <dsp:spPr>
        <a:xfrm>
          <a:off x="3548653" y="77771"/>
          <a:ext cx="3110055" cy="124402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THÂN BÀI</a:t>
          </a:r>
        </a:p>
      </dsp:txBody>
      <dsp:txXfrm>
        <a:off x="3548653" y="77771"/>
        <a:ext cx="3110055" cy="1244022"/>
      </dsp:txXfrm>
    </dsp:sp>
    <dsp:sp modelId="{8D4EC91E-C648-4115-9691-387707BC8E38}">
      <dsp:nvSpPr>
        <dsp:cNvPr id="0" name=""/>
        <dsp:cNvSpPr/>
      </dsp:nvSpPr>
      <dsp:spPr>
        <a:xfrm>
          <a:off x="3548653" y="1321793"/>
          <a:ext cx="3110055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just" defTabSz="11557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endParaRPr lang="en-US" sz="26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3548653" y="1321793"/>
        <a:ext cx="3110055" cy="2854800"/>
      </dsp:txXfrm>
    </dsp:sp>
    <dsp:sp modelId="{657808E4-CB87-4626-BFCA-229542E6AB91}">
      <dsp:nvSpPr>
        <dsp:cNvPr id="0" name=""/>
        <dsp:cNvSpPr/>
      </dsp:nvSpPr>
      <dsp:spPr>
        <a:xfrm>
          <a:off x="7094116" y="77771"/>
          <a:ext cx="3110055" cy="124402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KẾT BÀI</a:t>
          </a:r>
        </a:p>
      </dsp:txBody>
      <dsp:txXfrm>
        <a:off x="7094116" y="77771"/>
        <a:ext cx="3110055" cy="1244022"/>
      </dsp:txXfrm>
    </dsp:sp>
    <dsp:sp modelId="{A7B97941-1144-4261-B83D-7E943F6AE6F5}">
      <dsp:nvSpPr>
        <dsp:cNvPr id="0" name=""/>
        <dsp:cNvSpPr/>
      </dsp:nvSpPr>
      <dsp:spPr>
        <a:xfrm>
          <a:off x="7094116" y="1321793"/>
          <a:ext cx="3110055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endParaRPr lang="en-US" sz="24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7094116" y="1321793"/>
        <a:ext cx="3110055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B2690-1DBC-4D75-B09A-9759CDFF1559}" type="datetimeFigureOut">
              <a:rPr lang="en-US" smtClean="0"/>
              <a:t>12/10/2017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F91FF-8B96-4EC4-8D99-0BAA8D108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77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F91FF-8B96-4EC4-8D99-0BAA8D1088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46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F91FF-8B96-4EC4-8D99-0BAA8D1088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8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F91FF-8B96-4EC4-8D99-0BAA8D1088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F91FF-8B96-4EC4-8D99-0BAA8D1088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9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45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51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45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16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26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28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46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38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1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55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87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01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7.jpg"/><Relationship Id="rId10" Type="http://schemas.openxmlformats.org/officeDocument/2006/relationships/image" Target="../media/image24.png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gif"/><Relationship Id="rId4" Type="http://schemas.openxmlformats.org/officeDocument/2006/relationships/image" Target="../media/image17.jp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4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4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4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FULL%20-%20M&#7898;I.mp3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CA269-A21B-4D30-808E-BFB4973C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nature, cloud&#10;&#10;Description generated with very high confidence">
            <a:extLst>
              <a:ext uri="{FF2B5EF4-FFF2-40B4-BE49-F238E27FC236}">
                <a16:creationId xmlns:a16="http://schemas.microsoft.com/office/drawing/2014/main" id="{8F235D68-B778-484D-997B-CB4D4D1F6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24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206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3FD57-9BA5-4F8A-BCAE-DC6C2BF276D5}"/>
              </a:ext>
            </a:extLst>
          </p:cNvPr>
          <p:cNvSpPr txBox="1"/>
          <p:nvPr/>
        </p:nvSpPr>
        <p:spPr>
          <a:xfrm>
            <a:off x="548490" y="467513"/>
            <a:ext cx="1084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TP.HCM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206CB-2FAB-4104-B305-0E0FA5844F15}"/>
              </a:ext>
            </a:extLst>
          </p:cNvPr>
          <p:cNvSpPr txBox="1"/>
          <p:nvPr/>
        </p:nvSpPr>
        <p:spPr>
          <a:xfrm>
            <a:off x="379453" y="2228860"/>
            <a:ext cx="112527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DỰ THI GIÁO VIÊN SÁNG TẠO NĂM 2017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CÔNG NGHỆ THÔNG TIN 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 DẠY HỌC MÔN NGỮ VĂN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D01AB-7CE8-44B6-AFA3-920EC04C2144}"/>
              </a:ext>
            </a:extLst>
          </p:cNvPr>
          <p:cNvSpPr txBox="1"/>
          <p:nvPr/>
        </p:nvSpPr>
        <p:spPr>
          <a:xfrm>
            <a:off x="699777" y="5338817"/>
            <a:ext cx="107372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TUẤN ANH</a:t>
            </a:r>
          </a:p>
          <a:p>
            <a:pPr algn="ctr"/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VỊ: TR</a:t>
            </a:r>
            <a:r>
              <a:rPr lang="vi-VN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 TRUNG HỌC C</a:t>
            </a:r>
            <a:r>
              <a:rPr lang="vi-VN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SỞ PHÚ LỢI – QUẬN 8</a:t>
            </a:r>
          </a:p>
          <a:p>
            <a:pPr algn="ctr"/>
            <a:endParaRPr lang="en-US" sz="3000" dirty="0"/>
          </a:p>
        </p:txBody>
      </p:sp>
      <p:pic>
        <p:nvPicPr>
          <p:cNvPr id="3" name="Gioi thiu ">
            <a:hlinkClick r:id="" action="ppaction://media"/>
            <a:extLst>
              <a:ext uri="{FF2B5EF4-FFF2-40B4-BE49-F238E27FC236}">
                <a16:creationId xmlns:a16="http://schemas.microsoft.com/office/drawing/2014/main" id="{039B9955-121D-4979-A554-C1DE0651E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7075" y="5772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96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154750" y="1201413"/>
            <a:ext cx="3738524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</a:p>
          <a:p>
            <a:pPr marL="393700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ext, photo, sitting&#10;&#10;Description generated with high confidence">
            <a:extLst>
              <a:ext uri="{FF2B5EF4-FFF2-40B4-BE49-F238E27FC236}">
                <a16:creationId xmlns:a16="http://schemas.microsoft.com/office/drawing/2014/main" id="{15B8ECD2-BF67-435D-88BD-2EF192A04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442" y="1976511"/>
            <a:ext cx="3123028" cy="4314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A4971-E70E-46F3-A2F4-ECF5AB8C3A5C}"/>
              </a:ext>
            </a:extLst>
          </p:cNvPr>
          <p:cNvSpPr txBox="1"/>
          <p:nvPr/>
        </p:nvSpPr>
        <p:spPr>
          <a:xfrm>
            <a:off x="0" y="6187049"/>
            <a:ext cx="12192000" cy="6612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6FBC7-C4A8-4AED-89F6-CF326CEF5F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51" b="7783"/>
          <a:stretch/>
        </p:blipFill>
        <p:spPr>
          <a:xfrm>
            <a:off x="1" y="2508949"/>
            <a:ext cx="4314129" cy="3632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91F0B-7588-4F6B-A51E-7448DF4EA4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8" t="5882" r="-1258" b="10732"/>
          <a:stretch/>
        </p:blipFill>
        <p:spPr>
          <a:xfrm>
            <a:off x="7315198" y="2508949"/>
            <a:ext cx="4890448" cy="362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A8917B-2358-4741-891A-94E02A7DFB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820" r="4321" b="8125"/>
          <a:stretch/>
        </p:blipFill>
        <p:spPr>
          <a:xfrm>
            <a:off x="-9826" y="2510288"/>
            <a:ext cx="4258268" cy="348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67BCD-2A35-41DE-B034-1FCC95D185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674" r="20910" b="12388"/>
          <a:stretch/>
        </p:blipFill>
        <p:spPr>
          <a:xfrm>
            <a:off x="65688" y="2508949"/>
            <a:ext cx="4248442" cy="362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B03526-F113-4A64-B154-E041515FC55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998" r="16225" b="9824"/>
          <a:stretch/>
        </p:blipFill>
        <p:spPr>
          <a:xfrm>
            <a:off x="7350157" y="2557735"/>
            <a:ext cx="4820529" cy="362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3ED2D5-8371-4F9A-82A7-D1060EAFB4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991" r="2540" b="7478"/>
          <a:stretch/>
        </p:blipFill>
        <p:spPr>
          <a:xfrm>
            <a:off x="7367637" y="2658285"/>
            <a:ext cx="4820529" cy="363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958278-BFCE-4646-89B3-C5A4F6A0DC5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9117" r="12501" b="8193"/>
          <a:stretch/>
        </p:blipFill>
        <p:spPr>
          <a:xfrm>
            <a:off x="21314" y="2688765"/>
            <a:ext cx="4345538" cy="3591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25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154750" y="1201413"/>
            <a:ext cx="3738524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</a:p>
          <a:p>
            <a:pPr marL="393700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ext, photo, sitting&#10;&#10;Description generated with high confidence">
            <a:extLst>
              <a:ext uri="{FF2B5EF4-FFF2-40B4-BE49-F238E27FC236}">
                <a16:creationId xmlns:a16="http://schemas.microsoft.com/office/drawing/2014/main" id="{15B8ECD2-BF67-435D-88BD-2EF192A04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442" y="2067951"/>
            <a:ext cx="3123028" cy="4256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A4971-E70E-46F3-A2F4-ECF5AB8C3A5C}"/>
              </a:ext>
            </a:extLst>
          </p:cNvPr>
          <p:cNvSpPr txBox="1"/>
          <p:nvPr/>
        </p:nvSpPr>
        <p:spPr>
          <a:xfrm>
            <a:off x="-37966" y="6196232"/>
            <a:ext cx="12229966" cy="6612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863620-252C-4E71-86F6-1F81240F85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10" t="9192" r="13571" b="7959"/>
          <a:stretch/>
        </p:blipFill>
        <p:spPr>
          <a:xfrm>
            <a:off x="-42202" y="2981994"/>
            <a:ext cx="4403186" cy="3159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163C1C-CD7C-4DDD-B74E-BFD2DDE7C8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30" b="7535"/>
          <a:stretch/>
        </p:blipFill>
        <p:spPr>
          <a:xfrm>
            <a:off x="7301135" y="2981994"/>
            <a:ext cx="4867422" cy="314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3555A6-5B21-43C4-8FF0-B1B757523C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21" t="11126" b="6295"/>
          <a:stretch/>
        </p:blipFill>
        <p:spPr>
          <a:xfrm>
            <a:off x="7273000" y="2950687"/>
            <a:ext cx="4867422" cy="314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B24DB2-0202-4491-8328-D712B5E7DB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81" t="11601" r="7380" b="7976"/>
          <a:stretch/>
        </p:blipFill>
        <p:spPr>
          <a:xfrm>
            <a:off x="-44550" y="2950687"/>
            <a:ext cx="4390560" cy="308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25ABDB-A1DE-425E-9862-B0B36438DD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500" t="8610" b="8610"/>
          <a:stretch/>
        </p:blipFill>
        <p:spPr>
          <a:xfrm>
            <a:off x="7287067" y="2779846"/>
            <a:ext cx="4851007" cy="336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Content Placeholder 14" descr="Fireworks in the sky&#10;&#10;Description generated with high confidence">
            <a:extLst>
              <a:ext uri="{FF2B5EF4-FFF2-40B4-BE49-F238E27FC236}">
                <a16:creationId xmlns:a16="http://schemas.microsoft.com/office/drawing/2014/main" id="{D27A6633-7A77-4FBF-9D57-4055D93E83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-32423" y="2899168"/>
            <a:ext cx="4473524" cy="337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A37E77-AB51-4BAD-B4A7-A72817AF92C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867" t="11448" b="9884"/>
          <a:stretch/>
        </p:blipFill>
        <p:spPr>
          <a:xfrm>
            <a:off x="-22979" y="2997702"/>
            <a:ext cx="4424021" cy="3193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0D11B4-5E52-4D07-8111-82DA8F28DCD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268" t="6955" r="14269" b="8610"/>
          <a:stretch/>
        </p:blipFill>
        <p:spPr>
          <a:xfrm>
            <a:off x="7227279" y="2901765"/>
            <a:ext cx="4979964" cy="3401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51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154750" y="1201413"/>
            <a:ext cx="3738524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</a:p>
          <a:p>
            <a:pPr marL="393700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C1C1F350-67F9-4BAC-9965-3287B6A9C406}"/>
              </a:ext>
            </a:extLst>
          </p:cNvPr>
          <p:cNvSpPr/>
          <p:nvPr/>
        </p:nvSpPr>
        <p:spPr>
          <a:xfrm>
            <a:off x="2310656" y="2227597"/>
            <a:ext cx="3217945" cy="3869241"/>
          </a:xfrm>
          <a:prstGeom prst="vertic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11BBC86-ADCE-4911-ADB8-31E35A957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577479"/>
              </p:ext>
            </p:extLst>
          </p:nvPr>
        </p:nvGraphicFramePr>
        <p:xfrm>
          <a:off x="5605188" y="2227598"/>
          <a:ext cx="5620247" cy="386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2F70A6E-5B70-4624-B776-B5A8FBFC7C2C}"/>
              </a:ext>
            </a:extLst>
          </p:cNvPr>
          <p:cNvSpPr txBox="1"/>
          <p:nvPr/>
        </p:nvSpPr>
        <p:spPr>
          <a:xfrm>
            <a:off x="152400" y="1841493"/>
            <a:ext cx="26388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1C2F28-FCBD-44A5-9398-A30ED5CA4C60}"/>
              </a:ext>
            </a:extLst>
          </p:cNvPr>
          <p:cNvSpPr txBox="1"/>
          <p:nvPr/>
        </p:nvSpPr>
        <p:spPr>
          <a:xfrm>
            <a:off x="2651760" y="2020957"/>
            <a:ext cx="188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SGK/67-68.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413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8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0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3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 animBg="1"/>
      <p:bldGraphic spid="11" grpId="0">
        <p:bldAsOne/>
      </p:bldGraphic>
      <p:bldGraphic spid="11" grpId="1">
        <p:bldAsOne/>
      </p:bldGraphic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0099B066-A242-439A-8E7E-BA74975FC14C}"/>
              </a:ext>
            </a:extLst>
          </p:cNvPr>
          <p:cNvSpPr/>
          <p:nvPr/>
        </p:nvSpPr>
        <p:spPr>
          <a:xfrm>
            <a:off x="7577260" y="3082556"/>
            <a:ext cx="4691149" cy="3258588"/>
          </a:xfrm>
          <a:prstGeom prst="wedgeRectCallout">
            <a:avLst>
              <a:gd name="adj1" fmla="val -55527"/>
              <a:gd name="adj2" fmla="val -40708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buốt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735F6-FBD6-416C-A81A-8A0256864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9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825" y="1615280"/>
            <a:ext cx="3204266" cy="2934553"/>
          </a:xfrm>
          <a:prstGeom prst="ellipse">
            <a:avLst/>
          </a:prstGeom>
          <a:noFill/>
          <a:ln>
            <a:noFill/>
          </a:ln>
          <a:effectLst>
            <a:outerShdw sx="1000" sy="1000" algn="ctr" rotWithShape="0">
              <a:schemeClr val="bg1">
                <a:alpha val="0"/>
              </a:schemeClr>
            </a:outerShdw>
            <a:reflection stA="0" dist="50800" dir="5400000" sy="-100000" algn="bl" rotWithShape="0"/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-132470" y="1170933"/>
            <a:ext cx="4825295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3700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B1807AE-A3A8-43FE-8221-6B1BB33908FE}"/>
              </a:ext>
            </a:extLst>
          </p:cNvPr>
          <p:cNvSpPr/>
          <p:nvPr/>
        </p:nvSpPr>
        <p:spPr>
          <a:xfrm>
            <a:off x="-1" y="3025833"/>
            <a:ext cx="5020888" cy="3832167"/>
          </a:xfrm>
          <a:prstGeom prst="cloudCallout">
            <a:avLst>
              <a:gd name="adj1" fmla="val 73537"/>
              <a:gd name="adj2" fmla="val -635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i="1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18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-56270" y="1201413"/>
            <a:ext cx="4825295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3700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</a:p>
        </p:txBody>
      </p:sp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323D059-2BDE-4DC8-95A1-A4BF7A5DC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626" y="1987112"/>
            <a:ext cx="2003668" cy="1356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068D2E-2C49-4349-8413-413AC7EDA553}"/>
              </a:ext>
            </a:extLst>
          </p:cNvPr>
          <p:cNvSpPr/>
          <p:nvPr/>
        </p:nvSpPr>
        <p:spPr>
          <a:xfrm>
            <a:off x="106680" y="2056063"/>
            <a:ext cx="4138756" cy="442075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NHÓM. </a:t>
            </a:r>
          </a:p>
          <a:p>
            <a:pPr algn="ctr">
              <a:lnSpc>
                <a:spcPct val="150000"/>
              </a:lnSpc>
            </a:pP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(3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6C82F-6EDE-4473-B772-2F65476453DD}"/>
              </a:ext>
            </a:extLst>
          </p:cNvPr>
          <p:cNvSpPr txBox="1"/>
          <p:nvPr/>
        </p:nvSpPr>
        <p:spPr>
          <a:xfrm>
            <a:off x="6653845" y="2405004"/>
            <a:ext cx="47676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A6FCC-8E69-49A1-968A-5454AADDC161}"/>
              </a:ext>
            </a:extLst>
          </p:cNvPr>
          <p:cNvSpPr txBox="1"/>
          <p:nvPr/>
        </p:nvSpPr>
        <p:spPr>
          <a:xfrm>
            <a:off x="6124606" y="3368040"/>
            <a:ext cx="43701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quẹt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1, 2, 3.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9B23F7-567B-465B-9CCB-1B7CAA8905EF}"/>
              </a:ext>
            </a:extLst>
          </p:cNvPr>
          <p:cNvSpPr txBox="1"/>
          <p:nvPr/>
        </p:nvSpPr>
        <p:spPr>
          <a:xfrm>
            <a:off x="6466294" y="4266440"/>
            <a:ext cx="51427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quẹt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352ED1-A8A4-48A6-9B8D-B28D0DF42794}"/>
              </a:ext>
            </a:extLst>
          </p:cNvPr>
          <p:cNvSpPr txBox="1"/>
          <p:nvPr/>
        </p:nvSpPr>
        <p:spPr>
          <a:xfrm>
            <a:off x="5509887" y="5223278"/>
            <a:ext cx="5041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Ý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92BEB-FEE1-4985-8248-60F07B39D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0182" y="2897448"/>
            <a:ext cx="1861818" cy="136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8F791CA-2029-4E86-9E69-0DA78D86F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480" y="3875299"/>
            <a:ext cx="1912814" cy="1356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5E89E8-ADCC-434E-B2B7-06B831302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0182" y="4747450"/>
            <a:ext cx="1861818" cy="145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26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-393894" y="1201413"/>
            <a:ext cx="5162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068D2E-2C49-4349-8413-413AC7EDA553}"/>
              </a:ext>
            </a:extLst>
          </p:cNvPr>
          <p:cNvSpPr/>
          <p:nvPr/>
        </p:nvSpPr>
        <p:spPr>
          <a:xfrm>
            <a:off x="137160" y="1651391"/>
            <a:ext cx="12054840" cy="5206610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63550" algn="just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65138" algn="just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65138" algn="just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688975" algn="just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ửng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bầm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688975" algn="just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688975" algn="just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616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-393894" y="1201413"/>
            <a:ext cx="5162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068D2E-2C49-4349-8413-413AC7EDA553}"/>
              </a:ext>
            </a:extLst>
          </p:cNvPr>
          <p:cNvSpPr/>
          <p:nvPr/>
        </p:nvSpPr>
        <p:spPr>
          <a:xfrm>
            <a:off x="426714" y="1906222"/>
            <a:ext cx="10060751" cy="707073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998673E-13FA-41FA-88EE-5404A9D9B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5966665"/>
              </p:ext>
            </p:extLst>
          </p:nvPr>
        </p:nvGraphicFramePr>
        <p:xfrm>
          <a:off x="2702247" y="2848704"/>
          <a:ext cx="3600079" cy="1791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allout: Right Arrow 9">
            <a:extLst>
              <a:ext uri="{FF2B5EF4-FFF2-40B4-BE49-F238E27FC236}">
                <a16:creationId xmlns:a16="http://schemas.microsoft.com/office/drawing/2014/main" id="{59A4DAC2-5D23-4124-801C-125FC0B3DDDF}"/>
              </a:ext>
            </a:extLst>
          </p:cNvPr>
          <p:cNvSpPr/>
          <p:nvPr/>
        </p:nvSpPr>
        <p:spPr>
          <a:xfrm>
            <a:off x="464234" y="2964765"/>
            <a:ext cx="2138289" cy="3301389"/>
          </a:xfrm>
          <a:prstGeom prst="rightArrowCallou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B1E7C4-7B4B-4C81-8938-D245FAA8B0C7}"/>
              </a:ext>
            </a:extLst>
          </p:cNvPr>
          <p:cNvGrpSpPr/>
          <p:nvPr/>
        </p:nvGrpSpPr>
        <p:grpSpPr>
          <a:xfrm>
            <a:off x="6523311" y="2848703"/>
            <a:ext cx="5063771" cy="1791402"/>
            <a:chOff x="6538428" y="3668431"/>
            <a:chExt cx="4566960" cy="17296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2B51FCD-3929-4156-A905-0FB5F722BF36}"/>
                </a:ext>
              </a:extLst>
            </p:cNvPr>
            <p:cNvSpPr/>
            <p:nvPr/>
          </p:nvSpPr>
          <p:spPr>
            <a:xfrm>
              <a:off x="6538428" y="3668431"/>
              <a:ext cx="2337593" cy="1729640"/>
            </a:xfrm>
            <a:custGeom>
              <a:avLst/>
              <a:gdLst>
                <a:gd name="connsiteX0" fmla="*/ 0 w 1729639"/>
                <a:gd name="connsiteY0" fmla="*/ 1141578 h 1746952"/>
                <a:gd name="connsiteX1" fmla="*/ 432410 w 1729639"/>
                <a:gd name="connsiteY1" fmla="*/ 1141578 h 1746952"/>
                <a:gd name="connsiteX2" fmla="*/ 432410 w 1729639"/>
                <a:gd name="connsiteY2" fmla="*/ 0 h 1746952"/>
                <a:gd name="connsiteX3" fmla="*/ 1297229 w 1729639"/>
                <a:gd name="connsiteY3" fmla="*/ 0 h 1746952"/>
                <a:gd name="connsiteX4" fmla="*/ 1297229 w 1729639"/>
                <a:gd name="connsiteY4" fmla="*/ 1141578 h 1746952"/>
                <a:gd name="connsiteX5" fmla="*/ 1729639 w 1729639"/>
                <a:gd name="connsiteY5" fmla="*/ 1141578 h 1746952"/>
                <a:gd name="connsiteX6" fmla="*/ 864820 w 1729639"/>
                <a:gd name="connsiteY6" fmla="*/ 1746952 h 1746952"/>
                <a:gd name="connsiteX7" fmla="*/ 0 w 1729639"/>
                <a:gd name="connsiteY7" fmla="*/ 1141578 h 174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9639" h="1746952">
                  <a:moveTo>
                    <a:pt x="1130264" y="1746951"/>
                  </a:moveTo>
                  <a:lnTo>
                    <a:pt x="1130264" y="1310213"/>
                  </a:lnTo>
                  <a:lnTo>
                    <a:pt x="0" y="1310213"/>
                  </a:lnTo>
                  <a:lnTo>
                    <a:pt x="0" y="436739"/>
                  </a:lnTo>
                  <a:lnTo>
                    <a:pt x="1130264" y="436739"/>
                  </a:lnTo>
                  <a:lnTo>
                    <a:pt x="1130264" y="1"/>
                  </a:lnTo>
                  <a:lnTo>
                    <a:pt x="1729639" y="873475"/>
                  </a:lnTo>
                  <a:lnTo>
                    <a:pt x="1130264" y="1746951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49353" tIns="581762" rIns="452039" bIns="58176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nập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B8363C6-A723-4B3E-86A6-3D4E0903C997}"/>
                </a:ext>
              </a:extLst>
            </p:cNvPr>
            <p:cNvSpPr/>
            <p:nvPr/>
          </p:nvSpPr>
          <p:spPr>
            <a:xfrm>
              <a:off x="8964834" y="3668431"/>
              <a:ext cx="2140554" cy="1729640"/>
            </a:xfrm>
            <a:custGeom>
              <a:avLst/>
              <a:gdLst>
                <a:gd name="connsiteX0" fmla="*/ 0 w 1729639"/>
                <a:gd name="connsiteY0" fmla="*/ 1139468 h 1744842"/>
                <a:gd name="connsiteX1" fmla="*/ 432410 w 1729639"/>
                <a:gd name="connsiteY1" fmla="*/ 1139468 h 1744842"/>
                <a:gd name="connsiteX2" fmla="*/ 432410 w 1729639"/>
                <a:gd name="connsiteY2" fmla="*/ 0 h 1744842"/>
                <a:gd name="connsiteX3" fmla="*/ 1297229 w 1729639"/>
                <a:gd name="connsiteY3" fmla="*/ 0 h 1744842"/>
                <a:gd name="connsiteX4" fmla="*/ 1297229 w 1729639"/>
                <a:gd name="connsiteY4" fmla="*/ 1139468 h 1744842"/>
                <a:gd name="connsiteX5" fmla="*/ 1729639 w 1729639"/>
                <a:gd name="connsiteY5" fmla="*/ 1139468 h 1744842"/>
                <a:gd name="connsiteX6" fmla="*/ 864820 w 1729639"/>
                <a:gd name="connsiteY6" fmla="*/ 1744842 h 1744842"/>
                <a:gd name="connsiteX7" fmla="*/ 0 w 1729639"/>
                <a:gd name="connsiteY7" fmla="*/ 1139468 h 174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9639" h="1744842">
                  <a:moveTo>
                    <a:pt x="600099" y="1"/>
                  </a:moveTo>
                  <a:lnTo>
                    <a:pt x="600099" y="436211"/>
                  </a:lnTo>
                  <a:lnTo>
                    <a:pt x="1729639" y="436211"/>
                  </a:lnTo>
                  <a:lnTo>
                    <a:pt x="1729639" y="1308631"/>
                  </a:lnTo>
                  <a:lnTo>
                    <a:pt x="600099" y="1308631"/>
                  </a:lnTo>
                  <a:lnTo>
                    <a:pt x="600099" y="1744841"/>
                  </a:lnTo>
                  <a:lnTo>
                    <a:pt x="0" y="872422"/>
                  </a:lnTo>
                  <a:lnTo>
                    <a:pt x="600099" y="1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452040" tIns="581763" rIns="149352" bIns="581762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5BD5FADB-DD4F-4FA8-94E6-2D9304B00C62}"/>
              </a:ext>
            </a:extLst>
          </p:cNvPr>
          <p:cNvSpPr/>
          <p:nvPr/>
        </p:nvSpPr>
        <p:spPr>
          <a:xfrm>
            <a:off x="2702246" y="4828620"/>
            <a:ext cx="8884835" cy="1437535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51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-393894" y="1201413"/>
            <a:ext cx="5162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068D2E-2C49-4349-8413-413AC7EDA553}"/>
              </a:ext>
            </a:extLst>
          </p:cNvPr>
          <p:cNvSpPr/>
          <p:nvPr/>
        </p:nvSpPr>
        <p:spPr>
          <a:xfrm>
            <a:off x="182881" y="1651390"/>
            <a:ext cx="12009119" cy="5206610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quẹt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93700" algn="just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ởi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393700" algn="just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Nô-en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93700" algn="just">
              <a:lnSpc>
                <a:spcPct val="150000"/>
              </a:lnSpc>
            </a:pP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93700" algn="just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93700" algn="just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93700" algn="just">
              <a:lnSpc>
                <a:spcPct val="150000"/>
              </a:lnSpc>
            </a:pP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v</a:t>
            </a:r>
            <a:r>
              <a:rPr lang="vi-VN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78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5FC43-12A6-473E-BDCF-845DDFE41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1C233-EDAD-485D-B320-218CD9CA2E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6DA35-2925-4D45-AB10-7FFBE55D59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 be ban diem">
            <a:hlinkClick r:id="" action="ppaction://media"/>
            <a:extLst>
              <a:ext uri="{FF2B5EF4-FFF2-40B4-BE49-F238E27FC236}">
                <a16:creationId xmlns:a16="http://schemas.microsoft.com/office/drawing/2014/main" id="{DD79F714-F597-4DA0-98D6-01FB726977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9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-393894" y="1201413"/>
            <a:ext cx="5162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068D2E-2C49-4349-8413-413AC7EDA553}"/>
              </a:ext>
            </a:extLst>
          </p:cNvPr>
          <p:cNvSpPr/>
          <p:nvPr/>
        </p:nvSpPr>
        <p:spPr>
          <a:xfrm>
            <a:off x="167640" y="1651391"/>
            <a:ext cx="12024360" cy="5206610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22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man&#10;&#10;Description generated with very high confidence">
            <a:extLst>
              <a:ext uri="{FF2B5EF4-FFF2-40B4-BE49-F238E27FC236}">
                <a16:creationId xmlns:a16="http://schemas.microsoft.com/office/drawing/2014/main" id="{E54259CC-5D92-4F33-A3FE-DA44F488D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4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136"/>
            <a:ext cx="12192000" cy="6077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39FB43-589D-4702-A0E8-1015542D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217" y="856081"/>
            <a:ext cx="5805565" cy="85634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BD2E18-AF81-4444-870E-6F38372683F2}"/>
              </a:ext>
            </a:extLst>
          </p:cNvPr>
          <p:cNvSpPr txBox="1">
            <a:spLocks/>
          </p:cNvSpPr>
          <p:nvPr/>
        </p:nvSpPr>
        <p:spPr>
          <a:xfrm>
            <a:off x="374665" y="3787787"/>
            <a:ext cx="7766957" cy="22352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00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3000" accel="55000" decel="45000" autoRev="1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-41042" y="1201413"/>
            <a:ext cx="5487913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3700"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SGK/68.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1FEB31-9071-4697-AE72-6230C1CB0F02}"/>
              </a:ext>
            </a:extLst>
          </p:cNvPr>
          <p:cNvSpPr txBox="1"/>
          <p:nvPr/>
        </p:nvSpPr>
        <p:spPr>
          <a:xfrm>
            <a:off x="-58618" y="1860252"/>
            <a:ext cx="3229602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3700"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1E3EAB-383C-4BD7-87E3-2147C365B76E}"/>
              </a:ext>
            </a:extLst>
          </p:cNvPr>
          <p:cNvSpPr txBox="1"/>
          <p:nvPr/>
        </p:nvSpPr>
        <p:spPr>
          <a:xfrm>
            <a:off x="350520" y="2577953"/>
            <a:ext cx="11506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s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66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1FEB31-9071-4697-AE72-6230C1CB0F02}"/>
              </a:ext>
            </a:extLst>
          </p:cNvPr>
          <p:cNvSpPr txBox="1"/>
          <p:nvPr/>
        </p:nvSpPr>
        <p:spPr>
          <a:xfrm>
            <a:off x="-44550" y="1185007"/>
            <a:ext cx="3229602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3700"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7C3C109-B050-4EF2-B873-9B8F3F387A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7282655"/>
              </p:ext>
            </p:extLst>
          </p:nvPr>
        </p:nvGraphicFramePr>
        <p:xfrm>
          <a:off x="781204" y="1880053"/>
          <a:ext cx="10207362" cy="4254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E0977B-7A94-46AC-8948-14C0DFAFE205}"/>
              </a:ext>
            </a:extLst>
          </p:cNvPr>
          <p:cNvSpPr txBox="1"/>
          <p:nvPr/>
        </p:nvSpPr>
        <p:spPr>
          <a:xfrm>
            <a:off x="843072" y="3505170"/>
            <a:ext cx="306677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Căn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18875-D02E-406B-AD36-1419C9A49625}"/>
              </a:ext>
            </a:extLst>
          </p:cNvPr>
          <p:cNvSpPr txBox="1"/>
          <p:nvPr/>
        </p:nvSpPr>
        <p:spPr>
          <a:xfrm>
            <a:off x="4358640" y="3489930"/>
            <a:ext cx="3066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8CAC5-C4BF-4543-9E85-F4E08614C542}"/>
              </a:ext>
            </a:extLst>
          </p:cNvPr>
          <p:cNvSpPr txBox="1"/>
          <p:nvPr/>
        </p:nvSpPr>
        <p:spPr>
          <a:xfrm>
            <a:off x="4343400" y="3489930"/>
            <a:ext cx="3066776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nay. (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8BEA5-243D-4076-A5A8-98090548D292}"/>
              </a:ext>
            </a:extLst>
          </p:cNvPr>
          <p:cNvSpPr txBox="1"/>
          <p:nvPr/>
        </p:nvSpPr>
        <p:spPr>
          <a:xfrm>
            <a:off x="4358640" y="3489930"/>
            <a:ext cx="3066776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5166F-7E9A-4D60-8969-7FCA282F38AD}"/>
              </a:ext>
            </a:extLst>
          </p:cNvPr>
          <p:cNvSpPr txBox="1"/>
          <p:nvPr/>
        </p:nvSpPr>
        <p:spPr>
          <a:xfrm>
            <a:off x="4358640" y="3505170"/>
            <a:ext cx="306677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D10270-97B7-4A1E-8672-3FE8B31C4B82}"/>
              </a:ext>
            </a:extLst>
          </p:cNvPr>
          <p:cNvSpPr txBox="1"/>
          <p:nvPr/>
        </p:nvSpPr>
        <p:spPr>
          <a:xfrm>
            <a:off x="4358640" y="3505170"/>
            <a:ext cx="3066776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(HS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5D048-B3E9-4CDE-A39B-89AAE169E81C}"/>
              </a:ext>
            </a:extLst>
          </p:cNvPr>
          <p:cNvSpPr txBox="1"/>
          <p:nvPr/>
        </p:nvSpPr>
        <p:spPr>
          <a:xfrm>
            <a:off x="7874208" y="3489930"/>
            <a:ext cx="31286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99161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419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1FEB31-9071-4697-AE72-6230C1CB0F02}"/>
              </a:ext>
            </a:extLst>
          </p:cNvPr>
          <p:cNvSpPr txBox="1"/>
          <p:nvPr/>
        </p:nvSpPr>
        <p:spPr>
          <a:xfrm>
            <a:off x="4254669" y="1809326"/>
            <a:ext cx="2762295" cy="905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3700" algn="just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B5321-79F5-4C3D-843D-55FFAF590904}"/>
              </a:ext>
            </a:extLst>
          </p:cNvPr>
          <p:cNvSpPr txBox="1"/>
          <p:nvPr/>
        </p:nvSpPr>
        <p:spPr>
          <a:xfrm>
            <a:off x="1024740" y="2688997"/>
            <a:ext cx="108319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SGK/68.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92607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8F172-08B9-4BA5-B753-7D93472C0B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900681B-C4FD-40B3-B5BC-C33231614C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AACD67-2FB5-4530-9B74-8D946F1CE9E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21114C-07F7-4576-AEF0-6579D06E3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49"/>
          <a:stretch/>
        </p:blipFill>
        <p:spPr>
          <a:xfrm>
            <a:off x="20" y="-14504"/>
            <a:ext cx="12191980" cy="68579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805C16-E5A9-4B5A-86E2-0DF70D86ED74}"/>
              </a:ext>
            </a:extLst>
          </p:cNvPr>
          <p:cNvSpPr/>
          <p:nvPr/>
        </p:nvSpPr>
        <p:spPr>
          <a:xfrm>
            <a:off x="1365458" y="430231"/>
            <a:ext cx="8548245" cy="1696458"/>
          </a:xfrm>
          <a:prstGeom prst="roundRect">
            <a:avLst/>
          </a:pr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</a:t>
            </a:r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QUÝ THẦY CÔ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 THEO DÕI TIẾT HỌC.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F0E0A5-11CA-4E57-B0A5-8D8A40783F6C}"/>
              </a:ext>
            </a:extLst>
          </p:cNvPr>
          <p:cNvSpPr/>
          <p:nvPr/>
        </p:nvSpPr>
        <p:spPr>
          <a:xfrm>
            <a:off x="807217" y="2320757"/>
            <a:ext cx="7503216" cy="1071859"/>
          </a:xfrm>
          <a:prstGeom prst="roundRect">
            <a:avLst/>
          </a:pr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SỨC KHỎE QUÝ THẦY CÔ!</a:t>
            </a:r>
          </a:p>
        </p:txBody>
      </p:sp>
    </p:spTree>
    <p:extLst>
      <p:ext uri="{BB962C8B-B14F-4D97-AF65-F5344CB8AC3E}">
        <p14:creationId xmlns:p14="http://schemas.microsoft.com/office/powerpoint/2010/main" val="103923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generated with high confidence">
            <a:extLst>
              <a:ext uri="{FF2B5EF4-FFF2-40B4-BE49-F238E27FC236}">
                <a16:creationId xmlns:a16="http://schemas.microsoft.com/office/drawing/2014/main" id="{224BF612-6447-436A-A240-8B7FA43DB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501"/>
          <a:stretch/>
        </p:blipFill>
        <p:spPr>
          <a:xfrm>
            <a:off x="0" y="0"/>
            <a:ext cx="12203021" cy="6964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E6AC8D-C8B0-4419-9364-5EA9B977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3021" cy="6964679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8F3DD29B-31C4-44E0-807A-C644BCD15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6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9923C8-93C2-4283-B8D1-F330B44911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18" b="8242"/>
          <a:stretch/>
        </p:blipFill>
        <p:spPr>
          <a:xfrm>
            <a:off x="-11021" y="-51429"/>
            <a:ext cx="12192000" cy="7067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018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, surfing, wave, riding&#10;&#10;Description generated with very high confidence">
            <a:extLst>
              <a:ext uri="{FF2B5EF4-FFF2-40B4-BE49-F238E27FC236}">
                <a16:creationId xmlns:a16="http://schemas.microsoft.com/office/drawing/2014/main" id="{0A04D73E-DA36-4CA1-90EC-FE4E7FFF2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1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0F41E-8EDB-40FA-B2C4-8E8A255E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24" y="182881"/>
            <a:ext cx="1970147" cy="1913205"/>
          </a:xfrm>
        </p:spPr>
        <p:txBody>
          <a:bodyPr>
            <a:normAutofit/>
          </a:bodyPr>
          <a:lstStyle/>
          <a:p>
            <a:r>
              <a:rPr lang="en-US" b="1" i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b="1" i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i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LẠNH GIÁ NHẤT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847F27-CAC3-43FB-B568-1083FA188591}"/>
              </a:ext>
            </a:extLst>
          </p:cNvPr>
          <p:cNvSpPr txBox="1">
            <a:spLocks/>
          </p:cNvSpPr>
          <p:nvPr/>
        </p:nvSpPr>
        <p:spPr>
          <a:xfrm>
            <a:off x="1555359" y="2260350"/>
            <a:ext cx="1842867" cy="21734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 LÀ BẮC CỰC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C18ADD-CED8-4505-9B54-B89359B11373}"/>
              </a:ext>
            </a:extLst>
          </p:cNvPr>
          <p:cNvSpPr txBox="1">
            <a:spLocks/>
          </p:cNvSpPr>
          <p:nvPr/>
        </p:nvSpPr>
        <p:spPr>
          <a:xfrm>
            <a:off x="3023656" y="4598071"/>
            <a:ext cx="2855742" cy="6205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 LÀ N</a:t>
            </a:r>
            <a:r>
              <a:rPr lang="vi-VN" b="1" i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i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ADEB10-7D22-48AB-BA88-EC02B8B97A5C}"/>
              </a:ext>
            </a:extLst>
          </p:cNvPr>
          <p:cNvSpPr txBox="1">
            <a:spLocks/>
          </p:cNvSpPr>
          <p:nvPr/>
        </p:nvSpPr>
        <p:spPr>
          <a:xfrm>
            <a:off x="4928959" y="5781043"/>
            <a:ext cx="6719081" cy="9483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 VẮNG TÌNH TH</a:t>
            </a:r>
            <a:r>
              <a:rPr lang="vi-VN" b="1" i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i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4ECF301-6DC0-4E17-A591-9E996B39F938}"/>
              </a:ext>
            </a:extLst>
          </p:cNvPr>
          <p:cNvSpPr/>
          <p:nvPr/>
        </p:nvSpPr>
        <p:spPr>
          <a:xfrm rot="2279107">
            <a:off x="4656391" y="11235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F0BB9C5-A31B-44C9-8DAA-8F4948CBE74D}"/>
              </a:ext>
            </a:extLst>
          </p:cNvPr>
          <p:cNvSpPr/>
          <p:nvPr/>
        </p:nvSpPr>
        <p:spPr>
          <a:xfrm rot="3265295">
            <a:off x="10241280" y="113198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3" grpId="0" animBg="1"/>
      <p:bldP spid="3" grpId="1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5F9E98A-4FF4-43D6-9C48-6DF0E7F2D2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07A636-DC99-4588-80C4-9E069B97C3F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ED6A5F-3B06-48C5-850F-8045C4DF6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9A60B9D-8DAC-4DA9-88DE-9911621A2B9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F2BAA51-3181-4303-929A-FCD9C33F890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21E32AF-8519-4578-B26F-6775C4ACA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90" y="190583"/>
            <a:ext cx="7965280" cy="2260130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FF00"/>
                </a:solidFill>
                <a:latin typeface="Algerian" panose="04020705040A02060702" pitchFamily="82" charset="0"/>
              </a:rPr>
              <a:t>cô</a:t>
            </a:r>
            <a:r>
              <a:rPr lang="en-US" dirty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lgerian" panose="04020705040A02060702" pitchFamily="82" charset="0"/>
              </a:rPr>
              <a:t>bé</a:t>
            </a:r>
            <a:r>
              <a:rPr lang="en-US" dirty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lgerian" panose="04020705040A02060702" pitchFamily="82" charset="0"/>
              </a:rPr>
              <a:t>bán</a:t>
            </a:r>
            <a:r>
              <a:rPr lang="en-US" dirty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lgerian" panose="04020705040A02060702" pitchFamily="82" charset="0"/>
              </a:rPr>
              <a:t>diêm</a:t>
            </a:r>
            <a:endParaRPr lang="en-US" sz="60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>
            <a:hlinkClick r:id="rId3" action="ppaction://hlinkfile"/>
            <a:extLst>
              <a:ext uri="{FF2B5EF4-FFF2-40B4-BE49-F238E27FC236}">
                <a16:creationId xmlns:a16="http://schemas.microsoft.com/office/drawing/2014/main" id="{3B55E1F8-88A9-4043-91AC-5AB5D4C36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323" y="1328764"/>
            <a:ext cx="3738484" cy="4786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9F696F-8CA6-4AB3-BE3D-2E801B783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17" y="4592865"/>
            <a:ext cx="2571705" cy="2382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7537E0-C3EF-472A-8A58-00E736825168}"/>
              </a:ext>
            </a:extLst>
          </p:cNvPr>
          <p:cNvSpPr txBox="1"/>
          <p:nvPr/>
        </p:nvSpPr>
        <p:spPr>
          <a:xfrm>
            <a:off x="5511096" y="2503056"/>
            <a:ext cx="270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an –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Đéc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- xen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4696B-16A5-47DA-8A24-22412C5CCB0C}"/>
              </a:ext>
            </a:extLst>
          </p:cNvPr>
          <p:cNvSpPr txBox="1"/>
          <p:nvPr/>
        </p:nvSpPr>
        <p:spPr>
          <a:xfrm>
            <a:off x="2713404" y="2002689"/>
            <a:ext cx="4022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DE0E3B-E91A-4098-AC31-2C02579FB3BD}"/>
              </a:ext>
            </a:extLst>
          </p:cNvPr>
          <p:cNvSpPr/>
          <p:nvPr/>
        </p:nvSpPr>
        <p:spPr>
          <a:xfrm>
            <a:off x="1754220" y="1801038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A1BB7EE-BAD4-45D0-B7DA-C4A96F75FA30}"/>
              </a:ext>
            </a:extLst>
          </p:cNvPr>
          <p:cNvSpPr/>
          <p:nvPr/>
        </p:nvSpPr>
        <p:spPr>
          <a:xfrm>
            <a:off x="4670472" y="1720453"/>
            <a:ext cx="545200" cy="2815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7F73D34-6C6A-4F43-87E3-37594AB74500}"/>
              </a:ext>
            </a:extLst>
          </p:cNvPr>
          <p:cNvSpPr/>
          <p:nvPr/>
        </p:nvSpPr>
        <p:spPr>
          <a:xfrm>
            <a:off x="2109604" y="1798407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F40001D-6692-4762-A979-E471E463DBB4}"/>
              </a:ext>
            </a:extLst>
          </p:cNvPr>
          <p:cNvSpPr/>
          <p:nvPr/>
        </p:nvSpPr>
        <p:spPr>
          <a:xfrm>
            <a:off x="2464988" y="1798407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35136DD-27E1-4E42-A624-64A31A35FDD3}"/>
              </a:ext>
            </a:extLst>
          </p:cNvPr>
          <p:cNvSpPr/>
          <p:nvPr/>
        </p:nvSpPr>
        <p:spPr>
          <a:xfrm>
            <a:off x="2820372" y="1795025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CA9A8B6-5A05-41DB-8343-9A282B007920}"/>
              </a:ext>
            </a:extLst>
          </p:cNvPr>
          <p:cNvSpPr/>
          <p:nvPr/>
        </p:nvSpPr>
        <p:spPr>
          <a:xfrm>
            <a:off x="5358067" y="1779163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B62F80D-CD9C-4E1A-BE73-58A2B87E8DB7}"/>
              </a:ext>
            </a:extLst>
          </p:cNvPr>
          <p:cNvSpPr/>
          <p:nvPr/>
        </p:nvSpPr>
        <p:spPr>
          <a:xfrm>
            <a:off x="3175756" y="1792583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4330BFB-1067-4888-ADA2-5530A215BC49}"/>
              </a:ext>
            </a:extLst>
          </p:cNvPr>
          <p:cNvSpPr/>
          <p:nvPr/>
        </p:nvSpPr>
        <p:spPr>
          <a:xfrm>
            <a:off x="3531140" y="1791087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48991C1-62D7-4FCB-BFE3-B66D368DAE82}"/>
              </a:ext>
            </a:extLst>
          </p:cNvPr>
          <p:cNvSpPr/>
          <p:nvPr/>
        </p:nvSpPr>
        <p:spPr>
          <a:xfrm>
            <a:off x="3881585" y="1787371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394232-549D-4F9B-B828-12E98F71F780}"/>
              </a:ext>
            </a:extLst>
          </p:cNvPr>
          <p:cNvSpPr/>
          <p:nvPr/>
        </p:nvSpPr>
        <p:spPr>
          <a:xfrm>
            <a:off x="4232030" y="1787371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43215CB-AA93-480A-B01F-E8E848689750}"/>
              </a:ext>
            </a:extLst>
          </p:cNvPr>
          <p:cNvSpPr/>
          <p:nvPr/>
        </p:nvSpPr>
        <p:spPr>
          <a:xfrm>
            <a:off x="5706217" y="1782861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8A177DF-5054-4497-A863-77FBF3F03307}"/>
              </a:ext>
            </a:extLst>
          </p:cNvPr>
          <p:cNvSpPr/>
          <p:nvPr/>
        </p:nvSpPr>
        <p:spPr>
          <a:xfrm>
            <a:off x="6054919" y="1795025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1A2234E-2E62-4160-AFCB-DA099D9289D1}"/>
              </a:ext>
            </a:extLst>
          </p:cNvPr>
          <p:cNvSpPr/>
          <p:nvPr/>
        </p:nvSpPr>
        <p:spPr>
          <a:xfrm>
            <a:off x="6402845" y="1807271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740D9A0-B774-42B6-9B8B-52C5BA896532}"/>
              </a:ext>
            </a:extLst>
          </p:cNvPr>
          <p:cNvSpPr/>
          <p:nvPr/>
        </p:nvSpPr>
        <p:spPr>
          <a:xfrm>
            <a:off x="6750771" y="1796871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CDEC910-AF1B-4B33-9763-3FCAF9CCD732}"/>
              </a:ext>
            </a:extLst>
          </p:cNvPr>
          <p:cNvSpPr/>
          <p:nvPr/>
        </p:nvSpPr>
        <p:spPr>
          <a:xfrm>
            <a:off x="7105603" y="1804089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C4A6907-2DF2-44B4-A83B-23119BE1D43E}"/>
              </a:ext>
            </a:extLst>
          </p:cNvPr>
          <p:cNvSpPr/>
          <p:nvPr/>
        </p:nvSpPr>
        <p:spPr>
          <a:xfrm>
            <a:off x="7480725" y="1804089"/>
            <a:ext cx="285595" cy="120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7C65E6D-BB10-4893-8EE4-9D66BFE12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401" y="4574407"/>
            <a:ext cx="2571705" cy="2382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6BE7AE-2179-4BD1-B383-F518B6750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427" y="4559558"/>
            <a:ext cx="2571705" cy="2382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3140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  <p:bldP spid="4" grpId="0" animBg="1"/>
      <p:bldP spid="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49" grpId="1" animBg="1"/>
      <p:bldP spid="50" grpId="0" animBg="1"/>
      <p:bldP spid="51" grpId="2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pic>
        <p:nvPicPr>
          <p:cNvPr id="7" name="Content Placeholder 6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DD972955-002A-4444-990E-B77357086A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586557" y="2199927"/>
            <a:ext cx="3451089" cy="4542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140682" y="1215481"/>
            <a:ext cx="3738524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</a:p>
          <a:p>
            <a:pPr marL="688975" indent="-295275">
              <a:lnSpc>
                <a:spcPct val="150000"/>
              </a:lnSpc>
              <a:buAutoNum type="arabi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25BE4-990E-4F20-B554-38795646D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286" y="2477490"/>
            <a:ext cx="3914074" cy="398763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xen (1805 – 1875),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31243D36-D1A5-489F-85BF-B75F00D94E09}"/>
              </a:ext>
            </a:extLst>
          </p:cNvPr>
          <p:cNvSpPr/>
          <p:nvPr/>
        </p:nvSpPr>
        <p:spPr>
          <a:xfrm>
            <a:off x="5875792" y="1872284"/>
            <a:ext cx="6339840" cy="4870401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– 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xen?</a:t>
            </a:r>
          </a:p>
        </p:txBody>
      </p:sp>
    </p:spTree>
    <p:extLst>
      <p:ext uri="{BB962C8B-B14F-4D97-AF65-F5344CB8AC3E}">
        <p14:creationId xmlns:p14="http://schemas.microsoft.com/office/powerpoint/2010/main" val="23266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mph" presetSubtype="0" repeatCount="1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" grpId="0" animBg="1"/>
      <p:bldP spid="9" grpId="1" animBg="1"/>
      <p:bldP spid="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vintage photo of an old building&#10;&#10;Description generated with very high confidence">
            <a:extLst>
              <a:ext uri="{FF2B5EF4-FFF2-40B4-BE49-F238E27FC236}">
                <a16:creationId xmlns:a16="http://schemas.microsoft.com/office/drawing/2014/main" id="{07DEEA5F-44F6-4E2A-8C0D-0E88C312F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960" r="22789" b="3960"/>
          <a:stretch/>
        </p:blipFill>
        <p:spPr>
          <a:xfrm>
            <a:off x="3601330" y="1651390"/>
            <a:ext cx="7728159" cy="461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3786D5D-3700-4379-8FCA-363C29E701E0}"/>
              </a:ext>
            </a:extLst>
          </p:cNvPr>
          <p:cNvSpPr/>
          <p:nvPr/>
        </p:nvSpPr>
        <p:spPr>
          <a:xfrm>
            <a:off x="-2" y="2559195"/>
            <a:ext cx="4770122" cy="424906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–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xen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93784" y="1201413"/>
            <a:ext cx="3893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</a:p>
          <a:p>
            <a:pPr marL="688975" indent="-295275">
              <a:lnSpc>
                <a:spcPct val="150000"/>
              </a:lnSpc>
              <a:buAutoNum type="arabi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B132B-62BB-4C8F-A34B-FE639030C2FF}"/>
              </a:ext>
            </a:extLst>
          </p:cNvPr>
          <p:cNvSpPr txBox="1"/>
          <p:nvPr/>
        </p:nvSpPr>
        <p:spPr>
          <a:xfrm>
            <a:off x="3525130" y="6073170"/>
            <a:ext cx="7728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Đường phố của Odense thời gian Andersen ra đời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0D60F9-1B83-441C-9EF5-F3B9FA8E6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615" b="21846"/>
          <a:stretch/>
        </p:blipFill>
        <p:spPr>
          <a:xfrm>
            <a:off x="4463841" y="1824103"/>
            <a:ext cx="7728159" cy="4249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FFB2C6-4A0E-4224-9BD2-D00504FD7A6E}"/>
              </a:ext>
            </a:extLst>
          </p:cNvPr>
          <p:cNvSpPr txBox="1"/>
          <p:nvPr/>
        </p:nvSpPr>
        <p:spPr>
          <a:xfrm>
            <a:off x="3666248" y="6212092"/>
            <a:ext cx="8678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Adersen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68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uiExpand="1" build="allAtOnce" animBg="1"/>
      <p:bldP spid="3" grpId="0"/>
      <p:bldP spid="3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154750" y="1170933"/>
            <a:ext cx="3738524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</a:p>
          <a:p>
            <a:pPr marL="688975" indent="-295275">
              <a:lnSpc>
                <a:spcPct val="150000"/>
              </a:lnSpc>
              <a:buAutoNum type="arabi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D69DE-D1C9-4FCF-A24F-6E4F480B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027" y="2652099"/>
            <a:ext cx="5411368" cy="36298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A picture containing text, photo, sitting&#10;&#10;Description generated with high confidence">
            <a:extLst>
              <a:ext uri="{FF2B5EF4-FFF2-40B4-BE49-F238E27FC236}">
                <a16:creationId xmlns:a16="http://schemas.microsoft.com/office/drawing/2014/main" id="{15B8ECD2-BF67-435D-88BD-2EF192A04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50" y="2652099"/>
            <a:ext cx="2969913" cy="4114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E3C1DE7-73D0-4D78-AFB9-084AE3436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663" y="4819322"/>
            <a:ext cx="3760506" cy="17795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C23A9B-7AD3-470E-93B0-8A46C4D471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663" y="2447620"/>
            <a:ext cx="3760506" cy="2101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D9A722-C53A-4FB9-AD10-166421BB10B8}"/>
              </a:ext>
            </a:extLst>
          </p:cNvPr>
          <p:cNvSpPr txBox="1"/>
          <p:nvPr/>
        </p:nvSpPr>
        <p:spPr>
          <a:xfrm>
            <a:off x="4594105" y="1847282"/>
            <a:ext cx="2749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6434-B0EC-4DEA-8DF1-3E474D2D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3"/>
            <a:ext cx="12192000" cy="1059545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: CÔ BÉ BÁN DIÊM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5421-6B44-45E3-B4C2-0FED6BED7BE3}"/>
              </a:ext>
            </a:extLst>
          </p:cNvPr>
          <p:cNvSpPr txBox="1"/>
          <p:nvPr/>
        </p:nvSpPr>
        <p:spPr>
          <a:xfrm>
            <a:off x="8620235" y="591845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le" panose="020B0703020102020204" pitchFamily="34" charset="0"/>
                <a:cs typeface="Times New Roman" panose="02020603050405020304" pitchFamily="18" charset="0"/>
              </a:rPr>
              <a:t>AN – ĐÉC – XEN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20365-EE2B-423F-8420-D7818FB25E42}"/>
              </a:ext>
            </a:extLst>
          </p:cNvPr>
          <p:cNvSpPr txBox="1"/>
          <p:nvPr/>
        </p:nvSpPr>
        <p:spPr>
          <a:xfrm>
            <a:off x="154750" y="1174899"/>
            <a:ext cx="3738524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</a:p>
          <a:p>
            <a:pPr marL="393700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ext, photo, sitting&#10;&#10;Description generated with high confidence">
            <a:extLst>
              <a:ext uri="{FF2B5EF4-FFF2-40B4-BE49-F238E27FC236}">
                <a16:creationId xmlns:a16="http://schemas.microsoft.com/office/drawing/2014/main" id="{15B8ECD2-BF67-435D-88BD-2EF192A04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82436"/>
            <a:ext cx="3322321" cy="4331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A4971-E70E-46F3-A2F4-ECF5AB8C3A5C}"/>
              </a:ext>
            </a:extLst>
          </p:cNvPr>
          <p:cNvSpPr txBox="1"/>
          <p:nvPr/>
        </p:nvSpPr>
        <p:spPr>
          <a:xfrm>
            <a:off x="3798564" y="3043923"/>
            <a:ext cx="4405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35A12-FC55-424D-9157-1E3D7D35412B}"/>
              </a:ext>
            </a:extLst>
          </p:cNvPr>
          <p:cNvSpPr txBox="1"/>
          <p:nvPr/>
        </p:nvSpPr>
        <p:spPr>
          <a:xfrm>
            <a:off x="3798564" y="3572686"/>
            <a:ext cx="69268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(1963).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891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</TotalTime>
  <Words>1282</Words>
  <Application>Microsoft Office PowerPoint</Application>
  <PresentationFormat>Widescreen</PresentationFormat>
  <Paragraphs>165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Algerian</vt:lpstr>
      <vt:lpstr>Arial</vt:lpstr>
      <vt:lpstr>Calibri</vt:lpstr>
      <vt:lpstr>Circle</vt:lpstr>
      <vt:lpstr>Gill Sans MT</vt:lpstr>
      <vt:lpstr>Tahoma</vt:lpstr>
      <vt:lpstr>Times New Roman</vt:lpstr>
      <vt:lpstr>Gallery</vt:lpstr>
      <vt:lpstr>PowerPoint Presentation</vt:lpstr>
      <vt:lpstr>Kiểm tra bài cũ:</vt:lpstr>
      <vt:lpstr>PowerPoint Presentation</vt:lpstr>
      <vt:lpstr>NƠI LẠNH GIÁ NHẤT</vt:lpstr>
      <vt:lpstr>BÀI 6: cô bé bán diêm</vt:lpstr>
      <vt:lpstr>Bài: CÔ BÉ BÁN DIÊM</vt:lpstr>
      <vt:lpstr>Bài: CÔ BÉ BÁN DIÊM</vt:lpstr>
      <vt:lpstr>Bài: CÔ BÉ BÁN DIÊM</vt:lpstr>
      <vt:lpstr>Bài: CÔ BÉ BÁN DIÊM</vt:lpstr>
      <vt:lpstr>Bài: CÔ BÉ BÁN DIÊM</vt:lpstr>
      <vt:lpstr>Bài: CÔ BÉ BÁN DIÊM</vt:lpstr>
      <vt:lpstr>Bài: CÔ BÉ BÁN DIÊM</vt:lpstr>
      <vt:lpstr>Bài: CÔ BÉ BÁN DIÊM</vt:lpstr>
      <vt:lpstr>Bài: CÔ BÉ BÁN DIÊM</vt:lpstr>
      <vt:lpstr>Bài: CÔ BÉ BÁN DIÊM</vt:lpstr>
      <vt:lpstr>Bài: CÔ BÉ BÁN DIÊM</vt:lpstr>
      <vt:lpstr>Bài: CÔ BÉ BÁN DIÊM</vt:lpstr>
      <vt:lpstr>PowerPoint Presentation</vt:lpstr>
      <vt:lpstr>Bài: CÔ BÉ BÁN DIÊM</vt:lpstr>
      <vt:lpstr>Bài: CÔ BÉ BÁN DIÊM</vt:lpstr>
      <vt:lpstr>Bài: CÔ BÉ BÁN DIÊM</vt:lpstr>
      <vt:lpstr>Bài: CÔ BÉ BÁN DIÊM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Bài: cô bé bán diêm an – đéc - xen</dc:title>
  <dc:creator>Tuan Anh</dc:creator>
  <cp:lastModifiedBy>Tuan Anh</cp:lastModifiedBy>
  <cp:revision>395</cp:revision>
  <dcterms:created xsi:type="dcterms:W3CDTF">2017-12-02T17:43:52Z</dcterms:created>
  <dcterms:modified xsi:type="dcterms:W3CDTF">2017-12-10T01:29:10Z</dcterms:modified>
</cp:coreProperties>
</file>