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7" r:id="rId3"/>
    <p:sldId id="263" r:id="rId4"/>
    <p:sldId id="260" r:id="rId5"/>
    <p:sldId id="261" r:id="rId6"/>
    <p:sldId id="278" r:id="rId7"/>
    <p:sldId id="264" r:id="rId8"/>
    <p:sldId id="265" r:id="rId9"/>
    <p:sldId id="262" r:id="rId10"/>
    <p:sldId id="272" r:id="rId11"/>
    <p:sldId id="271" r:id="rId12"/>
    <p:sldId id="277" r:id="rId13"/>
    <p:sldId id="280" r:id="rId14"/>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A4"/>
    <a:srgbClr val="FF0066"/>
    <a:srgbClr val="73A4ED"/>
    <a:srgbClr val="EB4383"/>
    <a:srgbClr val="F286AF"/>
    <a:srgbClr val="F73F6B"/>
    <a:srgbClr val="009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1" d="100"/>
          <a:sy n="51" d="100"/>
        </p:scale>
        <p:origin x="-1166"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27CF11-F082-447D-9D67-9BDDE26ADE7D}" type="datetimeFigureOut">
              <a:rPr lang="vi-VN" smtClean="0"/>
              <a:t>18/04/2020</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B07392-3BBC-4D7E-AD67-C1071FFC9FF7}" type="slidenum">
              <a:rPr lang="vi-VN" smtClean="0"/>
              <a:t>‹#›</a:t>
            </a:fld>
            <a:endParaRPr lang="vi-VN"/>
          </a:p>
        </p:txBody>
      </p:sp>
    </p:spTree>
    <p:extLst>
      <p:ext uri="{BB962C8B-B14F-4D97-AF65-F5344CB8AC3E}">
        <p14:creationId xmlns:p14="http://schemas.microsoft.com/office/powerpoint/2010/main" val="150921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F188436B-9DA6-4FE6-B191-31FBEED85E95}" type="datetimeFigureOut">
              <a:rPr lang="vi-VN" smtClean="0"/>
              <a:t>18/04/2020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FDBC68D-D112-4908-8793-101D724EB28F}" type="slidenum">
              <a:rPr lang="vi-VN" smtClean="0"/>
              <a:t>‹#›</a:t>
            </a:fld>
            <a:endParaRPr lang="vi-VN"/>
          </a:p>
        </p:txBody>
      </p:sp>
    </p:spTree>
    <p:extLst>
      <p:ext uri="{BB962C8B-B14F-4D97-AF65-F5344CB8AC3E}">
        <p14:creationId xmlns:p14="http://schemas.microsoft.com/office/powerpoint/2010/main" val="1909249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188436B-9DA6-4FE6-B191-31FBEED85E95}" type="datetimeFigureOut">
              <a:rPr lang="vi-VN" smtClean="0"/>
              <a:t>18/04/2020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FDBC68D-D112-4908-8793-101D724EB28F}" type="slidenum">
              <a:rPr lang="vi-VN" smtClean="0"/>
              <a:t>‹#›</a:t>
            </a:fld>
            <a:endParaRPr lang="vi-VN"/>
          </a:p>
        </p:txBody>
      </p:sp>
    </p:spTree>
    <p:extLst>
      <p:ext uri="{BB962C8B-B14F-4D97-AF65-F5344CB8AC3E}">
        <p14:creationId xmlns:p14="http://schemas.microsoft.com/office/powerpoint/2010/main" val="2410569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188436B-9DA6-4FE6-B191-31FBEED85E95}" type="datetimeFigureOut">
              <a:rPr lang="vi-VN" smtClean="0"/>
              <a:t>18/04/2020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FDBC68D-D112-4908-8793-101D724EB28F}" type="slidenum">
              <a:rPr lang="vi-VN" smtClean="0"/>
              <a:t>‹#›</a:t>
            </a:fld>
            <a:endParaRPr lang="vi-VN"/>
          </a:p>
        </p:txBody>
      </p:sp>
    </p:spTree>
    <p:extLst>
      <p:ext uri="{BB962C8B-B14F-4D97-AF65-F5344CB8AC3E}">
        <p14:creationId xmlns:p14="http://schemas.microsoft.com/office/powerpoint/2010/main" val="1703209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188436B-9DA6-4FE6-B191-31FBEED85E95}" type="datetimeFigureOut">
              <a:rPr lang="vi-VN" smtClean="0"/>
              <a:t>18/04/2020</a:t>
            </a:fld>
            <a:endParaRPr lang="vi-VN"/>
          </a:p>
        </p:txBody>
      </p:sp>
      <p:sp>
        <p:nvSpPr>
          <p:cNvPr id="17" name="Footer Placeholder 16"/>
          <p:cNvSpPr>
            <a:spLocks noGrp="1"/>
          </p:cNvSpPr>
          <p:nvPr>
            <p:ph type="ftr" sz="quarter" idx="11"/>
          </p:nvPr>
        </p:nvSpPr>
        <p:spPr>
          <a:xfrm>
            <a:off x="5410200" y="4205288"/>
            <a:ext cx="1295400" cy="457200"/>
          </a:xfrm>
        </p:spPr>
        <p:txBody>
          <a:bodyPr/>
          <a:lstStyle/>
          <a:p>
            <a:endParaRPr lang="vi-VN"/>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FDBC68D-D112-4908-8793-101D724EB28F}" type="slidenum">
              <a:rPr lang="vi-VN" smtClean="0"/>
              <a:t>‹#›</a:t>
            </a:fld>
            <a:endParaRPr 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88436B-9DA6-4FE6-B191-31FBEED85E95}" type="datetimeFigureOut">
              <a:rPr lang="vi-VN" smtClean="0"/>
              <a:t>18/04/2020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FDBC68D-D112-4908-8793-101D724EB28F}" type="slidenum">
              <a:rPr lang="vi-VN" smtClean="0"/>
              <a:t>‹#›</a:t>
            </a:fld>
            <a:endParaRPr 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188436B-9DA6-4FE6-B191-31FBEED85E95}" type="datetimeFigureOut">
              <a:rPr lang="vi-VN" smtClean="0"/>
              <a:t>18/04/2020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FDBC68D-D112-4908-8793-101D724EB28F}" type="slidenum">
              <a:rPr lang="vi-VN" smtClean="0"/>
              <a:t>‹#›</a:t>
            </a:fld>
            <a:endParaRPr lang="vi-V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88436B-9DA6-4FE6-B191-31FBEED85E95}" type="datetimeFigureOut">
              <a:rPr lang="vi-VN" smtClean="0"/>
              <a:t>18/04/2020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FDBC68D-D112-4908-8793-101D724EB28F}" type="slidenum">
              <a:rPr lang="vi-VN" smtClean="0"/>
              <a:t>‹#›</a:t>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188436B-9DA6-4FE6-B191-31FBEED85E95}" type="datetimeFigureOut">
              <a:rPr lang="vi-VN" smtClean="0"/>
              <a:t>18/04/2020</a:t>
            </a:fld>
            <a:endParaRPr lang="vi-VN"/>
          </a:p>
        </p:txBody>
      </p:sp>
      <p:sp>
        <p:nvSpPr>
          <p:cNvPr id="27" name="Slide Number Placeholder 26"/>
          <p:cNvSpPr>
            <a:spLocks noGrp="1"/>
          </p:cNvSpPr>
          <p:nvPr>
            <p:ph type="sldNum" sz="quarter" idx="11"/>
          </p:nvPr>
        </p:nvSpPr>
        <p:spPr/>
        <p:txBody>
          <a:bodyPr rtlCol="0"/>
          <a:lstStyle/>
          <a:p>
            <a:fld id="{5FDBC68D-D112-4908-8793-101D724EB28F}" type="slidenum">
              <a:rPr lang="vi-VN" smtClean="0"/>
              <a:t>‹#›</a:t>
            </a:fld>
            <a:endParaRPr lang="vi-VN"/>
          </a:p>
        </p:txBody>
      </p:sp>
      <p:sp>
        <p:nvSpPr>
          <p:cNvPr id="28" name="Footer Placeholder 27"/>
          <p:cNvSpPr>
            <a:spLocks noGrp="1"/>
          </p:cNvSpPr>
          <p:nvPr>
            <p:ph type="ftr" sz="quarter" idx="12"/>
          </p:nvPr>
        </p:nvSpPr>
        <p:spPr/>
        <p:txBody>
          <a:bodyPr rtlCol="0"/>
          <a:lstStyle/>
          <a:p>
            <a:endParaRPr 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188436B-9DA6-4FE6-B191-31FBEED85E95}" type="datetimeFigureOut">
              <a:rPr lang="vi-VN" smtClean="0"/>
              <a:t>18/04/2020</a:t>
            </a:fld>
            <a:endParaRPr lang="vi-VN"/>
          </a:p>
        </p:txBody>
      </p:sp>
      <p:sp>
        <p:nvSpPr>
          <p:cNvPr id="4" name="Footer Placeholder 3"/>
          <p:cNvSpPr>
            <a:spLocks noGrp="1"/>
          </p:cNvSpPr>
          <p:nvPr>
            <p:ph type="ftr" sz="quarter" idx="11"/>
          </p:nvPr>
        </p:nvSpPr>
        <p:spPr>
          <a:xfrm>
            <a:off x="5257800" y="612648"/>
            <a:ext cx="1325880" cy="457200"/>
          </a:xfrm>
        </p:spPr>
        <p:txBody>
          <a:bodyPr/>
          <a:lstStyle/>
          <a:p>
            <a:endParaRPr lang="vi-VN"/>
          </a:p>
        </p:txBody>
      </p:sp>
      <p:sp>
        <p:nvSpPr>
          <p:cNvPr id="5" name="Slide Number Placeholder 4"/>
          <p:cNvSpPr>
            <a:spLocks noGrp="1"/>
          </p:cNvSpPr>
          <p:nvPr>
            <p:ph type="sldNum" sz="quarter" idx="12"/>
          </p:nvPr>
        </p:nvSpPr>
        <p:spPr>
          <a:xfrm>
            <a:off x="8174736" y="2272"/>
            <a:ext cx="762000" cy="365760"/>
          </a:xfrm>
        </p:spPr>
        <p:txBody>
          <a:bodyPr/>
          <a:lstStyle/>
          <a:p>
            <a:fld id="{5FDBC68D-D112-4908-8793-101D724EB28F}" type="slidenum">
              <a:rPr lang="vi-VN" smtClean="0"/>
              <a:t>‹#›</a:t>
            </a:fld>
            <a:endParaRPr 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8436B-9DA6-4FE6-B191-31FBEED85E95}" type="datetimeFigureOut">
              <a:rPr lang="vi-VN" smtClean="0"/>
              <a:t>18/04/2020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FDBC68D-D112-4908-8793-101D724EB28F}" type="slidenum">
              <a:rPr lang="vi-VN" smtClean="0"/>
              <a:t>‹#›</a:t>
            </a:fld>
            <a:endParaRPr 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188436B-9DA6-4FE6-B191-31FBEED85E95}" type="datetimeFigureOut">
              <a:rPr lang="vi-VN" smtClean="0"/>
              <a:t>18/04/2020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FDBC68D-D112-4908-8793-101D724EB28F}" type="slidenum">
              <a:rPr lang="vi-VN" smtClean="0"/>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188436B-9DA6-4FE6-B191-31FBEED85E95}" type="datetimeFigureOut">
              <a:rPr lang="vi-VN" smtClean="0"/>
              <a:t>18/04/2020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FDBC68D-D112-4908-8793-101D724EB28F}" type="slidenum">
              <a:rPr lang="vi-VN" smtClean="0"/>
              <a:t>‹#›</a:t>
            </a:fld>
            <a:endParaRPr lang="vi-VN"/>
          </a:p>
        </p:txBody>
      </p:sp>
    </p:spTree>
    <p:extLst>
      <p:ext uri="{BB962C8B-B14F-4D97-AF65-F5344CB8AC3E}">
        <p14:creationId xmlns:p14="http://schemas.microsoft.com/office/powerpoint/2010/main" val="2314755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188436B-9DA6-4FE6-B191-31FBEED85E95}" type="datetimeFigureOut">
              <a:rPr lang="vi-VN" smtClean="0"/>
              <a:t>18/04/2020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FDBC68D-D112-4908-8793-101D724EB28F}" type="slidenum">
              <a:rPr lang="vi-VN" smtClean="0"/>
              <a:t>‹#›</a:t>
            </a:fld>
            <a:endParaRPr 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88436B-9DA6-4FE6-B191-31FBEED85E95}" type="datetimeFigureOut">
              <a:rPr lang="vi-VN" smtClean="0"/>
              <a:t>18/04/2020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FDBC68D-D112-4908-8793-101D724EB28F}" type="slidenum">
              <a:rPr lang="vi-VN" smtClean="0"/>
              <a:t>‹#›</a:t>
            </a:fld>
            <a:endParaRPr 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188436B-9DA6-4FE6-B191-31FBEED85E95}" type="datetimeFigureOut">
              <a:rPr lang="vi-VN" smtClean="0"/>
              <a:t>18/04/2020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FDBC68D-D112-4908-8793-101D724EB28F}"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88436B-9DA6-4FE6-B191-31FBEED85E95}" type="datetimeFigureOut">
              <a:rPr lang="vi-VN" smtClean="0"/>
              <a:t>18/04/2020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FDBC68D-D112-4908-8793-101D724EB28F}" type="slidenum">
              <a:rPr lang="vi-VN" smtClean="0"/>
              <a:t>‹#›</a:t>
            </a:fld>
            <a:endParaRPr lang="vi-VN"/>
          </a:p>
        </p:txBody>
      </p:sp>
    </p:spTree>
    <p:extLst>
      <p:ext uri="{BB962C8B-B14F-4D97-AF65-F5344CB8AC3E}">
        <p14:creationId xmlns:p14="http://schemas.microsoft.com/office/powerpoint/2010/main" val="224318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F188436B-9DA6-4FE6-B191-31FBEED85E95}" type="datetimeFigureOut">
              <a:rPr lang="vi-VN" smtClean="0"/>
              <a:t>18/04/2020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FDBC68D-D112-4908-8793-101D724EB28F}" type="slidenum">
              <a:rPr lang="vi-VN" smtClean="0"/>
              <a:t>‹#›</a:t>
            </a:fld>
            <a:endParaRPr lang="vi-VN"/>
          </a:p>
        </p:txBody>
      </p:sp>
    </p:spTree>
    <p:extLst>
      <p:ext uri="{BB962C8B-B14F-4D97-AF65-F5344CB8AC3E}">
        <p14:creationId xmlns:p14="http://schemas.microsoft.com/office/powerpoint/2010/main" val="157671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F188436B-9DA6-4FE6-B191-31FBEED85E95}" type="datetimeFigureOut">
              <a:rPr lang="vi-VN" smtClean="0"/>
              <a:t>18/04/2020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FDBC68D-D112-4908-8793-101D724EB28F}" type="slidenum">
              <a:rPr lang="vi-VN" smtClean="0"/>
              <a:t>‹#›</a:t>
            </a:fld>
            <a:endParaRPr lang="vi-VN"/>
          </a:p>
        </p:txBody>
      </p:sp>
    </p:spTree>
    <p:extLst>
      <p:ext uri="{BB962C8B-B14F-4D97-AF65-F5344CB8AC3E}">
        <p14:creationId xmlns:p14="http://schemas.microsoft.com/office/powerpoint/2010/main" val="403065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F188436B-9DA6-4FE6-B191-31FBEED85E95}" type="datetimeFigureOut">
              <a:rPr lang="vi-VN" smtClean="0"/>
              <a:t>18/04/2020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FDBC68D-D112-4908-8793-101D724EB28F}" type="slidenum">
              <a:rPr lang="vi-VN" smtClean="0"/>
              <a:t>‹#›</a:t>
            </a:fld>
            <a:endParaRPr lang="vi-VN"/>
          </a:p>
        </p:txBody>
      </p:sp>
    </p:spTree>
    <p:extLst>
      <p:ext uri="{BB962C8B-B14F-4D97-AF65-F5344CB8AC3E}">
        <p14:creationId xmlns:p14="http://schemas.microsoft.com/office/powerpoint/2010/main" val="229808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88436B-9DA6-4FE6-B191-31FBEED85E95}" type="datetimeFigureOut">
              <a:rPr lang="vi-VN" smtClean="0"/>
              <a:t>18/04/2020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FDBC68D-D112-4908-8793-101D724EB28F}" type="slidenum">
              <a:rPr lang="vi-VN" smtClean="0"/>
              <a:t>‹#›</a:t>
            </a:fld>
            <a:endParaRPr lang="vi-VN"/>
          </a:p>
        </p:txBody>
      </p:sp>
    </p:spTree>
    <p:extLst>
      <p:ext uri="{BB962C8B-B14F-4D97-AF65-F5344CB8AC3E}">
        <p14:creationId xmlns:p14="http://schemas.microsoft.com/office/powerpoint/2010/main" val="2340323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8436B-9DA6-4FE6-B191-31FBEED85E95}" type="datetimeFigureOut">
              <a:rPr lang="vi-VN" smtClean="0"/>
              <a:t>18/04/2020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FDBC68D-D112-4908-8793-101D724EB28F}" type="slidenum">
              <a:rPr lang="vi-VN" smtClean="0"/>
              <a:t>‹#›</a:t>
            </a:fld>
            <a:endParaRPr lang="vi-VN"/>
          </a:p>
        </p:txBody>
      </p:sp>
    </p:spTree>
    <p:extLst>
      <p:ext uri="{BB962C8B-B14F-4D97-AF65-F5344CB8AC3E}">
        <p14:creationId xmlns:p14="http://schemas.microsoft.com/office/powerpoint/2010/main" val="176073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88436B-9DA6-4FE6-B191-31FBEED85E95}" type="datetimeFigureOut">
              <a:rPr lang="vi-VN" smtClean="0"/>
              <a:t>18/04/2020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FDBC68D-D112-4908-8793-101D724EB28F}" type="slidenum">
              <a:rPr lang="vi-VN" smtClean="0"/>
              <a:t>‹#›</a:t>
            </a:fld>
            <a:endParaRPr lang="vi-VN"/>
          </a:p>
        </p:txBody>
      </p:sp>
    </p:spTree>
    <p:extLst>
      <p:ext uri="{BB962C8B-B14F-4D97-AF65-F5344CB8AC3E}">
        <p14:creationId xmlns:p14="http://schemas.microsoft.com/office/powerpoint/2010/main" val="2978634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8436B-9DA6-4FE6-B191-31FBEED85E95}" type="datetimeFigureOut">
              <a:rPr lang="vi-VN" smtClean="0"/>
              <a:t>18/04/2020</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BC68D-D112-4908-8793-101D724EB28F}" type="slidenum">
              <a:rPr lang="vi-VN" smtClean="0"/>
              <a:t>‹#›</a:t>
            </a:fld>
            <a:endParaRPr lang="vi-VN"/>
          </a:p>
        </p:txBody>
      </p:sp>
    </p:spTree>
    <p:extLst>
      <p:ext uri="{BB962C8B-B14F-4D97-AF65-F5344CB8AC3E}">
        <p14:creationId xmlns:p14="http://schemas.microsoft.com/office/powerpoint/2010/main" val="1228475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188436B-9DA6-4FE6-B191-31FBEED85E95}" type="datetimeFigureOut">
              <a:rPr lang="vi-VN" smtClean="0"/>
              <a:t>18/04/2020</a:t>
            </a:fld>
            <a:endParaRPr lang="vi-VN"/>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vi-VN"/>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FDBC68D-D112-4908-8793-101D724EB28F}"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4" name="AutoShape 2"/>
          <p:cNvSpPr>
            <a:spLocks noChangeArrowheads="1"/>
          </p:cNvSpPr>
          <p:nvPr/>
        </p:nvSpPr>
        <p:spPr bwMode="auto">
          <a:xfrm>
            <a:off x="381000" y="5181600"/>
            <a:ext cx="381000" cy="228600"/>
          </a:xfrm>
          <a:prstGeom prst="cube">
            <a:avLst>
              <a:gd name="adj" fmla="val 25000"/>
            </a:avLst>
          </a:prstGeom>
          <a:solidFill>
            <a:srgbClr val="BEBEBE"/>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sp>
        <p:nvSpPr>
          <p:cNvPr id="665" name="AutoShape 3"/>
          <p:cNvSpPr>
            <a:spLocks noChangeArrowheads="1"/>
          </p:cNvSpPr>
          <p:nvPr/>
        </p:nvSpPr>
        <p:spPr bwMode="auto">
          <a:xfrm>
            <a:off x="6324600" y="5181600"/>
            <a:ext cx="381000" cy="228600"/>
          </a:xfrm>
          <a:prstGeom prst="cube">
            <a:avLst>
              <a:gd name="adj" fmla="val 25000"/>
            </a:avLst>
          </a:prstGeom>
          <a:solidFill>
            <a:srgbClr val="BEBEBE"/>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sp>
        <p:nvSpPr>
          <p:cNvPr id="666" name="AutoShape 4"/>
          <p:cNvSpPr>
            <a:spLocks noChangeArrowheads="1"/>
          </p:cNvSpPr>
          <p:nvPr/>
        </p:nvSpPr>
        <p:spPr bwMode="auto">
          <a:xfrm>
            <a:off x="8382000" y="2057400"/>
            <a:ext cx="381000" cy="228600"/>
          </a:xfrm>
          <a:prstGeom prst="cube">
            <a:avLst>
              <a:gd name="adj" fmla="val 25000"/>
            </a:avLst>
          </a:prstGeom>
          <a:solidFill>
            <a:srgbClr val="BEBEBE"/>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sp>
        <p:nvSpPr>
          <p:cNvPr id="667" name="AutoShape 5" descr="Blue tissue paper"/>
          <p:cNvSpPr>
            <a:spLocks noChangeArrowheads="1"/>
          </p:cNvSpPr>
          <p:nvPr/>
        </p:nvSpPr>
        <p:spPr bwMode="auto">
          <a:xfrm>
            <a:off x="304800" y="2057400"/>
            <a:ext cx="8305800" cy="3124200"/>
          </a:xfrm>
          <a:prstGeom prst="parallelogram">
            <a:avLst>
              <a:gd name="adj" fmla="val 57159"/>
            </a:avLst>
          </a:prstGeom>
          <a:blipFill dpi="0" rotWithShape="1">
            <a:blip r:embed="rId3"/>
            <a:srcRect/>
            <a:tile tx="0" ty="0" sx="100000" sy="100000" flip="none" algn="tl"/>
          </a:blip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sp>
        <p:nvSpPr>
          <p:cNvPr id="668" name="Oval 6"/>
          <p:cNvSpPr>
            <a:spLocks noChangeArrowheads="1"/>
          </p:cNvSpPr>
          <p:nvPr/>
        </p:nvSpPr>
        <p:spPr bwMode="auto">
          <a:xfrm>
            <a:off x="4876800" y="3429000"/>
            <a:ext cx="1828800" cy="1670050"/>
          </a:xfrm>
          <a:prstGeom prst="ellipse">
            <a:avLst/>
          </a:prstGeom>
          <a:gradFill rotWithShape="1">
            <a:gsLst>
              <a:gs pos="0">
                <a:srgbClr val="E3E300"/>
              </a:gs>
              <a:gs pos="100000">
                <a:srgbClr val="FFFF00">
                  <a:alpha val="0"/>
                </a:srgbClr>
              </a:gs>
            </a:gsLst>
            <a:path path="shape">
              <a:fillToRect l="50000" t="50000" r="50000" b="50000"/>
            </a:path>
          </a:gradFill>
          <a:ln>
            <a:noFill/>
          </a:ln>
          <a:effectLst/>
          <a:extLst>
            <a:ext uri="{91240B29-F687-4F45-9708-019B960494DF}">
              <a14:hiddenLine xmlns:a14="http://schemas.microsoft.com/office/drawing/2010/main" w="952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grpSp>
        <p:nvGrpSpPr>
          <p:cNvPr id="669" name="Group 7"/>
          <p:cNvGrpSpPr>
            <a:grpSpLocks/>
          </p:cNvGrpSpPr>
          <p:nvPr/>
        </p:nvGrpSpPr>
        <p:grpSpPr bwMode="auto">
          <a:xfrm>
            <a:off x="4876800" y="2133600"/>
            <a:ext cx="2514600" cy="990600"/>
            <a:chOff x="624" y="1536"/>
            <a:chExt cx="1680" cy="720"/>
          </a:xfrm>
        </p:grpSpPr>
        <p:sp>
          <p:nvSpPr>
            <p:cNvPr id="670" name="AutoShape 8" descr="Oak"/>
            <p:cNvSpPr>
              <a:spLocks noChangeArrowheads="1"/>
            </p:cNvSpPr>
            <p:nvPr/>
          </p:nvSpPr>
          <p:spPr bwMode="auto">
            <a:xfrm>
              <a:off x="624" y="2064"/>
              <a:ext cx="1680" cy="192"/>
            </a:xfrm>
            <a:prstGeom prst="parallelogram">
              <a:avLst>
                <a:gd name="adj" fmla="val 141742"/>
              </a:avLst>
            </a:prstGeom>
            <a:blipFill dpi="0" rotWithShape="1">
              <a:blip r:embed="rId4"/>
              <a:srcRect/>
              <a:tile tx="0" ty="0" sx="100000" sy="100000" flip="none" algn="tl"/>
            </a:blipFill>
            <a:ln w="9525" algn="ctr">
              <a:solidFill>
                <a:srgbClr val="000000"/>
              </a:solidFill>
              <a:miter lim="800000"/>
              <a:headEnd/>
              <a:tailEnd/>
            </a:ln>
            <a:effectLst>
              <a:outerShdw dist="35921" dir="2700000" algn="ctr" rotWithShape="0">
                <a:srgbClr val="808080">
                  <a:alpha val="50000"/>
                </a:srgbClr>
              </a:outerShdw>
            </a:effectLst>
          </p:spPr>
          <p:txBody>
            <a:bodyPr wrap="none" anchor="ctr"/>
            <a:lstStyle/>
            <a:p>
              <a:pPr eaLnBrk="1" hangingPunct="1"/>
              <a:endParaRPr lang="en-US" altLang="en-US"/>
            </a:p>
          </p:txBody>
        </p:sp>
        <p:sp>
          <p:nvSpPr>
            <p:cNvPr id="671" name="AutoShape 9"/>
            <p:cNvSpPr>
              <a:spLocks noChangeArrowheads="1"/>
            </p:cNvSpPr>
            <p:nvPr/>
          </p:nvSpPr>
          <p:spPr bwMode="auto">
            <a:xfrm>
              <a:off x="965" y="1536"/>
              <a:ext cx="73" cy="644"/>
            </a:xfrm>
            <a:prstGeom prst="cube">
              <a:avLst>
                <a:gd name="adj" fmla="val 89583"/>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sp>
          <p:nvSpPr>
            <p:cNvPr id="672" name="AutoShape 10"/>
            <p:cNvSpPr>
              <a:spLocks noChangeArrowheads="1"/>
            </p:cNvSpPr>
            <p:nvPr/>
          </p:nvSpPr>
          <p:spPr bwMode="auto">
            <a:xfrm rot="5400000">
              <a:off x="1512" y="1113"/>
              <a:ext cx="50" cy="1093"/>
            </a:xfrm>
            <a:prstGeom prst="can">
              <a:avLst>
                <a:gd name="adj" fmla="val 76510"/>
              </a:avLst>
            </a:prstGeom>
            <a:gradFill rotWithShape="1">
              <a:gsLst>
                <a:gs pos="0">
                  <a:schemeClr val="bg2"/>
                </a:gs>
                <a:gs pos="50000">
                  <a:schemeClr val="bg2">
                    <a:gamma/>
                    <a:tint val="0"/>
                    <a:invGamma/>
                  </a:schemeClr>
                </a:gs>
                <a:gs pos="100000">
                  <a:schemeClr val="bg2"/>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grpSp>
          <p:nvGrpSpPr>
            <p:cNvPr id="673" name="Group 11"/>
            <p:cNvGrpSpPr>
              <a:grpSpLocks/>
            </p:cNvGrpSpPr>
            <p:nvPr/>
          </p:nvGrpSpPr>
          <p:grpSpPr bwMode="auto">
            <a:xfrm>
              <a:off x="1014" y="1759"/>
              <a:ext cx="1045" cy="235"/>
              <a:chOff x="2064" y="3164"/>
              <a:chExt cx="1536" cy="456"/>
            </a:xfrm>
          </p:grpSpPr>
          <p:sp>
            <p:nvSpPr>
              <p:cNvPr id="676" name="AutoShape 12"/>
              <p:cNvSpPr>
                <a:spLocks noChangeArrowheads="1"/>
              </p:cNvSpPr>
              <p:nvPr/>
            </p:nvSpPr>
            <p:spPr bwMode="auto">
              <a:xfrm rot="16200000" flipV="1">
                <a:off x="2688" y="2627"/>
                <a:ext cx="288" cy="1536"/>
              </a:xfrm>
              <a:prstGeom prst="can">
                <a:avLst>
                  <a:gd name="adj" fmla="val 23259"/>
                </a:avLst>
              </a:prstGeom>
              <a:gradFill rotWithShape="1">
                <a:gsLst>
                  <a:gs pos="0">
                    <a:srgbClr val="BEBEBE"/>
                  </a:gs>
                  <a:gs pos="50000">
                    <a:srgbClr val="FFFFFF"/>
                  </a:gs>
                  <a:gs pos="100000">
                    <a:srgbClr val="BEBEBE"/>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grpSp>
            <p:nvGrpSpPr>
              <p:cNvPr id="677" name="Group 13"/>
              <p:cNvGrpSpPr>
                <a:grpSpLocks/>
              </p:cNvGrpSpPr>
              <p:nvPr/>
            </p:nvGrpSpPr>
            <p:grpSpPr bwMode="auto">
              <a:xfrm>
                <a:off x="2160" y="3164"/>
                <a:ext cx="1342" cy="456"/>
                <a:chOff x="2160" y="2976"/>
                <a:chExt cx="1342" cy="696"/>
              </a:xfrm>
            </p:grpSpPr>
            <p:grpSp>
              <p:nvGrpSpPr>
                <p:cNvPr id="678" name="Group 14"/>
                <p:cNvGrpSpPr>
                  <a:grpSpLocks/>
                </p:cNvGrpSpPr>
                <p:nvPr/>
              </p:nvGrpSpPr>
              <p:grpSpPr bwMode="auto">
                <a:xfrm flipV="1">
                  <a:off x="2160" y="2976"/>
                  <a:ext cx="670" cy="696"/>
                  <a:chOff x="2016" y="3504"/>
                  <a:chExt cx="511" cy="275"/>
                </a:xfrm>
              </p:grpSpPr>
              <p:grpSp>
                <p:nvGrpSpPr>
                  <p:cNvPr id="758" name="Group 15"/>
                  <p:cNvGrpSpPr>
                    <a:grpSpLocks/>
                  </p:cNvGrpSpPr>
                  <p:nvPr/>
                </p:nvGrpSpPr>
                <p:grpSpPr bwMode="auto">
                  <a:xfrm>
                    <a:off x="2016" y="3504"/>
                    <a:ext cx="258" cy="275"/>
                    <a:chOff x="1168" y="2618"/>
                    <a:chExt cx="347" cy="467"/>
                  </a:xfrm>
                </p:grpSpPr>
                <p:grpSp>
                  <p:nvGrpSpPr>
                    <p:cNvPr id="798" name="Group 16"/>
                    <p:cNvGrpSpPr>
                      <a:grpSpLocks/>
                    </p:cNvGrpSpPr>
                    <p:nvPr/>
                  </p:nvGrpSpPr>
                  <p:grpSpPr bwMode="auto">
                    <a:xfrm>
                      <a:off x="1168" y="2618"/>
                      <a:ext cx="113" cy="467"/>
                      <a:chOff x="3448" y="4896"/>
                      <a:chExt cx="1001" cy="3254"/>
                    </a:xfrm>
                  </p:grpSpPr>
                  <p:grpSp>
                    <p:nvGrpSpPr>
                      <p:cNvPr id="824" name="Group 17"/>
                      <p:cNvGrpSpPr>
                        <a:grpSpLocks/>
                      </p:cNvGrpSpPr>
                      <p:nvPr/>
                    </p:nvGrpSpPr>
                    <p:grpSpPr bwMode="auto">
                      <a:xfrm>
                        <a:off x="3448" y="4896"/>
                        <a:ext cx="450" cy="3254"/>
                        <a:chOff x="3448" y="4896"/>
                        <a:chExt cx="450" cy="3254"/>
                      </a:xfrm>
                    </p:grpSpPr>
                    <p:sp>
                      <p:nvSpPr>
                        <p:cNvPr id="831" name="Arc 18"/>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32" name="Arc 19"/>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33" name="Arc 20"/>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34" name="Arc 21"/>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35" name="Arc 22"/>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825" name="Group 23"/>
                      <p:cNvGrpSpPr>
                        <a:grpSpLocks/>
                      </p:cNvGrpSpPr>
                      <p:nvPr/>
                    </p:nvGrpSpPr>
                    <p:grpSpPr bwMode="auto">
                      <a:xfrm>
                        <a:off x="3999" y="4896"/>
                        <a:ext cx="450" cy="3254"/>
                        <a:chOff x="3448" y="4896"/>
                        <a:chExt cx="450" cy="3254"/>
                      </a:xfrm>
                    </p:grpSpPr>
                    <p:sp>
                      <p:nvSpPr>
                        <p:cNvPr id="826" name="Arc 24"/>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27" name="Arc 25"/>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28" name="Arc 26"/>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29" name="Arc 27"/>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30" name="Arc 28"/>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799" name="Group 29"/>
                    <p:cNvGrpSpPr>
                      <a:grpSpLocks/>
                    </p:cNvGrpSpPr>
                    <p:nvPr/>
                  </p:nvGrpSpPr>
                  <p:grpSpPr bwMode="auto">
                    <a:xfrm>
                      <a:off x="1284" y="2618"/>
                      <a:ext cx="113" cy="467"/>
                      <a:chOff x="3448" y="4896"/>
                      <a:chExt cx="1001" cy="3254"/>
                    </a:xfrm>
                  </p:grpSpPr>
                  <p:grpSp>
                    <p:nvGrpSpPr>
                      <p:cNvPr id="812" name="Group 30"/>
                      <p:cNvGrpSpPr>
                        <a:grpSpLocks/>
                      </p:cNvGrpSpPr>
                      <p:nvPr/>
                    </p:nvGrpSpPr>
                    <p:grpSpPr bwMode="auto">
                      <a:xfrm>
                        <a:off x="3448" y="4896"/>
                        <a:ext cx="450" cy="3254"/>
                        <a:chOff x="3448" y="4896"/>
                        <a:chExt cx="450" cy="3254"/>
                      </a:xfrm>
                    </p:grpSpPr>
                    <p:sp>
                      <p:nvSpPr>
                        <p:cNvPr id="819" name="Arc 31"/>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20" name="Arc 32"/>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21" name="Arc 33"/>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22" name="Arc 34"/>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23" name="Arc 35"/>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813" name="Group 36"/>
                      <p:cNvGrpSpPr>
                        <a:grpSpLocks/>
                      </p:cNvGrpSpPr>
                      <p:nvPr/>
                    </p:nvGrpSpPr>
                    <p:grpSpPr bwMode="auto">
                      <a:xfrm>
                        <a:off x="3999" y="4896"/>
                        <a:ext cx="450" cy="3254"/>
                        <a:chOff x="3448" y="4896"/>
                        <a:chExt cx="450" cy="3254"/>
                      </a:xfrm>
                    </p:grpSpPr>
                    <p:sp>
                      <p:nvSpPr>
                        <p:cNvPr id="814" name="Arc 37"/>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15" name="Arc 38"/>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16" name="Arc 39"/>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17" name="Arc 40"/>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18" name="Arc 41"/>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800" name="Group 42"/>
                    <p:cNvGrpSpPr>
                      <a:grpSpLocks/>
                    </p:cNvGrpSpPr>
                    <p:nvPr/>
                  </p:nvGrpSpPr>
                  <p:grpSpPr bwMode="auto">
                    <a:xfrm>
                      <a:off x="1402" y="2618"/>
                      <a:ext cx="51" cy="467"/>
                      <a:chOff x="3448" y="4896"/>
                      <a:chExt cx="450" cy="3254"/>
                    </a:xfrm>
                  </p:grpSpPr>
                  <p:sp>
                    <p:nvSpPr>
                      <p:cNvPr id="807" name="Arc 43"/>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08" name="Arc 44"/>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09" name="Arc 45"/>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10" name="Arc 46"/>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11" name="Arc 47"/>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801" name="Group 48"/>
                    <p:cNvGrpSpPr>
                      <a:grpSpLocks/>
                    </p:cNvGrpSpPr>
                    <p:nvPr/>
                  </p:nvGrpSpPr>
                  <p:grpSpPr bwMode="auto">
                    <a:xfrm>
                      <a:off x="1464" y="2618"/>
                      <a:ext cx="51" cy="467"/>
                      <a:chOff x="3448" y="4896"/>
                      <a:chExt cx="450" cy="3254"/>
                    </a:xfrm>
                  </p:grpSpPr>
                  <p:sp>
                    <p:nvSpPr>
                      <p:cNvPr id="802" name="Arc 49"/>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03" name="Arc 50"/>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04" name="Arc 51"/>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05" name="Arc 52"/>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806" name="Arc 53"/>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759" name="Group 54"/>
                  <p:cNvGrpSpPr>
                    <a:grpSpLocks/>
                  </p:cNvGrpSpPr>
                  <p:nvPr/>
                </p:nvGrpSpPr>
                <p:grpSpPr bwMode="auto">
                  <a:xfrm>
                    <a:off x="2269" y="3504"/>
                    <a:ext cx="258" cy="275"/>
                    <a:chOff x="1168" y="2618"/>
                    <a:chExt cx="347" cy="467"/>
                  </a:xfrm>
                </p:grpSpPr>
                <p:grpSp>
                  <p:nvGrpSpPr>
                    <p:cNvPr id="760" name="Group 55"/>
                    <p:cNvGrpSpPr>
                      <a:grpSpLocks/>
                    </p:cNvGrpSpPr>
                    <p:nvPr/>
                  </p:nvGrpSpPr>
                  <p:grpSpPr bwMode="auto">
                    <a:xfrm>
                      <a:off x="1168" y="2618"/>
                      <a:ext cx="113" cy="467"/>
                      <a:chOff x="3448" y="4896"/>
                      <a:chExt cx="1001" cy="3254"/>
                    </a:xfrm>
                  </p:grpSpPr>
                  <p:grpSp>
                    <p:nvGrpSpPr>
                      <p:cNvPr id="786" name="Group 56"/>
                      <p:cNvGrpSpPr>
                        <a:grpSpLocks/>
                      </p:cNvGrpSpPr>
                      <p:nvPr/>
                    </p:nvGrpSpPr>
                    <p:grpSpPr bwMode="auto">
                      <a:xfrm>
                        <a:off x="3448" y="4896"/>
                        <a:ext cx="450" cy="3254"/>
                        <a:chOff x="3448" y="4896"/>
                        <a:chExt cx="450" cy="3254"/>
                      </a:xfrm>
                    </p:grpSpPr>
                    <p:sp>
                      <p:nvSpPr>
                        <p:cNvPr id="793" name="Arc 57"/>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94" name="Arc 58"/>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95" name="Arc 59"/>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96" name="Arc 60"/>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97" name="Arc 61"/>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787" name="Group 62"/>
                      <p:cNvGrpSpPr>
                        <a:grpSpLocks/>
                      </p:cNvGrpSpPr>
                      <p:nvPr/>
                    </p:nvGrpSpPr>
                    <p:grpSpPr bwMode="auto">
                      <a:xfrm>
                        <a:off x="3999" y="4896"/>
                        <a:ext cx="450" cy="3254"/>
                        <a:chOff x="3448" y="4896"/>
                        <a:chExt cx="450" cy="3254"/>
                      </a:xfrm>
                    </p:grpSpPr>
                    <p:sp>
                      <p:nvSpPr>
                        <p:cNvPr id="788" name="Arc 63"/>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89" name="Arc 64"/>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90" name="Arc 65"/>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91" name="Arc 66"/>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92" name="Arc 67"/>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761" name="Group 68"/>
                    <p:cNvGrpSpPr>
                      <a:grpSpLocks/>
                    </p:cNvGrpSpPr>
                    <p:nvPr/>
                  </p:nvGrpSpPr>
                  <p:grpSpPr bwMode="auto">
                    <a:xfrm>
                      <a:off x="1284" y="2618"/>
                      <a:ext cx="113" cy="467"/>
                      <a:chOff x="3448" y="4896"/>
                      <a:chExt cx="1001" cy="3254"/>
                    </a:xfrm>
                  </p:grpSpPr>
                  <p:grpSp>
                    <p:nvGrpSpPr>
                      <p:cNvPr id="774" name="Group 69"/>
                      <p:cNvGrpSpPr>
                        <a:grpSpLocks/>
                      </p:cNvGrpSpPr>
                      <p:nvPr/>
                    </p:nvGrpSpPr>
                    <p:grpSpPr bwMode="auto">
                      <a:xfrm>
                        <a:off x="3448" y="4896"/>
                        <a:ext cx="450" cy="3254"/>
                        <a:chOff x="3448" y="4896"/>
                        <a:chExt cx="450" cy="3254"/>
                      </a:xfrm>
                    </p:grpSpPr>
                    <p:sp>
                      <p:nvSpPr>
                        <p:cNvPr id="781" name="Arc 70"/>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82" name="Arc 71"/>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83" name="Arc 72"/>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84" name="Arc 73"/>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85" name="Arc 74"/>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775" name="Group 75"/>
                      <p:cNvGrpSpPr>
                        <a:grpSpLocks/>
                      </p:cNvGrpSpPr>
                      <p:nvPr/>
                    </p:nvGrpSpPr>
                    <p:grpSpPr bwMode="auto">
                      <a:xfrm>
                        <a:off x="3999" y="4896"/>
                        <a:ext cx="450" cy="3254"/>
                        <a:chOff x="3448" y="4896"/>
                        <a:chExt cx="450" cy="3254"/>
                      </a:xfrm>
                    </p:grpSpPr>
                    <p:sp>
                      <p:nvSpPr>
                        <p:cNvPr id="776" name="Arc 76"/>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77" name="Arc 77"/>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78" name="Arc 78"/>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79" name="Arc 79"/>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80" name="Arc 80"/>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762" name="Group 81"/>
                    <p:cNvGrpSpPr>
                      <a:grpSpLocks/>
                    </p:cNvGrpSpPr>
                    <p:nvPr/>
                  </p:nvGrpSpPr>
                  <p:grpSpPr bwMode="auto">
                    <a:xfrm>
                      <a:off x="1402" y="2618"/>
                      <a:ext cx="51" cy="467"/>
                      <a:chOff x="3448" y="4896"/>
                      <a:chExt cx="450" cy="3254"/>
                    </a:xfrm>
                  </p:grpSpPr>
                  <p:sp>
                    <p:nvSpPr>
                      <p:cNvPr id="769" name="Arc 82"/>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70" name="Arc 83"/>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71" name="Arc 84"/>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72" name="Arc 85"/>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73" name="Arc 86"/>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763" name="Group 87"/>
                    <p:cNvGrpSpPr>
                      <a:grpSpLocks/>
                    </p:cNvGrpSpPr>
                    <p:nvPr/>
                  </p:nvGrpSpPr>
                  <p:grpSpPr bwMode="auto">
                    <a:xfrm>
                      <a:off x="1464" y="2618"/>
                      <a:ext cx="51" cy="467"/>
                      <a:chOff x="3448" y="4896"/>
                      <a:chExt cx="450" cy="3254"/>
                    </a:xfrm>
                  </p:grpSpPr>
                  <p:sp>
                    <p:nvSpPr>
                      <p:cNvPr id="764" name="Arc 88"/>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65" name="Arc 89"/>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66" name="Arc 90"/>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67" name="Arc 91"/>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68" name="Arc 92"/>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grpSp>
              <p:nvGrpSpPr>
                <p:cNvPr id="679" name="Group 93"/>
                <p:cNvGrpSpPr>
                  <a:grpSpLocks/>
                </p:cNvGrpSpPr>
                <p:nvPr/>
              </p:nvGrpSpPr>
              <p:grpSpPr bwMode="auto">
                <a:xfrm flipV="1">
                  <a:off x="2832" y="2976"/>
                  <a:ext cx="670" cy="696"/>
                  <a:chOff x="2016" y="3504"/>
                  <a:chExt cx="511" cy="275"/>
                </a:xfrm>
              </p:grpSpPr>
              <p:grpSp>
                <p:nvGrpSpPr>
                  <p:cNvPr id="680" name="Group 94"/>
                  <p:cNvGrpSpPr>
                    <a:grpSpLocks/>
                  </p:cNvGrpSpPr>
                  <p:nvPr/>
                </p:nvGrpSpPr>
                <p:grpSpPr bwMode="auto">
                  <a:xfrm>
                    <a:off x="2016" y="3504"/>
                    <a:ext cx="258" cy="275"/>
                    <a:chOff x="1168" y="2618"/>
                    <a:chExt cx="347" cy="467"/>
                  </a:xfrm>
                </p:grpSpPr>
                <p:grpSp>
                  <p:nvGrpSpPr>
                    <p:cNvPr id="720" name="Group 95"/>
                    <p:cNvGrpSpPr>
                      <a:grpSpLocks/>
                    </p:cNvGrpSpPr>
                    <p:nvPr/>
                  </p:nvGrpSpPr>
                  <p:grpSpPr bwMode="auto">
                    <a:xfrm>
                      <a:off x="1168" y="2618"/>
                      <a:ext cx="113" cy="467"/>
                      <a:chOff x="3448" y="4896"/>
                      <a:chExt cx="1001" cy="3254"/>
                    </a:xfrm>
                  </p:grpSpPr>
                  <p:grpSp>
                    <p:nvGrpSpPr>
                      <p:cNvPr id="746" name="Group 96"/>
                      <p:cNvGrpSpPr>
                        <a:grpSpLocks/>
                      </p:cNvGrpSpPr>
                      <p:nvPr/>
                    </p:nvGrpSpPr>
                    <p:grpSpPr bwMode="auto">
                      <a:xfrm>
                        <a:off x="3448" y="4896"/>
                        <a:ext cx="450" cy="3254"/>
                        <a:chOff x="3448" y="4896"/>
                        <a:chExt cx="450" cy="3254"/>
                      </a:xfrm>
                    </p:grpSpPr>
                    <p:sp>
                      <p:nvSpPr>
                        <p:cNvPr id="753" name="Arc 97"/>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54" name="Arc 98"/>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55" name="Arc 99"/>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56" name="Arc 100"/>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57" name="Arc 101"/>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747" name="Group 102"/>
                      <p:cNvGrpSpPr>
                        <a:grpSpLocks/>
                      </p:cNvGrpSpPr>
                      <p:nvPr/>
                    </p:nvGrpSpPr>
                    <p:grpSpPr bwMode="auto">
                      <a:xfrm>
                        <a:off x="3999" y="4896"/>
                        <a:ext cx="450" cy="3254"/>
                        <a:chOff x="3448" y="4896"/>
                        <a:chExt cx="450" cy="3254"/>
                      </a:xfrm>
                    </p:grpSpPr>
                    <p:sp>
                      <p:nvSpPr>
                        <p:cNvPr id="748" name="Arc 103"/>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49" name="Arc 104"/>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50" name="Arc 105"/>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51" name="Arc 106"/>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52" name="Arc 107"/>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721" name="Group 108"/>
                    <p:cNvGrpSpPr>
                      <a:grpSpLocks/>
                    </p:cNvGrpSpPr>
                    <p:nvPr/>
                  </p:nvGrpSpPr>
                  <p:grpSpPr bwMode="auto">
                    <a:xfrm>
                      <a:off x="1284" y="2618"/>
                      <a:ext cx="113" cy="467"/>
                      <a:chOff x="3448" y="4896"/>
                      <a:chExt cx="1001" cy="3254"/>
                    </a:xfrm>
                  </p:grpSpPr>
                  <p:grpSp>
                    <p:nvGrpSpPr>
                      <p:cNvPr id="734" name="Group 109"/>
                      <p:cNvGrpSpPr>
                        <a:grpSpLocks/>
                      </p:cNvGrpSpPr>
                      <p:nvPr/>
                    </p:nvGrpSpPr>
                    <p:grpSpPr bwMode="auto">
                      <a:xfrm>
                        <a:off x="3448" y="4896"/>
                        <a:ext cx="450" cy="3254"/>
                        <a:chOff x="3448" y="4896"/>
                        <a:chExt cx="450" cy="3254"/>
                      </a:xfrm>
                    </p:grpSpPr>
                    <p:sp>
                      <p:nvSpPr>
                        <p:cNvPr id="741" name="Arc 110"/>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42" name="Arc 111"/>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43" name="Arc 112"/>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44" name="Arc 113"/>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45" name="Arc 114"/>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735" name="Group 115"/>
                      <p:cNvGrpSpPr>
                        <a:grpSpLocks/>
                      </p:cNvGrpSpPr>
                      <p:nvPr/>
                    </p:nvGrpSpPr>
                    <p:grpSpPr bwMode="auto">
                      <a:xfrm>
                        <a:off x="3999" y="4896"/>
                        <a:ext cx="450" cy="3254"/>
                        <a:chOff x="3448" y="4896"/>
                        <a:chExt cx="450" cy="3254"/>
                      </a:xfrm>
                    </p:grpSpPr>
                    <p:sp>
                      <p:nvSpPr>
                        <p:cNvPr id="736" name="Arc 116"/>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37" name="Arc 117"/>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38" name="Arc 118"/>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39" name="Arc 119"/>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40" name="Arc 120"/>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722" name="Group 121"/>
                    <p:cNvGrpSpPr>
                      <a:grpSpLocks/>
                    </p:cNvGrpSpPr>
                    <p:nvPr/>
                  </p:nvGrpSpPr>
                  <p:grpSpPr bwMode="auto">
                    <a:xfrm>
                      <a:off x="1402" y="2618"/>
                      <a:ext cx="51" cy="467"/>
                      <a:chOff x="3448" y="4896"/>
                      <a:chExt cx="450" cy="3254"/>
                    </a:xfrm>
                  </p:grpSpPr>
                  <p:sp>
                    <p:nvSpPr>
                      <p:cNvPr id="729" name="Arc 122"/>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30" name="Arc 123"/>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31" name="Arc 124"/>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32" name="Arc 125"/>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33" name="Arc 126"/>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723" name="Group 127"/>
                    <p:cNvGrpSpPr>
                      <a:grpSpLocks/>
                    </p:cNvGrpSpPr>
                    <p:nvPr/>
                  </p:nvGrpSpPr>
                  <p:grpSpPr bwMode="auto">
                    <a:xfrm>
                      <a:off x="1464" y="2618"/>
                      <a:ext cx="51" cy="467"/>
                      <a:chOff x="3448" y="4896"/>
                      <a:chExt cx="450" cy="3254"/>
                    </a:xfrm>
                  </p:grpSpPr>
                  <p:sp>
                    <p:nvSpPr>
                      <p:cNvPr id="724" name="Arc 128"/>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25" name="Arc 129"/>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26" name="Arc 130"/>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27" name="Arc 131"/>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28" name="Arc 132"/>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681" name="Group 133"/>
                  <p:cNvGrpSpPr>
                    <a:grpSpLocks/>
                  </p:cNvGrpSpPr>
                  <p:nvPr/>
                </p:nvGrpSpPr>
                <p:grpSpPr bwMode="auto">
                  <a:xfrm>
                    <a:off x="2269" y="3504"/>
                    <a:ext cx="258" cy="275"/>
                    <a:chOff x="1168" y="2618"/>
                    <a:chExt cx="347" cy="467"/>
                  </a:xfrm>
                </p:grpSpPr>
                <p:grpSp>
                  <p:nvGrpSpPr>
                    <p:cNvPr id="682" name="Group 134"/>
                    <p:cNvGrpSpPr>
                      <a:grpSpLocks/>
                    </p:cNvGrpSpPr>
                    <p:nvPr/>
                  </p:nvGrpSpPr>
                  <p:grpSpPr bwMode="auto">
                    <a:xfrm>
                      <a:off x="1168" y="2618"/>
                      <a:ext cx="113" cy="467"/>
                      <a:chOff x="3448" y="4896"/>
                      <a:chExt cx="1001" cy="3254"/>
                    </a:xfrm>
                  </p:grpSpPr>
                  <p:grpSp>
                    <p:nvGrpSpPr>
                      <p:cNvPr id="708" name="Group 135"/>
                      <p:cNvGrpSpPr>
                        <a:grpSpLocks/>
                      </p:cNvGrpSpPr>
                      <p:nvPr/>
                    </p:nvGrpSpPr>
                    <p:grpSpPr bwMode="auto">
                      <a:xfrm>
                        <a:off x="3448" y="4896"/>
                        <a:ext cx="450" cy="3254"/>
                        <a:chOff x="3448" y="4896"/>
                        <a:chExt cx="450" cy="3254"/>
                      </a:xfrm>
                    </p:grpSpPr>
                    <p:sp>
                      <p:nvSpPr>
                        <p:cNvPr id="715" name="Arc 136"/>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16" name="Arc 137"/>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17" name="Arc 138"/>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18" name="Arc 139"/>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19" name="Arc 140"/>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709" name="Group 141"/>
                      <p:cNvGrpSpPr>
                        <a:grpSpLocks/>
                      </p:cNvGrpSpPr>
                      <p:nvPr/>
                    </p:nvGrpSpPr>
                    <p:grpSpPr bwMode="auto">
                      <a:xfrm>
                        <a:off x="3999" y="4896"/>
                        <a:ext cx="450" cy="3254"/>
                        <a:chOff x="3448" y="4896"/>
                        <a:chExt cx="450" cy="3254"/>
                      </a:xfrm>
                    </p:grpSpPr>
                    <p:sp>
                      <p:nvSpPr>
                        <p:cNvPr id="710" name="Arc 142"/>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11" name="Arc 143"/>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12" name="Arc 144"/>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13" name="Arc 145"/>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14" name="Arc 146"/>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683" name="Group 147"/>
                    <p:cNvGrpSpPr>
                      <a:grpSpLocks/>
                    </p:cNvGrpSpPr>
                    <p:nvPr/>
                  </p:nvGrpSpPr>
                  <p:grpSpPr bwMode="auto">
                    <a:xfrm>
                      <a:off x="1284" y="2618"/>
                      <a:ext cx="113" cy="467"/>
                      <a:chOff x="3448" y="4896"/>
                      <a:chExt cx="1001" cy="3254"/>
                    </a:xfrm>
                  </p:grpSpPr>
                  <p:grpSp>
                    <p:nvGrpSpPr>
                      <p:cNvPr id="696" name="Group 148"/>
                      <p:cNvGrpSpPr>
                        <a:grpSpLocks/>
                      </p:cNvGrpSpPr>
                      <p:nvPr/>
                    </p:nvGrpSpPr>
                    <p:grpSpPr bwMode="auto">
                      <a:xfrm>
                        <a:off x="3448" y="4896"/>
                        <a:ext cx="450" cy="3254"/>
                        <a:chOff x="3448" y="4896"/>
                        <a:chExt cx="450" cy="3254"/>
                      </a:xfrm>
                    </p:grpSpPr>
                    <p:sp>
                      <p:nvSpPr>
                        <p:cNvPr id="703" name="Arc 149"/>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04" name="Arc 150"/>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05" name="Arc 151"/>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06" name="Arc 152"/>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07" name="Arc 153"/>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697" name="Group 154"/>
                      <p:cNvGrpSpPr>
                        <a:grpSpLocks/>
                      </p:cNvGrpSpPr>
                      <p:nvPr/>
                    </p:nvGrpSpPr>
                    <p:grpSpPr bwMode="auto">
                      <a:xfrm>
                        <a:off x="3999" y="4896"/>
                        <a:ext cx="450" cy="3254"/>
                        <a:chOff x="3448" y="4896"/>
                        <a:chExt cx="450" cy="3254"/>
                      </a:xfrm>
                    </p:grpSpPr>
                    <p:sp>
                      <p:nvSpPr>
                        <p:cNvPr id="698" name="Arc 155"/>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699" name="Arc 156"/>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00" name="Arc 157"/>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01" name="Arc 158"/>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702" name="Arc 159"/>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nvGrpSpPr>
                    <p:cNvPr id="684" name="Group 160"/>
                    <p:cNvGrpSpPr>
                      <a:grpSpLocks/>
                    </p:cNvGrpSpPr>
                    <p:nvPr/>
                  </p:nvGrpSpPr>
                  <p:grpSpPr bwMode="auto">
                    <a:xfrm>
                      <a:off x="1402" y="2618"/>
                      <a:ext cx="51" cy="467"/>
                      <a:chOff x="3448" y="4896"/>
                      <a:chExt cx="450" cy="3254"/>
                    </a:xfrm>
                  </p:grpSpPr>
                  <p:sp>
                    <p:nvSpPr>
                      <p:cNvPr id="691" name="Arc 161"/>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692" name="Arc 162"/>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693" name="Arc 163"/>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694" name="Arc 164"/>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695" name="Arc 165"/>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nvGrpSpPr>
                    <p:cNvPr id="685" name="Group 166"/>
                    <p:cNvGrpSpPr>
                      <a:grpSpLocks/>
                    </p:cNvGrpSpPr>
                    <p:nvPr/>
                  </p:nvGrpSpPr>
                  <p:grpSpPr bwMode="auto">
                    <a:xfrm>
                      <a:off x="1464" y="2618"/>
                      <a:ext cx="51" cy="467"/>
                      <a:chOff x="3448" y="4896"/>
                      <a:chExt cx="450" cy="3254"/>
                    </a:xfrm>
                  </p:grpSpPr>
                  <p:sp>
                    <p:nvSpPr>
                      <p:cNvPr id="686" name="Arc 167"/>
                      <p:cNvSpPr>
                        <a:spLocks/>
                      </p:cNvSpPr>
                      <p:nvPr/>
                    </p:nvSpPr>
                    <p:spPr bwMode="auto">
                      <a:xfrm flipH="1" flipV="1">
                        <a:off x="3448" y="7535"/>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687" name="Arc 168"/>
                      <p:cNvSpPr>
                        <a:spLocks/>
                      </p:cNvSpPr>
                      <p:nvPr/>
                    </p:nvSpPr>
                    <p:spPr bwMode="auto">
                      <a:xfrm flipV="1">
                        <a:off x="3544" y="7520"/>
                        <a:ext cx="96"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688" name="Arc 169"/>
                      <p:cNvSpPr>
                        <a:spLocks/>
                      </p:cNvSpPr>
                      <p:nvPr/>
                    </p:nvSpPr>
                    <p:spPr bwMode="auto">
                      <a:xfrm flipH="1">
                        <a:off x="3640" y="6239"/>
                        <a:ext cx="137" cy="1277"/>
                      </a:xfrm>
                      <a:custGeom>
                        <a:avLst/>
                        <a:gdLst>
                          <a:gd name="T0" fmla="*/ 0 w 21600"/>
                          <a:gd name="T1" fmla="*/ 0 h 14959"/>
                          <a:gd name="T2" fmla="*/ 0 w 21600"/>
                          <a:gd name="T3" fmla="*/ 0 h 14959"/>
                          <a:gd name="T4" fmla="*/ 0 w 21600"/>
                          <a:gd name="T5" fmla="*/ 0 h 14959"/>
                          <a:gd name="T6" fmla="*/ 0 60000 65536"/>
                          <a:gd name="T7" fmla="*/ 0 60000 65536"/>
                          <a:gd name="T8" fmla="*/ 0 60000 65536"/>
                        </a:gdLst>
                        <a:ahLst/>
                        <a:cxnLst>
                          <a:cxn ang="T6">
                            <a:pos x="T0" y="T1"/>
                          </a:cxn>
                          <a:cxn ang="T7">
                            <a:pos x="T2" y="T3"/>
                          </a:cxn>
                          <a:cxn ang="T8">
                            <a:pos x="T4" y="T5"/>
                          </a:cxn>
                        </a:cxnLst>
                        <a:rect l="0" t="0" r="r" b="b"/>
                        <a:pathLst>
                          <a:path w="21600" h="14959" fill="none" extrusionOk="0">
                            <a:moveTo>
                              <a:pt x="15581" y="0"/>
                            </a:moveTo>
                            <a:cubicBezTo>
                              <a:pt x="19443" y="4022"/>
                              <a:pt x="21600" y="9382"/>
                              <a:pt x="21600" y="14959"/>
                            </a:cubicBezTo>
                          </a:path>
                          <a:path w="21600" h="14959" stroke="0" extrusionOk="0">
                            <a:moveTo>
                              <a:pt x="15581" y="0"/>
                            </a:moveTo>
                            <a:cubicBezTo>
                              <a:pt x="19443" y="4022"/>
                              <a:pt x="21600" y="9382"/>
                              <a:pt x="21600" y="14959"/>
                            </a:cubicBezTo>
                            <a:lnTo>
                              <a:pt x="0" y="14959"/>
                            </a:lnTo>
                            <a:lnTo>
                              <a:pt x="15581"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689" name="Arc 170"/>
                      <p:cNvSpPr>
                        <a:spLocks/>
                      </p:cNvSpPr>
                      <p:nvPr/>
                    </p:nvSpPr>
                    <p:spPr bwMode="auto">
                      <a:xfrm flipH="1">
                        <a:off x="3661" y="4909"/>
                        <a:ext cx="137" cy="153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sp>
                    <p:nvSpPr>
                      <p:cNvPr id="690" name="Arc 171"/>
                      <p:cNvSpPr>
                        <a:spLocks/>
                      </p:cNvSpPr>
                      <p:nvPr/>
                    </p:nvSpPr>
                    <p:spPr bwMode="auto">
                      <a:xfrm>
                        <a:off x="3803" y="4896"/>
                        <a:ext cx="95" cy="615"/>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19050">
                        <a:solidFill>
                          <a:schemeClr val="accent2"/>
                        </a:solidFill>
                        <a:round/>
                        <a:headEnd/>
                        <a:tailEnd/>
                      </a:ln>
                      <a:extLst>
                        <a:ext uri="{909E8E84-426E-40DD-AFC4-6F175D3DCCD1}">
                          <a14:hiddenFill xmlns:a14="http://schemas.microsoft.com/office/drawing/2010/main">
                            <a:solidFill>
                              <a:srgbClr val="333399"/>
                            </a:solidFill>
                          </a14:hiddenFill>
                        </a:ext>
                      </a:extLst>
                    </p:spPr>
                    <p:txBody>
                      <a:bodyPr/>
                      <a:lstStyle/>
                      <a:p>
                        <a:endParaRPr lang="vi-VN"/>
                      </a:p>
                    </p:txBody>
                  </p:sp>
                </p:grpSp>
              </p:grpSp>
            </p:grpSp>
          </p:grpSp>
        </p:grpSp>
        <p:sp>
          <p:nvSpPr>
            <p:cNvPr id="674" name="AutoShape 172"/>
            <p:cNvSpPr>
              <a:spLocks noChangeArrowheads="1"/>
            </p:cNvSpPr>
            <p:nvPr/>
          </p:nvSpPr>
          <p:spPr bwMode="auto">
            <a:xfrm>
              <a:off x="2011" y="1536"/>
              <a:ext cx="72" cy="644"/>
            </a:xfrm>
            <a:prstGeom prst="cube">
              <a:avLst>
                <a:gd name="adj" fmla="val 89583"/>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sp>
          <p:nvSpPr>
            <p:cNvPr id="675" name="Oval 173"/>
            <p:cNvSpPr>
              <a:spLocks noChangeArrowheads="1"/>
            </p:cNvSpPr>
            <p:nvPr/>
          </p:nvSpPr>
          <p:spPr bwMode="auto">
            <a:xfrm>
              <a:off x="2039" y="1635"/>
              <a:ext cx="29" cy="30"/>
            </a:xfrm>
            <a:prstGeom prst="ellipse">
              <a:avLst/>
            </a:prstGeom>
            <a:solidFill>
              <a:schemeClr val="tx1"/>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grpSp>
      <p:sp>
        <p:nvSpPr>
          <p:cNvPr id="836" name="AutoShape 174"/>
          <p:cNvSpPr>
            <a:spLocks noChangeArrowheads="1"/>
          </p:cNvSpPr>
          <p:nvPr/>
        </p:nvSpPr>
        <p:spPr bwMode="auto">
          <a:xfrm rot="5400000">
            <a:off x="6286500" y="2247900"/>
            <a:ext cx="304800" cy="76200"/>
          </a:xfrm>
          <a:prstGeom prst="homePlate">
            <a:avLst>
              <a:gd name="adj" fmla="val 100000"/>
            </a:avLst>
          </a:prstGeom>
          <a:solidFill>
            <a:schemeClr val="bg2"/>
          </a:solidFill>
          <a:ln w="9525" algn="ctr">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sp>
        <p:nvSpPr>
          <p:cNvPr id="837" name="Oval 175"/>
          <p:cNvSpPr>
            <a:spLocks noChangeArrowheads="1"/>
          </p:cNvSpPr>
          <p:nvPr/>
        </p:nvSpPr>
        <p:spPr bwMode="auto">
          <a:xfrm>
            <a:off x="4257675" y="4900613"/>
            <a:ext cx="46038" cy="46037"/>
          </a:xfrm>
          <a:prstGeom prst="ellipse">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838" name="Text Box 176"/>
          <p:cNvSpPr txBox="1">
            <a:spLocks noChangeArrowheads="1"/>
          </p:cNvSpPr>
          <p:nvPr/>
        </p:nvSpPr>
        <p:spPr bwMode="auto">
          <a:xfrm>
            <a:off x="4238625" y="4464050"/>
            <a:ext cx="312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b="1" dirty="0"/>
              <a:t>K</a:t>
            </a:r>
          </a:p>
        </p:txBody>
      </p:sp>
      <p:sp>
        <p:nvSpPr>
          <p:cNvPr id="839" name="Rectangle 177"/>
          <p:cNvSpPr>
            <a:spLocks noChangeArrowheads="1"/>
          </p:cNvSpPr>
          <p:nvPr/>
        </p:nvSpPr>
        <p:spPr bwMode="auto">
          <a:xfrm>
            <a:off x="3895725" y="4976813"/>
            <a:ext cx="800100" cy="123825"/>
          </a:xfrm>
          <a:prstGeom prst="rect">
            <a:avLst/>
          </a:prstGeom>
          <a:solidFill>
            <a:schemeClr val="accent1"/>
          </a:solidFill>
          <a:ln w="9525">
            <a:miter lim="800000"/>
            <a:headEnd/>
            <a:tailEnd/>
          </a:ln>
          <a:effectLst/>
          <a:scene3d>
            <a:camera prst="legacyPerspectiveTopRight">
              <a:rot lat="0" lon="300000" rev="0"/>
            </a:camera>
            <a:lightRig rig="legacyFlat3" dir="r"/>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eaLnBrk="1" hangingPunct="1"/>
            <a:endParaRPr lang="en-US" altLang="en-US"/>
          </a:p>
        </p:txBody>
      </p:sp>
      <p:sp>
        <p:nvSpPr>
          <p:cNvPr id="840" name="Oval 178"/>
          <p:cNvSpPr>
            <a:spLocks noChangeArrowheads="1"/>
          </p:cNvSpPr>
          <p:nvPr/>
        </p:nvSpPr>
        <p:spPr bwMode="auto">
          <a:xfrm>
            <a:off x="4095750" y="4873625"/>
            <a:ext cx="46038" cy="460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841" name="Oval 179"/>
          <p:cNvSpPr>
            <a:spLocks noChangeArrowheads="1"/>
          </p:cNvSpPr>
          <p:nvPr/>
        </p:nvSpPr>
        <p:spPr bwMode="auto">
          <a:xfrm>
            <a:off x="4545013" y="4883150"/>
            <a:ext cx="46037" cy="460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grpSp>
        <p:nvGrpSpPr>
          <p:cNvPr id="842" name="Group 180"/>
          <p:cNvGrpSpPr>
            <a:grpSpLocks/>
          </p:cNvGrpSpPr>
          <p:nvPr/>
        </p:nvGrpSpPr>
        <p:grpSpPr bwMode="auto">
          <a:xfrm>
            <a:off x="3886200" y="4800600"/>
            <a:ext cx="685800" cy="685800"/>
            <a:chOff x="1218" y="2010"/>
            <a:chExt cx="432" cy="432"/>
          </a:xfrm>
        </p:grpSpPr>
        <p:sp>
          <p:nvSpPr>
            <p:cNvPr id="843" name="Line 181"/>
            <p:cNvSpPr>
              <a:spLocks noChangeShapeType="1"/>
            </p:cNvSpPr>
            <p:nvPr/>
          </p:nvSpPr>
          <p:spPr bwMode="auto">
            <a:xfrm flipV="1">
              <a:off x="1440" y="2064"/>
              <a:ext cx="144" cy="144"/>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44" name="Oval 182"/>
            <p:cNvSpPr>
              <a:spLocks noChangeArrowheads="1"/>
            </p:cNvSpPr>
            <p:nvPr/>
          </p:nvSpPr>
          <p:spPr bwMode="auto">
            <a:xfrm>
              <a:off x="1218" y="2010"/>
              <a:ext cx="432" cy="43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grpSp>
      <p:sp>
        <p:nvSpPr>
          <p:cNvPr id="845" name="AutoShape 183"/>
          <p:cNvSpPr>
            <a:spLocks noChangeArrowheads="1"/>
          </p:cNvSpPr>
          <p:nvPr/>
        </p:nvSpPr>
        <p:spPr bwMode="auto">
          <a:xfrm>
            <a:off x="4067175" y="4768850"/>
            <a:ext cx="76200" cy="152400"/>
          </a:xfrm>
          <a:prstGeom prst="plus">
            <a:avLst>
              <a:gd name="adj" fmla="val 25000"/>
            </a:avLst>
          </a:prstGeom>
          <a:gradFill rotWithShape="1">
            <a:gsLst>
              <a:gs pos="0">
                <a:srgbClr val="525252"/>
              </a:gs>
              <a:gs pos="50000">
                <a:srgbClr val="B2B2B2"/>
              </a:gs>
              <a:gs pos="100000">
                <a:srgbClr val="52525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846" name="Oval 184"/>
          <p:cNvSpPr>
            <a:spLocks noChangeArrowheads="1"/>
          </p:cNvSpPr>
          <p:nvPr/>
        </p:nvSpPr>
        <p:spPr bwMode="auto">
          <a:xfrm>
            <a:off x="4221163" y="4867275"/>
            <a:ext cx="46037" cy="460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sp>
        <p:nvSpPr>
          <p:cNvPr id="847" name="AutoShape 185"/>
          <p:cNvSpPr>
            <a:spLocks noChangeArrowheads="1"/>
          </p:cNvSpPr>
          <p:nvPr/>
        </p:nvSpPr>
        <p:spPr bwMode="auto">
          <a:xfrm>
            <a:off x="4667250" y="4787900"/>
            <a:ext cx="76200" cy="152400"/>
          </a:xfrm>
          <a:prstGeom prst="plus">
            <a:avLst>
              <a:gd name="adj" fmla="val 25000"/>
            </a:avLst>
          </a:prstGeom>
          <a:gradFill rotWithShape="1">
            <a:gsLst>
              <a:gs pos="0">
                <a:srgbClr val="525252"/>
              </a:gs>
              <a:gs pos="50000">
                <a:srgbClr val="B2B2B2"/>
              </a:gs>
              <a:gs pos="100000">
                <a:srgbClr val="52525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en-US"/>
          </a:p>
        </p:txBody>
      </p:sp>
      <p:grpSp>
        <p:nvGrpSpPr>
          <p:cNvPr id="848" name="Group 186"/>
          <p:cNvGrpSpPr>
            <a:grpSpLocks/>
          </p:cNvGrpSpPr>
          <p:nvPr/>
        </p:nvGrpSpPr>
        <p:grpSpPr bwMode="auto">
          <a:xfrm>
            <a:off x="5505450" y="4114800"/>
            <a:ext cx="590550" cy="920750"/>
            <a:chOff x="1402" y="2202"/>
            <a:chExt cx="449" cy="696"/>
          </a:xfrm>
        </p:grpSpPr>
        <p:sp>
          <p:nvSpPr>
            <p:cNvPr id="849" name="Litebulb"/>
            <p:cNvSpPr>
              <a:spLocks noEditPoints="1" noChangeArrowheads="1"/>
            </p:cNvSpPr>
            <p:nvPr/>
          </p:nvSpPr>
          <p:spPr bwMode="auto">
            <a:xfrm>
              <a:off x="1402" y="2202"/>
              <a:ext cx="449" cy="6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60 w 21600"/>
                <a:gd name="T13" fmla="*/ 2177 h 21600"/>
                <a:gd name="T14" fmla="*/ 18281 w 21600"/>
                <a:gd name="T15" fmla="*/ 9276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chemeClr val="bg1"/>
            </a:solidFill>
            <a:ln w="3175">
              <a:solidFill>
                <a:srgbClr val="FFCC00"/>
              </a:solidFill>
              <a:miter lim="800000"/>
              <a:headEnd/>
              <a:tailEnd/>
            </a:ln>
          </p:spPr>
          <p:txBody>
            <a:bodyPr/>
            <a:lstStyle/>
            <a:p>
              <a:endParaRPr lang="vi-VN"/>
            </a:p>
          </p:txBody>
        </p:sp>
        <p:sp>
          <p:nvSpPr>
            <p:cNvPr id="850" name="Oval 188"/>
            <p:cNvSpPr>
              <a:spLocks noChangeArrowheads="1"/>
            </p:cNvSpPr>
            <p:nvPr/>
          </p:nvSpPr>
          <p:spPr bwMode="auto">
            <a:xfrm>
              <a:off x="1453" y="2774"/>
              <a:ext cx="350" cy="124"/>
            </a:xfrm>
            <a:prstGeom prst="ellipse">
              <a:avLst/>
            </a:prstGeom>
            <a:solidFill>
              <a:srgbClr val="0099FF"/>
            </a:solidFill>
            <a:ln w="9525">
              <a:round/>
              <a:headEnd/>
              <a:tailEnd/>
            </a:ln>
            <a:effectLst/>
            <a:scene3d>
              <a:camera prst="legacyObliqueTopRight">
                <a:rot lat="16199985" lon="0" rev="0"/>
              </a:camera>
              <a:lightRig rig="legacyFlat1" dir="t"/>
            </a:scene3d>
            <a:sp3d extrusionH="100000" prstMaterial="legacyMetal">
              <a:bevelT w="13500" h="13500" prst="angle"/>
              <a:bevelB w="13500" h="13500" prst="angle"/>
              <a:extrusionClr>
                <a:srgbClr val="0099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eaLnBrk="1" hangingPunct="1"/>
              <a:endParaRPr lang="en-US" altLang="en-US"/>
            </a:p>
          </p:txBody>
        </p:sp>
        <p:sp>
          <p:nvSpPr>
            <p:cNvPr id="851" name="AutoShape 189"/>
            <p:cNvSpPr>
              <a:spLocks noChangeArrowheads="1"/>
            </p:cNvSpPr>
            <p:nvPr/>
          </p:nvSpPr>
          <p:spPr bwMode="auto">
            <a:xfrm rot="16200000">
              <a:off x="1541" y="2686"/>
              <a:ext cx="173" cy="163"/>
            </a:xfrm>
            <a:prstGeom prst="flowChartOnlineStorage">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latin typeface="Arial" panose="020B0604020202020204" pitchFamily="34" charset="0"/>
              </a:endParaRPr>
            </a:p>
          </p:txBody>
        </p:sp>
      </p:grpSp>
      <p:sp>
        <p:nvSpPr>
          <p:cNvPr id="852" name="Freeform 190"/>
          <p:cNvSpPr>
            <a:spLocks/>
          </p:cNvSpPr>
          <p:nvPr/>
        </p:nvSpPr>
        <p:spPr bwMode="auto">
          <a:xfrm>
            <a:off x="4711700" y="4622800"/>
            <a:ext cx="942975" cy="330200"/>
          </a:xfrm>
          <a:custGeom>
            <a:avLst/>
            <a:gdLst>
              <a:gd name="T0" fmla="*/ 0 w 594"/>
              <a:gd name="T1" fmla="*/ 2147483647 h 208"/>
              <a:gd name="T2" fmla="*/ 2147483647 w 594"/>
              <a:gd name="T3" fmla="*/ 2147483647 h 208"/>
              <a:gd name="T4" fmla="*/ 2147483647 w 594"/>
              <a:gd name="T5" fmla="*/ 2147483647 h 208"/>
              <a:gd name="T6" fmla="*/ 2147483647 w 594"/>
              <a:gd name="T7" fmla="*/ 2147483647 h 208"/>
              <a:gd name="T8" fmla="*/ 2147483647 w 594"/>
              <a:gd name="T9" fmla="*/ 2147483647 h 2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4" h="208">
                <a:moveTo>
                  <a:pt x="0" y="101"/>
                </a:moveTo>
                <a:cubicBezTo>
                  <a:pt x="22" y="85"/>
                  <a:pt x="67" y="14"/>
                  <a:pt x="120" y="7"/>
                </a:cubicBezTo>
                <a:cubicBezTo>
                  <a:pt x="173" y="0"/>
                  <a:pt x="250" y="48"/>
                  <a:pt x="321" y="61"/>
                </a:cubicBezTo>
                <a:cubicBezTo>
                  <a:pt x="392" y="74"/>
                  <a:pt x="504" y="64"/>
                  <a:pt x="549" y="88"/>
                </a:cubicBezTo>
                <a:cubicBezTo>
                  <a:pt x="594" y="112"/>
                  <a:pt x="581" y="183"/>
                  <a:pt x="589" y="208"/>
                </a:cubicBezTo>
              </a:path>
            </a:pathLst>
          </a:custGeom>
          <a:noFill/>
          <a:ln w="9525"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53" name="Freeform 191"/>
          <p:cNvSpPr>
            <a:spLocks/>
          </p:cNvSpPr>
          <p:nvPr/>
        </p:nvSpPr>
        <p:spPr bwMode="auto">
          <a:xfrm>
            <a:off x="1828800" y="4156075"/>
            <a:ext cx="1103313" cy="771525"/>
          </a:xfrm>
          <a:custGeom>
            <a:avLst/>
            <a:gdLst>
              <a:gd name="T0" fmla="*/ 2147483647 w 872"/>
              <a:gd name="T1" fmla="*/ 0 h 674"/>
              <a:gd name="T2" fmla="*/ 2147483647 w 872"/>
              <a:gd name="T3" fmla="*/ 0 h 674"/>
              <a:gd name="T4" fmla="*/ 2147483647 w 872"/>
              <a:gd name="T5" fmla="*/ 2147483647 h 674"/>
              <a:gd name="T6" fmla="*/ 0 w 872"/>
              <a:gd name="T7" fmla="*/ 2147483647 h 674"/>
              <a:gd name="T8" fmla="*/ 2147483647 w 872"/>
              <a:gd name="T9" fmla="*/ 0 h 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2" h="674">
                <a:moveTo>
                  <a:pt x="131" y="0"/>
                </a:moveTo>
                <a:lnTo>
                  <a:pt x="749" y="0"/>
                </a:lnTo>
                <a:lnTo>
                  <a:pt x="872" y="672"/>
                </a:lnTo>
                <a:lnTo>
                  <a:pt x="0" y="674"/>
                </a:lnTo>
                <a:lnTo>
                  <a:pt x="131" y="0"/>
                </a:lnTo>
                <a:close/>
              </a:path>
            </a:pathLst>
          </a:custGeom>
          <a:solidFill>
            <a:schemeClr val="accent1"/>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54" name="Freeform 192"/>
          <p:cNvSpPr>
            <a:spLocks/>
          </p:cNvSpPr>
          <p:nvPr/>
        </p:nvSpPr>
        <p:spPr bwMode="auto">
          <a:xfrm>
            <a:off x="1963738" y="4305300"/>
            <a:ext cx="831850" cy="514350"/>
          </a:xfrm>
          <a:custGeom>
            <a:avLst/>
            <a:gdLst>
              <a:gd name="T0" fmla="*/ 2147483647 w 657"/>
              <a:gd name="T1" fmla="*/ 0 h 449"/>
              <a:gd name="T2" fmla="*/ 2147483647 w 657"/>
              <a:gd name="T3" fmla="*/ 0 h 449"/>
              <a:gd name="T4" fmla="*/ 2147483647 w 657"/>
              <a:gd name="T5" fmla="*/ 2147483647 h 449"/>
              <a:gd name="T6" fmla="*/ 0 w 657"/>
              <a:gd name="T7" fmla="*/ 2147483647 h 449"/>
              <a:gd name="T8" fmla="*/ 2147483647 w 657"/>
              <a:gd name="T9" fmla="*/ 0 h 4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7" h="449">
                <a:moveTo>
                  <a:pt x="85" y="0"/>
                </a:moveTo>
                <a:lnTo>
                  <a:pt x="590" y="0"/>
                </a:lnTo>
                <a:lnTo>
                  <a:pt x="657" y="449"/>
                </a:lnTo>
                <a:lnTo>
                  <a:pt x="0" y="449"/>
                </a:lnTo>
                <a:lnTo>
                  <a:pt x="85" y="0"/>
                </a:lnTo>
                <a:close/>
              </a:path>
            </a:pathLst>
          </a:custGeom>
          <a:solidFill>
            <a:schemeClr val="bg1"/>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grpSp>
        <p:nvGrpSpPr>
          <p:cNvPr id="855" name="Group 193"/>
          <p:cNvGrpSpPr>
            <a:grpSpLocks/>
          </p:cNvGrpSpPr>
          <p:nvPr/>
        </p:nvGrpSpPr>
        <p:grpSpPr bwMode="auto">
          <a:xfrm>
            <a:off x="2103438" y="4383088"/>
            <a:ext cx="569912" cy="169862"/>
            <a:chOff x="1824" y="1536"/>
            <a:chExt cx="2784" cy="645"/>
          </a:xfrm>
        </p:grpSpPr>
        <p:pic>
          <p:nvPicPr>
            <p:cNvPr id="856" name="Picture 1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68" y="1536"/>
              <a:ext cx="2640" cy="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7" name="Picture 19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12320">
              <a:off x="1824" y="1920"/>
              <a:ext cx="33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58" name="Text Box 196"/>
          <p:cNvSpPr txBox="1">
            <a:spLocks noChangeArrowheads="1"/>
          </p:cNvSpPr>
          <p:nvPr/>
        </p:nvSpPr>
        <p:spPr bwMode="auto">
          <a:xfrm>
            <a:off x="1973263" y="4287838"/>
            <a:ext cx="4000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900"/>
              <a:t>-5</a:t>
            </a:r>
          </a:p>
        </p:txBody>
      </p:sp>
      <p:sp>
        <p:nvSpPr>
          <p:cNvPr id="859" name="Text Box 197"/>
          <p:cNvSpPr txBox="1">
            <a:spLocks noChangeArrowheads="1"/>
          </p:cNvSpPr>
          <p:nvPr/>
        </p:nvSpPr>
        <p:spPr bwMode="auto">
          <a:xfrm>
            <a:off x="2306638" y="4238625"/>
            <a:ext cx="284162"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900">
                <a:latin typeface=".VnTime" pitchFamily="34" charset="0"/>
              </a:rPr>
              <a:t>0</a:t>
            </a:r>
          </a:p>
        </p:txBody>
      </p:sp>
      <p:sp>
        <p:nvSpPr>
          <p:cNvPr id="860" name="Text Box 198"/>
          <p:cNvSpPr txBox="1">
            <a:spLocks noChangeArrowheads="1"/>
          </p:cNvSpPr>
          <p:nvPr/>
        </p:nvSpPr>
        <p:spPr bwMode="auto">
          <a:xfrm>
            <a:off x="2538413" y="4260850"/>
            <a:ext cx="304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900"/>
              <a:t>5</a:t>
            </a:r>
          </a:p>
        </p:txBody>
      </p:sp>
      <p:sp>
        <p:nvSpPr>
          <p:cNvPr id="861" name="Freeform 199"/>
          <p:cNvSpPr>
            <a:spLocks/>
          </p:cNvSpPr>
          <p:nvPr/>
        </p:nvSpPr>
        <p:spPr bwMode="auto">
          <a:xfrm>
            <a:off x="1987550" y="3990975"/>
            <a:ext cx="973138" cy="165100"/>
          </a:xfrm>
          <a:custGeom>
            <a:avLst/>
            <a:gdLst>
              <a:gd name="T0" fmla="*/ 0 w 768"/>
              <a:gd name="T1" fmla="*/ 144 h 144"/>
              <a:gd name="T2" fmla="*/ 144 w 768"/>
              <a:gd name="T3" fmla="*/ 0 h 144"/>
              <a:gd name="T4" fmla="*/ 768 w 768"/>
              <a:gd name="T5" fmla="*/ 0 h 144"/>
              <a:gd name="T6" fmla="*/ 624 w 768"/>
              <a:gd name="T7" fmla="*/ 144 h 144"/>
            </a:gdLst>
            <a:ahLst/>
            <a:cxnLst>
              <a:cxn ang="0">
                <a:pos x="T0" y="T1"/>
              </a:cxn>
              <a:cxn ang="0">
                <a:pos x="T2" y="T3"/>
              </a:cxn>
              <a:cxn ang="0">
                <a:pos x="T4" y="T5"/>
              </a:cxn>
              <a:cxn ang="0">
                <a:pos x="T6" y="T7"/>
              </a:cxn>
            </a:cxnLst>
            <a:rect l="0" t="0" r="r" b="b"/>
            <a:pathLst>
              <a:path w="768" h="144">
                <a:moveTo>
                  <a:pt x="0" y="144"/>
                </a:moveTo>
                <a:lnTo>
                  <a:pt x="144" y="0"/>
                </a:lnTo>
                <a:lnTo>
                  <a:pt x="768" y="0"/>
                </a:lnTo>
                <a:lnTo>
                  <a:pt x="624" y="144"/>
                </a:lnTo>
              </a:path>
            </a:pathLst>
          </a:custGeom>
          <a:gradFill rotWithShape="1">
            <a:gsLst>
              <a:gs pos="0">
                <a:schemeClr val="accent1">
                  <a:gamma/>
                  <a:tint val="6275"/>
                  <a:invGamma/>
                </a:schemeClr>
              </a:gs>
              <a:gs pos="100000">
                <a:schemeClr val="accent1">
                  <a:alpha val="64999"/>
                </a:schemeClr>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862" name="Freeform 200"/>
          <p:cNvSpPr>
            <a:spLocks/>
          </p:cNvSpPr>
          <p:nvPr/>
        </p:nvSpPr>
        <p:spPr bwMode="auto">
          <a:xfrm>
            <a:off x="2778125" y="3990975"/>
            <a:ext cx="363538" cy="935038"/>
          </a:xfrm>
          <a:custGeom>
            <a:avLst/>
            <a:gdLst>
              <a:gd name="T0" fmla="*/ 0 w 288"/>
              <a:gd name="T1" fmla="*/ 2147483647 h 817"/>
              <a:gd name="T2" fmla="*/ 2147483647 w 288"/>
              <a:gd name="T3" fmla="*/ 0 h 817"/>
              <a:gd name="T4" fmla="*/ 2147483647 w 288"/>
              <a:gd name="T5" fmla="*/ 2147483647 h 817"/>
              <a:gd name="T6" fmla="*/ 2147483647 w 288"/>
              <a:gd name="T7" fmla="*/ 2147483647 h 817"/>
              <a:gd name="T8" fmla="*/ 0 w 288"/>
              <a:gd name="T9" fmla="*/ 2147483647 h 8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817">
                <a:moveTo>
                  <a:pt x="0" y="144"/>
                </a:moveTo>
                <a:lnTo>
                  <a:pt x="144" y="0"/>
                </a:lnTo>
                <a:lnTo>
                  <a:pt x="288" y="720"/>
                </a:lnTo>
                <a:lnTo>
                  <a:pt x="121" y="817"/>
                </a:lnTo>
                <a:lnTo>
                  <a:pt x="0" y="144"/>
                </a:lnTo>
                <a:close/>
              </a:path>
            </a:pathLst>
          </a:custGeom>
          <a:solidFill>
            <a:schemeClr val="accent1">
              <a:alpha val="43921"/>
            </a:schemeClr>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63" name="Freeform 201"/>
          <p:cNvSpPr>
            <a:spLocks/>
          </p:cNvSpPr>
          <p:nvPr/>
        </p:nvSpPr>
        <p:spPr bwMode="auto">
          <a:xfrm>
            <a:off x="2930525" y="4819650"/>
            <a:ext cx="220663" cy="276225"/>
          </a:xfrm>
          <a:custGeom>
            <a:avLst/>
            <a:gdLst>
              <a:gd name="T0" fmla="*/ 0 w 174"/>
              <a:gd name="T1" fmla="*/ 2147483647 h 242"/>
              <a:gd name="T2" fmla="*/ 2147483647 w 174"/>
              <a:gd name="T3" fmla="*/ 2147483647 h 242"/>
              <a:gd name="T4" fmla="*/ 2147483647 w 174"/>
              <a:gd name="T5" fmla="*/ 0 h 242"/>
              <a:gd name="T6" fmla="*/ 0 w 174"/>
              <a:gd name="T7" fmla="*/ 2147483647 h 2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4" h="242">
                <a:moveTo>
                  <a:pt x="0" y="242"/>
                </a:moveTo>
                <a:lnTo>
                  <a:pt x="174" y="135"/>
                </a:lnTo>
                <a:lnTo>
                  <a:pt x="174" y="0"/>
                </a:lnTo>
                <a:lnTo>
                  <a:pt x="0" y="94"/>
                </a:lnTo>
              </a:path>
            </a:pathLst>
          </a:custGeom>
          <a:gradFill rotWithShape="1">
            <a:gsLst>
              <a:gs pos="0">
                <a:srgbClr val="C0C0C0">
                  <a:alpha val="34000"/>
                </a:srgbClr>
              </a:gs>
              <a:gs pos="100000">
                <a:srgbClr val="FDFDFD"/>
              </a:gs>
            </a:gsLst>
            <a:lin ang="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64" name="Freeform 202"/>
          <p:cNvSpPr>
            <a:spLocks/>
          </p:cNvSpPr>
          <p:nvPr/>
        </p:nvSpPr>
        <p:spPr bwMode="auto">
          <a:xfrm>
            <a:off x="1833563" y="4940300"/>
            <a:ext cx="1093787" cy="165100"/>
          </a:xfrm>
          <a:custGeom>
            <a:avLst/>
            <a:gdLst>
              <a:gd name="T0" fmla="*/ 0 w 864"/>
              <a:gd name="T1" fmla="*/ 0 h 144"/>
              <a:gd name="T2" fmla="*/ 0 w 864"/>
              <a:gd name="T3" fmla="*/ 2147483647 h 144"/>
              <a:gd name="T4" fmla="*/ 2147483647 w 864"/>
              <a:gd name="T5" fmla="*/ 2147483647 h 144"/>
              <a:gd name="T6" fmla="*/ 2147483647 w 864"/>
              <a:gd name="T7" fmla="*/ 0 h 144"/>
              <a:gd name="T8" fmla="*/ 0 w 864"/>
              <a:gd name="T9" fmla="*/ 0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4" h="144">
                <a:moveTo>
                  <a:pt x="0" y="0"/>
                </a:moveTo>
                <a:lnTo>
                  <a:pt x="0" y="144"/>
                </a:lnTo>
                <a:lnTo>
                  <a:pt x="864" y="144"/>
                </a:lnTo>
                <a:lnTo>
                  <a:pt x="864" y="0"/>
                </a:lnTo>
                <a:lnTo>
                  <a:pt x="0" y="0"/>
                </a:lnTo>
                <a:close/>
              </a:path>
            </a:pathLst>
          </a:custGeom>
          <a:gradFill rotWithShape="1">
            <a:gsLst>
              <a:gs pos="0">
                <a:srgbClr val="FFFFFF"/>
              </a:gs>
              <a:gs pos="100000">
                <a:srgbClr val="C0C0C0">
                  <a:alpha val="71999"/>
                </a:srgbClr>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65" name="AutoShape 203"/>
          <p:cNvSpPr>
            <a:spLocks noChangeArrowheads="1"/>
          </p:cNvSpPr>
          <p:nvPr/>
        </p:nvSpPr>
        <p:spPr bwMode="auto">
          <a:xfrm>
            <a:off x="2236788" y="3921125"/>
            <a:ext cx="100012" cy="174625"/>
          </a:xfrm>
          <a:prstGeom prst="can">
            <a:avLst>
              <a:gd name="adj" fmla="val 43651"/>
            </a:avLst>
          </a:prstGeom>
          <a:gradFill rotWithShape="1">
            <a:gsLst>
              <a:gs pos="0">
                <a:schemeClr val="bg2"/>
              </a:gs>
              <a:gs pos="50000">
                <a:schemeClr val="bg2">
                  <a:gamma/>
                  <a:tint val="0"/>
                  <a:invGamma/>
                </a:schemeClr>
              </a:gs>
              <a:gs pos="100000">
                <a:schemeClr val="bg2"/>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866" name="AutoShape 204"/>
          <p:cNvSpPr>
            <a:spLocks noChangeArrowheads="1"/>
          </p:cNvSpPr>
          <p:nvPr/>
        </p:nvSpPr>
        <p:spPr bwMode="auto">
          <a:xfrm>
            <a:off x="2589213" y="3927475"/>
            <a:ext cx="100012" cy="174625"/>
          </a:xfrm>
          <a:prstGeom prst="can">
            <a:avLst>
              <a:gd name="adj" fmla="val 43651"/>
            </a:avLst>
          </a:prstGeom>
          <a:gradFill rotWithShape="1">
            <a:gsLst>
              <a:gs pos="0">
                <a:schemeClr val="bg2"/>
              </a:gs>
              <a:gs pos="50000">
                <a:schemeClr val="bg2">
                  <a:gamma/>
                  <a:tint val="0"/>
                  <a:invGamma/>
                </a:schemeClr>
              </a:gs>
              <a:gs pos="100000">
                <a:schemeClr val="bg2"/>
              </a:gs>
            </a:gsLst>
            <a:lin ang="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867" name="Oval 205"/>
          <p:cNvSpPr>
            <a:spLocks noChangeArrowheads="1"/>
          </p:cNvSpPr>
          <p:nvPr/>
        </p:nvSpPr>
        <p:spPr bwMode="auto">
          <a:xfrm>
            <a:off x="2354263" y="4683125"/>
            <a:ext cx="76200" cy="76200"/>
          </a:xfrm>
          <a:prstGeom prst="ellipse">
            <a:avLst/>
          </a:prstGeom>
          <a:solidFill>
            <a:schemeClr val="bg2"/>
          </a:solidFill>
          <a:ln w="9525" algn="ctr">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grpSp>
        <p:nvGrpSpPr>
          <p:cNvPr id="868" name="Group 206"/>
          <p:cNvGrpSpPr>
            <a:grpSpLocks/>
          </p:cNvGrpSpPr>
          <p:nvPr/>
        </p:nvGrpSpPr>
        <p:grpSpPr bwMode="auto">
          <a:xfrm>
            <a:off x="2667000" y="2286000"/>
            <a:ext cx="1066800" cy="912813"/>
            <a:chOff x="816" y="624"/>
            <a:chExt cx="1861" cy="1679"/>
          </a:xfrm>
        </p:grpSpPr>
        <p:sp>
          <p:nvSpPr>
            <p:cNvPr id="869" name="Freeform 207"/>
            <p:cNvSpPr>
              <a:spLocks/>
            </p:cNvSpPr>
            <p:nvPr/>
          </p:nvSpPr>
          <p:spPr bwMode="auto">
            <a:xfrm>
              <a:off x="1500" y="1004"/>
              <a:ext cx="1177" cy="1299"/>
            </a:xfrm>
            <a:custGeom>
              <a:avLst/>
              <a:gdLst>
                <a:gd name="T0" fmla="*/ 0 w 1177"/>
                <a:gd name="T1" fmla="*/ 1087 h 1300"/>
                <a:gd name="T2" fmla="*/ 1167 w 1177"/>
                <a:gd name="T3" fmla="*/ 0 h 1300"/>
                <a:gd name="T4" fmla="*/ 1177 w 1177"/>
                <a:gd name="T5" fmla="*/ 174 h 1300"/>
                <a:gd name="T6" fmla="*/ 38 w 1177"/>
                <a:gd name="T7" fmla="*/ 1300 h 1300"/>
              </a:gdLst>
              <a:ahLst/>
              <a:cxnLst>
                <a:cxn ang="0">
                  <a:pos x="T0" y="T1"/>
                </a:cxn>
                <a:cxn ang="0">
                  <a:pos x="T2" y="T3"/>
                </a:cxn>
                <a:cxn ang="0">
                  <a:pos x="T4" y="T5"/>
                </a:cxn>
                <a:cxn ang="0">
                  <a:pos x="T6" y="T7"/>
                </a:cxn>
              </a:cxnLst>
              <a:rect l="0" t="0" r="r" b="b"/>
              <a:pathLst>
                <a:path w="1177" h="1300">
                  <a:moveTo>
                    <a:pt x="0" y="1087"/>
                  </a:moveTo>
                  <a:lnTo>
                    <a:pt x="1167" y="0"/>
                  </a:lnTo>
                  <a:lnTo>
                    <a:pt x="1177" y="174"/>
                  </a:lnTo>
                  <a:lnTo>
                    <a:pt x="38" y="1300"/>
                  </a:lnTo>
                </a:path>
              </a:pathLst>
            </a:custGeom>
            <a:gradFill rotWithShape="1">
              <a:gsLst>
                <a:gs pos="0">
                  <a:schemeClr val="bg2">
                    <a:gamma/>
                    <a:tint val="0"/>
                    <a:invGamma/>
                  </a:schemeClr>
                </a:gs>
                <a:gs pos="100000">
                  <a:schemeClr val="bg2"/>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870" name="Line 208"/>
            <p:cNvSpPr>
              <a:spLocks noChangeShapeType="1"/>
            </p:cNvSpPr>
            <p:nvPr/>
          </p:nvSpPr>
          <p:spPr bwMode="auto">
            <a:xfrm rot="-192789" flipH="1" flipV="1">
              <a:off x="2322" y="776"/>
              <a:ext cx="331" cy="2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71" name="Line 209"/>
            <p:cNvSpPr>
              <a:spLocks noChangeShapeType="1"/>
            </p:cNvSpPr>
            <p:nvPr/>
          </p:nvSpPr>
          <p:spPr bwMode="auto">
            <a:xfrm rot="21407211" flipV="1">
              <a:off x="1392" y="1152"/>
              <a:ext cx="1091" cy="87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72" name="Line 210"/>
            <p:cNvSpPr>
              <a:spLocks noChangeShapeType="1"/>
            </p:cNvSpPr>
            <p:nvPr/>
          </p:nvSpPr>
          <p:spPr bwMode="auto">
            <a:xfrm>
              <a:off x="1248" y="1968"/>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73" name="Freeform 211"/>
            <p:cNvSpPr>
              <a:spLocks/>
            </p:cNvSpPr>
            <p:nvPr/>
          </p:nvSpPr>
          <p:spPr bwMode="auto">
            <a:xfrm>
              <a:off x="816" y="1777"/>
              <a:ext cx="712" cy="514"/>
            </a:xfrm>
            <a:custGeom>
              <a:avLst/>
              <a:gdLst>
                <a:gd name="T0" fmla="*/ 711 w 711"/>
                <a:gd name="T1" fmla="*/ 515 h 515"/>
                <a:gd name="T2" fmla="*/ 0 w 711"/>
                <a:gd name="T3" fmla="*/ 192 h 515"/>
                <a:gd name="T4" fmla="*/ 0 w 711"/>
                <a:gd name="T5" fmla="*/ 0 h 515"/>
                <a:gd name="T6" fmla="*/ 192 w 711"/>
                <a:gd name="T7" fmla="*/ 96 h 515"/>
                <a:gd name="T8" fmla="*/ 242 w 711"/>
                <a:gd name="T9" fmla="*/ 220 h 515"/>
                <a:gd name="T10" fmla="*/ 309 w 711"/>
                <a:gd name="T11" fmla="*/ 273 h 515"/>
                <a:gd name="T12" fmla="*/ 403 w 711"/>
                <a:gd name="T13" fmla="*/ 314 h 515"/>
                <a:gd name="T14" fmla="*/ 497 w 711"/>
                <a:gd name="T15" fmla="*/ 327 h 515"/>
                <a:gd name="T16" fmla="*/ 591 w 711"/>
                <a:gd name="T17" fmla="*/ 273 h 515"/>
                <a:gd name="T18" fmla="*/ 684 w 711"/>
                <a:gd name="T19" fmla="*/ 34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515">
                  <a:moveTo>
                    <a:pt x="711" y="515"/>
                  </a:moveTo>
                  <a:lnTo>
                    <a:pt x="0" y="192"/>
                  </a:lnTo>
                  <a:lnTo>
                    <a:pt x="0" y="0"/>
                  </a:lnTo>
                  <a:lnTo>
                    <a:pt x="192" y="96"/>
                  </a:lnTo>
                  <a:lnTo>
                    <a:pt x="242" y="220"/>
                  </a:lnTo>
                  <a:lnTo>
                    <a:pt x="309" y="273"/>
                  </a:lnTo>
                  <a:lnTo>
                    <a:pt x="403" y="314"/>
                  </a:lnTo>
                  <a:lnTo>
                    <a:pt x="497" y="327"/>
                  </a:lnTo>
                  <a:lnTo>
                    <a:pt x="591" y="273"/>
                  </a:lnTo>
                  <a:lnTo>
                    <a:pt x="684" y="340"/>
                  </a:lnTo>
                </a:path>
              </a:pathLst>
            </a:custGeom>
            <a:gradFill rotWithShape="1">
              <a:gsLst>
                <a:gs pos="0">
                  <a:schemeClr val="bg2">
                    <a:gamma/>
                    <a:tint val="3137"/>
                    <a:invGamma/>
                  </a:schemeClr>
                </a:gs>
                <a:gs pos="100000">
                  <a:schemeClr val="bg2"/>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874" name="Line 212"/>
            <p:cNvSpPr>
              <a:spLocks noChangeShapeType="1"/>
            </p:cNvSpPr>
            <p:nvPr/>
          </p:nvSpPr>
          <p:spPr bwMode="auto">
            <a:xfrm flipV="1">
              <a:off x="816" y="1632"/>
              <a:ext cx="192" cy="1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pic>
          <p:nvPicPr>
            <p:cNvPr id="875" name="Picture 213" descr="battery"/>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998360">
              <a:off x="923" y="702"/>
              <a:ext cx="1568"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6" name="Freeform 214"/>
          <p:cNvSpPr>
            <a:spLocks/>
          </p:cNvSpPr>
          <p:nvPr/>
        </p:nvSpPr>
        <p:spPr bwMode="auto">
          <a:xfrm>
            <a:off x="1741488" y="2798763"/>
            <a:ext cx="1154112" cy="1098550"/>
          </a:xfrm>
          <a:custGeom>
            <a:avLst/>
            <a:gdLst>
              <a:gd name="T0" fmla="*/ 2147483647 w 727"/>
              <a:gd name="T1" fmla="*/ 2147483647 h 692"/>
              <a:gd name="T2" fmla="*/ 2147483647 w 727"/>
              <a:gd name="T3" fmla="*/ 2147483647 h 692"/>
              <a:gd name="T4" fmla="*/ 2147483647 w 727"/>
              <a:gd name="T5" fmla="*/ 2147483647 h 692"/>
              <a:gd name="T6" fmla="*/ 2147483647 w 727"/>
              <a:gd name="T7" fmla="*/ 2147483647 h 692"/>
              <a:gd name="T8" fmla="*/ 2147483647 w 727"/>
              <a:gd name="T9" fmla="*/ 2147483647 h 692"/>
              <a:gd name="T10" fmla="*/ 2147483647 w 727"/>
              <a:gd name="T11" fmla="*/ 2147483647 h 6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7" h="692">
                <a:moveTo>
                  <a:pt x="727" y="61"/>
                </a:moveTo>
                <a:cubicBezTo>
                  <a:pt x="639" y="29"/>
                  <a:pt x="493" y="0"/>
                  <a:pt x="391" y="13"/>
                </a:cubicBezTo>
                <a:cubicBezTo>
                  <a:pt x="289" y="26"/>
                  <a:pt x="175" y="54"/>
                  <a:pt x="116" y="142"/>
                </a:cubicBezTo>
                <a:cubicBezTo>
                  <a:pt x="57" y="230"/>
                  <a:pt x="0" y="468"/>
                  <a:pt x="36" y="544"/>
                </a:cubicBezTo>
                <a:cubicBezTo>
                  <a:pt x="72" y="620"/>
                  <a:pt x="280" y="573"/>
                  <a:pt x="331" y="598"/>
                </a:cubicBezTo>
                <a:cubicBezTo>
                  <a:pt x="382" y="623"/>
                  <a:pt x="341" y="673"/>
                  <a:pt x="344" y="692"/>
                </a:cubicBezTo>
              </a:path>
            </a:pathLst>
          </a:custGeom>
          <a:noFill/>
          <a:ln w="9525"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77" name="Freeform 215"/>
          <p:cNvSpPr>
            <a:spLocks/>
          </p:cNvSpPr>
          <p:nvPr/>
        </p:nvSpPr>
        <p:spPr bwMode="auto">
          <a:xfrm>
            <a:off x="2590800" y="3733800"/>
            <a:ext cx="1524000" cy="1130300"/>
          </a:xfrm>
          <a:custGeom>
            <a:avLst/>
            <a:gdLst>
              <a:gd name="T0" fmla="*/ 2147483647 w 942"/>
              <a:gd name="T1" fmla="*/ 2147483647 h 678"/>
              <a:gd name="T2" fmla="*/ 2147483647 w 942"/>
              <a:gd name="T3" fmla="*/ 2147483647 h 678"/>
              <a:gd name="T4" fmla="*/ 2147483647 w 942"/>
              <a:gd name="T5" fmla="*/ 2147483647 h 678"/>
              <a:gd name="T6" fmla="*/ 2147483647 w 942"/>
              <a:gd name="T7" fmla="*/ 2147483647 h 678"/>
              <a:gd name="T8" fmla="*/ 2147483647 w 942"/>
              <a:gd name="T9" fmla="*/ 2147483647 h 678"/>
              <a:gd name="T10" fmla="*/ 2147483647 w 942"/>
              <a:gd name="T11" fmla="*/ 2147483647 h 6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2" h="678">
                <a:moveTo>
                  <a:pt x="30" y="110"/>
                </a:moveTo>
                <a:cubicBezTo>
                  <a:pt x="37" y="97"/>
                  <a:pt x="0" y="45"/>
                  <a:pt x="72" y="29"/>
                </a:cubicBezTo>
                <a:cubicBezTo>
                  <a:pt x="144" y="13"/>
                  <a:pt x="333" y="0"/>
                  <a:pt x="462" y="14"/>
                </a:cubicBezTo>
                <a:cubicBezTo>
                  <a:pt x="591" y="28"/>
                  <a:pt x="782" y="14"/>
                  <a:pt x="846" y="110"/>
                </a:cubicBezTo>
                <a:cubicBezTo>
                  <a:pt x="910" y="206"/>
                  <a:pt x="830" y="502"/>
                  <a:pt x="846" y="590"/>
                </a:cubicBezTo>
                <a:cubicBezTo>
                  <a:pt x="862" y="678"/>
                  <a:pt x="902" y="658"/>
                  <a:pt x="942" y="638"/>
                </a:cubicBezTo>
              </a:path>
            </a:pathLst>
          </a:custGeom>
          <a:noFill/>
          <a:ln w="9525"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78" name="Freeform 216"/>
          <p:cNvSpPr>
            <a:spLocks/>
          </p:cNvSpPr>
          <p:nvPr/>
        </p:nvSpPr>
        <p:spPr bwMode="auto">
          <a:xfrm>
            <a:off x="3581400" y="2187575"/>
            <a:ext cx="1828800" cy="538163"/>
          </a:xfrm>
          <a:custGeom>
            <a:avLst/>
            <a:gdLst>
              <a:gd name="T0" fmla="*/ 0 w 1152"/>
              <a:gd name="T1" fmla="*/ 2147483647 h 339"/>
              <a:gd name="T2" fmla="*/ 2147483647 w 1152"/>
              <a:gd name="T3" fmla="*/ 2147483647 h 339"/>
              <a:gd name="T4" fmla="*/ 2147483647 w 1152"/>
              <a:gd name="T5" fmla="*/ 2147483647 h 339"/>
              <a:gd name="T6" fmla="*/ 2147483647 w 1152"/>
              <a:gd name="T7" fmla="*/ 2147483647 h 33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52" h="339">
                <a:moveTo>
                  <a:pt x="0" y="110"/>
                </a:moveTo>
                <a:cubicBezTo>
                  <a:pt x="38" y="97"/>
                  <a:pt x="102" y="0"/>
                  <a:pt x="230" y="32"/>
                </a:cubicBezTo>
                <a:cubicBezTo>
                  <a:pt x="358" y="64"/>
                  <a:pt x="614" y="265"/>
                  <a:pt x="768" y="302"/>
                </a:cubicBezTo>
                <a:cubicBezTo>
                  <a:pt x="922" y="339"/>
                  <a:pt x="1036" y="302"/>
                  <a:pt x="1152" y="254"/>
                </a:cubicBezTo>
              </a:path>
            </a:pathLst>
          </a:custGeom>
          <a:noFill/>
          <a:ln w="9525"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79" name="Freeform 217"/>
          <p:cNvSpPr>
            <a:spLocks/>
          </p:cNvSpPr>
          <p:nvPr/>
        </p:nvSpPr>
        <p:spPr bwMode="auto">
          <a:xfrm>
            <a:off x="6019800" y="2162175"/>
            <a:ext cx="1660525" cy="2790825"/>
          </a:xfrm>
          <a:custGeom>
            <a:avLst/>
            <a:gdLst>
              <a:gd name="T0" fmla="*/ 2147483647 w 1046"/>
              <a:gd name="T1" fmla="*/ 2147483647 h 1758"/>
              <a:gd name="T2" fmla="*/ 2147483647 w 1046"/>
              <a:gd name="T3" fmla="*/ 2147483647 h 1758"/>
              <a:gd name="T4" fmla="*/ 2147483647 w 1046"/>
              <a:gd name="T5" fmla="*/ 2147483647 h 1758"/>
              <a:gd name="T6" fmla="*/ 2147483647 w 1046"/>
              <a:gd name="T7" fmla="*/ 2147483647 h 1758"/>
              <a:gd name="T8" fmla="*/ 2147483647 w 1046"/>
              <a:gd name="T9" fmla="*/ 2147483647 h 1758"/>
              <a:gd name="T10" fmla="*/ 2147483647 w 1046"/>
              <a:gd name="T11" fmla="*/ 2147483647 h 1758"/>
              <a:gd name="T12" fmla="*/ 2147483647 w 1046"/>
              <a:gd name="T13" fmla="*/ 2147483647 h 1758"/>
              <a:gd name="T14" fmla="*/ 0 w 1046"/>
              <a:gd name="T15" fmla="*/ 2147483647 h 17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6" h="1758">
                <a:moveTo>
                  <a:pt x="624" y="78"/>
                </a:moveTo>
                <a:cubicBezTo>
                  <a:pt x="673" y="80"/>
                  <a:pt x="854" y="0"/>
                  <a:pt x="918" y="88"/>
                </a:cubicBezTo>
                <a:cubicBezTo>
                  <a:pt x="982" y="176"/>
                  <a:pt x="1046" y="441"/>
                  <a:pt x="1008" y="606"/>
                </a:cubicBezTo>
                <a:cubicBezTo>
                  <a:pt x="970" y="771"/>
                  <a:pt x="734" y="949"/>
                  <a:pt x="690" y="1079"/>
                </a:cubicBezTo>
                <a:cubicBezTo>
                  <a:pt x="646" y="1209"/>
                  <a:pt x="770" y="1306"/>
                  <a:pt x="743" y="1387"/>
                </a:cubicBezTo>
                <a:cubicBezTo>
                  <a:pt x="716" y="1468"/>
                  <a:pt x="635" y="1528"/>
                  <a:pt x="528" y="1566"/>
                </a:cubicBezTo>
                <a:cubicBezTo>
                  <a:pt x="421" y="1604"/>
                  <a:pt x="188" y="1583"/>
                  <a:pt x="100" y="1615"/>
                </a:cubicBezTo>
                <a:cubicBezTo>
                  <a:pt x="12" y="1647"/>
                  <a:pt x="21" y="1728"/>
                  <a:pt x="0" y="1758"/>
                </a:cubicBezTo>
              </a:path>
            </a:pathLst>
          </a:custGeom>
          <a:noFill/>
          <a:ln w="9525" cap="flat" cmpd="sng">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grpSp>
        <p:nvGrpSpPr>
          <p:cNvPr id="880" name="Group 218"/>
          <p:cNvGrpSpPr>
            <a:grpSpLocks/>
          </p:cNvGrpSpPr>
          <p:nvPr/>
        </p:nvGrpSpPr>
        <p:grpSpPr bwMode="auto">
          <a:xfrm rot="19066044">
            <a:off x="2127250" y="4440238"/>
            <a:ext cx="533400" cy="533400"/>
            <a:chOff x="999" y="912"/>
            <a:chExt cx="576" cy="576"/>
          </a:xfrm>
        </p:grpSpPr>
        <p:sp>
          <p:nvSpPr>
            <p:cNvPr id="881" name="Line 219"/>
            <p:cNvSpPr>
              <a:spLocks noChangeShapeType="1"/>
            </p:cNvSpPr>
            <p:nvPr/>
          </p:nvSpPr>
          <p:spPr bwMode="auto">
            <a:xfrm flipV="1">
              <a:off x="1296" y="1008"/>
              <a:ext cx="192" cy="19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882" name="Oval 220"/>
            <p:cNvSpPr>
              <a:spLocks noChangeArrowheads="1"/>
            </p:cNvSpPr>
            <p:nvPr/>
          </p:nvSpPr>
          <p:spPr bwMode="auto">
            <a:xfrm>
              <a:off x="999" y="912"/>
              <a:ext cx="576" cy="576"/>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endParaRPr lang="en-US" altLang="en-US"/>
            </a:p>
          </p:txBody>
        </p:sp>
      </p:grpSp>
      <p:sp>
        <p:nvSpPr>
          <p:cNvPr id="883" name="Text Box 221"/>
          <p:cNvSpPr txBox="1">
            <a:spLocks noChangeArrowheads="1"/>
          </p:cNvSpPr>
          <p:nvPr/>
        </p:nvSpPr>
        <p:spPr bwMode="auto">
          <a:xfrm>
            <a:off x="2209800" y="4495800"/>
            <a:ext cx="5826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1200"/>
              <a:t>A</a:t>
            </a:r>
          </a:p>
        </p:txBody>
      </p:sp>
      <p:sp>
        <p:nvSpPr>
          <p:cNvPr id="884" name="AutoShape 222"/>
          <p:cNvSpPr>
            <a:spLocks noChangeArrowheads="1"/>
          </p:cNvSpPr>
          <p:nvPr/>
        </p:nvSpPr>
        <p:spPr bwMode="auto">
          <a:xfrm>
            <a:off x="6975475" y="2528888"/>
            <a:ext cx="76200" cy="138112"/>
          </a:xfrm>
          <a:prstGeom prst="star4">
            <a:avLst>
              <a:gd name="adj" fmla="val 12500"/>
            </a:avLst>
          </a:prstGeom>
          <a:noFill/>
          <a:ln w="9525" algn="ctr">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endParaRPr lang="en-US" altLang="en-US"/>
          </a:p>
        </p:txBody>
      </p:sp>
    </p:spTree>
    <p:extLst>
      <p:ext uri="{BB962C8B-B14F-4D97-AF65-F5344CB8AC3E}">
        <p14:creationId xmlns:p14="http://schemas.microsoft.com/office/powerpoint/2010/main" val="351275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700000">
                                      <p:cBhvr>
                                        <p:cTn id="6" dur="1000" fill="hold"/>
                                        <p:tgtEl>
                                          <p:spTgt spid="84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7" fill="hold">
                            <p:stCondLst>
                              <p:cond delay="1000"/>
                            </p:stCondLst>
                            <p:childTnLst>
                              <p:par>
                                <p:cTn id="8" presetID="55" presetClass="entr" presetSubtype="0" fill="hold" grpId="0" nodeType="afterEffect">
                                  <p:stCondLst>
                                    <p:cond delay="0"/>
                                  </p:stCondLst>
                                  <p:childTnLst>
                                    <p:set>
                                      <p:cBhvr>
                                        <p:cTn id="9" dur="1" fill="hold">
                                          <p:stCondLst>
                                            <p:cond delay="0"/>
                                          </p:stCondLst>
                                        </p:cTn>
                                        <p:tgtEl>
                                          <p:spTgt spid="668"/>
                                        </p:tgtEl>
                                        <p:attrNameLst>
                                          <p:attrName>style.visibility</p:attrName>
                                        </p:attrNameLst>
                                      </p:cBhvr>
                                      <p:to>
                                        <p:strVal val="visible"/>
                                      </p:to>
                                    </p:set>
                                    <p:anim calcmode="lin" valueType="num">
                                      <p:cBhvr>
                                        <p:cTn id="10" dur="500" fill="hold"/>
                                        <p:tgtEl>
                                          <p:spTgt spid="668"/>
                                        </p:tgtEl>
                                        <p:attrNameLst>
                                          <p:attrName>ppt_w</p:attrName>
                                        </p:attrNameLst>
                                      </p:cBhvr>
                                      <p:tavLst>
                                        <p:tav tm="0">
                                          <p:val>
                                            <p:strVal val="#ppt_w*0.70"/>
                                          </p:val>
                                        </p:tav>
                                        <p:tav tm="100000">
                                          <p:val>
                                            <p:strVal val="#ppt_w"/>
                                          </p:val>
                                        </p:tav>
                                      </p:tavLst>
                                    </p:anim>
                                    <p:anim calcmode="lin" valueType="num">
                                      <p:cBhvr>
                                        <p:cTn id="11" dur="500" fill="hold"/>
                                        <p:tgtEl>
                                          <p:spTgt spid="668"/>
                                        </p:tgtEl>
                                        <p:attrNameLst>
                                          <p:attrName>ppt_h</p:attrName>
                                        </p:attrNameLst>
                                      </p:cBhvr>
                                      <p:tavLst>
                                        <p:tav tm="0">
                                          <p:val>
                                            <p:strVal val="#ppt_h"/>
                                          </p:val>
                                        </p:tav>
                                        <p:tav tm="100000">
                                          <p:val>
                                            <p:strVal val="#ppt_h"/>
                                          </p:val>
                                        </p:tav>
                                      </p:tavLst>
                                    </p:anim>
                                    <p:animEffect transition="in" filter="fade">
                                      <p:cBhvr>
                                        <p:cTn id="12" dur="500"/>
                                        <p:tgtEl>
                                          <p:spTgt spid="668"/>
                                        </p:tgtEl>
                                      </p:cBhvr>
                                    </p:animEffect>
                                  </p:childTnLst>
                                </p:cTn>
                              </p:par>
                              <p:par>
                                <p:cTn id="13" presetID="8" presetClass="emph" presetSubtype="0" fill="hold" nodeType="withEffect">
                                  <p:stCondLst>
                                    <p:cond delay="0"/>
                                  </p:stCondLst>
                                  <p:childTnLst>
                                    <p:animRot by="1200000">
                                      <p:cBhvr>
                                        <p:cTn id="14" dur="2000" fill="hold"/>
                                        <p:tgtEl>
                                          <p:spTgt spid="88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3.33333E-6 -3.49203E-6 L -0.0625 -3.49203E-6 " pathEditMode="relative" rAng="0" ptsTypes="AA">
                                      <p:cBhvr>
                                        <p:cTn id="18" dur="2000" fill="hold"/>
                                        <p:tgtEl>
                                          <p:spTgt spid="836"/>
                                        </p:tgtEl>
                                        <p:attrNameLst>
                                          <p:attrName>ppt_x</p:attrName>
                                          <p:attrName>ppt_y</p:attrName>
                                        </p:attrNameLst>
                                      </p:cBhvr>
                                      <p:rCtr x="-3125" y="0"/>
                                    </p:animMotion>
                                  </p:childTnLst>
                                </p:cTn>
                              </p:par>
                              <p:par>
                                <p:cTn id="19" presetID="6" presetClass="emph" presetSubtype="0" fill="hold" grpId="1" nodeType="withEffect">
                                  <p:stCondLst>
                                    <p:cond delay="0"/>
                                  </p:stCondLst>
                                  <p:childTnLst>
                                    <p:animScale>
                                      <p:cBhvr>
                                        <p:cTn id="20" dur="2000" fill="hold"/>
                                        <p:tgtEl>
                                          <p:spTgt spid="668"/>
                                        </p:tgtEl>
                                      </p:cBhvr>
                                      <p:by x="150000" y="150000"/>
                                    </p:animScale>
                                  </p:childTnLst>
                                </p:cTn>
                              </p:par>
                              <p:par>
                                <p:cTn id="21" presetID="8" presetClass="emph" presetSubtype="0" fill="hold" nodeType="withEffect">
                                  <p:stCondLst>
                                    <p:cond delay="0"/>
                                  </p:stCondLst>
                                  <p:childTnLst>
                                    <p:animRot by="1680000">
                                      <p:cBhvr>
                                        <p:cTn id="22" dur="2000" fill="hold"/>
                                        <p:tgtEl>
                                          <p:spTgt spid="880"/>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grpId="1" nodeType="clickEffect">
                                  <p:stCondLst>
                                    <p:cond delay="0"/>
                                  </p:stCondLst>
                                  <p:childTnLst>
                                    <p:animMotion origin="layout" path="M -0.0625 -3.49203E-6 L 0.0375 -3.49203E-6 " pathEditMode="relative" rAng="0" ptsTypes="AA">
                                      <p:cBhvr>
                                        <p:cTn id="26" dur="2000" fill="hold"/>
                                        <p:tgtEl>
                                          <p:spTgt spid="836"/>
                                        </p:tgtEl>
                                        <p:attrNameLst>
                                          <p:attrName>ppt_x</p:attrName>
                                          <p:attrName>ppt_y</p:attrName>
                                        </p:attrNameLst>
                                      </p:cBhvr>
                                      <p:rCtr x="5000" y="0"/>
                                    </p:animMotion>
                                  </p:childTnLst>
                                </p:cTn>
                              </p:par>
                              <p:par>
                                <p:cTn id="27" presetID="6" presetClass="emph" presetSubtype="0" fill="hold" grpId="2" nodeType="withEffect">
                                  <p:stCondLst>
                                    <p:cond delay="0"/>
                                  </p:stCondLst>
                                  <p:childTnLst>
                                    <p:animScale>
                                      <p:cBhvr>
                                        <p:cTn id="28" dur="2000" fill="hold"/>
                                        <p:tgtEl>
                                          <p:spTgt spid="668"/>
                                        </p:tgtEl>
                                      </p:cBhvr>
                                      <p:by x="65000" y="65000"/>
                                    </p:animScale>
                                  </p:childTnLst>
                                </p:cTn>
                              </p:par>
                              <p:par>
                                <p:cTn id="29" presetID="8" presetClass="emph" presetSubtype="0" fill="hold" nodeType="withEffect">
                                  <p:stCondLst>
                                    <p:cond delay="0"/>
                                  </p:stCondLst>
                                  <p:childTnLst>
                                    <p:animRot by="-1800000">
                                      <p:cBhvr>
                                        <p:cTn id="30" dur="2000" fill="hold"/>
                                        <p:tgtEl>
                                          <p:spTgt spid="8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8" grpId="0" animBg="1"/>
      <p:bldP spid="668" grpId="1" animBg="1"/>
      <p:bldP spid="668" grpId="2" animBg="1"/>
      <p:bldP spid="836" grpId="0" animBg="1"/>
      <p:bldP spid="83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50120" y="444787"/>
            <a:ext cx="2385589" cy="584775"/>
          </a:xfrm>
          <a:prstGeom prst="rect">
            <a:avLst/>
          </a:prstGeom>
          <a:noFill/>
        </p:spPr>
        <p:txBody>
          <a:bodyPr wrap="none" rtlCol="0">
            <a:spAutoFit/>
          </a:bodyPr>
          <a:lstStyle/>
          <a:p>
            <a:pPr algn="ctr"/>
            <a:r>
              <a:rPr lang="en-US" sz="3200" b="1" dirty="0" smtClean="0">
                <a:solidFill>
                  <a:srgbClr val="FF0000"/>
                </a:solidFill>
                <a:latin typeface="Times New Roman" pitchFamily="18" charset="0"/>
                <a:cs typeface="Times New Roman" pitchFamily="18" charset="0"/>
              </a:rPr>
              <a:t>VẬN DỤNG</a:t>
            </a:r>
            <a:endParaRPr lang="vi-VN" sz="3200" b="1" dirty="0">
              <a:solidFill>
                <a:srgbClr val="FF0000"/>
              </a:solidFill>
              <a:latin typeface="Times New Roman" pitchFamily="18" charset="0"/>
              <a:cs typeface="Times New Roman" pitchFamily="18" charset="0"/>
            </a:endParaRPr>
          </a:p>
        </p:txBody>
      </p:sp>
      <p:sp>
        <p:nvSpPr>
          <p:cNvPr id="9" name="Rectangle 3"/>
          <p:cNvSpPr txBox="1">
            <a:spLocks noChangeArrowheads="1"/>
          </p:cNvSpPr>
          <p:nvPr/>
        </p:nvSpPr>
        <p:spPr>
          <a:xfrm>
            <a:off x="228600" y="1045801"/>
            <a:ext cx="6977390" cy="5195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smtClean="0">
                <a:solidFill>
                  <a:srgbClr val="FF0000"/>
                </a:solidFill>
                <a:latin typeface="Times New Roman" pitchFamily="18" charset="0"/>
              </a:rPr>
              <a:t>BT1: </a:t>
            </a:r>
            <a:r>
              <a:rPr lang="en-US" sz="2400" dirty="0" smtClean="0">
                <a:latin typeface="Times New Roman" pitchFamily="18" charset="0"/>
              </a:rPr>
              <a:t>Đổi đơn vị</a:t>
            </a:r>
            <a:endParaRPr lang="en-US" sz="2400" dirty="0" smtClean="0">
              <a:latin typeface="Times New Roman" pitchFamily="18" charset="0"/>
            </a:endParaRPr>
          </a:p>
        </p:txBody>
      </p:sp>
      <p:sp>
        <p:nvSpPr>
          <p:cNvPr id="11" name="Rectangle 10"/>
          <p:cNvSpPr/>
          <p:nvPr/>
        </p:nvSpPr>
        <p:spPr>
          <a:xfrm>
            <a:off x="642610" y="1510145"/>
            <a:ext cx="7200611" cy="1200329"/>
          </a:xfrm>
          <a:prstGeom prst="rect">
            <a:avLst/>
          </a:prstGeom>
        </p:spPr>
        <p:txBody>
          <a:bodyPr wrap="square">
            <a:spAutoFit/>
          </a:bodyPr>
          <a:lstStyle/>
          <a:p>
            <a:pPr marL="342900" indent="-342900">
              <a:buAutoNum type="alphaLcParenR"/>
            </a:pPr>
            <a:r>
              <a:rPr lang="en-US" sz="2400" dirty="0" smtClean="0">
                <a:solidFill>
                  <a:srgbClr val="002060"/>
                </a:solidFill>
                <a:latin typeface="Times New Roman" pitchFamily="18" charset="0"/>
              </a:rPr>
              <a:t>0,175A </a:t>
            </a:r>
            <a:r>
              <a:rPr lang="en-US" sz="2400" dirty="0">
                <a:solidFill>
                  <a:srgbClr val="002060"/>
                </a:solidFill>
                <a:latin typeface="Times New Roman" pitchFamily="18" charset="0"/>
              </a:rPr>
              <a:t>= ___ </a:t>
            </a:r>
            <a:r>
              <a:rPr lang="en-US" sz="2400" dirty="0" smtClean="0">
                <a:solidFill>
                  <a:srgbClr val="002060"/>
                </a:solidFill>
                <a:latin typeface="Times New Roman" pitchFamily="18" charset="0"/>
              </a:rPr>
              <a:t>mA</a:t>
            </a:r>
            <a:r>
              <a:rPr lang="en-US" sz="2400" dirty="0">
                <a:solidFill>
                  <a:srgbClr val="002060"/>
                </a:solidFill>
                <a:latin typeface="Times New Roman" pitchFamily="18" charset="0"/>
              </a:rPr>
              <a:t> </a:t>
            </a:r>
            <a:r>
              <a:rPr lang="en-US" sz="2400" dirty="0" smtClean="0">
                <a:solidFill>
                  <a:srgbClr val="002060"/>
                </a:solidFill>
                <a:latin typeface="Times New Roman" pitchFamily="18" charset="0"/>
              </a:rPr>
              <a:t>                    b)1250mA </a:t>
            </a:r>
            <a:r>
              <a:rPr lang="en-US" sz="2400" dirty="0">
                <a:solidFill>
                  <a:srgbClr val="002060"/>
                </a:solidFill>
                <a:latin typeface="Times New Roman" pitchFamily="18" charset="0"/>
              </a:rPr>
              <a:t>= </a:t>
            </a:r>
            <a:r>
              <a:rPr lang="en-US" sz="2400" dirty="0" smtClean="0">
                <a:solidFill>
                  <a:srgbClr val="002060"/>
                </a:solidFill>
                <a:latin typeface="Times New Roman" pitchFamily="18" charset="0"/>
              </a:rPr>
              <a:t>_____ A </a:t>
            </a:r>
          </a:p>
          <a:p>
            <a:r>
              <a:rPr lang="en-US" sz="2400" dirty="0" smtClean="0">
                <a:solidFill>
                  <a:srgbClr val="002060"/>
                </a:solidFill>
                <a:latin typeface="Times New Roman" pitchFamily="18" charset="0"/>
              </a:rPr>
              <a:t>c) 0,38A </a:t>
            </a:r>
            <a:r>
              <a:rPr lang="en-US" sz="2400" dirty="0">
                <a:solidFill>
                  <a:srgbClr val="002060"/>
                </a:solidFill>
                <a:latin typeface="Times New Roman" pitchFamily="18" charset="0"/>
              </a:rPr>
              <a:t>= ____ </a:t>
            </a:r>
            <a:r>
              <a:rPr lang="en-US" sz="2400" dirty="0" smtClean="0">
                <a:solidFill>
                  <a:srgbClr val="002060"/>
                </a:solidFill>
                <a:latin typeface="Times New Roman" pitchFamily="18" charset="0"/>
              </a:rPr>
              <a:t>mA                     d</a:t>
            </a:r>
            <a:r>
              <a:rPr lang="en-US" sz="2400" dirty="0">
                <a:solidFill>
                  <a:srgbClr val="002060"/>
                </a:solidFill>
                <a:latin typeface="Times New Roman" pitchFamily="18" charset="0"/>
              </a:rPr>
              <a:t>) 280mA = </a:t>
            </a:r>
            <a:r>
              <a:rPr lang="en-US" sz="2400" dirty="0" smtClean="0">
                <a:solidFill>
                  <a:srgbClr val="002060"/>
                </a:solidFill>
                <a:latin typeface="Times New Roman" pitchFamily="18" charset="0"/>
              </a:rPr>
              <a:t>_____  A</a:t>
            </a:r>
            <a:endParaRPr lang="en-US" sz="2400" dirty="0">
              <a:solidFill>
                <a:srgbClr val="002060"/>
              </a:solidFill>
              <a:latin typeface="Times New Roman" pitchFamily="18" charset="0"/>
            </a:endParaRPr>
          </a:p>
          <a:p>
            <a:r>
              <a:rPr lang="en-US" sz="2400" dirty="0">
                <a:solidFill>
                  <a:srgbClr val="002060"/>
                </a:solidFill>
                <a:latin typeface="Times New Roman" pitchFamily="18" charset="0"/>
              </a:rPr>
              <a:t>	</a:t>
            </a:r>
          </a:p>
        </p:txBody>
      </p:sp>
      <p:sp>
        <p:nvSpPr>
          <p:cNvPr id="21" name="Rectangle 4"/>
          <p:cNvSpPr>
            <a:spLocks noChangeArrowheads="1"/>
          </p:cNvSpPr>
          <p:nvPr/>
        </p:nvSpPr>
        <p:spPr bwMode="auto">
          <a:xfrm>
            <a:off x="228600" y="2512367"/>
            <a:ext cx="8915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rtl="1">
              <a:tabLst>
                <a:tab pos="457200" algn="l"/>
                <a:tab pos="914400" algn="l"/>
                <a:tab pos="1371600" algn="l"/>
                <a:tab pos="1828800" algn="l"/>
                <a:tab pos="3362325" algn="l"/>
              </a:tabLst>
            </a:pPr>
            <a:r>
              <a:rPr lang="en-US" sz="2400" b="1" dirty="0" smtClean="0">
                <a:solidFill>
                  <a:srgbClr val="FF0000"/>
                </a:solidFill>
                <a:latin typeface="Times New Roman" pitchFamily="18" charset="0"/>
                <a:cs typeface="Times New Roman" pitchFamily="18" charset="0"/>
              </a:rPr>
              <a:t>BT2:</a:t>
            </a:r>
            <a:r>
              <a:rPr lang="en-US" sz="2400" dirty="0" smtClean="0">
                <a:solidFill>
                  <a:srgbClr val="002060"/>
                </a:solidFill>
                <a:latin typeface="Times New Roman" pitchFamily="18" charset="0"/>
                <a:cs typeface="Times New Roman" pitchFamily="18" charset="0"/>
              </a:rPr>
              <a:t> Ampe </a:t>
            </a:r>
            <a:r>
              <a:rPr lang="en-US" sz="2400" dirty="0">
                <a:solidFill>
                  <a:srgbClr val="002060"/>
                </a:solidFill>
                <a:latin typeface="Times New Roman" pitchFamily="18" charset="0"/>
                <a:cs typeface="Times New Roman" pitchFamily="18" charset="0"/>
              </a:rPr>
              <a:t>kế trong sơ đồ nào </a:t>
            </a:r>
            <a:r>
              <a:rPr lang="en-US" sz="2400" dirty="0" smtClean="0">
                <a:solidFill>
                  <a:srgbClr val="002060"/>
                </a:solidFill>
                <a:latin typeface="Times New Roman" pitchFamily="18" charset="0"/>
                <a:cs typeface="Times New Roman" pitchFamily="18" charset="0"/>
              </a:rPr>
              <a:t>được </a:t>
            </a:r>
            <a:r>
              <a:rPr lang="en-US" sz="2400" u="sng" dirty="0">
                <a:solidFill>
                  <a:srgbClr val="002060"/>
                </a:solidFill>
                <a:latin typeface="Times New Roman" pitchFamily="18" charset="0"/>
                <a:cs typeface="Times New Roman" pitchFamily="18" charset="0"/>
              </a:rPr>
              <a:t>mắc đúng, vì </a:t>
            </a:r>
            <a:r>
              <a:rPr lang="en-US" sz="2400" u="sng" dirty="0" smtClean="0">
                <a:solidFill>
                  <a:srgbClr val="002060"/>
                </a:solidFill>
                <a:latin typeface="Times New Roman" pitchFamily="18" charset="0"/>
                <a:cs typeface="Times New Roman" pitchFamily="18" charset="0"/>
              </a:rPr>
              <a:t>sao </a:t>
            </a:r>
            <a:r>
              <a:rPr lang="en-US" sz="2400" dirty="0" smtClean="0">
                <a:solidFill>
                  <a:srgbClr val="002060"/>
                </a:solidFill>
                <a:latin typeface="Times New Roman" pitchFamily="18" charset="0"/>
                <a:cs typeface="Times New Roman" pitchFamily="18" charset="0"/>
              </a:rPr>
              <a:t>?</a:t>
            </a:r>
            <a:endParaRPr lang="en-US" sz="2400" dirty="0">
              <a:solidFill>
                <a:srgbClr val="00206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188" y="2955925"/>
            <a:ext cx="284162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60499"/>
            <a:ext cx="3030537"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393" y="3054955"/>
            <a:ext cx="2981325" cy="150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18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1000"/>
                                        <p:tgtEl>
                                          <p:spTgt spid="1027"/>
                                        </p:tgtEl>
                                      </p:cBhvr>
                                    </p:animEffect>
                                    <p:anim calcmode="lin" valueType="num">
                                      <p:cBhvr>
                                        <p:cTn id="29" dur="1000" fill="hold"/>
                                        <p:tgtEl>
                                          <p:spTgt spid="1027"/>
                                        </p:tgtEl>
                                        <p:attrNameLst>
                                          <p:attrName>ppt_x</p:attrName>
                                        </p:attrNameLst>
                                      </p:cBhvr>
                                      <p:tavLst>
                                        <p:tav tm="0">
                                          <p:val>
                                            <p:strVal val="#ppt_x"/>
                                          </p:val>
                                        </p:tav>
                                        <p:tav tm="100000">
                                          <p:val>
                                            <p:strVal val="#ppt_x"/>
                                          </p:val>
                                        </p:tav>
                                      </p:tavLst>
                                    </p:anim>
                                    <p:anim calcmode="lin" valueType="num">
                                      <p:cBhvr>
                                        <p:cTn id="30"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000"/>
                                        <p:tgtEl>
                                          <p:spTgt spid="1026"/>
                                        </p:tgtEl>
                                      </p:cBhvr>
                                    </p:animEffect>
                                    <p:anim calcmode="lin" valueType="num">
                                      <p:cBhvr>
                                        <p:cTn id="36" dur="1000" fill="hold"/>
                                        <p:tgtEl>
                                          <p:spTgt spid="1026"/>
                                        </p:tgtEl>
                                        <p:attrNameLst>
                                          <p:attrName>ppt_x</p:attrName>
                                        </p:attrNameLst>
                                      </p:cBhvr>
                                      <p:tavLst>
                                        <p:tav tm="0">
                                          <p:val>
                                            <p:strVal val="#ppt_x"/>
                                          </p:val>
                                        </p:tav>
                                        <p:tav tm="100000">
                                          <p:val>
                                            <p:strVal val="#ppt_x"/>
                                          </p:val>
                                        </p:tav>
                                      </p:tavLst>
                                    </p:anim>
                                    <p:anim calcmode="lin" valueType="num">
                                      <p:cBhvr>
                                        <p:cTn id="3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1000"/>
                                        <p:tgtEl>
                                          <p:spTgt spid="1028"/>
                                        </p:tgtEl>
                                      </p:cBhvr>
                                    </p:animEffect>
                                    <p:anim calcmode="lin" valueType="num">
                                      <p:cBhvr>
                                        <p:cTn id="43" dur="1000" fill="hold"/>
                                        <p:tgtEl>
                                          <p:spTgt spid="1028"/>
                                        </p:tgtEl>
                                        <p:attrNameLst>
                                          <p:attrName>ppt_x</p:attrName>
                                        </p:attrNameLst>
                                      </p:cBhvr>
                                      <p:tavLst>
                                        <p:tav tm="0">
                                          <p:val>
                                            <p:strVal val="#ppt_x"/>
                                          </p:val>
                                        </p:tav>
                                        <p:tav tm="100000">
                                          <p:val>
                                            <p:strVal val="#ppt_x"/>
                                          </p:val>
                                        </p:tav>
                                      </p:tavLst>
                                    </p:anim>
                                    <p:anim calcmode="lin" valueType="num">
                                      <p:cBhvr>
                                        <p:cTn id="4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a:spLocks/>
          </p:cNvSpPr>
          <p:nvPr/>
        </p:nvSpPr>
        <p:spPr bwMode="auto">
          <a:xfrm>
            <a:off x="3355975" y="3048000"/>
            <a:ext cx="1304925" cy="1017071"/>
          </a:xfrm>
          <a:custGeom>
            <a:avLst/>
            <a:gdLst>
              <a:gd name="T0" fmla="*/ 156 w 764"/>
              <a:gd name="T1" fmla="*/ 0 h 963"/>
              <a:gd name="T2" fmla="*/ 609 w 764"/>
              <a:gd name="T3" fmla="*/ 0 h 963"/>
              <a:gd name="T4" fmla="*/ 764 w 764"/>
              <a:gd name="T5" fmla="*/ 156 h 963"/>
              <a:gd name="T6" fmla="*/ 764 w 764"/>
              <a:gd name="T7" fmla="*/ 609 h 963"/>
              <a:gd name="T8" fmla="*/ 609 w 764"/>
              <a:gd name="T9" fmla="*/ 764 h 963"/>
              <a:gd name="T10" fmla="*/ 262 w 764"/>
              <a:gd name="T11" fmla="*/ 764 h 963"/>
              <a:gd name="T12" fmla="*/ 298 w 764"/>
              <a:gd name="T13" fmla="*/ 963 h 963"/>
              <a:gd name="T14" fmla="*/ 152 w 764"/>
              <a:gd name="T15" fmla="*/ 764 h 963"/>
              <a:gd name="T16" fmla="*/ 0 w 764"/>
              <a:gd name="T17" fmla="*/ 609 h 963"/>
              <a:gd name="T18" fmla="*/ 0 w 764"/>
              <a:gd name="T19" fmla="*/ 156 h 963"/>
              <a:gd name="T20" fmla="*/ 156 w 764"/>
              <a:gd name="T21" fmla="*/ 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4" h="963">
                <a:moveTo>
                  <a:pt x="156" y="0"/>
                </a:moveTo>
                <a:cubicBezTo>
                  <a:pt x="609" y="0"/>
                  <a:pt x="609" y="0"/>
                  <a:pt x="609" y="0"/>
                </a:cubicBezTo>
                <a:cubicBezTo>
                  <a:pt x="694" y="0"/>
                  <a:pt x="764" y="70"/>
                  <a:pt x="764" y="156"/>
                </a:cubicBezTo>
                <a:cubicBezTo>
                  <a:pt x="764" y="609"/>
                  <a:pt x="764" y="609"/>
                  <a:pt x="764" y="609"/>
                </a:cubicBezTo>
                <a:cubicBezTo>
                  <a:pt x="764" y="694"/>
                  <a:pt x="694" y="764"/>
                  <a:pt x="609" y="764"/>
                </a:cubicBezTo>
                <a:cubicBezTo>
                  <a:pt x="262" y="764"/>
                  <a:pt x="262" y="764"/>
                  <a:pt x="262" y="764"/>
                </a:cubicBezTo>
                <a:cubicBezTo>
                  <a:pt x="298" y="963"/>
                  <a:pt x="298" y="963"/>
                  <a:pt x="298" y="963"/>
                </a:cubicBezTo>
                <a:cubicBezTo>
                  <a:pt x="152" y="764"/>
                  <a:pt x="152" y="764"/>
                  <a:pt x="152" y="764"/>
                </a:cubicBezTo>
                <a:cubicBezTo>
                  <a:pt x="68" y="762"/>
                  <a:pt x="0" y="693"/>
                  <a:pt x="0" y="609"/>
                </a:cubicBezTo>
                <a:cubicBezTo>
                  <a:pt x="0" y="156"/>
                  <a:pt x="0" y="156"/>
                  <a:pt x="0" y="156"/>
                </a:cubicBezTo>
                <a:cubicBezTo>
                  <a:pt x="0" y="70"/>
                  <a:pt x="70" y="0"/>
                  <a:pt x="156" y="0"/>
                </a:cubicBezTo>
                <a:close/>
              </a:path>
            </a:pathLst>
          </a:custGeom>
          <a:noFill/>
          <a:ln w="3333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6" name="Rectangle 7"/>
          <p:cNvSpPr>
            <a:spLocks noChangeArrowheads="1"/>
          </p:cNvSpPr>
          <p:nvPr/>
        </p:nvSpPr>
        <p:spPr bwMode="auto">
          <a:xfrm>
            <a:off x="3413125" y="3182422"/>
            <a:ext cx="1171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vi-VN" altLang="en-US" sz="2400" dirty="0" smtClean="0">
                <a:solidFill>
                  <a:srgbClr val="FF0066"/>
                </a:solidFill>
                <a:latin typeface="+mj-lt"/>
              </a:rPr>
              <a:t>Ampe kế</a:t>
            </a:r>
            <a:endParaRPr kumimoji="0" lang="en-US" altLang="en-US" sz="2400" b="0" i="0" u="none" strike="noStrike" cap="none" normalizeH="0" baseline="0" dirty="0" smtClean="0">
              <a:ln>
                <a:noFill/>
              </a:ln>
              <a:solidFill>
                <a:srgbClr val="FF0066"/>
              </a:solidFill>
              <a:effectLst/>
              <a:latin typeface="+mj-lt"/>
            </a:endParaRPr>
          </a:p>
        </p:txBody>
      </p:sp>
      <p:sp>
        <p:nvSpPr>
          <p:cNvPr id="7" name="Freeform 12"/>
          <p:cNvSpPr>
            <a:spLocks/>
          </p:cNvSpPr>
          <p:nvPr/>
        </p:nvSpPr>
        <p:spPr bwMode="auto">
          <a:xfrm>
            <a:off x="4757737" y="3944422"/>
            <a:ext cx="3548063" cy="1296920"/>
          </a:xfrm>
          <a:custGeom>
            <a:avLst/>
            <a:gdLst>
              <a:gd name="T0" fmla="*/ 963 w 963"/>
              <a:gd name="T1" fmla="*/ 155 h 764"/>
              <a:gd name="T2" fmla="*/ 963 w 963"/>
              <a:gd name="T3" fmla="*/ 608 h 764"/>
              <a:gd name="T4" fmla="*/ 807 w 963"/>
              <a:gd name="T5" fmla="*/ 764 h 764"/>
              <a:gd name="T6" fmla="*/ 354 w 963"/>
              <a:gd name="T7" fmla="*/ 764 h 764"/>
              <a:gd name="T8" fmla="*/ 199 w 963"/>
              <a:gd name="T9" fmla="*/ 608 h 764"/>
              <a:gd name="T10" fmla="*/ 199 w 963"/>
              <a:gd name="T11" fmla="*/ 262 h 764"/>
              <a:gd name="T12" fmla="*/ 0 w 963"/>
              <a:gd name="T13" fmla="*/ 298 h 764"/>
              <a:gd name="T14" fmla="*/ 199 w 963"/>
              <a:gd name="T15" fmla="*/ 152 h 764"/>
              <a:gd name="T16" fmla="*/ 354 w 963"/>
              <a:gd name="T17" fmla="*/ 0 h 764"/>
              <a:gd name="T18" fmla="*/ 807 w 963"/>
              <a:gd name="T19" fmla="*/ 0 h 764"/>
              <a:gd name="T20" fmla="*/ 963 w 963"/>
              <a:gd name="T21" fmla="*/ 15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3" h="764">
                <a:moveTo>
                  <a:pt x="963" y="155"/>
                </a:moveTo>
                <a:cubicBezTo>
                  <a:pt x="963" y="608"/>
                  <a:pt x="963" y="608"/>
                  <a:pt x="963" y="608"/>
                </a:cubicBezTo>
                <a:cubicBezTo>
                  <a:pt x="963" y="694"/>
                  <a:pt x="893" y="764"/>
                  <a:pt x="807" y="764"/>
                </a:cubicBezTo>
                <a:cubicBezTo>
                  <a:pt x="354" y="764"/>
                  <a:pt x="354" y="764"/>
                  <a:pt x="354" y="764"/>
                </a:cubicBezTo>
                <a:cubicBezTo>
                  <a:pt x="269" y="764"/>
                  <a:pt x="199" y="694"/>
                  <a:pt x="199" y="608"/>
                </a:cubicBezTo>
                <a:cubicBezTo>
                  <a:pt x="199" y="262"/>
                  <a:pt x="199" y="262"/>
                  <a:pt x="199" y="262"/>
                </a:cubicBezTo>
                <a:cubicBezTo>
                  <a:pt x="0" y="298"/>
                  <a:pt x="0" y="298"/>
                  <a:pt x="0" y="298"/>
                </a:cubicBezTo>
                <a:cubicBezTo>
                  <a:pt x="199" y="152"/>
                  <a:pt x="199" y="152"/>
                  <a:pt x="199" y="152"/>
                </a:cubicBezTo>
                <a:cubicBezTo>
                  <a:pt x="201" y="68"/>
                  <a:pt x="270" y="0"/>
                  <a:pt x="354" y="0"/>
                </a:cubicBezTo>
                <a:cubicBezTo>
                  <a:pt x="807" y="0"/>
                  <a:pt x="807" y="0"/>
                  <a:pt x="807" y="0"/>
                </a:cubicBezTo>
                <a:cubicBezTo>
                  <a:pt x="893" y="0"/>
                  <a:pt x="963" y="70"/>
                  <a:pt x="963" y="155"/>
                </a:cubicBezTo>
                <a:close/>
              </a:path>
            </a:pathLst>
          </a:custGeom>
          <a:noFill/>
          <a:ln w="3333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9" name="Freeform 19"/>
          <p:cNvSpPr>
            <a:spLocks/>
          </p:cNvSpPr>
          <p:nvPr/>
        </p:nvSpPr>
        <p:spPr bwMode="auto">
          <a:xfrm>
            <a:off x="1481137" y="4070105"/>
            <a:ext cx="1644650" cy="1184005"/>
          </a:xfrm>
          <a:custGeom>
            <a:avLst/>
            <a:gdLst>
              <a:gd name="T0" fmla="*/ 0 w 963"/>
              <a:gd name="T1" fmla="*/ 608 h 764"/>
              <a:gd name="T2" fmla="*/ 0 w 963"/>
              <a:gd name="T3" fmla="*/ 155 h 764"/>
              <a:gd name="T4" fmla="*/ 156 w 963"/>
              <a:gd name="T5" fmla="*/ 0 h 764"/>
              <a:gd name="T6" fmla="*/ 609 w 963"/>
              <a:gd name="T7" fmla="*/ 0 h 764"/>
              <a:gd name="T8" fmla="*/ 764 w 963"/>
              <a:gd name="T9" fmla="*/ 155 h 764"/>
              <a:gd name="T10" fmla="*/ 764 w 963"/>
              <a:gd name="T11" fmla="*/ 502 h 764"/>
              <a:gd name="T12" fmla="*/ 963 w 963"/>
              <a:gd name="T13" fmla="*/ 466 h 764"/>
              <a:gd name="T14" fmla="*/ 764 w 963"/>
              <a:gd name="T15" fmla="*/ 612 h 764"/>
              <a:gd name="T16" fmla="*/ 609 w 963"/>
              <a:gd name="T17" fmla="*/ 764 h 764"/>
              <a:gd name="T18" fmla="*/ 156 w 963"/>
              <a:gd name="T19" fmla="*/ 764 h 764"/>
              <a:gd name="T20" fmla="*/ 0 w 963"/>
              <a:gd name="T21" fmla="*/ 608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3" h="764">
                <a:moveTo>
                  <a:pt x="0" y="608"/>
                </a:moveTo>
                <a:cubicBezTo>
                  <a:pt x="0" y="155"/>
                  <a:pt x="0" y="155"/>
                  <a:pt x="0" y="155"/>
                </a:cubicBezTo>
                <a:cubicBezTo>
                  <a:pt x="0" y="70"/>
                  <a:pt x="70" y="0"/>
                  <a:pt x="156" y="0"/>
                </a:cubicBezTo>
                <a:cubicBezTo>
                  <a:pt x="609" y="0"/>
                  <a:pt x="609" y="0"/>
                  <a:pt x="609" y="0"/>
                </a:cubicBezTo>
                <a:cubicBezTo>
                  <a:pt x="694" y="0"/>
                  <a:pt x="764" y="70"/>
                  <a:pt x="764" y="155"/>
                </a:cubicBezTo>
                <a:cubicBezTo>
                  <a:pt x="764" y="502"/>
                  <a:pt x="764" y="502"/>
                  <a:pt x="764" y="502"/>
                </a:cubicBezTo>
                <a:cubicBezTo>
                  <a:pt x="963" y="466"/>
                  <a:pt x="963" y="466"/>
                  <a:pt x="963" y="466"/>
                </a:cubicBezTo>
                <a:cubicBezTo>
                  <a:pt x="764" y="612"/>
                  <a:pt x="764" y="612"/>
                  <a:pt x="764" y="612"/>
                </a:cubicBezTo>
                <a:cubicBezTo>
                  <a:pt x="762" y="696"/>
                  <a:pt x="693" y="764"/>
                  <a:pt x="609" y="764"/>
                </a:cubicBezTo>
                <a:cubicBezTo>
                  <a:pt x="156" y="764"/>
                  <a:pt x="156" y="764"/>
                  <a:pt x="156" y="764"/>
                </a:cubicBezTo>
                <a:cubicBezTo>
                  <a:pt x="70" y="764"/>
                  <a:pt x="0" y="694"/>
                  <a:pt x="0" y="608"/>
                </a:cubicBezTo>
                <a:close/>
              </a:path>
            </a:pathLst>
          </a:custGeom>
          <a:noFill/>
          <a:ln w="3333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6"/>
          <p:cNvSpPr>
            <a:spLocks/>
          </p:cNvSpPr>
          <p:nvPr/>
        </p:nvSpPr>
        <p:spPr bwMode="auto">
          <a:xfrm>
            <a:off x="3355975" y="5367319"/>
            <a:ext cx="1304925" cy="1077416"/>
          </a:xfrm>
          <a:custGeom>
            <a:avLst/>
            <a:gdLst>
              <a:gd name="T0" fmla="*/ 609 w 764"/>
              <a:gd name="T1" fmla="*/ 963 h 963"/>
              <a:gd name="T2" fmla="*/ 156 w 764"/>
              <a:gd name="T3" fmla="*/ 963 h 963"/>
              <a:gd name="T4" fmla="*/ 0 w 764"/>
              <a:gd name="T5" fmla="*/ 807 h 963"/>
              <a:gd name="T6" fmla="*/ 0 w 764"/>
              <a:gd name="T7" fmla="*/ 354 h 963"/>
              <a:gd name="T8" fmla="*/ 156 w 764"/>
              <a:gd name="T9" fmla="*/ 199 h 963"/>
              <a:gd name="T10" fmla="*/ 502 w 764"/>
              <a:gd name="T11" fmla="*/ 199 h 963"/>
              <a:gd name="T12" fmla="*/ 466 w 764"/>
              <a:gd name="T13" fmla="*/ 0 h 963"/>
              <a:gd name="T14" fmla="*/ 612 w 764"/>
              <a:gd name="T15" fmla="*/ 199 h 963"/>
              <a:gd name="T16" fmla="*/ 764 w 764"/>
              <a:gd name="T17" fmla="*/ 354 h 963"/>
              <a:gd name="T18" fmla="*/ 764 w 764"/>
              <a:gd name="T19" fmla="*/ 807 h 963"/>
              <a:gd name="T20" fmla="*/ 609 w 764"/>
              <a:gd name="T21" fmla="*/ 96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4" h="963">
                <a:moveTo>
                  <a:pt x="609" y="963"/>
                </a:moveTo>
                <a:cubicBezTo>
                  <a:pt x="156" y="963"/>
                  <a:pt x="156" y="963"/>
                  <a:pt x="156" y="963"/>
                </a:cubicBezTo>
                <a:cubicBezTo>
                  <a:pt x="70" y="963"/>
                  <a:pt x="0" y="893"/>
                  <a:pt x="0" y="807"/>
                </a:cubicBezTo>
                <a:cubicBezTo>
                  <a:pt x="0" y="354"/>
                  <a:pt x="0" y="354"/>
                  <a:pt x="0" y="354"/>
                </a:cubicBezTo>
                <a:cubicBezTo>
                  <a:pt x="0" y="268"/>
                  <a:pt x="70" y="199"/>
                  <a:pt x="156" y="199"/>
                </a:cubicBezTo>
                <a:cubicBezTo>
                  <a:pt x="502" y="199"/>
                  <a:pt x="502" y="199"/>
                  <a:pt x="502" y="199"/>
                </a:cubicBezTo>
                <a:cubicBezTo>
                  <a:pt x="466" y="0"/>
                  <a:pt x="466" y="0"/>
                  <a:pt x="466" y="0"/>
                </a:cubicBezTo>
                <a:cubicBezTo>
                  <a:pt x="612" y="199"/>
                  <a:pt x="612" y="199"/>
                  <a:pt x="612" y="199"/>
                </a:cubicBezTo>
                <a:cubicBezTo>
                  <a:pt x="696" y="201"/>
                  <a:pt x="764" y="270"/>
                  <a:pt x="764" y="354"/>
                </a:cubicBezTo>
                <a:cubicBezTo>
                  <a:pt x="764" y="807"/>
                  <a:pt x="764" y="807"/>
                  <a:pt x="764" y="807"/>
                </a:cubicBezTo>
                <a:cubicBezTo>
                  <a:pt x="764" y="893"/>
                  <a:pt x="694" y="963"/>
                  <a:pt x="609" y="963"/>
                </a:cubicBezTo>
                <a:close/>
              </a:path>
            </a:pathLst>
          </a:custGeom>
          <a:noFill/>
          <a:ln w="33338"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94" name="Group 93"/>
          <p:cNvGrpSpPr/>
          <p:nvPr/>
        </p:nvGrpSpPr>
        <p:grpSpPr>
          <a:xfrm>
            <a:off x="3282950" y="4247500"/>
            <a:ext cx="1450975" cy="900247"/>
            <a:chOff x="3859213" y="3259138"/>
            <a:chExt cx="1450975" cy="992187"/>
          </a:xfrm>
        </p:grpSpPr>
        <p:sp>
          <p:nvSpPr>
            <p:cNvPr id="95" name="Freeform 110"/>
            <p:cNvSpPr>
              <a:spLocks/>
            </p:cNvSpPr>
            <p:nvPr/>
          </p:nvSpPr>
          <p:spPr bwMode="auto">
            <a:xfrm>
              <a:off x="4633913" y="3503613"/>
              <a:ext cx="95250" cy="273050"/>
            </a:xfrm>
            <a:custGeom>
              <a:avLst/>
              <a:gdLst>
                <a:gd name="T0" fmla="*/ 0 w 56"/>
                <a:gd name="T1" fmla="*/ 13 h 160"/>
                <a:gd name="T2" fmla="*/ 37 w 56"/>
                <a:gd name="T3" fmla="*/ 16 h 160"/>
                <a:gd name="T4" fmla="*/ 55 w 56"/>
                <a:gd name="T5" fmla="*/ 144 h 160"/>
                <a:gd name="T6" fmla="*/ 53 w 56"/>
                <a:gd name="T7" fmla="*/ 156 h 160"/>
                <a:gd name="T8" fmla="*/ 12 w 56"/>
                <a:gd name="T9" fmla="*/ 140 h 160"/>
                <a:gd name="T10" fmla="*/ 0 w 56"/>
                <a:gd name="T11" fmla="*/ 13 h 160"/>
                <a:gd name="T12" fmla="*/ 0 w 56"/>
                <a:gd name="T13" fmla="*/ 13 h 160"/>
              </a:gdLst>
              <a:ahLst/>
              <a:cxnLst>
                <a:cxn ang="0">
                  <a:pos x="T0" y="T1"/>
                </a:cxn>
                <a:cxn ang="0">
                  <a:pos x="T2" y="T3"/>
                </a:cxn>
                <a:cxn ang="0">
                  <a:pos x="T4" y="T5"/>
                </a:cxn>
                <a:cxn ang="0">
                  <a:pos x="T6" y="T7"/>
                </a:cxn>
                <a:cxn ang="0">
                  <a:pos x="T8" y="T9"/>
                </a:cxn>
                <a:cxn ang="0">
                  <a:pos x="T10" y="T11"/>
                </a:cxn>
                <a:cxn ang="0">
                  <a:pos x="T12" y="T13"/>
                </a:cxn>
              </a:cxnLst>
              <a:rect l="0" t="0" r="r" b="b"/>
              <a:pathLst>
                <a:path w="56" h="160">
                  <a:moveTo>
                    <a:pt x="0" y="13"/>
                  </a:moveTo>
                  <a:cubicBezTo>
                    <a:pt x="20" y="8"/>
                    <a:pt x="36" y="0"/>
                    <a:pt x="37" y="16"/>
                  </a:cubicBezTo>
                  <a:cubicBezTo>
                    <a:pt x="39" y="36"/>
                    <a:pt x="49" y="101"/>
                    <a:pt x="55" y="144"/>
                  </a:cubicBezTo>
                  <a:cubicBezTo>
                    <a:pt x="56" y="153"/>
                    <a:pt x="56" y="155"/>
                    <a:pt x="53" y="156"/>
                  </a:cubicBezTo>
                  <a:cubicBezTo>
                    <a:pt x="40" y="160"/>
                    <a:pt x="27" y="138"/>
                    <a:pt x="12" y="140"/>
                  </a:cubicBezTo>
                  <a:cubicBezTo>
                    <a:pt x="0" y="13"/>
                    <a:pt x="0" y="13"/>
                    <a:pt x="0" y="13"/>
                  </a:cubicBezTo>
                  <a:cubicBezTo>
                    <a:pt x="0" y="13"/>
                    <a:pt x="0" y="13"/>
                    <a:pt x="0" y="13"/>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11"/>
            <p:cNvSpPr>
              <a:spLocks/>
            </p:cNvSpPr>
            <p:nvPr/>
          </p:nvSpPr>
          <p:spPr bwMode="auto">
            <a:xfrm>
              <a:off x="4427538" y="3490913"/>
              <a:ext cx="106363" cy="290513"/>
            </a:xfrm>
            <a:custGeom>
              <a:avLst/>
              <a:gdLst>
                <a:gd name="T0" fmla="*/ 62 w 63"/>
                <a:gd name="T1" fmla="*/ 20 h 170"/>
                <a:gd name="T2" fmla="*/ 14 w 63"/>
                <a:gd name="T3" fmla="*/ 19 h 170"/>
                <a:gd name="T4" fmla="*/ 2 w 63"/>
                <a:gd name="T5" fmla="*/ 151 h 170"/>
                <a:gd name="T6" fmla="*/ 15 w 63"/>
                <a:gd name="T7" fmla="*/ 167 h 170"/>
                <a:gd name="T8" fmla="*/ 51 w 63"/>
                <a:gd name="T9" fmla="*/ 147 h 170"/>
                <a:gd name="T10" fmla="*/ 63 w 63"/>
                <a:gd name="T11" fmla="*/ 20 h 170"/>
                <a:gd name="T12" fmla="*/ 62 w 63"/>
                <a:gd name="T13" fmla="*/ 20 h 170"/>
              </a:gdLst>
              <a:ahLst/>
              <a:cxnLst>
                <a:cxn ang="0">
                  <a:pos x="T0" y="T1"/>
                </a:cxn>
                <a:cxn ang="0">
                  <a:pos x="T2" y="T3"/>
                </a:cxn>
                <a:cxn ang="0">
                  <a:pos x="T4" y="T5"/>
                </a:cxn>
                <a:cxn ang="0">
                  <a:pos x="T6" y="T7"/>
                </a:cxn>
                <a:cxn ang="0">
                  <a:pos x="T8" y="T9"/>
                </a:cxn>
                <a:cxn ang="0">
                  <a:pos x="T10" y="T11"/>
                </a:cxn>
                <a:cxn ang="0">
                  <a:pos x="T12" y="T13"/>
                </a:cxn>
              </a:cxnLst>
              <a:rect l="0" t="0" r="r" b="b"/>
              <a:pathLst>
                <a:path w="63" h="170">
                  <a:moveTo>
                    <a:pt x="62" y="20"/>
                  </a:moveTo>
                  <a:cubicBezTo>
                    <a:pt x="38" y="14"/>
                    <a:pt x="19" y="0"/>
                    <a:pt x="14" y="19"/>
                  </a:cubicBezTo>
                  <a:cubicBezTo>
                    <a:pt x="10" y="39"/>
                    <a:pt x="7" y="110"/>
                    <a:pt x="2" y="151"/>
                  </a:cubicBezTo>
                  <a:cubicBezTo>
                    <a:pt x="0" y="161"/>
                    <a:pt x="11" y="166"/>
                    <a:pt x="15" y="167"/>
                  </a:cubicBezTo>
                  <a:cubicBezTo>
                    <a:pt x="28" y="170"/>
                    <a:pt x="37" y="146"/>
                    <a:pt x="51" y="147"/>
                  </a:cubicBezTo>
                  <a:cubicBezTo>
                    <a:pt x="63" y="20"/>
                    <a:pt x="63" y="20"/>
                    <a:pt x="63" y="20"/>
                  </a:cubicBezTo>
                  <a:cubicBezTo>
                    <a:pt x="63" y="20"/>
                    <a:pt x="62" y="20"/>
                    <a:pt x="62" y="2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12"/>
            <p:cNvSpPr>
              <a:spLocks/>
            </p:cNvSpPr>
            <p:nvPr/>
          </p:nvSpPr>
          <p:spPr bwMode="auto">
            <a:xfrm>
              <a:off x="4500563" y="3738563"/>
              <a:ext cx="165100" cy="9525"/>
            </a:xfrm>
            <a:custGeom>
              <a:avLst/>
              <a:gdLst>
                <a:gd name="T0" fmla="*/ 0 w 97"/>
                <a:gd name="T1" fmla="*/ 0 h 5"/>
                <a:gd name="T2" fmla="*/ 0 w 97"/>
                <a:gd name="T3" fmla="*/ 1 h 5"/>
                <a:gd name="T4" fmla="*/ 97 w 97"/>
                <a:gd name="T5" fmla="*/ 2 h 5"/>
                <a:gd name="T6" fmla="*/ 96 w 97"/>
                <a:gd name="T7" fmla="*/ 0 h 5"/>
                <a:gd name="T8" fmla="*/ 0 w 97"/>
                <a:gd name="T9" fmla="*/ 0 h 5"/>
              </a:gdLst>
              <a:ahLst/>
              <a:cxnLst>
                <a:cxn ang="0">
                  <a:pos x="T0" y="T1"/>
                </a:cxn>
                <a:cxn ang="0">
                  <a:pos x="T2" y="T3"/>
                </a:cxn>
                <a:cxn ang="0">
                  <a:pos x="T4" y="T5"/>
                </a:cxn>
                <a:cxn ang="0">
                  <a:pos x="T6" y="T7"/>
                </a:cxn>
                <a:cxn ang="0">
                  <a:pos x="T8" y="T9"/>
                </a:cxn>
              </a:cxnLst>
              <a:rect l="0" t="0" r="r" b="b"/>
              <a:pathLst>
                <a:path w="97" h="5">
                  <a:moveTo>
                    <a:pt x="0" y="0"/>
                  </a:moveTo>
                  <a:cubicBezTo>
                    <a:pt x="0" y="1"/>
                    <a:pt x="0" y="1"/>
                    <a:pt x="0" y="1"/>
                  </a:cubicBezTo>
                  <a:cubicBezTo>
                    <a:pt x="30" y="5"/>
                    <a:pt x="67" y="5"/>
                    <a:pt x="97" y="2"/>
                  </a:cubicBezTo>
                  <a:cubicBezTo>
                    <a:pt x="97" y="1"/>
                    <a:pt x="97" y="0"/>
                    <a:pt x="96" y="0"/>
                  </a:cubicBezTo>
                  <a:lnTo>
                    <a:pt x="0"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13"/>
            <p:cNvSpPr>
              <a:spLocks/>
            </p:cNvSpPr>
            <p:nvPr/>
          </p:nvSpPr>
          <p:spPr bwMode="auto">
            <a:xfrm>
              <a:off x="4451350" y="3470275"/>
              <a:ext cx="268288" cy="279400"/>
            </a:xfrm>
            <a:custGeom>
              <a:avLst/>
              <a:gdLst>
                <a:gd name="T0" fmla="*/ 17 w 157"/>
                <a:gd name="T1" fmla="*/ 157 h 163"/>
                <a:gd name="T2" fmla="*/ 0 w 157"/>
                <a:gd name="T3" fmla="*/ 31 h 163"/>
                <a:gd name="T4" fmla="*/ 62 w 157"/>
                <a:gd name="T5" fmla="*/ 0 h 163"/>
                <a:gd name="T6" fmla="*/ 78 w 157"/>
                <a:gd name="T7" fmla="*/ 6 h 163"/>
                <a:gd name="T8" fmla="*/ 94 w 157"/>
                <a:gd name="T9" fmla="*/ 0 h 163"/>
                <a:gd name="T10" fmla="*/ 157 w 157"/>
                <a:gd name="T11" fmla="*/ 30 h 163"/>
                <a:gd name="T12" fmla="*/ 138 w 157"/>
                <a:gd name="T13" fmla="*/ 157 h 163"/>
                <a:gd name="T14" fmla="*/ 17 w 157"/>
                <a:gd name="T15" fmla="*/ 157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163">
                  <a:moveTo>
                    <a:pt x="17" y="157"/>
                  </a:moveTo>
                  <a:cubicBezTo>
                    <a:pt x="24" y="137"/>
                    <a:pt x="9" y="47"/>
                    <a:pt x="0" y="31"/>
                  </a:cubicBezTo>
                  <a:cubicBezTo>
                    <a:pt x="5" y="14"/>
                    <a:pt x="50" y="10"/>
                    <a:pt x="62" y="0"/>
                  </a:cubicBezTo>
                  <a:cubicBezTo>
                    <a:pt x="67" y="5"/>
                    <a:pt x="71" y="6"/>
                    <a:pt x="78" y="6"/>
                  </a:cubicBezTo>
                  <a:cubicBezTo>
                    <a:pt x="84" y="6"/>
                    <a:pt x="88" y="5"/>
                    <a:pt x="94" y="0"/>
                  </a:cubicBezTo>
                  <a:cubicBezTo>
                    <a:pt x="103" y="7"/>
                    <a:pt x="149" y="13"/>
                    <a:pt x="157" y="30"/>
                  </a:cubicBezTo>
                  <a:cubicBezTo>
                    <a:pt x="148" y="49"/>
                    <a:pt x="131" y="139"/>
                    <a:pt x="138" y="157"/>
                  </a:cubicBezTo>
                  <a:cubicBezTo>
                    <a:pt x="108" y="162"/>
                    <a:pt x="48" y="163"/>
                    <a:pt x="17" y="157"/>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14"/>
            <p:cNvSpPr>
              <a:spLocks/>
            </p:cNvSpPr>
            <p:nvPr/>
          </p:nvSpPr>
          <p:spPr bwMode="auto">
            <a:xfrm>
              <a:off x="4529138" y="3470275"/>
              <a:ext cx="107950" cy="217488"/>
            </a:xfrm>
            <a:custGeom>
              <a:avLst/>
              <a:gdLst>
                <a:gd name="T0" fmla="*/ 2 w 68"/>
                <a:gd name="T1" fmla="*/ 9 h 137"/>
                <a:gd name="T2" fmla="*/ 0 w 68"/>
                <a:gd name="T3" fmla="*/ 50 h 137"/>
                <a:gd name="T4" fmla="*/ 35 w 68"/>
                <a:gd name="T5" fmla="*/ 137 h 137"/>
                <a:gd name="T6" fmla="*/ 68 w 68"/>
                <a:gd name="T7" fmla="*/ 50 h 137"/>
                <a:gd name="T8" fmla="*/ 66 w 68"/>
                <a:gd name="T9" fmla="*/ 8 h 137"/>
                <a:gd name="T10" fmla="*/ 52 w 68"/>
                <a:gd name="T11" fmla="*/ 0 h 137"/>
                <a:gd name="T12" fmla="*/ 17 w 68"/>
                <a:gd name="T13" fmla="*/ 0 h 137"/>
                <a:gd name="T14" fmla="*/ 2 w 68"/>
                <a:gd name="T15" fmla="*/ 9 h 1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37">
                  <a:moveTo>
                    <a:pt x="2" y="9"/>
                  </a:moveTo>
                  <a:lnTo>
                    <a:pt x="0" y="50"/>
                  </a:lnTo>
                  <a:lnTo>
                    <a:pt x="35" y="137"/>
                  </a:lnTo>
                  <a:lnTo>
                    <a:pt x="68" y="50"/>
                  </a:lnTo>
                  <a:lnTo>
                    <a:pt x="66" y="8"/>
                  </a:lnTo>
                  <a:lnTo>
                    <a:pt x="52" y="0"/>
                  </a:lnTo>
                  <a:lnTo>
                    <a:pt x="17" y="0"/>
                  </a:lnTo>
                  <a:lnTo>
                    <a:pt x="2" y="9"/>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115"/>
            <p:cNvSpPr>
              <a:spLocks noChangeArrowheads="1"/>
            </p:cNvSpPr>
            <p:nvPr/>
          </p:nvSpPr>
          <p:spPr bwMode="auto">
            <a:xfrm>
              <a:off x="4556125" y="3448050"/>
              <a:ext cx="53975" cy="57150"/>
            </a:xfrm>
            <a:prstGeom prst="rect">
              <a:avLst/>
            </a:prstGeom>
            <a:solidFill>
              <a:srgbClr val="F4BD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16"/>
            <p:cNvSpPr>
              <a:spLocks/>
            </p:cNvSpPr>
            <p:nvPr/>
          </p:nvSpPr>
          <p:spPr bwMode="auto">
            <a:xfrm>
              <a:off x="4570413" y="3500438"/>
              <a:ext cx="25400" cy="38100"/>
            </a:xfrm>
            <a:custGeom>
              <a:avLst/>
              <a:gdLst>
                <a:gd name="T0" fmla="*/ 13 w 15"/>
                <a:gd name="T1" fmla="*/ 23 h 23"/>
                <a:gd name="T2" fmla="*/ 15 w 15"/>
                <a:gd name="T3" fmla="*/ 18 h 23"/>
                <a:gd name="T4" fmla="*/ 8 w 15"/>
                <a:gd name="T5" fmla="*/ 0 h 23"/>
                <a:gd name="T6" fmla="*/ 0 w 15"/>
                <a:gd name="T7" fmla="*/ 18 h 23"/>
                <a:gd name="T8" fmla="*/ 3 w 15"/>
                <a:gd name="T9" fmla="*/ 23 h 23"/>
                <a:gd name="T10" fmla="*/ 13 w 15"/>
                <a:gd name="T11" fmla="*/ 23 h 23"/>
              </a:gdLst>
              <a:ahLst/>
              <a:cxnLst>
                <a:cxn ang="0">
                  <a:pos x="T0" y="T1"/>
                </a:cxn>
                <a:cxn ang="0">
                  <a:pos x="T2" y="T3"/>
                </a:cxn>
                <a:cxn ang="0">
                  <a:pos x="T4" y="T5"/>
                </a:cxn>
                <a:cxn ang="0">
                  <a:pos x="T6" y="T7"/>
                </a:cxn>
                <a:cxn ang="0">
                  <a:pos x="T8" y="T9"/>
                </a:cxn>
                <a:cxn ang="0">
                  <a:pos x="T10" y="T11"/>
                </a:cxn>
              </a:cxnLst>
              <a:rect l="0" t="0" r="r" b="b"/>
              <a:pathLst>
                <a:path w="15" h="23">
                  <a:moveTo>
                    <a:pt x="13" y="23"/>
                  </a:moveTo>
                  <a:cubicBezTo>
                    <a:pt x="15" y="18"/>
                    <a:pt x="15" y="18"/>
                    <a:pt x="15" y="18"/>
                  </a:cubicBezTo>
                  <a:cubicBezTo>
                    <a:pt x="8" y="0"/>
                    <a:pt x="8" y="0"/>
                    <a:pt x="8" y="0"/>
                  </a:cubicBezTo>
                  <a:cubicBezTo>
                    <a:pt x="0" y="18"/>
                    <a:pt x="0" y="18"/>
                    <a:pt x="0" y="18"/>
                  </a:cubicBezTo>
                  <a:cubicBezTo>
                    <a:pt x="3" y="23"/>
                    <a:pt x="3" y="23"/>
                    <a:pt x="3" y="23"/>
                  </a:cubicBezTo>
                  <a:cubicBezTo>
                    <a:pt x="6" y="23"/>
                    <a:pt x="9" y="23"/>
                    <a:pt x="13" y="23"/>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17"/>
            <p:cNvSpPr>
              <a:spLocks/>
            </p:cNvSpPr>
            <p:nvPr/>
          </p:nvSpPr>
          <p:spPr bwMode="auto">
            <a:xfrm>
              <a:off x="4540250" y="3470275"/>
              <a:ext cx="44450" cy="82550"/>
            </a:xfrm>
            <a:custGeom>
              <a:avLst/>
              <a:gdLst>
                <a:gd name="T0" fmla="*/ 10 w 28"/>
                <a:gd name="T1" fmla="*/ 0 h 52"/>
                <a:gd name="T2" fmla="*/ 28 w 28"/>
                <a:gd name="T3" fmla="*/ 19 h 52"/>
                <a:gd name="T4" fmla="*/ 15 w 28"/>
                <a:gd name="T5" fmla="*/ 52 h 52"/>
                <a:gd name="T6" fmla="*/ 0 w 28"/>
                <a:gd name="T7" fmla="*/ 7 h 52"/>
                <a:gd name="T8" fmla="*/ 10 w 28"/>
                <a:gd name="T9" fmla="*/ 0 h 52"/>
              </a:gdLst>
              <a:ahLst/>
              <a:cxnLst>
                <a:cxn ang="0">
                  <a:pos x="T0" y="T1"/>
                </a:cxn>
                <a:cxn ang="0">
                  <a:pos x="T2" y="T3"/>
                </a:cxn>
                <a:cxn ang="0">
                  <a:pos x="T4" y="T5"/>
                </a:cxn>
                <a:cxn ang="0">
                  <a:pos x="T6" y="T7"/>
                </a:cxn>
                <a:cxn ang="0">
                  <a:pos x="T8" y="T9"/>
                </a:cxn>
              </a:cxnLst>
              <a:rect l="0" t="0" r="r" b="b"/>
              <a:pathLst>
                <a:path w="28" h="52">
                  <a:moveTo>
                    <a:pt x="10" y="0"/>
                  </a:moveTo>
                  <a:lnTo>
                    <a:pt x="28" y="19"/>
                  </a:lnTo>
                  <a:lnTo>
                    <a:pt x="15" y="52"/>
                  </a:lnTo>
                  <a:lnTo>
                    <a:pt x="0" y="7"/>
                  </a:lnTo>
                  <a:lnTo>
                    <a:pt x="10"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18"/>
            <p:cNvSpPr>
              <a:spLocks/>
            </p:cNvSpPr>
            <p:nvPr/>
          </p:nvSpPr>
          <p:spPr bwMode="auto">
            <a:xfrm>
              <a:off x="4500563" y="3481388"/>
              <a:ext cx="84138" cy="206375"/>
            </a:xfrm>
            <a:custGeom>
              <a:avLst/>
              <a:gdLst>
                <a:gd name="T0" fmla="*/ 25 w 53"/>
                <a:gd name="T1" fmla="*/ 0 h 130"/>
                <a:gd name="T2" fmla="*/ 53 w 53"/>
                <a:gd name="T3" fmla="*/ 130 h 130"/>
                <a:gd name="T4" fmla="*/ 7 w 53"/>
                <a:gd name="T5" fmla="*/ 58 h 130"/>
                <a:gd name="T6" fmla="*/ 13 w 53"/>
                <a:gd name="T7" fmla="*/ 46 h 130"/>
                <a:gd name="T8" fmla="*/ 0 w 53"/>
                <a:gd name="T9" fmla="*/ 35 h 130"/>
                <a:gd name="T10" fmla="*/ 18 w 53"/>
                <a:gd name="T11" fmla="*/ 3 h 130"/>
                <a:gd name="T12" fmla="*/ 25 w 53"/>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53" h="130">
                  <a:moveTo>
                    <a:pt x="25" y="0"/>
                  </a:moveTo>
                  <a:lnTo>
                    <a:pt x="53" y="130"/>
                  </a:lnTo>
                  <a:lnTo>
                    <a:pt x="7" y="58"/>
                  </a:lnTo>
                  <a:lnTo>
                    <a:pt x="13" y="46"/>
                  </a:lnTo>
                  <a:lnTo>
                    <a:pt x="0" y="35"/>
                  </a:lnTo>
                  <a:lnTo>
                    <a:pt x="18" y="3"/>
                  </a:lnTo>
                  <a:lnTo>
                    <a:pt x="25"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19"/>
            <p:cNvSpPr>
              <a:spLocks/>
            </p:cNvSpPr>
            <p:nvPr/>
          </p:nvSpPr>
          <p:spPr bwMode="auto">
            <a:xfrm>
              <a:off x="4584700" y="3470275"/>
              <a:ext cx="41275" cy="82550"/>
            </a:xfrm>
            <a:custGeom>
              <a:avLst/>
              <a:gdLst>
                <a:gd name="T0" fmla="*/ 17 w 26"/>
                <a:gd name="T1" fmla="*/ 0 h 52"/>
                <a:gd name="T2" fmla="*/ 0 w 26"/>
                <a:gd name="T3" fmla="*/ 19 h 52"/>
                <a:gd name="T4" fmla="*/ 11 w 26"/>
                <a:gd name="T5" fmla="*/ 52 h 52"/>
                <a:gd name="T6" fmla="*/ 26 w 26"/>
                <a:gd name="T7" fmla="*/ 7 h 52"/>
                <a:gd name="T8" fmla="*/ 17 w 26"/>
                <a:gd name="T9" fmla="*/ 0 h 52"/>
              </a:gdLst>
              <a:ahLst/>
              <a:cxnLst>
                <a:cxn ang="0">
                  <a:pos x="T0" y="T1"/>
                </a:cxn>
                <a:cxn ang="0">
                  <a:pos x="T2" y="T3"/>
                </a:cxn>
                <a:cxn ang="0">
                  <a:pos x="T4" y="T5"/>
                </a:cxn>
                <a:cxn ang="0">
                  <a:pos x="T6" y="T7"/>
                </a:cxn>
                <a:cxn ang="0">
                  <a:pos x="T8" y="T9"/>
                </a:cxn>
              </a:cxnLst>
              <a:rect l="0" t="0" r="r" b="b"/>
              <a:pathLst>
                <a:path w="26" h="52">
                  <a:moveTo>
                    <a:pt x="17" y="0"/>
                  </a:moveTo>
                  <a:lnTo>
                    <a:pt x="0" y="19"/>
                  </a:lnTo>
                  <a:lnTo>
                    <a:pt x="11" y="52"/>
                  </a:lnTo>
                  <a:lnTo>
                    <a:pt x="26" y="7"/>
                  </a:lnTo>
                  <a:lnTo>
                    <a:pt x="17"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20"/>
            <p:cNvSpPr>
              <a:spLocks/>
            </p:cNvSpPr>
            <p:nvPr/>
          </p:nvSpPr>
          <p:spPr bwMode="auto">
            <a:xfrm>
              <a:off x="4565650" y="3557588"/>
              <a:ext cx="34925" cy="130175"/>
            </a:xfrm>
            <a:custGeom>
              <a:avLst/>
              <a:gdLst>
                <a:gd name="T0" fmla="*/ 6 w 22"/>
                <a:gd name="T1" fmla="*/ 0 h 82"/>
                <a:gd name="T2" fmla="*/ 17 w 22"/>
                <a:gd name="T3" fmla="*/ 0 h 82"/>
                <a:gd name="T4" fmla="*/ 22 w 22"/>
                <a:gd name="T5" fmla="*/ 56 h 82"/>
                <a:gd name="T6" fmla="*/ 12 w 22"/>
                <a:gd name="T7" fmla="*/ 82 h 82"/>
                <a:gd name="T8" fmla="*/ 0 w 22"/>
                <a:gd name="T9" fmla="*/ 56 h 82"/>
                <a:gd name="T10" fmla="*/ 6 w 22"/>
                <a:gd name="T11" fmla="*/ 0 h 82"/>
              </a:gdLst>
              <a:ahLst/>
              <a:cxnLst>
                <a:cxn ang="0">
                  <a:pos x="T0" y="T1"/>
                </a:cxn>
                <a:cxn ang="0">
                  <a:pos x="T2" y="T3"/>
                </a:cxn>
                <a:cxn ang="0">
                  <a:pos x="T4" y="T5"/>
                </a:cxn>
                <a:cxn ang="0">
                  <a:pos x="T6" y="T7"/>
                </a:cxn>
                <a:cxn ang="0">
                  <a:pos x="T8" y="T9"/>
                </a:cxn>
                <a:cxn ang="0">
                  <a:pos x="T10" y="T11"/>
                </a:cxn>
              </a:cxnLst>
              <a:rect l="0" t="0" r="r" b="b"/>
              <a:pathLst>
                <a:path w="22" h="82">
                  <a:moveTo>
                    <a:pt x="6" y="0"/>
                  </a:moveTo>
                  <a:lnTo>
                    <a:pt x="17" y="0"/>
                  </a:lnTo>
                  <a:lnTo>
                    <a:pt x="22" y="56"/>
                  </a:lnTo>
                  <a:lnTo>
                    <a:pt x="12" y="82"/>
                  </a:lnTo>
                  <a:lnTo>
                    <a:pt x="0" y="56"/>
                  </a:lnTo>
                  <a:lnTo>
                    <a:pt x="6"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21"/>
            <p:cNvSpPr>
              <a:spLocks/>
            </p:cNvSpPr>
            <p:nvPr/>
          </p:nvSpPr>
          <p:spPr bwMode="auto">
            <a:xfrm>
              <a:off x="4540250" y="3470275"/>
              <a:ext cx="44450" cy="68263"/>
            </a:xfrm>
            <a:custGeom>
              <a:avLst/>
              <a:gdLst>
                <a:gd name="T0" fmla="*/ 10 w 28"/>
                <a:gd name="T1" fmla="*/ 0 h 43"/>
                <a:gd name="T2" fmla="*/ 28 w 28"/>
                <a:gd name="T3" fmla="*/ 19 h 43"/>
                <a:gd name="T4" fmla="*/ 15 w 28"/>
                <a:gd name="T5" fmla="*/ 43 h 43"/>
                <a:gd name="T6" fmla="*/ 0 w 28"/>
                <a:gd name="T7" fmla="*/ 7 h 43"/>
                <a:gd name="T8" fmla="*/ 10 w 28"/>
                <a:gd name="T9" fmla="*/ 0 h 43"/>
              </a:gdLst>
              <a:ahLst/>
              <a:cxnLst>
                <a:cxn ang="0">
                  <a:pos x="T0" y="T1"/>
                </a:cxn>
                <a:cxn ang="0">
                  <a:pos x="T2" y="T3"/>
                </a:cxn>
                <a:cxn ang="0">
                  <a:pos x="T4" y="T5"/>
                </a:cxn>
                <a:cxn ang="0">
                  <a:pos x="T6" y="T7"/>
                </a:cxn>
                <a:cxn ang="0">
                  <a:pos x="T8" y="T9"/>
                </a:cxn>
              </a:cxnLst>
              <a:rect l="0" t="0" r="r" b="b"/>
              <a:pathLst>
                <a:path w="28" h="43">
                  <a:moveTo>
                    <a:pt x="10" y="0"/>
                  </a:moveTo>
                  <a:lnTo>
                    <a:pt x="28" y="19"/>
                  </a:lnTo>
                  <a:lnTo>
                    <a:pt x="15" y="43"/>
                  </a:lnTo>
                  <a:lnTo>
                    <a:pt x="0" y="7"/>
                  </a:lnTo>
                  <a:lnTo>
                    <a:pt x="10"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22"/>
            <p:cNvSpPr>
              <a:spLocks/>
            </p:cNvSpPr>
            <p:nvPr/>
          </p:nvSpPr>
          <p:spPr bwMode="auto">
            <a:xfrm>
              <a:off x="4508500" y="3481388"/>
              <a:ext cx="76200" cy="206375"/>
            </a:xfrm>
            <a:custGeom>
              <a:avLst/>
              <a:gdLst>
                <a:gd name="T0" fmla="*/ 20 w 48"/>
                <a:gd name="T1" fmla="*/ 0 h 130"/>
                <a:gd name="T2" fmla="*/ 48 w 48"/>
                <a:gd name="T3" fmla="*/ 130 h 130"/>
                <a:gd name="T4" fmla="*/ 7 w 48"/>
                <a:gd name="T5" fmla="*/ 53 h 130"/>
                <a:gd name="T6" fmla="*/ 13 w 48"/>
                <a:gd name="T7" fmla="*/ 43 h 130"/>
                <a:gd name="T8" fmla="*/ 0 w 48"/>
                <a:gd name="T9" fmla="*/ 33 h 130"/>
                <a:gd name="T10" fmla="*/ 13 w 48"/>
                <a:gd name="T11" fmla="*/ 3 h 130"/>
                <a:gd name="T12" fmla="*/ 20 w 4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48" h="130">
                  <a:moveTo>
                    <a:pt x="20" y="0"/>
                  </a:moveTo>
                  <a:lnTo>
                    <a:pt x="48" y="130"/>
                  </a:lnTo>
                  <a:lnTo>
                    <a:pt x="7" y="53"/>
                  </a:lnTo>
                  <a:lnTo>
                    <a:pt x="13" y="43"/>
                  </a:lnTo>
                  <a:lnTo>
                    <a:pt x="0" y="33"/>
                  </a:lnTo>
                  <a:lnTo>
                    <a:pt x="13" y="3"/>
                  </a:lnTo>
                  <a:lnTo>
                    <a:pt x="20"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23"/>
            <p:cNvSpPr>
              <a:spLocks/>
            </p:cNvSpPr>
            <p:nvPr/>
          </p:nvSpPr>
          <p:spPr bwMode="auto">
            <a:xfrm>
              <a:off x="4584700" y="3479800"/>
              <a:ext cx="80963" cy="207963"/>
            </a:xfrm>
            <a:custGeom>
              <a:avLst/>
              <a:gdLst>
                <a:gd name="T0" fmla="*/ 28 w 51"/>
                <a:gd name="T1" fmla="*/ 0 h 131"/>
                <a:gd name="T2" fmla="*/ 0 w 51"/>
                <a:gd name="T3" fmla="*/ 131 h 131"/>
                <a:gd name="T4" fmla="*/ 45 w 51"/>
                <a:gd name="T5" fmla="*/ 59 h 131"/>
                <a:gd name="T6" fmla="*/ 38 w 51"/>
                <a:gd name="T7" fmla="*/ 47 h 131"/>
                <a:gd name="T8" fmla="*/ 51 w 51"/>
                <a:gd name="T9" fmla="*/ 36 h 131"/>
                <a:gd name="T10" fmla="*/ 37 w 51"/>
                <a:gd name="T11" fmla="*/ 5 h 131"/>
                <a:gd name="T12" fmla="*/ 28 w 51"/>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51" h="131">
                  <a:moveTo>
                    <a:pt x="28" y="0"/>
                  </a:moveTo>
                  <a:lnTo>
                    <a:pt x="0" y="131"/>
                  </a:lnTo>
                  <a:lnTo>
                    <a:pt x="45" y="59"/>
                  </a:lnTo>
                  <a:lnTo>
                    <a:pt x="38" y="47"/>
                  </a:lnTo>
                  <a:lnTo>
                    <a:pt x="51" y="36"/>
                  </a:lnTo>
                  <a:lnTo>
                    <a:pt x="37" y="5"/>
                  </a:lnTo>
                  <a:lnTo>
                    <a:pt x="28"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24"/>
            <p:cNvSpPr>
              <a:spLocks/>
            </p:cNvSpPr>
            <p:nvPr/>
          </p:nvSpPr>
          <p:spPr bwMode="auto">
            <a:xfrm>
              <a:off x="4584700" y="3479800"/>
              <a:ext cx="73025" cy="207963"/>
            </a:xfrm>
            <a:custGeom>
              <a:avLst/>
              <a:gdLst>
                <a:gd name="T0" fmla="*/ 28 w 46"/>
                <a:gd name="T1" fmla="*/ 0 h 131"/>
                <a:gd name="T2" fmla="*/ 0 w 46"/>
                <a:gd name="T3" fmla="*/ 131 h 131"/>
                <a:gd name="T4" fmla="*/ 39 w 46"/>
                <a:gd name="T5" fmla="*/ 54 h 131"/>
                <a:gd name="T6" fmla="*/ 33 w 46"/>
                <a:gd name="T7" fmla="*/ 44 h 131"/>
                <a:gd name="T8" fmla="*/ 46 w 46"/>
                <a:gd name="T9" fmla="*/ 34 h 131"/>
                <a:gd name="T10" fmla="*/ 37 w 46"/>
                <a:gd name="T11" fmla="*/ 5 h 131"/>
                <a:gd name="T12" fmla="*/ 28 w 46"/>
                <a:gd name="T13" fmla="*/ 0 h 131"/>
              </a:gdLst>
              <a:ahLst/>
              <a:cxnLst>
                <a:cxn ang="0">
                  <a:pos x="T0" y="T1"/>
                </a:cxn>
                <a:cxn ang="0">
                  <a:pos x="T2" y="T3"/>
                </a:cxn>
                <a:cxn ang="0">
                  <a:pos x="T4" y="T5"/>
                </a:cxn>
                <a:cxn ang="0">
                  <a:pos x="T6" y="T7"/>
                </a:cxn>
                <a:cxn ang="0">
                  <a:pos x="T8" y="T9"/>
                </a:cxn>
                <a:cxn ang="0">
                  <a:pos x="T10" y="T11"/>
                </a:cxn>
                <a:cxn ang="0">
                  <a:pos x="T12" y="T13"/>
                </a:cxn>
              </a:cxnLst>
              <a:rect l="0" t="0" r="r" b="b"/>
              <a:pathLst>
                <a:path w="46" h="131">
                  <a:moveTo>
                    <a:pt x="28" y="0"/>
                  </a:moveTo>
                  <a:lnTo>
                    <a:pt x="0" y="131"/>
                  </a:lnTo>
                  <a:lnTo>
                    <a:pt x="39" y="54"/>
                  </a:lnTo>
                  <a:lnTo>
                    <a:pt x="33" y="44"/>
                  </a:lnTo>
                  <a:lnTo>
                    <a:pt x="46" y="34"/>
                  </a:lnTo>
                  <a:lnTo>
                    <a:pt x="37" y="5"/>
                  </a:lnTo>
                  <a:lnTo>
                    <a:pt x="28"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25"/>
            <p:cNvSpPr>
              <a:spLocks/>
            </p:cNvSpPr>
            <p:nvPr/>
          </p:nvSpPr>
          <p:spPr bwMode="auto">
            <a:xfrm>
              <a:off x="4584700" y="3470275"/>
              <a:ext cx="41275" cy="68263"/>
            </a:xfrm>
            <a:custGeom>
              <a:avLst/>
              <a:gdLst>
                <a:gd name="T0" fmla="*/ 17 w 26"/>
                <a:gd name="T1" fmla="*/ 0 h 43"/>
                <a:gd name="T2" fmla="*/ 0 w 26"/>
                <a:gd name="T3" fmla="*/ 19 h 43"/>
                <a:gd name="T4" fmla="*/ 11 w 26"/>
                <a:gd name="T5" fmla="*/ 43 h 43"/>
                <a:gd name="T6" fmla="*/ 26 w 26"/>
                <a:gd name="T7" fmla="*/ 7 h 43"/>
                <a:gd name="T8" fmla="*/ 17 w 26"/>
                <a:gd name="T9" fmla="*/ 0 h 43"/>
              </a:gdLst>
              <a:ahLst/>
              <a:cxnLst>
                <a:cxn ang="0">
                  <a:pos x="T0" y="T1"/>
                </a:cxn>
                <a:cxn ang="0">
                  <a:pos x="T2" y="T3"/>
                </a:cxn>
                <a:cxn ang="0">
                  <a:pos x="T4" y="T5"/>
                </a:cxn>
                <a:cxn ang="0">
                  <a:pos x="T6" y="T7"/>
                </a:cxn>
                <a:cxn ang="0">
                  <a:pos x="T8" y="T9"/>
                </a:cxn>
              </a:cxnLst>
              <a:rect l="0" t="0" r="r" b="b"/>
              <a:pathLst>
                <a:path w="26" h="43">
                  <a:moveTo>
                    <a:pt x="17" y="0"/>
                  </a:moveTo>
                  <a:lnTo>
                    <a:pt x="0" y="19"/>
                  </a:lnTo>
                  <a:lnTo>
                    <a:pt x="11" y="43"/>
                  </a:lnTo>
                  <a:lnTo>
                    <a:pt x="26" y="7"/>
                  </a:lnTo>
                  <a:lnTo>
                    <a:pt x="17"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26"/>
            <p:cNvSpPr>
              <a:spLocks/>
            </p:cNvSpPr>
            <p:nvPr/>
          </p:nvSpPr>
          <p:spPr bwMode="auto">
            <a:xfrm>
              <a:off x="4570413" y="3536950"/>
              <a:ext cx="25400" cy="22225"/>
            </a:xfrm>
            <a:custGeom>
              <a:avLst/>
              <a:gdLst>
                <a:gd name="T0" fmla="*/ 3 w 15"/>
                <a:gd name="T1" fmla="*/ 0 h 13"/>
                <a:gd name="T2" fmla="*/ 13 w 15"/>
                <a:gd name="T3" fmla="*/ 0 h 13"/>
                <a:gd name="T4" fmla="*/ 13 w 15"/>
                <a:gd name="T5" fmla="*/ 13 h 13"/>
                <a:gd name="T6" fmla="*/ 3 w 15"/>
                <a:gd name="T7" fmla="*/ 13 h 13"/>
                <a:gd name="T8" fmla="*/ 3 w 15"/>
                <a:gd name="T9" fmla="*/ 0 h 13"/>
              </a:gdLst>
              <a:ahLst/>
              <a:cxnLst>
                <a:cxn ang="0">
                  <a:pos x="T0" y="T1"/>
                </a:cxn>
                <a:cxn ang="0">
                  <a:pos x="T2" y="T3"/>
                </a:cxn>
                <a:cxn ang="0">
                  <a:pos x="T4" y="T5"/>
                </a:cxn>
                <a:cxn ang="0">
                  <a:pos x="T6" y="T7"/>
                </a:cxn>
                <a:cxn ang="0">
                  <a:pos x="T8" y="T9"/>
                </a:cxn>
              </a:cxnLst>
              <a:rect l="0" t="0" r="r" b="b"/>
              <a:pathLst>
                <a:path w="15" h="13">
                  <a:moveTo>
                    <a:pt x="3" y="0"/>
                  </a:moveTo>
                  <a:cubicBezTo>
                    <a:pt x="13" y="0"/>
                    <a:pt x="13" y="0"/>
                    <a:pt x="13" y="0"/>
                  </a:cubicBezTo>
                  <a:cubicBezTo>
                    <a:pt x="15" y="5"/>
                    <a:pt x="15" y="9"/>
                    <a:pt x="13" y="13"/>
                  </a:cubicBezTo>
                  <a:cubicBezTo>
                    <a:pt x="3" y="13"/>
                    <a:pt x="3" y="13"/>
                    <a:pt x="3" y="13"/>
                  </a:cubicBezTo>
                  <a:cubicBezTo>
                    <a:pt x="1" y="9"/>
                    <a:pt x="0" y="5"/>
                    <a:pt x="3"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27"/>
            <p:cNvSpPr>
              <a:spLocks/>
            </p:cNvSpPr>
            <p:nvPr/>
          </p:nvSpPr>
          <p:spPr bwMode="auto">
            <a:xfrm>
              <a:off x="4579938" y="3686175"/>
              <a:ext cx="7938" cy="60325"/>
            </a:xfrm>
            <a:custGeom>
              <a:avLst/>
              <a:gdLst>
                <a:gd name="T0" fmla="*/ 0 w 4"/>
                <a:gd name="T1" fmla="*/ 35 h 35"/>
                <a:gd name="T2" fmla="*/ 2 w 4"/>
                <a:gd name="T3" fmla="*/ 0 h 35"/>
                <a:gd name="T4" fmla="*/ 4 w 4"/>
                <a:gd name="T5" fmla="*/ 35 h 35"/>
                <a:gd name="T6" fmla="*/ 0 w 4"/>
                <a:gd name="T7" fmla="*/ 35 h 35"/>
              </a:gdLst>
              <a:ahLst/>
              <a:cxnLst>
                <a:cxn ang="0">
                  <a:pos x="T0" y="T1"/>
                </a:cxn>
                <a:cxn ang="0">
                  <a:pos x="T2" y="T3"/>
                </a:cxn>
                <a:cxn ang="0">
                  <a:pos x="T4" y="T5"/>
                </a:cxn>
                <a:cxn ang="0">
                  <a:pos x="T6" y="T7"/>
                </a:cxn>
              </a:cxnLst>
              <a:rect l="0" t="0" r="r" b="b"/>
              <a:pathLst>
                <a:path w="4" h="35">
                  <a:moveTo>
                    <a:pt x="0" y="35"/>
                  </a:moveTo>
                  <a:cubicBezTo>
                    <a:pt x="0" y="26"/>
                    <a:pt x="1" y="16"/>
                    <a:pt x="2" y="0"/>
                  </a:cubicBezTo>
                  <a:cubicBezTo>
                    <a:pt x="3" y="16"/>
                    <a:pt x="4" y="26"/>
                    <a:pt x="4" y="35"/>
                  </a:cubicBezTo>
                  <a:cubicBezTo>
                    <a:pt x="3" y="35"/>
                    <a:pt x="2" y="35"/>
                    <a:pt x="0" y="35"/>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28"/>
            <p:cNvSpPr>
              <a:spLocks/>
            </p:cNvSpPr>
            <p:nvPr/>
          </p:nvSpPr>
          <p:spPr bwMode="auto">
            <a:xfrm>
              <a:off x="4524375" y="3470275"/>
              <a:ext cx="119063" cy="215900"/>
            </a:xfrm>
            <a:custGeom>
              <a:avLst/>
              <a:gdLst>
                <a:gd name="T0" fmla="*/ 0 w 75"/>
                <a:gd name="T1" fmla="*/ 10 h 136"/>
                <a:gd name="T2" fmla="*/ 4 w 75"/>
                <a:gd name="T3" fmla="*/ 50 h 136"/>
                <a:gd name="T4" fmla="*/ 38 w 75"/>
                <a:gd name="T5" fmla="*/ 136 h 136"/>
                <a:gd name="T6" fmla="*/ 71 w 75"/>
                <a:gd name="T7" fmla="*/ 50 h 136"/>
                <a:gd name="T8" fmla="*/ 75 w 75"/>
                <a:gd name="T9" fmla="*/ 10 h 136"/>
                <a:gd name="T10" fmla="*/ 59 w 75"/>
                <a:gd name="T11" fmla="*/ 0 h 136"/>
                <a:gd name="T12" fmla="*/ 16 w 75"/>
                <a:gd name="T13" fmla="*/ 0 h 136"/>
                <a:gd name="T14" fmla="*/ 0 w 75"/>
                <a:gd name="T15" fmla="*/ 10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36">
                  <a:moveTo>
                    <a:pt x="0" y="10"/>
                  </a:moveTo>
                  <a:lnTo>
                    <a:pt x="4" y="50"/>
                  </a:lnTo>
                  <a:lnTo>
                    <a:pt x="38" y="136"/>
                  </a:lnTo>
                  <a:lnTo>
                    <a:pt x="71" y="50"/>
                  </a:lnTo>
                  <a:lnTo>
                    <a:pt x="75" y="10"/>
                  </a:lnTo>
                  <a:lnTo>
                    <a:pt x="59" y="0"/>
                  </a:lnTo>
                  <a:lnTo>
                    <a:pt x="16" y="0"/>
                  </a:lnTo>
                  <a:lnTo>
                    <a:pt x="0" y="1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29"/>
            <p:cNvSpPr>
              <a:spLocks noChangeArrowheads="1"/>
            </p:cNvSpPr>
            <p:nvPr/>
          </p:nvSpPr>
          <p:spPr bwMode="auto">
            <a:xfrm>
              <a:off x="4549775" y="3448050"/>
              <a:ext cx="68263" cy="55563"/>
            </a:xfrm>
            <a:prstGeom prst="rect">
              <a:avLst/>
            </a:prstGeom>
            <a:solidFill>
              <a:srgbClr val="F4BD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30"/>
            <p:cNvSpPr>
              <a:spLocks/>
            </p:cNvSpPr>
            <p:nvPr/>
          </p:nvSpPr>
          <p:spPr bwMode="auto">
            <a:xfrm>
              <a:off x="4500563" y="3275013"/>
              <a:ext cx="166688" cy="206375"/>
            </a:xfrm>
            <a:custGeom>
              <a:avLst/>
              <a:gdLst>
                <a:gd name="T0" fmla="*/ 49 w 98"/>
                <a:gd name="T1" fmla="*/ 121 h 121"/>
                <a:gd name="T2" fmla="*/ 87 w 98"/>
                <a:gd name="T3" fmla="*/ 81 h 121"/>
                <a:gd name="T4" fmla="*/ 89 w 98"/>
                <a:gd name="T5" fmla="*/ 81 h 121"/>
                <a:gd name="T6" fmla="*/ 97 w 98"/>
                <a:gd name="T7" fmla="*/ 68 h 121"/>
                <a:gd name="T8" fmla="*/ 93 w 98"/>
                <a:gd name="T9" fmla="*/ 53 h 121"/>
                <a:gd name="T10" fmla="*/ 93 w 98"/>
                <a:gd name="T11" fmla="*/ 53 h 121"/>
                <a:gd name="T12" fmla="*/ 49 w 98"/>
                <a:gd name="T13" fmla="*/ 0 h 121"/>
                <a:gd name="T14" fmla="*/ 5 w 98"/>
                <a:gd name="T15" fmla="*/ 53 h 121"/>
                <a:gd name="T16" fmla="*/ 4 w 98"/>
                <a:gd name="T17" fmla="*/ 53 h 121"/>
                <a:gd name="T18" fmla="*/ 1 w 98"/>
                <a:gd name="T19" fmla="*/ 68 h 121"/>
                <a:gd name="T20" fmla="*/ 9 w 98"/>
                <a:gd name="T21" fmla="*/ 81 h 121"/>
                <a:gd name="T22" fmla="*/ 11 w 98"/>
                <a:gd name="T23" fmla="*/ 80 h 121"/>
                <a:gd name="T24" fmla="*/ 49 w 98"/>
                <a:gd name="T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21">
                  <a:moveTo>
                    <a:pt x="49" y="121"/>
                  </a:moveTo>
                  <a:cubicBezTo>
                    <a:pt x="65" y="121"/>
                    <a:pt x="80" y="103"/>
                    <a:pt x="87" y="81"/>
                  </a:cubicBezTo>
                  <a:cubicBezTo>
                    <a:pt x="88" y="81"/>
                    <a:pt x="88" y="81"/>
                    <a:pt x="89" y="81"/>
                  </a:cubicBezTo>
                  <a:cubicBezTo>
                    <a:pt x="92" y="82"/>
                    <a:pt x="95" y="76"/>
                    <a:pt x="97" y="68"/>
                  </a:cubicBezTo>
                  <a:cubicBezTo>
                    <a:pt x="98" y="60"/>
                    <a:pt x="97" y="54"/>
                    <a:pt x="93" y="53"/>
                  </a:cubicBezTo>
                  <a:cubicBezTo>
                    <a:pt x="93" y="53"/>
                    <a:pt x="93" y="53"/>
                    <a:pt x="93" y="53"/>
                  </a:cubicBezTo>
                  <a:cubicBezTo>
                    <a:pt x="94" y="26"/>
                    <a:pt x="83" y="0"/>
                    <a:pt x="49" y="0"/>
                  </a:cubicBezTo>
                  <a:cubicBezTo>
                    <a:pt x="15" y="0"/>
                    <a:pt x="4" y="26"/>
                    <a:pt x="5" y="53"/>
                  </a:cubicBezTo>
                  <a:cubicBezTo>
                    <a:pt x="5" y="53"/>
                    <a:pt x="5" y="53"/>
                    <a:pt x="4" y="53"/>
                  </a:cubicBezTo>
                  <a:cubicBezTo>
                    <a:pt x="1" y="54"/>
                    <a:pt x="0" y="60"/>
                    <a:pt x="1" y="68"/>
                  </a:cubicBezTo>
                  <a:cubicBezTo>
                    <a:pt x="2" y="76"/>
                    <a:pt x="6" y="82"/>
                    <a:pt x="9" y="81"/>
                  </a:cubicBezTo>
                  <a:cubicBezTo>
                    <a:pt x="10" y="81"/>
                    <a:pt x="10" y="81"/>
                    <a:pt x="11" y="80"/>
                  </a:cubicBezTo>
                  <a:cubicBezTo>
                    <a:pt x="18" y="103"/>
                    <a:pt x="33" y="121"/>
                    <a:pt x="49" y="121"/>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31"/>
            <p:cNvSpPr>
              <a:spLocks/>
            </p:cNvSpPr>
            <p:nvPr/>
          </p:nvSpPr>
          <p:spPr bwMode="auto">
            <a:xfrm>
              <a:off x="4572000" y="3500438"/>
              <a:ext cx="23813" cy="36513"/>
            </a:xfrm>
            <a:custGeom>
              <a:avLst/>
              <a:gdLst>
                <a:gd name="T0" fmla="*/ 12 w 14"/>
                <a:gd name="T1" fmla="*/ 22 h 22"/>
                <a:gd name="T2" fmla="*/ 14 w 14"/>
                <a:gd name="T3" fmla="*/ 18 h 22"/>
                <a:gd name="T4" fmla="*/ 7 w 14"/>
                <a:gd name="T5" fmla="*/ 0 h 22"/>
                <a:gd name="T6" fmla="*/ 0 w 14"/>
                <a:gd name="T7" fmla="*/ 17 h 22"/>
                <a:gd name="T8" fmla="*/ 2 w 14"/>
                <a:gd name="T9" fmla="*/ 22 h 22"/>
                <a:gd name="T10" fmla="*/ 12 w 14"/>
                <a:gd name="T11" fmla="*/ 22 h 22"/>
              </a:gdLst>
              <a:ahLst/>
              <a:cxnLst>
                <a:cxn ang="0">
                  <a:pos x="T0" y="T1"/>
                </a:cxn>
                <a:cxn ang="0">
                  <a:pos x="T2" y="T3"/>
                </a:cxn>
                <a:cxn ang="0">
                  <a:pos x="T4" y="T5"/>
                </a:cxn>
                <a:cxn ang="0">
                  <a:pos x="T6" y="T7"/>
                </a:cxn>
                <a:cxn ang="0">
                  <a:pos x="T8" y="T9"/>
                </a:cxn>
                <a:cxn ang="0">
                  <a:pos x="T10" y="T11"/>
                </a:cxn>
              </a:cxnLst>
              <a:rect l="0" t="0" r="r" b="b"/>
              <a:pathLst>
                <a:path w="14" h="22">
                  <a:moveTo>
                    <a:pt x="12" y="22"/>
                  </a:moveTo>
                  <a:cubicBezTo>
                    <a:pt x="14" y="18"/>
                    <a:pt x="14" y="18"/>
                    <a:pt x="14" y="18"/>
                  </a:cubicBezTo>
                  <a:cubicBezTo>
                    <a:pt x="7" y="0"/>
                    <a:pt x="7" y="0"/>
                    <a:pt x="7" y="0"/>
                  </a:cubicBezTo>
                  <a:cubicBezTo>
                    <a:pt x="0" y="17"/>
                    <a:pt x="0" y="17"/>
                    <a:pt x="0" y="17"/>
                  </a:cubicBezTo>
                  <a:cubicBezTo>
                    <a:pt x="2" y="22"/>
                    <a:pt x="2" y="22"/>
                    <a:pt x="2" y="22"/>
                  </a:cubicBezTo>
                  <a:cubicBezTo>
                    <a:pt x="5" y="22"/>
                    <a:pt x="9" y="22"/>
                    <a:pt x="12" y="22"/>
                  </a:cubicBezTo>
                  <a:close/>
                </a:path>
              </a:pathLst>
            </a:custGeom>
            <a:solidFill>
              <a:srgbClr val="133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32"/>
            <p:cNvSpPr>
              <a:spLocks/>
            </p:cNvSpPr>
            <p:nvPr/>
          </p:nvSpPr>
          <p:spPr bwMode="auto">
            <a:xfrm>
              <a:off x="4532313" y="3481388"/>
              <a:ext cx="52388" cy="69850"/>
            </a:xfrm>
            <a:custGeom>
              <a:avLst/>
              <a:gdLst>
                <a:gd name="T0" fmla="*/ 11 w 33"/>
                <a:gd name="T1" fmla="*/ 0 h 44"/>
                <a:gd name="T2" fmla="*/ 33 w 33"/>
                <a:gd name="T3" fmla="*/ 12 h 44"/>
                <a:gd name="T4" fmla="*/ 21 w 33"/>
                <a:gd name="T5" fmla="*/ 44 h 44"/>
                <a:gd name="T6" fmla="*/ 0 w 33"/>
                <a:gd name="T7" fmla="*/ 0 h 44"/>
                <a:gd name="T8" fmla="*/ 11 w 33"/>
                <a:gd name="T9" fmla="*/ 0 h 44"/>
              </a:gdLst>
              <a:ahLst/>
              <a:cxnLst>
                <a:cxn ang="0">
                  <a:pos x="T0" y="T1"/>
                </a:cxn>
                <a:cxn ang="0">
                  <a:pos x="T2" y="T3"/>
                </a:cxn>
                <a:cxn ang="0">
                  <a:pos x="T4" y="T5"/>
                </a:cxn>
                <a:cxn ang="0">
                  <a:pos x="T6" y="T7"/>
                </a:cxn>
                <a:cxn ang="0">
                  <a:pos x="T8" y="T9"/>
                </a:cxn>
              </a:cxnLst>
              <a:rect l="0" t="0" r="r" b="b"/>
              <a:pathLst>
                <a:path w="33" h="44">
                  <a:moveTo>
                    <a:pt x="11" y="0"/>
                  </a:moveTo>
                  <a:lnTo>
                    <a:pt x="33" y="12"/>
                  </a:lnTo>
                  <a:lnTo>
                    <a:pt x="21" y="44"/>
                  </a:lnTo>
                  <a:lnTo>
                    <a:pt x="0" y="0"/>
                  </a:lnTo>
                  <a:lnTo>
                    <a:pt x="11"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33"/>
            <p:cNvSpPr>
              <a:spLocks/>
            </p:cNvSpPr>
            <p:nvPr/>
          </p:nvSpPr>
          <p:spPr bwMode="auto">
            <a:xfrm>
              <a:off x="4502150" y="3484563"/>
              <a:ext cx="82550" cy="206375"/>
            </a:xfrm>
            <a:custGeom>
              <a:avLst/>
              <a:gdLst>
                <a:gd name="T0" fmla="*/ 15 w 52"/>
                <a:gd name="T1" fmla="*/ 0 h 130"/>
                <a:gd name="T2" fmla="*/ 52 w 52"/>
                <a:gd name="T3" fmla="*/ 130 h 130"/>
                <a:gd name="T4" fmla="*/ 6 w 52"/>
                <a:gd name="T5" fmla="*/ 56 h 130"/>
                <a:gd name="T6" fmla="*/ 13 w 52"/>
                <a:gd name="T7" fmla="*/ 43 h 130"/>
                <a:gd name="T8" fmla="*/ 0 w 52"/>
                <a:gd name="T9" fmla="*/ 33 h 130"/>
                <a:gd name="T10" fmla="*/ 11 w 52"/>
                <a:gd name="T11" fmla="*/ 1 h 130"/>
                <a:gd name="T12" fmla="*/ 15 w 52"/>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52" h="130">
                  <a:moveTo>
                    <a:pt x="15" y="0"/>
                  </a:moveTo>
                  <a:lnTo>
                    <a:pt x="52" y="130"/>
                  </a:lnTo>
                  <a:lnTo>
                    <a:pt x="6" y="56"/>
                  </a:lnTo>
                  <a:lnTo>
                    <a:pt x="13" y="43"/>
                  </a:lnTo>
                  <a:lnTo>
                    <a:pt x="0" y="33"/>
                  </a:lnTo>
                  <a:lnTo>
                    <a:pt x="11" y="1"/>
                  </a:lnTo>
                  <a:lnTo>
                    <a:pt x="15" y="0"/>
                  </a:lnTo>
                  <a:close/>
                </a:path>
              </a:pathLst>
            </a:custGeom>
            <a:solidFill>
              <a:srgbClr val="133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34"/>
            <p:cNvSpPr>
              <a:spLocks/>
            </p:cNvSpPr>
            <p:nvPr/>
          </p:nvSpPr>
          <p:spPr bwMode="auto">
            <a:xfrm>
              <a:off x="4584700" y="3481388"/>
              <a:ext cx="50800" cy="69850"/>
            </a:xfrm>
            <a:custGeom>
              <a:avLst/>
              <a:gdLst>
                <a:gd name="T0" fmla="*/ 21 w 32"/>
                <a:gd name="T1" fmla="*/ 0 h 44"/>
                <a:gd name="T2" fmla="*/ 0 w 32"/>
                <a:gd name="T3" fmla="*/ 12 h 44"/>
                <a:gd name="T4" fmla="*/ 11 w 32"/>
                <a:gd name="T5" fmla="*/ 44 h 44"/>
                <a:gd name="T6" fmla="*/ 32 w 32"/>
                <a:gd name="T7" fmla="*/ 0 h 44"/>
                <a:gd name="T8" fmla="*/ 21 w 32"/>
                <a:gd name="T9" fmla="*/ 0 h 44"/>
              </a:gdLst>
              <a:ahLst/>
              <a:cxnLst>
                <a:cxn ang="0">
                  <a:pos x="T0" y="T1"/>
                </a:cxn>
                <a:cxn ang="0">
                  <a:pos x="T2" y="T3"/>
                </a:cxn>
                <a:cxn ang="0">
                  <a:pos x="T4" y="T5"/>
                </a:cxn>
                <a:cxn ang="0">
                  <a:pos x="T6" y="T7"/>
                </a:cxn>
                <a:cxn ang="0">
                  <a:pos x="T8" y="T9"/>
                </a:cxn>
              </a:cxnLst>
              <a:rect l="0" t="0" r="r" b="b"/>
              <a:pathLst>
                <a:path w="32" h="44">
                  <a:moveTo>
                    <a:pt x="21" y="0"/>
                  </a:moveTo>
                  <a:lnTo>
                    <a:pt x="0" y="12"/>
                  </a:lnTo>
                  <a:lnTo>
                    <a:pt x="11" y="44"/>
                  </a:lnTo>
                  <a:lnTo>
                    <a:pt x="32" y="0"/>
                  </a:lnTo>
                  <a:lnTo>
                    <a:pt x="21"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20" name="Freeform 135"/>
            <p:cNvSpPr>
              <a:spLocks/>
            </p:cNvSpPr>
            <p:nvPr/>
          </p:nvSpPr>
          <p:spPr bwMode="auto">
            <a:xfrm>
              <a:off x="4532313" y="3470275"/>
              <a:ext cx="52388" cy="68263"/>
            </a:xfrm>
            <a:custGeom>
              <a:avLst/>
              <a:gdLst>
                <a:gd name="T0" fmla="*/ 11 w 33"/>
                <a:gd name="T1" fmla="*/ 0 h 43"/>
                <a:gd name="T2" fmla="*/ 33 w 33"/>
                <a:gd name="T3" fmla="*/ 19 h 43"/>
                <a:gd name="T4" fmla="*/ 20 w 33"/>
                <a:gd name="T5" fmla="*/ 43 h 43"/>
                <a:gd name="T6" fmla="*/ 0 w 33"/>
                <a:gd name="T7" fmla="*/ 7 h 43"/>
                <a:gd name="T8" fmla="*/ 11 w 33"/>
                <a:gd name="T9" fmla="*/ 0 h 43"/>
              </a:gdLst>
              <a:ahLst/>
              <a:cxnLst>
                <a:cxn ang="0">
                  <a:pos x="T0" y="T1"/>
                </a:cxn>
                <a:cxn ang="0">
                  <a:pos x="T2" y="T3"/>
                </a:cxn>
                <a:cxn ang="0">
                  <a:pos x="T4" y="T5"/>
                </a:cxn>
                <a:cxn ang="0">
                  <a:pos x="T6" y="T7"/>
                </a:cxn>
                <a:cxn ang="0">
                  <a:pos x="T8" y="T9"/>
                </a:cxn>
              </a:cxnLst>
              <a:rect l="0" t="0" r="r" b="b"/>
              <a:pathLst>
                <a:path w="33" h="43">
                  <a:moveTo>
                    <a:pt x="11" y="0"/>
                  </a:moveTo>
                  <a:lnTo>
                    <a:pt x="33" y="19"/>
                  </a:lnTo>
                  <a:lnTo>
                    <a:pt x="20" y="43"/>
                  </a:lnTo>
                  <a:lnTo>
                    <a:pt x="0" y="7"/>
                  </a:lnTo>
                  <a:lnTo>
                    <a:pt x="11"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36"/>
            <p:cNvSpPr>
              <a:spLocks/>
            </p:cNvSpPr>
            <p:nvPr/>
          </p:nvSpPr>
          <p:spPr bwMode="auto">
            <a:xfrm>
              <a:off x="4510088" y="3481388"/>
              <a:ext cx="74613" cy="204788"/>
            </a:xfrm>
            <a:custGeom>
              <a:avLst/>
              <a:gdLst>
                <a:gd name="T0" fmla="*/ 14 w 47"/>
                <a:gd name="T1" fmla="*/ 0 h 129"/>
                <a:gd name="T2" fmla="*/ 47 w 47"/>
                <a:gd name="T3" fmla="*/ 129 h 129"/>
                <a:gd name="T4" fmla="*/ 6 w 47"/>
                <a:gd name="T5" fmla="*/ 51 h 129"/>
                <a:gd name="T6" fmla="*/ 13 w 47"/>
                <a:gd name="T7" fmla="*/ 43 h 129"/>
                <a:gd name="T8" fmla="*/ 0 w 47"/>
                <a:gd name="T9" fmla="*/ 32 h 129"/>
                <a:gd name="T10" fmla="*/ 9 w 47"/>
                <a:gd name="T11" fmla="*/ 2 h 129"/>
                <a:gd name="T12" fmla="*/ 14 w 47"/>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47" h="129">
                  <a:moveTo>
                    <a:pt x="14" y="0"/>
                  </a:moveTo>
                  <a:lnTo>
                    <a:pt x="47" y="129"/>
                  </a:lnTo>
                  <a:lnTo>
                    <a:pt x="6" y="51"/>
                  </a:lnTo>
                  <a:lnTo>
                    <a:pt x="13" y="43"/>
                  </a:lnTo>
                  <a:lnTo>
                    <a:pt x="0" y="32"/>
                  </a:lnTo>
                  <a:lnTo>
                    <a:pt x="9" y="2"/>
                  </a:lnTo>
                  <a:lnTo>
                    <a:pt x="14"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37"/>
            <p:cNvSpPr>
              <a:spLocks/>
            </p:cNvSpPr>
            <p:nvPr/>
          </p:nvSpPr>
          <p:spPr bwMode="auto">
            <a:xfrm>
              <a:off x="4584700" y="3481388"/>
              <a:ext cx="80963" cy="209550"/>
            </a:xfrm>
            <a:custGeom>
              <a:avLst/>
              <a:gdLst>
                <a:gd name="T0" fmla="*/ 35 w 51"/>
                <a:gd name="T1" fmla="*/ 0 h 132"/>
                <a:gd name="T2" fmla="*/ 0 w 51"/>
                <a:gd name="T3" fmla="*/ 132 h 132"/>
                <a:gd name="T4" fmla="*/ 45 w 51"/>
                <a:gd name="T5" fmla="*/ 58 h 132"/>
                <a:gd name="T6" fmla="*/ 38 w 51"/>
                <a:gd name="T7" fmla="*/ 45 h 132"/>
                <a:gd name="T8" fmla="*/ 51 w 51"/>
                <a:gd name="T9" fmla="*/ 35 h 132"/>
                <a:gd name="T10" fmla="*/ 43 w 51"/>
                <a:gd name="T11" fmla="*/ 3 h 132"/>
                <a:gd name="T12" fmla="*/ 35 w 51"/>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51" h="132">
                  <a:moveTo>
                    <a:pt x="35" y="0"/>
                  </a:moveTo>
                  <a:lnTo>
                    <a:pt x="0" y="132"/>
                  </a:lnTo>
                  <a:lnTo>
                    <a:pt x="45" y="58"/>
                  </a:lnTo>
                  <a:lnTo>
                    <a:pt x="38" y="45"/>
                  </a:lnTo>
                  <a:lnTo>
                    <a:pt x="51" y="35"/>
                  </a:lnTo>
                  <a:lnTo>
                    <a:pt x="43" y="3"/>
                  </a:lnTo>
                  <a:lnTo>
                    <a:pt x="35" y="0"/>
                  </a:lnTo>
                  <a:close/>
                </a:path>
              </a:pathLst>
            </a:custGeom>
            <a:solidFill>
              <a:srgbClr val="133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38"/>
            <p:cNvSpPr>
              <a:spLocks/>
            </p:cNvSpPr>
            <p:nvPr/>
          </p:nvSpPr>
          <p:spPr bwMode="auto">
            <a:xfrm>
              <a:off x="4584700" y="3481388"/>
              <a:ext cx="73025" cy="204788"/>
            </a:xfrm>
            <a:custGeom>
              <a:avLst/>
              <a:gdLst>
                <a:gd name="T0" fmla="*/ 33 w 46"/>
                <a:gd name="T1" fmla="*/ 0 h 129"/>
                <a:gd name="T2" fmla="*/ 0 w 46"/>
                <a:gd name="T3" fmla="*/ 129 h 129"/>
                <a:gd name="T4" fmla="*/ 40 w 46"/>
                <a:gd name="T5" fmla="*/ 51 h 129"/>
                <a:gd name="T6" fmla="*/ 33 w 46"/>
                <a:gd name="T7" fmla="*/ 43 h 129"/>
                <a:gd name="T8" fmla="*/ 46 w 46"/>
                <a:gd name="T9" fmla="*/ 32 h 129"/>
                <a:gd name="T10" fmla="*/ 39 w 46"/>
                <a:gd name="T11" fmla="*/ 2 h 129"/>
                <a:gd name="T12" fmla="*/ 33 w 46"/>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46" h="129">
                  <a:moveTo>
                    <a:pt x="33" y="0"/>
                  </a:moveTo>
                  <a:lnTo>
                    <a:pt x="0" y="129"/>
                  </a:lnTo>
                  <a:lnTo>
                    <a:pt x="40" y="51"/>
                  </a:lnTo>
                  <a:lnTo>
                    <a:pt x="33" y="43"/>
                  </a:lnTo>
                  <a:lnTo>
                    <a:pt x="46" y="32"/>
                  </a:lnTo>
                  <a:lnTo>
                    <a:pt x="39" y="2"/>
                  </a:lnTo>
                  <a:lnTo>
                    <a:pt x="33"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24" name="Freeform 139"/>
            <p:cNvSpPr>
              <a:spLocks/>
            </p:cNvSpPr>
            <p:nvPr/>
          </p:nvSpPr>
          <p:spPr bwMode="auto">
            <a:xfrm>
              <a:off x="4584700" y="3470275"/>
              <a:ext cx="50800" cy="68263"/>
            </a:xfrm>
            <a:custGeom>
              <a:avLst/>
              <a:gdLst>
                <a:gd name="T0" fmla="*/ 21 w 32"/>
                <a:gd name="T1" fmla="*/ 0 h 43"/>
                <a:gd name="T2" fmla="*/ 0 w 32"/>
                <a:gd name="T3" fmla="*/ 19 h 43"/>
                <a:gd name="T4" fmla="*/ 12 w 32"/>
                <a:gd name="T5" fmla="*/ 43 h 43"/>
                <a:gd name="T6" fmla="*/ 32 w 32"/>
                <a:gd name="T7" fmla="*/ 7 h 43"/>
                <a:gd name="T8" fmla="*/ 21 w 32"/>
                <a:gd name="T9" fmla="*/ 0 h 43"/>
              </a:gdLst>
              <a:ahLst/>
              <a:cxnLst>
                <a:cxn ang="0">
                  <a:pos x="T0" y="T1"/>
                </a:cxn>
                <a:cxn ang="0">
                  <a:pos x="T2" y="T3"/>
                </a:cxn>
                <a:cxn ang="0">
                  <a:pos x="T4" y="T5"/>
                </a:cxn>
                <a:cxn ang="0">
                  <a:pos x="T6" y="T7"/>
                </a:cxn>
                <a:cxn ang="0">
                  <a:pos x="T8" y="T9"/>
                </a:cxn>
              </a:cxnLst>
              <a:rect l="0" t="0" r="r" b="b"/>
              <a:pathLst>
                <a:path w="32" h="43">
                  <a:moveTo>
                    <a:pt x="21" y="0"/>
                  </a:moveTo>
                  <a:lnTo>
                    <a:pt x="0" y="19"/>
                  </a:lnTo>
                  <a:lnTo>
                    <a:pt x="12" y="43"/>
                  </a:lnTo>
                  <a:lnTo>
                    <a:pt x="32" y="7"/>
                  </a:lnTo>
                  <a:lnTo>
                    <a:pt x="21"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40"/>
            <p:cNvSpPr>
              <a:spLocks/>
            </p:cNvSpPr>
            <p:nvPr/>
          </p:nvSpPr>
          <p:spPr bwMode="auto">
            <a:xfrm>
              <a:off x="4572000" y="3536950"/>
              <a:ext cx="25400" cy="20638"/>
            </a:xfrm>
            <a:custGeom>
              <a:avLst/>
              <a:gdLst>
                <a:gd name="T0" fmla="*/ 2 w 15"/>
                <a:gd name="T1" fmla="*/ 0 h 12"/>
                <a:gd name="T2" fmla="*/ 12 w 15"/>
                <a:gd name="T3" fmla="*/ 0 h 12"/>
                <a:gd name="T4" fmla="*/ 12 w 15"/>
                <a:gd name="T5" fmla="*/ 12 h 12"/>
                <a:gd name="T6" fmla="*/ 2 w 15"/>
                <a:gd name="T7" fmla="*/ 12 h 12"/>
                <a:gd name="T8" fmla="*/ 2 w 15"/>
                <a:gd name="T9" fmla="*/ 0 h 12"/>
              </a:gdLst>
              <a:ahLst/>
              <a:cxnLst>
                <a:cxn ang="0">
                  <a:pos x="T0" y="T1"/>
                </a:cxn>
                <a:cxn ang="0">
                  <a:pos x="T2" y="T3"/>
                </a:cxn>
                <a:cxn ang="0">
                  <a:pos x="T4" y="T5"/>
                </a:cxn>
                <a:cxn ang="0">
                  <a:pos x="T6" y="T7"/>
                </a:cxn>
                <a:cxn ang="0">
                  <a:pos x="T8" y="T9"/>
                </a:cxn>
              </a:cxnLst>
              <a:rect l="0" t="0" r="r" b="b"/>
              <a:pathLst>
                <a:path w="15" h="12">
                  <a:moveTo>
                    <a:pt x="2" y="0"/>
                  </a:moveTo>
                  <a:cubicBezTo>
                    <a:pt x="12" y="0"/>
                    <a:pt x="12" y="0"/>
                    <a:pt x="12" y="0"/>
                  </a:cubicBezTo>
                  <a:cubicBezTo>
                    <a:pt x="15" y="4"/>
                    <a:pt x="14" y="8"/>
                    <a:pt x="12" y="12"/>
                  </a:cubicBezTo>
                  <a:cubicBezTo>
                    <a:pt x="2" y="12"/>
                    <a:pt x="2" y="12"/>
                    <a:pt x="2" y="12"/>
                  </a:cubicBezTo>
                  <a:cubicBezTo>
                    <a:pt x="0" y="8"/>
                    <a:pt x="0" y="4"/>
                    <a:pt x="2" y="0"/>
                  </a:cubicBezTo>
                  <a:close/>
                </a:path>
              </a:pathLst>
            </a:custGeom>
            <a:solidFill>
              <a:srgbClr val="133C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41"/>
            <p:cNvSpPr>
              <a:spLocks/>
            </p:cNvSpPr>
            <p:nvPr/>
          </p:nvSpPr>
          <p:spPr bwMode="auto">
            <a:xfrm>
              <a:off x="4578350" y="3686175"/>
              <a:ext cx="11113" cy="60325"/>
            </a:xfrm>
            <a:custGeom>
              <a:avLst/>
              <a:gdLst>
                <a:gd name="T0" fmla="*/ 0 w 6"/>
                <a:gd name="T1" fmla="*/ 35 h 35"/>
                <a:gd name="T2" fmla="*/ 6 w 6"/>
                <a:gd name="T3" fmla="*/ 35 h 35"/>
                <a:gd name="T4" fmla="*/ 3 w 6"/>
                <a:gd name="T5" fmla="*/ 0 h 35"/>
                <a:gd name="T6" fmla="*/ 0 w 6"/>
                <a:gd name="T7" fmla="*/ 35 h 35"/>
              </a:gdLst>
              <a:ahLst/>
              <a:cxnLst>
                <a:cxn ang="0">
                  <a:pos x="T0" y="T1"/>
                </a:cxn>
                <a:cxn ang="0">
                  <a:pos x="T2" y="T3"/>
                </a:cxn>
                <a:cxn ang="0">
                  <a:pos x="T4" y="T5"/>
                </a:cxn>
                <a:cxn ang="0">
                  <a:pos x="T6" y="T7"/>
                </a:cxn>
              </a:cxnLst>
              <a:rect l="0" t="0" r="r" b="b"/>
              <a:pathLst>
                <a:path w="6" h="35">
                  <a:moveTo>
                    <a:pt x="0" y="35"/>
                  </a:moveTo>
                  <a:cubicBezTo>
                    <a:pt x="2" y="35"/>
                    <a:pt x="4" y="35"/>
                    <a:pt x="6" y="35"/>
                  </a:cubicBezTo>
                  <a:cubicBezTo>
                    <a:pt x="6" y="27"/>
                    <a:pt x="4" y="4"/>
                    <a:pt x="3" y="0"/>
                  </a:cubicBezTo>
                  <a:cubicBezTo>
                    <a:pt x="2" y="3"/>
                    <a:pt x="0" y="26"/>
                    <a:pt x="0" y="35"/>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27" name="Freeform 142"/>
            <p:cNvSpPr>
              <a:spLocks/>
            </p:cNvSpPr>
            <p:nvPr/>
          </p:nvSpPr>
          <p:spPr bwMode="auto">
            <a:xfrm>
              <a:off x="4564063" y="3557588"/>
              <a:ext cx="46038" cy="211138"/>
            </a:xfrm>
            <a:custGeom>
              <a:avLst/>
              <a:gdLst>
                <a:gd name="T0" fmla="*/ 7 w 29"/>
                <a:gd name="T1" fmla="*/ 0 h 133"/>
                <a:gd name="T2" fmla="*/ 18 w 29"/>
                <a:gd name="T3" fmla="*/ 0 h 133"/>
                <a:gd name="T4" fmla="*/ 29 w 29"/>
                <a:gd name="T5" fmla="*/ 133 h 133"/>
                <a:gd name="T6" fmla="*/ 0 w 29"/>
                <a:gd name="T7" fmla="*/ 133 h 133"/>
                <a:gd name="T8" fmla="*/ 7 w 29"/>
                <a:gd name="T9" fmla="*/ 0 h 133"/>
              </a:gdLst>
              <a:ahLst/>
              <a:cxnLst>
                <a:cxn ang="0">
                  <a:pos x="T0" y="T1"/>
                </a:cxn>
                <a:cxn ang="0">
                  <a:pos x="T2" y="T3"/>
                </a:cxn>
                <a:cxn ang="0">
                  <a:pos x="T4" y="T5"/>
                </a:cxn>
                <a:cxn ang="0">
                  <a:pos x="T6" y="T7"/>
                </a:cxn>
                <a:cxn ang="0">
                  <a:pos x="T8" y="T9"/>
                </a:cxn>
              </a:cxnLst>
              <a:rect l="0" t="0" r="r" b="b"/>
              <a:pathLst>
                <a:path w="29" h="133">
                  <a:moveTo>
                    <a:pt x="7" y="0"/>
                  </a:moveTo>
                  <a:lnTo>
                    <a:pt x="18" y="0"/>
                  </a:lnTo>
                  <a:lnTo>
                    <a:pt x="29" y="133"/>
                  </a:lnTo>
                  <a:lnTo>
                    <a:pt x="0" y="133"/>
                  </a:lnTo>
                  <a:lnTo>
                    <a:pt x="7" y="0"/>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43"/>
            <p:cNvSpPr>
              <a:spLocks/>
            </p:cNvSpPr>
            <p:nvPr/>
          </p:nvSpPr>
          <p:spPr bwMode="auto">
            <a:xfrm>
              <a:off x="4278313" y="3732213"/>
              <a:ext cx="604838" cy="71438"/>
            </a:xfrm>
            <a:custGeom>
              <a:avLst/>
              <a:gdLst>
                <a:gd name="T0" fmla="*/ 21 w 354"/>
                <a:gd name="T1" fmla="*/ 0 h 42"/>
                <a:gd name="T2" fmla="*/ 333 w 354"/>
                <a:gd name="T3" fmla="*/ 0 h 42"/>
                <a:gd name="T4" fmla="*/ 354 w 354"/>
                <a:gd name="T5" fmla="*/ 21 h 42"/>
                <a:gd name="T6" fmla="*/ 354 w 354"/>
                <a:gd name="T7" fmla="*/ 21 h 42"/>
                <a:gd name="T8" fmla="*/ 333 w 354"/>
                <a:gd name="T9" fmla="*/ 42 h 42"/>
                <a:gd name="T10" fmla="*/ 21 w 354"/>
                <a:gd name="T11" fmla="*/ 42 h 42"/>
                <a:gd name="T12" fmla="*/ 0 w 354"/>
                <a:gd name="T13" fmla="*/ 21 h 42"/>
                <a:gd name="T14" fmla="*/ 0 w 354"/>
                <a:gd name="T15" fmla="*/ 21 h 42"/>
                <a:gd name="T16" fmla="*/ 21 w 354"/>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42">
                  <a:moveTo>
                    <a:pt x="21" y="0"/>
                  </a:moveTo>
                  <a:cubicBezTo>
                    <a:pt x="333" y="0"/>
                    <a:pt x="333" y="0"/>
                    <a:pt x="333" y="0"/>
                  </a:cubicBezTo>
                  <a:cubicBezTo>
                    <a:pt x="345" y="0"/>
                    <a:pt x="354" y="9"/>
                    <a:pt x="354" y="21"/>
                  </a:cubicBezTo>
                  <a:cubicBezTo>
                    <a:pt x="354" y="21"/>
                    <a:pt x="354" y="21"/>
                    <a:pt x="354" y="21"/>
                  </a:cubicBezTo>
                  <a:cubicBezTo>
                    <a:pt x="354" y="33"/>
                    <a:pt x="345" y="42"/>
                    <a:pt x="333" y="42"/>
                  </a:cubicBezTo>
                  <a:cubicBezTo>
                    <a:pt x="21" y="42"/>
                    <a:pt x="21" y="42"/>
                    <a:pt x="21" y="42"/>
                  </a:cubicBezTo>
                  <a:cubicBezTo>
                    <a:pt x="9" y="42"/>
                    <a:pt x="0" y="33"/>
                    <a:pt x="0" y="21"/>
                  </a:cubicBezTo>
                  <a:cubicBezTo>
                    <a:pt x="0" y="21"/>
                    <a:pt x="0" y="21"/>
                    <a:pt x="0" y="21"/>
                  </a:cubicBezTo>
                  <a:cubicBezTo>
                    <a:pt x="0" y="9"/>
                    <a:pt x="9" y="0"/>
                    <a:pt x="21"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44"/>
            <p:cNvSpPr>
              <a:spLocks/>
            </p:cNvSpPr>
            <p:nvPr/>
          </p:nvSpPr>
          <p:spPr bwMode="auto">
            <a:xfrm>
              <a:off x="3938588" y="3849688"/>
              <a:ext cx="403225" cy="98425"/>
            </a:xfrm>
            <a:custGeom>
              <a:avLst/>
              <a:gdLst>
                <a:gd name="T0" fmla="*/ 10 w 236"/>
                <a:gd name="T1" fmla="*/ 0 h 57"/>
                <a:gd name="T2" fmla="*/ 195 w 236"/>
                <a:gd name="T3" fmla="*/ 0 h 57"/>
                <a:gd name="T4" fmla="*/ 195 w 236"/>
                <a:gd name="T5" fmla="*/ 57 h 57"/>
                <a:gd name="T6" fmla="*/ 55 w 236"/>
                <a:gd name="T7" fmla="*/ 57 h 57"/>
                <a:gd name="T8" fmla="*/ 10 w 236"/>
                <a:gd name="T9" fmla="*/ 0 h 57"/>
              </a:gdLst>
              <a:ahLst/>
              <a:cxnLst>
                <a:cxn ang="0">
                  <a:pos x="T0" y="T1"/>
                </a:cxn>
                <a:cxn ang="0">
                  <a:pos x="T2" y="T3"/>
                </a:cxn>
                <a:cxn ang="0">
                  <a:pos x="T4" y="T5"/>
                </a:cxn>
                <a:cxn ang="0">
                  <a:pos x="T6" y="T7"/>
                </a:cxn>
                <a:cxn ang="0">
                  <a:pos x="T8" y="T9"/>
                </a:cxn>
              </a:cxnLst>
              <a:rect l="0" t="0" r="r" b="b"/>
              <a:pathLst>
                <a:path w="236" h="57">
                  <a:moveTo>
                    <a:pt x="10" y="0"/>
                  </a:moveTo>
                  <a:cubicBezTo>
                    <a:pt x="195" y="0"/>
                    <a:pt x="195" y="0"/>
                    <a:pt x="195" y="0"/>
                  </a:cubicBezTo>
                  <a:cubicBezTo>
                    <a:pt x="236" y="0"/>
                    <a:pt x="231" y="57"/>
                    <a:pt x="195" y="57"/>
                  </a:cubicBezTo>
                  <a:cubicBezTo>
                    <a:pt x="55" y="57"/>
                    <a:pt x="55" y="57"/>
                    <a:pt x="55" y="57"/>
                  </a:cubicBezTo>
                  <a:cubicBezTo>
                    <a:pt x="8" y="57"/>
                    <a:pt x="0" y="27"/>
                    <a:pt x="10"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45"/>
            <p:cNvSpPr>
              <a:spLocks/>
            </p:cNvSpPr>
            <p:nvPr/>
          </p:nvSpPr>
          <p:spPr bwMode="auto">
            <a:xfrm>
              <a:off x="4037013" y="3462338"/>
              <a:ext cx="82550" cy="119063"/>
            </a:xfrm>
            <a:custGeom>
              <a:avLst/>
              <a:gdLst>
                <a:gd name="T0" fmla="*/ 15 w 52"/>
                <a:gd name="T1" fmla="*/ 0 h 75"/>
                <a:gd name="T2" fmla="*/ 52 w 52"/>
                <a:gd name="T3" fmla="*/ 11 h 75"/>
                <a:gd name="T4" fmla="*/ 42 w 52"/>
                <a:gd name="T5" fmla="*/ 75 h 75"/>
                <a:gd name="T6" fmla="*/ 0 w 52"/>
                <a:gd name="T7" fmla="*/ 63 h 75"/>
                <a:gd name="T8" fmla="*/ 15 w 52"/>
                <a:gd name="T9" fmla="*/ 0 h 75"/>
              </a:gdLst>
              <a:ahLst/>
              <a:cxnLst>
                <a:cxn ang="0">
                  <a:pos x="T0" y="T1"/>
                </a:cxn>
                <a:cxn ang="0">
                  <a:pos x="T2" y="T3"/>
                </a:cxn>
                <a:cxn ang="0">
                  <a:pos x="T4" y="T5"/>
                </a:cxn>
                <a:cxn ang="0">
                  <a:pos x="T6" y="T7"/>
                </a:cxn>
                <a:cxn ang="0">
                  <a:pos x="T8" y="T9"/>
                </a:cxn>
              </a:cxnLst>
              <a:rect l="0" t="0" r="r" b="b"/>
              <a:pathLst>
                <a:path w="52" h="75">
                  <a:moveTo>
                    <a:pt x="15" y="0"/>
                  </a:moveTo>
                  <a:lnTo>
                    <a:pt x="52" y="11"/>
                  </a:lnTo>
                  <a:lnTo>
                    <a:pt x="42" y="75"/>
                  </a:lnTo>
                  <a:lnTo>
                    <a:pt x="0" y="63"/>
                  </a:lnTo>
                  <a:lnTo>
                    <a:pt x="15"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46"/>
            <p:cNvSpPr>
              <a:spLocks/>
            </p:cNvSpPr>
            <p:nvPr/>
          </p:nvSpPr>
          <p:spPr bwMode="auto">
            <a:xfrm>
              <a:off x="3989388" y="3259138"/>
              <a:ext cx="207963" cy="247650"/>
            </a:xfrm>
            <a:custGeom>
              <a:avLst/>
              <a:gdLst>
                <a:gd name="T0" fmla="*/ 87 w 122"/>
                <a:gd name="T1" fmla="*/ 139 h 145"/>
                <a:gd name="T2" fmla="*/ 44 w 122"/>
                <a:gd name="T3" fmla="*/ 23 h 145"/>
                <a:gd name="T4" fmla="*/ 29 w 122"/>
                <a:gd name="T5" fmla="*/ 119 h 145"/>
                <a:gd name="T6" fmla="*/ 87 w 122"/>
                <a:gd name="T7" fmla="*/ 139 h 145"/>
              </a:gdLst>
              <a:ahLst/>
              <a:cxnLst>
                <a:cxn ang="0">
                  <a:pos x="T0" y="T1"/>
                </a:cxn>
                <a:cxn ang="0">
                  <a:pos x="T2" y="T3"/>
                </a:cxn>
                <a:cxn ang="0">
                  <a:pos x="T4" y="T5"/>
                </a:cxn>
                <a:cxn ang="0">
                  <a:pos x="T6" y="T7"/>
                </a:cxn>
              </a:cxnLst>
              <a:rect l="0" t="0" r="r" b="b"/>
              <a:pathLst>
                <a:path w="122" h="145">
                  <a:moveTo>
                    <a:pt x="87" y="139"/>
                  </a:moveTo>
                  <a:cubicBezTo>
                    <a:pt x="122" y="128"/>
                    <a:pt x="119" y="0"/>
                    <a:pt x="44" y="23"/>
                  </a:cubicBezTo>
                  <a:cubicBezTo>
                    <a:pt x="0" y="36"/>
                    <a:pt x="5" y="89"/>
                    <a:pt x="29" y="119"/>
                  </a:cubicBezTo>
                  <a:cubicBezTo>
                    <a:pt x="44" y="137"/>
                    <a:pt x="70" y="145"/>
                    <a:pt x="87" y="139"/>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47"/>
            <p:cNvSpPr>
              <a:spLocks/>
            </p:cNvSpPr>
            <p:nvPr/>
          </p:nvSpPr>
          <p:spPr bwMode="auto">
            <a:xfrm>
              <a:off x="4037013" y="3297238"/>
              <a:ext cx="127000" cy="104775"/>
            </a:xfrm>
            <a:custGeom>
              <a:avLst/>
              <a:gdLst>
                <a:gd name="T0" fmla="*/ 74 w 74"/>
                <a:gd name="T1" fmla="*/ 33 h 62"/>
                <a:gd name="T2" fmla="*/ 16 w 74"/>
                <a:gd name="T3" fmla="*/ 61 h 62"/>
                <a:gd name="T4" fmla="*/ 74 w 74"/>
                <a:gd name="T5" fmla="*/ 33 h 62"/>
              </a:gdLst>
              <a:ahLst/>
              <a:cxnLst>
                <a:cxn ang="0">
                  <a:pos x="T0" y="T1"/>
                </a:cxn>
                <a:cxn ang="0">
                  <a:pos x="T2" y="T3"/>
                </a:cxn>
                <a:cxn ang="0">
                  <a:pos x="T4" y="T5"/>
                </a:cxn>
              </a:cxnLst>
              <a:rect l="0" t="0" r="r" b="b"/>
              <a:pathLst>
                <a:path w="74" h="62">
                  <a:moveTo>
                    <a:pt x="74" y="33"/>
                  </a:moveTo>
                  <a:cubicBezTo>
                    <a:pt x="70" y="42"/>
                    <a:pt x="32" y="60"/>
                    <a:pt x="16" y="61"/>
                  </a:cubicBezTo>
                  <a:cubicBezTo>
                    <a:pt x="0" y="62"/>
                    <a:pt x="15" y="0"/>
                    <a:pt x="74" y="33"/>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48"/>
            <p:cNvSpPr>
              <a:spLocks/>
            </p:cNvSpPr>
            <p:nvPr/>
          </p:nvSpPr>
          <p:spPr bwMode="auto">
            <a:xfrm>
              <a:off x="4040188" y="3395663"/>
              <a:ext cx="34925" cy="57150"/>
            </a:xfrm>
            <a:custGeom>
              <a:avLst/>
              <a:gdLst>
                <a:gd name="T0" fmla="*/ 8 w 20"/>
                <a:gd name="T1" fmla="*/ 0 h 33"/>
                <a:gd name="T2" fmla="*/ 19 w 20"/>
                <a:gd name="T3" fmla="*/ 15 h 33"/>
                <a:gd name="T4" fmla="*/ 12 w 20"/>
                <a:gd name="T5" fmla="*/ 32 h 33"/>
                <a:gd name="T6" fmla="*/ 1 w 20"/>
                <a:gd name="T7" fmla="*/ 17 h 33"/>
                <a:gd name="T8" fmla="*/ 8 w 20"/>
                <a:gd name="T9" fmla="*/ 0 h 33"/>
              </a:gdLst>
              <a:ahLst/>
              <a:cxnLst>
                <a:cxn ang="0">
                  <a:pos x="T0" y="T1"/>
                </a:cxn>
                <a:cxn ang="0">
                  <a:pos x="T2" y="T3"/>
                </a:cxn>
                <a:cxn ang="0">
                  <a:pos x="T4" y="T5"/>
                </a:cxn>
                <a:cxn ang="0">
                  <a:pos x="T6" y="T7"/>
                </a:cxn>
                <a:cxn ang="0">
                  <a:pos x="T8" y="T9"/>
                </a:cxn>
              </a:cxnLst>
              <a:rect l="0" t="0" r="r" b="b"/>
              <a:pathLst>
                <a:path w="20" h="33">
                  <a:moveTo>
                    <a:pt x="8" y="0"/>
                  </a:moveTo>
                  <a:cubicBezTo>
                    <a:pt x="13" y="0"/>
                    <a:pt x="18" y="7"/>
                    <a:pt x="19" y="15"/>
                  </a:cubicBezTo>
                  <a:cubicBezTo>
                    <a:pt x="20" y="24"/>
                    <a:pt x="17" y="32"/>
                    <a:pt x="12" y="32"/>
                  </a:cubicBezTo>
                  <a:cubicBezTo>
                    <a:pt x="7" y="33"/>
                    <a:pt x="2" y="26"/>
                    <a:pt x="1" y="17"/>
                  </a:cubicBezTo>
                  <a:cubicBezTo>
                    <a:pt x="0" y="9"/>
                    <a:pt x="3" y="1"/>
                    <a:pt x="8"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49"/>
            <p:cNvSpPr>
              <a:spLocks/>
            </p:cNvSpPr>
            <p:nvPr/>
          </p:nvSpPr>
          <p:spPr bwMode="auto">
            <a:xfrm>
              <a:off x="3944938" y="3511550"/>
              <a:ext cx="166688" cy="381000"/>
            </a:xfrm>
            <a:custGeom>
              <a:avLst/>
              <a:gdLst>
                <a:gd name="T0" fmla="*/ 97 w 97"/>
                <a:gd name="T1" fmla="*/ 43 h 223"/>
                <a:gd name="T2" fmla="*/ 86 w 97"/>
                <a:gd name="T3" fmla="*/ 198 h 223"/>
                <a:gd name="T4" fmla="*/ 2 w 97"/>
                <a:gd name="T5" fmla="*/ 223 h 223"/>
                <a:gd name="T6" fmla="*/ 53 w 97"/>
                <a:gd name="T7" fmla="*/ 0 h 223"/>
                <a:gd name="T8" fmla="*/ 97 w 97"/>
                <a:gd name="T9" fmla="*/ 43 h 223"/>
              </a:gdLst>
              <a:ahLst/>
              <a:cxnLst>
                <a:cxn ang="0">
                  <a:pos x="T0" y="T1"/>
                </a:cxn>
                <a:cxn ang="0">
                  <a:pos x="T2" y="T3"/>
                </a:cxn>
                <a:cxn ang="0">
                  <a:pos x="T4" y="T5"/>
                </a:cxn>
                <a:cxn ang="0">
                  <a:pos x="T6" y="T7"/>
                </a:cxn>
                <a:cxn ang="0">
                  <a:pos x="T8" y="T9"/>
                </a:cxn>
              </a:cxnLst>
              <a:rect l="0" t="0" r="r" b="b"/>
              <a:pathLst>
                <a:path w="97" h="223">
                  <a:moveTo>
                    <a:pt x="97" y="43"/>
                  </a:moveTo>
                  <a:cubicBezTo>
                    <a:pt x="86" y="198"/>
                    <a:pt x="86" y="198"/>
                    <a:pt x="86" y="198"/>
                  </a:cubicBezTo>
                  <a:cubicBezTo>
                    <a:pt x="54" y="198"/>
                    <a:pt x="32" y="212"/>
                    <a:pt x="2" y="223"/>
                  </a:cubicBezTo>
                  <a:cubicBezTo>
                    <a:pt x="0" y="144"/>
                    <a:pt x="20" y="61"/>
                    <a:pt x="53" y="0"/>
                  </a:cubicBezTo>
                  <a:cubicBezTo>
                    <a:pt x="66" y="16"/>
                    <a:pt x="89" y="44"/>
                    <a:pt x="97" y="43"/>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50"/>
            <p:cNvSpPr>
              <a:spLocks/>
            </p:cNvSpPr>
            <p:nvPr/>
          </p:nvSpPr>
          <p:spPr bwMode="auto">
            <a:xfrm>
              <a:off x="4341813" y="3659188"/>
              <a:ext cx="58738" cy="25400"/>
            </a:xfrm>
            <a:custGeom>
              <a:avLst/>
              <a:gdLst>
                <a:gd name="T0" fmla="*/ 34 w 35"/>
                <a:gd name="T1" fmla="*/ 0 h 15"/>
                <a:gd name="T2" fmla="*/ 13 w 35"/>
                <a:gd name="T3" fmla="*/ 4 h 15"/>
                <a:gd name="T4" fmla="*/ 1 w 35"/>
                <a:gd name="T5" fmla="*/ 12 h 15"/>
                <a:gd name="T6" fmla="*/ 12 w 35"/>
                <a:gd name="T7" fmla="*/ 15 h 15"/>
                <a:gd name="T8" fmla="*/ 27 w 35"/>
                <a:gd name="T9" fmla="*/ 11 h 15"/>
                <a:gd name="T10" fmla="*/ 34 w 35"/>
                <a:gd name="T11" fmla="*/ 0 h 15"/>
              </a:gdLst>
              <a:ahLst/>
              <a:cxnLst>
                <a:cxn ang="0">
                  <a:pos x="T0" y="T1"/>
                </a:cxn>
                <a:cxn ang="0">
                  <a:pos x="T2" y="T3"/>
                </a:cxn>
                <a:cxn ang="0">
                  <a:pos x="T4" y="T5"/>
                </a:cxn>
                <a:cxn ang="0">
                  <a:pos x="T6" y="T7"/>
                </a:cxn>
                <a:cxn ang="0">
                  <a:pos x="T8" y="T9"/>
                </a:cxn>
                <a:cxn ang="0">
                  <a:pos x="T10" y="T11"/>
                </a:cxn>
              </a:cxnLst>
              <a:rect l="0" t="0" r="r" b="b"/>
              <a:pathLst>
                <a:path w="35" h="15">
                  <a:moveTo>
                    <a:pt x="34" y="0"/>
                  </a:moveTo>
                  <a:cubicBezTo>
                    <a:pt x="13" y="4"/>
                    <a:pt x="13" y="4"/>
                    <a:pt x="13" y="4"/>
                  </a:cubicBezTo>
                  <a:cubicBezTo>
                    <a:pt x="10" y="5"/>
                    <a:pt x="0" y="10"/>
                    <a:pt x="1" y="12"/>
                  </a:cubicBezTo>
                  <a:cubicBezTo>
                    <a:pt x="1" y="15"/>
                    <a:pt x="9" y="15"/>
                    <a:pt x="12" y="15"/>
                  </a:cubicBezTo>
                  <a:cubicBezTo>
                    <a:pt x="27" y="11"/>
                    <a:pt x="27" y="11"/>
                    <a:pt x="27" y="11"/>
                  </a:cubicBezTo>
                  <a:cubicBezTo>
                    <a:pt x="35" y="9"/>
                    <a:pt x="34" y="3"/>
                    <a:pt x="34"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51"/>
            <p:cNvSpPr>
              <a:spLocks/>
            </p:cNvSpPr>
            <p:nvPr/>
          </p:nvSpPr>
          <p:spPr bwMode="auto">
            <a:xfrm>
              <a:off x="4316413" y="3671888"/>
              <a:ext cx="101600" cy="61913"/>
            </a:xfrm>
            <a:custGeom>
              <a:avLst/>
              <a:gdLst>
                <a:gd name="T0" fmla="*/ 53 w 60"/>
                <a:gd name="T1" fmla="*/ 10 h 36"/>
                <a:gd name="T2" fmla="*/ 54 w 60"/>
                <a:gd name="T3" fmla="*/ 10 h 36"/>
                <a:gd name="T4" fmla="*/ 51 w 60"/>
                <a:gd name="T5" fmla="*/ 19 h 36"/>
                <a:gd name="T6" fmla="*/ 50 w 60"/>
                <a:gd name="T7" fmla="*/ 27 h 36"/>
                <a:gd name="T8" fmla="*/ 46 w 60"/>
                <a:gd name="T9" fmla="*/ 36 h 36"/>
                <a:gd name="T10" fmla="*/ 25 w 60"/>
                <a:gd name="T11" fmla="*/ 36 h 36"/>
                <a:gd name="T12" fmla="*/ 9 w 60"/>
                <a:gd name="T13" fmla="*/ 30 h 36"/>
                <a:gd name="T14" fmla="*/ 11 w 60"/>
                <a:gd name="T15" fmla="*/ 6 h 36"/>
                <a:gd name="T16" fmla="*/ 21 w 60"/>
                <a:gd name="T17" fmla="*/ 1 h 36"/>
                <a:gd name="T18" fmla="*/ 53 w 60"/>
                <a:gd name="T19" fmla="*/ 0 h 36"/>
                <a:gd name="T20" fmla="*/ 53 w 60"/>
                <a:gd name="T21"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 h="36">
                  <a:moveTo>
                    <a:pt x="53" y="10"/>
                  </a:moveTo>
                  <a:cubicBezTo>
                    <a:pt x="54" y="10"/>
                    <a:pt x="54" y="10"/>
                    <a:pt x="54" y="10"/>
                  </a:cubicBezTo>
                  <a:cubicBezTo>
                    <a:pt x="57" y="12"/>
                    <a:pt x="55" y="18"/>
                    <a:pt x="51" y="19"/>
                  </a:cubicBezTo>
                  <a:cubicBezTo>
                    <a:pt x="55" y="21"/>
                    <a:pt x="53" y="26"/>
                    <a:pt x="50" y="27"/>
                  </a:cubicBezTo>
                  <a:cubicBezTo>
                    <a:pt x="53" y="30"/>
                    <a:pt x="51" y="36"/>
                    <a:pt x="46" y="36"/>
                  </a:cubicBezTo>
                  <a:cubicBezTo>
                    <a:pt x="25" y="36"/>
                    <a:pt x="25" y="36"/>
                    <a:pt x="25" y="36"/>
                  </a:cubicBezTo>
                  <a:cubicBezTo>
                    <a:pt x="19" y="36"/>
                    <a:pt x="12" y="32"/>
                    <a:pt x="9" y="30"/>
                  </a:cubicBezTo>
                  <a:cubicBezTo>
                    <a:pt x="0" y="22"/>
                    <a:pt x="5" y="9"/>
                    <a:pt x="11" y="6"/>
                  </a:cubicBezTo>
                  <a:cubicBezTo>
                    <a:pt x="15" y="3"/>
                    <a:pt x="17" y="1"/>
                    <a:pt x="21" y="1"/>
                  </a:cubicBezTo>
                  <a:cubicBezTo>
                    <a:pt x="53" y="0"/>
                    <a:pt x="53" y="0"/>
                    <a:pt x="53" y="0"/>
                  </a:cubicBezTo>
                  <a:cubicBezTo>
                    <a:pt x="60" y="0"/>
                    <a:pt x="59" y="10"/>
                    <a:pt x="53" y="1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52"/>
            <p:cNvSpPr>
              <a:spLocks noEditPoints="1"/>
            </p:cNvSpPr>
            <p:nvPr/>
          </p:nvSpPr>
          <p:spPr bwMode="auto">
            <a:xfrm>
              <a:off x="4387850" y="3689350"/>
              <a:ext cx="22225" cy="30163"/>
            </a:xfrm>
            <a:custGeom>
              <a:avLst/>
              <a:gdLst>
                <a:gd name="T0" fmla="*/ 0 w 13"/>
                <a:gd name="T1" fmla="*/ 18 h 18"/>
                <a:gd name="T2" fmla="*/ 8 w 13"/>
                <a:gd name="T3" fmla="*/ 18 h 18"/>
                <a:gd name="T4" fmla="*/ 8 w 13"/>
                <a:gd name="T5" fmla="*/ 17 h 18"/>
                <a:gd name="T6" fmla="*/ 9 w 13"/>
                <a:gd name="T7" fmla="*/ 17 h 18"/>
                <a:gd name="T8" fmla="*/ 0 w 13"/>
                <a:gd name="T9" fmla="*/ 18 h 18"/>
                <a:gd name="T10" fmla="*/ 12 w 13"/>
                <a:gd name="T11" fmla="*/ 0 h 18"/>
                <a:gd name="T12" fmla="*/ 13 w 13"/>
                <a:gd name="T13" fmla="*/ 1 h 18"/>
                <a:gd name="T14" fmla="*/ 2 w 13"/>
                <a:gd name="T15" fmla="*/ 0 h 18"/>
                <a:gd name="T16" fmla="*/ 12 w 13"/>
                <a:gd name="T17" fmla="*/ 0 h 18"/>
                <a:gd name="T18" fmla="*/ 12 w 13"/>
                <a:gd name="T19" fmla="*/ 0 h 18"/>
                <a:gd name="T20" fmla="*/ 11 w 13"/>
                <a:gd name="T21" fmla="*/ 8 h 18"/>
                <a:gd name="T22" fmla="*/ 9 w 13"/>
                <a:gd name="T23" fmla="*/ 9 h 18"/>
                <a:gd name="T24" fmla="*/ 10 w 13"/>
                <a:gd name="T25" fmla="*/ 9 h 18"/>
                <a:gd name="T26" fmla="*/ 1 w 13"/>
                <a:gd name="T27" fmla="*/ 9 h 18"/>
                <a:gd name="T28" fmla="*/ 11 w 13"/>
                <a:gd name="T2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8">
                  <a:moveTo>
                    <a:pt x="0" y="18"/>
                  </a:moveTo>
                  <a:cubicBezTo>
                    <a:pt x="0" y="18"/>
                    <a:pt x="4" y="18"/>
                    <a:pt x="8" y="18"/>
                  </a:cubicBezTo>
                  <a:cubicBezTo>
                    <a:pt x="8" y="18"/>
                    <a:pt x="8" y="18"/>
                    <a:pt x="8" y="17"/>
                  </a:cubicBezTo>
                  <a:cubicBezTo>
                    <a:pt x="8" y="17"/>
                    <a:pt x="8" y="17"/>
                    <a:pt x="9" y="17"/>
                  </a:cubicBezTo>
                  <a:cubicBezTo>
                    <a:pt x="5" y="17"/>
                    <a:pt x="0" y="18"/>
                    <a:pt x="0" y="18"/>
                  </a:cubicBezTo>
                  <a:close/>
                  <a:moveTo>
                    <a:pt x="12" y="0"/>
                  </a:moveTo>
                  <a:cubicBezTo>
                    <a:pt x="12" y="0"/>
                    <a:pt x="13" y="0"/>
                    <a:pt x="13" y="1"/>
                  </a:cubicBezTo>
                  <a:cubicBezTo>
                    <a:pt x="9" y="0"/>
                    <a:pt x="2" y="0"/>
                    <a:pt x="2" y="0"/>
                  </a:cubicBezTo>
                  <a:cubicBezTo>
                    <a:pt x="2" y="0"/>
                    <a:pt x="9" y="0"/>
                    <a:pt x="12" y="0"/>
                  </a:cubicBezTo>
                  <a:cubicBezTo>
                    <a:pt x="12" y="0"/>
                    <a:pt x="12" y="0"/>
                    <a:pt x="12" y="0"/>
                  </a:cubicBezTo>
                  <a:close/>
                  <a:moveTo>
                    <a:pt x="11" y="8"/>
                  </a:moveTo>
                  <a:cubicBezTo>
                    <a:pt x="10" y="8"/>
                    <a:pt x="10" y="8"/>
                    <a:pt x="9" y="9"/>
                  </a:cubicBezTo>
                  <a:cubicBezTo>
                    <a:pt x="9" y="9"/>
                    <a:pt x="10" y="9"/>
                    <a:pt x="10" y="9"/>
                  </a:cubicBezTo>
                  <a:cubicBezTo>
                    <a:pt x="6" y="9"/>
                    <a:pt x="1" y="9"/>
                    <a:pt x="1" y="9"/>
                  </a:cubicBezTo>
                  <a:cubicBezTo>
                    <a:pt x="1" y="9"/>
                    <a:pt x="7" y="8"/>
                    <a:pt x="11" y="8"/>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38" name="Rectangle 153"/>
            <p:cNvSpPr>
              <a:spLocks noChangeArrowheads="1"/>
            </p:cNvSpPr>
            <p:nvPr/>
          </p:nvSpPr>
          <p:spPr bwMode="auto">
            <a:xfrm>
              <a:off x="4311650" y="3675063"/>
              <a:ext cx="36513" cy="571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54"/>
            <p:cNvSpPr>
              <a:spLocks/>
            </p:cNvSpPr>
            <p:nvPr/>
          </p:nvSpPr>
          <p:spPr bwMode="auto">
            <a:xfrm>
              <a:off x="4011613" y="3527425"/>
              <a:ext cx="312738" cy="212725"/>
            </a:xfrm>
            <a:custGeom>
              <a:avLst/>
              <a:gdLst>
                <a:gd name="T0" fmla="*/ 53 w 183"/>
                <a:gd name="T1" fmla="*/ 23 h 125"/>
                <a:gd name="T2" fmla="*/ 100 w 183"/>
                <a:gd name="T3" fmla="*/ 83 h 125"/>
                <a:gd name="T4" fmla="*/ 183 w 183"/>
                <a:gd name="T5" fmla="*/ 83 h 125"/>
                <a:gd name="T6" fmla="*/ 183 w 183"/>
                <a:gd name="T7" fmla="*/ 124 h 125"/>
                <a:gd name="T8" fmla="*/ 94 w 183"/>
                <a:gd name="T9" fmla="*/ 124 h 125"/>
                <a:gd name="T10" fmla="*/ 66 w 183"/>
                <a:gd name="T11" fmla="*/ 108 h 125"/>
                <a:gd name="T12" fmla="*/ 19 w 183"/>
                <a:gd name="T13" fmla="*/ 52 h 125"/>
                <a:gd name="T14" fmla="*/ 53 w 183"/>
                <a:gd name="T15" fmla="*/ 23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125">
                  <a:moveTo>
                    <a:pt x="53" y="23"/>
                  </a:moveTo>
                  <a:cubicBezTo>
                    <a:pt x="100" y="83"/>
                    <a:pt x="100" y="83"/>
                    <a:pt x="100" y="83"/>
                  </a:cubicBezTo>
                  <a:cubicBezTo>
                    <a:pt x="183" y="83"/>
                    <a:pt x="183" y="83"/>
                    <a:pt x="183" y="83"/>
                  </a:cubicBezTo>
                  <a:cubicBezTo>
                    <a:pt x="183" y="124"/>
                    <a:pt x="183" y="124"/>
                    <a:pt x="183" y="124"/>
                  </a:cubicBezTo>
                  <a:cubicBezTo>
                    <a:pt x="94" y="124"/>
                    <a:pt x="94" y="124"/>
                    <a:pt x="94" y="124"/>
                  </a:cubicBezTo>
                  <a:cubicBezTo>
                    <a:pt x="78" y="125"/>
                    <a:pt x="70" y="113"/>
                    <a:pt x="66" y="108"/>
                  </a:cubicBezTo>
                  <a:cubicBezTo>
                    <a:pt x="19" y="52"/>
                    <a:pt x="19" y="52"/>
                    <a:pt x="19" y="52"/>
                  </a:cubicBezTo>
                  <a:cubicBezTo>
                    <a:pt x="0" y="29"/>
                    <a:pt x="34" y="0"/>
                    <a:pt x="53" y="23"/>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55"/>
            <p:cNvSpPr>
              <a:spLocks/>
            </p:cNvSpPr>
            <p:nvPr/>
          </p:nvSpPr>
          <p:spPr bwMode="auto">
            <a:xfrm>
              <a:off x="4224338" y="3884613"/>
              <a:ext cx="120650" cy="260350"/>
            </a:xfrm>
            <a:custGeom>
              <a:avLst/>
              <a:gdLst>
                <a:gd name="T0" fmla="*/ 10 w 71"/>
                <a:gd name="T1" fmla="*/ 1 h 153"/>
                <a:gd name="T2" fmla="*/ 49 w 71"/>
                <a:gd name="T3" fmla="*/ 1 h 153"/>
                <a:gd name="T4" fmla="*/ 57 w 71"/>
                <a:gd name="T5" fmla="*/ 5 h 153"/>
                <a:gd name="T6" fmla="*/ 71 w 71"/>
                <a:gd name="T7" fmla="*/ 144 h 153"/>
                <a:gd name="T8" fmla="*/ 61 w 71"/>
                <a:gd name="T9" fmla="*/ 153 h 153"/>
                <a:gd name="T10" fmla="*/ 23 w 71"/>
                <a:gd name="T11" fmla="*/ 153 h 153"/>
                <a:gd name="T12" fmla="*/ 13 w 71"/>
                <a:gd name="T13" fmla="*/ 144 h 153"/>
                <a:gd name="T14" fmla="*/ 1 w 71"/>
                <a:gd name="T15" fmla="*/ 10 h 153"/>
                <a:gd name="T16" fmla="*/ 10 w 71"/>
                <a:gd name="T17" fmla="*/ 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53">
                  <a:moveTo>
                    <a:pt x="10" y="1"/>
                  </a:moveTo>
                  <a:cubicBezTo>
                    <a:pt x="49" y="1"/>
                    <a:pt x="49" y="1"/>
                    <a:pt x="49" y="1"/>
                  </a:cubicBezTo>
                  <a:cubicBezTo>
                    <a:pt x="54" y="1"/>
                    <a:pt x="56" y="0"/>
                    <a:pt x="57" y="5"/>
                  </a:cubicBezTo>
                  <a:cubicBezTo>
                    <a:pt x="71" y="144"/>
                    <a:pt x="71" y="144"/>
                    <a:pt x="71" y="144"/>
                  </a:cubicBezTo>
                  <a:cubicBezTo>
                    <a:pt x="71" y="149"/>
                    <a:pt x="66" y="153"/>
                    <a:pt x="61" y="153"/>
                  </a:cubicBezTo>
                  <a:cubicBezTo>
                    <a:pt x="23" y="153"/>
                    <a:pt x="23" y="153"/>
                    <a:pt x="23" y="153"/>
                  </a:cubicBezTo>
                  <a:cubicBezTo>
                    <a:pt x="18" y="153"/>
                    <a:pt x="14" y="149"/>
                    <a:pt x="13" y="144"/>
                  </a:cubicBezTo>
                  <a:cubicBezTo>
                    <a:pt x="1" y="10"/>
                    <a:pt x="1" y="10"/>
                    <a:pt x="1" y="10"/>
                  </a:cubicBezTo>
                  <a:cubicBezTo>
                    <a:pt x="0" y="5"/>
                    <a:pt x="5" y="1"/>
                    <a:pt x="10" y="1"/>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56"/>
            <p:cNvSpPr>
              <a:spLocks/>
            </p:cNvSpPr>
            <p:nvPr/>
          </p:nvSpPr>
          <p:spPr bwMode="auto">
            <a:xfrm>
              <a:off x="4248150" y="4160838"/>
              <a:ext cx="171450" cy="71438"/>
            </a:xfrm>
            <a:custGeom>
              <a:avLst/>
              <a:gdLst>
                <a:gd name="T0" fmla="*/ 5 w 101"/>
                <a:gd name="T1" fmla="*/ 0 h 42"/>
                <a:gd name="T2" fmla="*/ 1 w 101"/>
                <a:gd name="T3" fmla="*/ 19 h 42"/>
                <a:gd name="T4" fmla="*/ 4 w 101"/>
                <a:gd name="T5" fmla="*/ 33 h 42"/>
                <a:gd name="T6" fmla="*/ 15 w 101"/>
                <a:gd name="T7" fmla="*/ 34 h 42"/>
                <a:gd name="T8" fmla="*/ 19 w 101"/>
                <a:gd name="T9" fmla="*/ 29 h 42"/>
                <a:gd name="T10" fmla="*/ 49 w 101"/>
                <a:gd name="T11" fmla="*/ 38 h 42"/>
                <a:gd name="T12" fmla="*/ 82 w 101"/>
                <a:gd name="T13" fmla="*/ 41 h 42"/>
                <a:gd name="T14" fmla="*/ 101 w 101"/>
                <a:gd name="T15" fmla="*/ 33 h 42"/>
                <a:gd name="T16" fmla="*/ 68 w 101"/>
                <a:gd name="T17" fmla="*/ 14 h 42"/>
                <a:gd name="T18" fmla="*/ 51 w 101"/>
                <a:gd name="T19" fmla="*/ 0 h 42"/>
                <a:gd name="T20" fmla="*/ 47 w 101"/>
                <a:gd name="T21" fmla="*/ 1 h 42"/>
                <a:gd name="T22" fmla="*/ 9 w 101"/>
                <a:gd name="T23" fmla="*/ 1 h 42"/>
                <a:gd name="T24" fmla="*/ 5 w 101"/>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42">
                  <a:moveTo>
                    <a:pt x="5" y="0"/>
                  </a:moveTo>
                  <a:cubicBezTo>
                    <a:pt x="3" y="7"/>
                    <a:pt x="1" y="15"/>
                    <a:pt x="1" y="19"/>
                  </a:cubicBezTo>
                  <a:cubicBezTo>
                    <a:pt x="1" y="27"/>
                    <a:pt x="0" y="32"/>
                    <a:pt x="4" y="33"/>
                  </a:cubicBezTo>
                  <a:cubicBezTo>
                    <a:pt x="15" y="34"/>
                    <a:pt x="15" y="34"/>
                    <a:pt x="15" y="34"/>
                  </a:cubicBezTo>
                  <a:cubicBezTo>
                    <a:pt x="17" y="34"/>
                    <a:pt x="19" y="32"/>
                    <a:pt x="19" y="29"/>
                  </a:cubicBezTo>
                  <a:cubicBezTo>
                    <a:pt x="25" y="28"/>
                    <a:pt x="35" y="36"/>
                    <a:pt x="49" y="38"/>
                  </a:cubicBezTo>
                  <a:cubicBezTo>
                    <a:pt x="82" y="41"/>
                    <a:pt x="82" y="41"/>
                    <a:pt x="82" y="41"/>
                  </a:cubicBezTo>
                  <a:cubicBezTo>
                    <a:pt x="88" y="42"/>
                    <a:pt x="100" y="41"/>
                    <a:pt x="101" y="33"/>
                  </a:cubicBezTo>
                  <a:cubicBezTo>
                    <a:pt x="101" y="25"/>
                    <a:pt x="81" y="20"/>
                    <a:pt x="68" y="14"/>
                  </a:cubicBezTo>
                  <a:cubicBezTo>
                    <a:pt x="62" y="11"/>
                    <a:pt x="56" y="6"/>
                    <a:pt x="51" y="0"/>
                  </a:cubicBezTo>
                  <a:cubicBezTo>
                    <a:pt x="50" y="1"/>
                    <a:pt x="48" y="1"/>
                    <a:pt x="47" y="1"/>
                  </a:cubicBezTo>
                  <a:cubicBezTo>
                    <a:pt x="9" y="1"/>
                    <a:pt x="9" y="1"/>
                    <a:pt x="9" y="1"/>
                  </a:cubicBezTo>
                  <a:cubicBezTo>
                    <a:pt x="8" y="1"/>
                    <a:pt x="6" y="1"/>
                    <a:pt x="5"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57"/>
            <p:cNvSpPr>
              <a:spLocks/>
            </p:cNvSpPr>
            <p:nvPr/>
          </p:nvSpPr>
          <p:spPr bwMode="auto">
            <a:xfrm>
              <a:off x="3859213" y="3960813"/>
              <a:ext cx="334963" cy="73025"/>
            </a:xfrm>
            <a:custGeom>
              <a:avLst/>
              <a:gdLst>
                <a:gd name="T0" fmla="*/ 22 w 196"/>
                <a:gd name="T1" fmla="*/ 0 h 43"/>
                <a:gd name="T2" fmla="*/ 175 w 196"/>
                <a:gd name="T3" fmla="*/ 0 h 43"/>
                <a:gd name="T4" fmla="*/ 196 w 196"/>
                <a:gd name="T5" fmla="*/ 21 h 43"/>
                <a:gd name="T6" fmla="*/ 196 w 196"/>
                <a:gd name="T7" fmla="*/ 21 h 43"/>
                <a:gd name="T8" fmla="*/ 175 w 196"/>
                <a:gd name="T9" fmla="*/ 43 h 43"/>
                <a:gd name="T10" fmla="*/ 22 w 196"/>
                <a:gd name="T11" fmla="*/ 43 h 43"/>
                <a:gd name="T12" fmla="*/ 0 w 196"/>
                <a:gd name="T13" fmla="*/ 21 h 43"/>
                <a:gd name="T14" fmla="*/ 0 w 196"/>
                <a:gd name="T15" fmla="*/ 21 h 43"/>
                <a:gd name="T16" fmla="*/ 22 w 196"/>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43">
                  <a:moveTo>
                    <a:pt x="22" y="0"/>
                  </a:moveTo>
                  <a:cubicBezTo>
                    <a:pt x="175" y="0"/>
                    <a:pt x="175" y="0"/>
                    <a:pt x="175" y="0"/>
                  </a:cubicBezTo>
                  <a:cubicBezTo>
                    <a:pt x="187" y="0"/>
                    <a:pt x="196" y="10"/>
                    <a:pt x="196" y="21"/>
                  </a:cubicBezTo>
                  <a:cubicBezTo>
                    <a:pt x="196" y="21"/>
                    <a:pt x="196" y="21"/>
                    <a:pt x="196" y="21"/>
                  </a:cubicBezTo>
                  <a:cubicBezTo>
                    <a:pt x="196" y="33"/>
                    <a:pt x="187" y="43"/>
                    <a:pt x="175" y="43"/>
                  </a:cubicBezTo>
                  <a:cubicBezTo>
                    <a:pt x="22" y="43"/>
                    <a:pt x="22" y="43"/>
                    <a:pt x="22" y="43"/>
                  </a:cubicBezTo>
                  <a:cubicBezTo>
                    <a:pt x="10" y="43"/>
                    <a:pt x="0" y="33"/>
                    <a:pt x="0" y="21"/>
                  </a:cubicBezTo>
                  <a:cubicBezTo>
                    <a:pt x="0" y="21"/>
                    <a:pt x="0" y="21"/>
                    <a:pt x="0" y="21"/>
                  </a:cubicBezTo>
                  <a:cubicBezTo>
                    <a:pt x="0" y="10"/>
                    <a:pt x="10" y="0"/>
                    <a:pt x="22"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58"/>
            <p:cNvSpPr>
              <a:spLocks/>
            </p:cNvSpPr>
            <p:nvPr/>
          </p:nvSpPr>
          <p:spPr bwMode="auto">
            <a:xfrm>
              <a:off x="3859213" y="3665538"/>
              <a:ext cx="74613" cy="368300"/>
            </a:xfrm>
            <a:custGeom>
              <a:avLst/>
              <a:gdLst>
                <a:gd name="T0" fmla="*/ 0 w 43"/>
                <a:gd name="T1" fmla="*/ 194 h 216"/>
                <a:gd name="T2" fmla="*/ 0 w 43"/>
                <a:gd name="T3" fmla="*/ 21 h 216"/>
                <a:gd name="T4" fmla="*/ 22 w 43"/>
                <a:gd name="T5" fmla="*/ 0 h 216"/>
                <a:gd name="T6" fmla="*/ 22 w 43"/>
                <a:gd name="T7" fmla="*/ 0 h 216"/>
                <a:gd name="T8" fmla="*/ 43 w 43"/>
                <a:gd name="T9" fmla="*/ 21 h 216"/>
                <a:gd name="T10" fmla="*/ 43 w 43"/>
                <a:gd name="T11" fmla="*/ 194 h 216"/>
                <a:gd name="T12" fmla="*/ 22 w 43"/>
                <a:gd name="T13" fmla="*/ 216 h 216"/>
                <a:gd name="T14" fmla="*/ 22 w 43"/>
                <a:gd name="T15" fmla="*/ 216 h 216"/>
                <a:gd name="T16" fmla="*/ 0 w 43"/>
                <a:gd name="T17" fmla="*/ 19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216">
                  <a:moveTo>
                    <a:pt x="0" y="194"/>
                  </a:moveTo>
                  <a:cubicBezTo>
                    <a:pt x="0" y="21"/>
                    <a:pt x="0" y="21"/>
                    <a:pt x="0" y="21"/>
                  </a:cubicBezTo>
                  <a:cubicBezTo>
                    <a:pt x="0" y="10"/>
                    <a:pt x="10" y="0"/>
                    <a:pt x="22" y="0"/>
                  </a:cubicBezTo>
                  <a:cubicBezTo>
                    <a:pt x="22" y="0"/>
                    <a:pt x="22" y="0"/>
                    <a:pt x="22" y="0"/>
                  </a:cubicBezTo>
                  <a:cubicBezTo>
                    <a:pt x="33" y="0"/>
                    <a:pt x="43" y="10"/>
                    <a:pt x="43" y="21"/>
                  </a:cubicBezTo>
                  <a:cubicBezTo>
                    <a:pt x="43" y="194"/>
                    <a:pt x="43" y="194"/>
                    <a:pt x="43" y="194"/>
                  </a:cubicBezTo>
                  <a:cubicBezTo>
                    <a:pt x="43" y="206"/>
                    <a:pt x="33" y="216"/>
                    <a:pt x="22" y="216"/>
                  </a:cubicBezTo>
                  <a:cubicBezTo>
                    <a:pt x="22" y="216"/>
                    <a:pt x="22" y="216"/>
                    <a:pt x="22" y="216"/>
                  </a:cubicBezTo>
                  <a:cubicBezTo>
                    <a:pt x="10" y="216"/>
                    <a:pt x="0" y="206"/>
                    <a:pt x="0" y="194"/>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59"/>
            <p:cNvSpPr>
              <a:spLocks noChangeArrowheads="1"/>
            </p:cNvSpPr>
            <p:nvPr/>
          </p:nvSpPr>
          <p:spPr bwMode="auto">
            <a:xfrm>
              <a:off x="4014788" y="3994150"/>
              <a:ext cx="25400" cy="204788"/>
            </a:xfrm>
            <a:prstGeom prst="rect">
              <a:avLst/>
            </a:prstGeom>
            <a:solidFill>
              <a:srgbClr val="F4BD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60"/>
            <p:cNvSpPr>
              <a:spLocks/>
            </p:cNvSpPr>
            <p:nvPr/>
          </p:nvSpPr>
          <p:spPr bwMode="auto">
            <a:xfrm>
              <a:off x="3916363" y="4175125"/>
              <a:ext cx="223838" cy="66675"/>
            </a:xfrm>
            <a:custGeom>
              <a:avLst/>
              <a:gdLst>
                <a:gd name="T0" fmla="*/ 0 w 131"/>
                <a:gd name="T1" fmla="*/ 39 h 39"/>
                <a:gd name="T2" fmla="*/ 23 w 131"/>
                <a:gd name="T3" fmla="*/ 14 h 39"/>
                <a:gd name="T4" fmla="*/ 65 w 131"/>
                <a:gd name="T5" fmla="*/ 0 h 39"/>
                <a:gd name="T6" fmla="*/ 108 w 131"/>
                <a:gd name="T7" fmla="*/ 14 h 39"/>
                <a:gd name="T8" fmla="*/ 131 w 131"/>
                <a:gd name="T9" fmla="*/ 39 h 39"/>
                <a:gd name="T10" fmla="*/ 115 w 131"/>
                <a:gd name="T11" fmla="*/ 39 h 39"/>
                <a:gd name="T12" fmla="*/ 100 w 131"/>
                <a:gd name="T13" fmla="*/ 25 h 39"/>
                <a:gd name="T14" fmla="*/ 65 w 131"/>
                <a:gd name="T15" fmla="*/ 14 h 39"/>
                <a:gd name="T16" fmla="*/ 31 w 131"/>
                <a:gd name="T17" fmla="*/ 25 h 39"/>
                <a:gd name="T18" fmla="*/ 16 w 131"/>
                <a:gd name="T19" fmla="*/ 39 h 39"/>
                <a:gd name="T20" fmla="*/ 0 w 131"/>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9">
                  <a:moveTo>
                    <a:pt x="0" y="39"/>
                  </a:moveTo>
                  <a:cubicBezTo>
                    <a:pt x="6" y="29"/>
                    <a:pt x="13" y="20"/>
                    <a:pt x="23" y="14"/>
                  </a:cubicBezTo>
                  <a:cubicBezTo>
                    <a:pt x="35" y="5"/>
                    <a:pt x="50" y="0"/>
                    <a:pt x="65" y="0"/>
                  </a:cubicBezTo>
                  <a:cubicBezTo>
                    <a:pt x="81" y="0"/>
                    <a:pt x="96" y="5"/>
                    <a:pt x="108" y="14"/>
                  </a:cubicBezTo>
                  <a:cubicBezTo>
                    <a:pt x="117" y="20"/>
                    <a:pt x="125" y="29"/>
                    <a:pt x="131" y="39"/>
                  </a:cubicBezTo>
                  <a:cubicBezTo>
                    <a:pt x="115" y="39"/>
                    <a:pt x="115" y="39"/>
                    <a:pt x="115" y="39"/>
                  </a:cubicBezTo>
                  <a:cubicBezTo>
                    <a:pt x="111" y="33"/>
                    <a:pt x="106" y="29"/>
                    <a:pt x="100" y="25"/>
                  </a:cubicBezTo>
                  <a:cubicBezTo>
                    <a:pt x="90" y="18"/>
                    <a:pt x="78" y="14"/>
                    <a:pt x="65" y="14"/>
                  </a:cubicBezTo>
                  <a:cubicBezTo>
                    <a:pt x="52" y="14"/>
                    <a:pt x="40" y="18"/>
                    <a:pt x="31" y="25"/>
                  </a:cubicBezTo>
                  <a:cubicBezTo>
                    <a:pt x="25" y="29"/>
                    <a:pt x="20" y="33"/>
                    <a:pt x="16" y="39"/>
                  </a:cubicBezTo>
                  <a:lnTo>
                    <a:pt x="0" y="39"/>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61"/>
            <p:cNvSpPr>
              <a:spLocks/>
            </p:cNvSpPr>
            <p:nvPr/>
          </p:nvSpPr>
          <p:spPr bwMode="auto">
            <a:xfrm>
              <a:off x="4032250" y="3498850"/>
              <a:ext cx="82550" cy="95250"/>
            </a:xfrm>
            <a:custGeom>
              <a:avLst/>
              <a:gdLst>
                <a:gd name="T0" fmla="*/ 0 w 52"/>
                <a:gd name="T1" fmla="*/ 19 h 60"/>
                <a:gd name="T2" fmla="*/ 4 w 52"/>
                <a:gd name="T3" fmla="*/ 0 h 60"/>
                <a:gd name="T4" fmla="*/ 52 w 52"/>
                <a:gd name="T5" fmla="*/ 49 h 60"/>
                <a:gd name="T6" fmla="*/ 51 w 52"/>
                <a:gd name="T7" fmla="*/ 60 h 60"/>
                <a:gd name="T8" fmla="*/ 0 w 52"/>
                <a:gd name="T9" fmla="*/ 19 h 60"/>
              </a:gdLst>
              <a:ahLst/>
              <a:cxnLst>
                <a:cxn ang="0">
                  <a:pos x="T0" y="T1"/>
                </a:cxn>
                <a:cxn ang="0">
                  <a:pos x="T2" y="T3"/>
                </a:cxn>
                <a:cxn ang="0">
                  <a:pos x="T4" y="T5"/>
                </a:cxn>
                <a:cxn ang="0">
                  <a:pos x="T6" y="T7"/>
                </a:cxn>
                <a:cxn ang="0">
                  <a:pos x="T8" y="T9"/>
                </a:cxn>
              </a:cxnLst>
              <a:rect l="0" t="0" r="r" b="b"/>
              <a:pathLst>
                <a:path w="52" h="60">
                  <a:moveTo>
                    <a:pt x="0" y="19"/>
                  </a:moveTo>
                  <a:lnTo>
                    <a:pt x="4" y="0"/>
                  </a:lnTo>
                  <a:lnTo>
                    <a:pt x="52" y="49"/>
                  </a:lnTo>
                  <a:lnTo>
                    <a:pt x="51" y="60"/>
                  </a:lnTo>
                  <a:lnTo>
                    <a:pt x="0" y="19"/>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62"/>
            <p:cNvSpPr>
              <a:spLocks/>
            </p:cNvSpPr>
            <p:nvPr/>
          </p:nvSpPr>
          <p:spPr bwMode="auto">
            <a:xfrm>
              <a:off x="4827588" y="3849688"/>
              <a:ext cx="403225" cy="98425"/>
            </a:xfrm>
            <a:custGeom>
              <a:avLst/>
              <a:gdLst>
                <a:gd name="T0" fmla="*/ 226 w 236"/>
                <a:gd name="T1" fmla="*/ 0 h 57"/>
                <a:gd name="T2" fmla="*/ 41 w 236"/>
                <a:gd name="T3" fmla="*/ 0 h 57"/>
                <a:gd name="T4" fmla="*/ 41 w 236"/>
                <a:gd name="T5" fmla="*/ 57 h 57"/>
                <a:gd name="T6" fmla="*/ 180 w 236"/>
                <a:gd name="T7" fmla="*/ 57 h 57"/>
                <a:gd name="T8" fmla="*/ 226 w 236"/>
                <a:gd name="T9" fmla="*/ 0 h 57"/>
              </a:gdLst>
              <a:ahLst/>
              <a:cxnLst>
                <a:cxn ang="0">
                  <a:pos x="T0" y="T1"/>
                </a:cxn>
                <a:cxn ang="0">
                  <a:pos x="T2" y="T3"/>
                </a:cxn>
                <a:cxn ang="0">
                  <a:pos x="T4" y="T5"/>
                </a:cxn>
                <a:cxn ang="0">
                  <a:pos x="T6" y="T7"/>
                </a:cxn>
                <a:cxn ang="0">
                  <a:pos x="T8" y="T9"/>
                </a:cxn>
              </a:cxnLst>
              <a:rect l="0" t="0" r="r" b="b"/>
              <a:pathLst>
                <a:path w="236" h="57">
                  <a:moveTo>
                    <a:pt x="226" y="0"/>
                  </a:moveTo>
                  <a:cubicBezTo>
                    <a:pt x="41" y="0"/>
                    <a:pt x="41" y="0"/>
                    <a:pt x="41" y="0"/>
                  </a:cubicBezTo>
                  <a:cubicBezTo>
                    <a:pt x="0" y="0"/>
                    <a:pt x="5" y="57"/>
                    <a:pt x="41" y="57"/>
                  </a:cubicBezTo>
                  <a:cubicBezTo>
                    <a:pt x="180" y="57"/>
                    <a:pt x="180" y="57"/>
                    <a:pt x="180" y="57"/>
                  </a:cubicBezTo>
                  <a:cubicBezTo>
                    <a:pt x="228" y="57"/>
                    <a:pt x="236" y="27"/>
                    <a:pt x="226"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63"/>
            <p:cNvSpPr>
              <a:spLocks/>
            </p:cNvSpPr>
            <p:nvPr/>
          </p:nvSpPr>
          <p:spPr bwMode="auto">
            <a:xfrm>
              <a:off x="5049838" y="3462338"/>
              <a:ext cx="82550" cy="119063"/>
            </a:xfrm>
            <a:custGeom>
              <a:avLst/>
              <a:gdLst>
                <a:gd name="T0" fmla="*/ 37 w 52"/>
                <a:gd name="T1" fmla="*/ 0 h 75"/>
                <a:gd name="T2" fmla="*/ 0 w 52"/>
                <a:gd name="T3" fmla="*/ 11 h 75"/>
                <a:gd name="T4" fmla="*/ 9 w 52"/>
                <a:gd name="T5" fmla="*/ 75 h 75"/>
                <a:gd name="T6" fmla="*/ 52 w 52"/>
                <a:gd name="T7" fmla="*/ 63 h 75"/>
                <a:gd name="T8" fmla="*/ 37 w 52"/>
                <a:gd name="T9" fmla="*/ 0 h 75"/>
              </a:gdLst>
              <a:ahLst/>
              <a:cxnLst>
                <a:cxn ang="0">
                  <a:pos x="T0" y="T1"/>
                </a:cxn>
                <a:cxn ang="0">
                  <a:pos x="T2" y="T3"/>
                </a:cxn>
                <a:cxn ang="0">
                  <a:pos x="T4" y="T5"/>
                </a:cxn>
                <a:cxn ang="0">
                  <a:pos x="T6" y="T7"/>
                </a:cxn>
                <a:cxn ang="0">
                  <a:pos x="T8" y="T9"/>
                </a:cxn>
              </a:cxnLst>
              <a:rect l="0" t="0" r="r" b="b"/>
              <a:pathLst>
                <a:path w="52" h="75">
                  <a:moveTo>
                    <a:pt x="37" y="0"/>
                  </a:moveTo>
                  <a:lnTo>
                    <a:pt x="0" y="11"/>
                  </a:lnTo>
                  <a:lnTo>
                    <a:pt x="9" y="75"/>
                  </a:lnTo>
                  <a:lnTo>
                    <a:pt x="52" y="63"/>
                  </a:lnTo>
                  <a:lnTo>
                    <a:pt x="37" y="0"/>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64"/>
            <p:cNvSpPr>
              <a:spLocks/>
            </p:cNvSpPr>
            <p:nvPr/>
          </p:nvSpPr>
          <p:spPr bwMode="auto">
            <a:xfrm>
              <a:off x="5057775" y="3511550"/>
              <a:ext cx="163513" cy="373063"/>
            </a:xfrm>
            <a:custGeom>
              <a:avLst/>
              <a:gdLst>
                <a:gd name="T0" fmla="*/ 0 w 96"/>
                <a:gd name="T1" fmla="*/ 43 h 218"/>
                <a:gd name="T2" fmla="*/ 12 w 96"/>
                <a:gd name="T3" fmla="*/ 198 h 218"/>
                <a:gd name="T4" fmla="*/ 96 w 96"/>
                <a:gd name="T5" fmla="*/ 218 h 218"/>
                <a:gd name="T6" fmla="*/ 44 w 96"/>
                <a:gd name="T7" fmla="*/ 0 h 218"/>
                <a:gd name="T8" fmla="*/ 0 w 96"/>
                <a:gd name="T9" fmla="*/ 43 h 218"/>
              </a:gdLst>
              <a:ahLst/>
              <a:cxnLst>
                <a:cxn ang="0">
                  <a:pos x="T0" y="T1"/>
                </a:cxn>
                <a:cxn ang="0">
                  <a:pos x="T2" y="T3"/>
                </a:cxn>
                <a:cxn ang="0">
                  <a:pos x="T4" y="T5"/>
                </a:cxn>
                <a:cxn ang="0">
                  <a:pos x="T6" y="T7"/>
                </a:cxn>
                <a:cxn ang="0">
                  <a:pos x="T8" y="T9"/>
                </a:cxn>
              </a:cxnLst>
              <a:rect l="0" t="0" r="r" b="b"/>
              <a:pathLst>
                <a:path w="96" h="218">
                  <a:moveTo>
                    <a:pt x="0" y="43"/>
                  </a:moveTo>
                  <a:cubicBezTo>
                    <a:pt x="12" y="198"/>
                    <a:pt x="12" y="198"/>
                    <a:pt x="12" y="198"/>
                  </a:cubicBezTo>
                  <a:cubicBezTo>
                    <a:pt x="43" y="198"/>
                    <a:pt x="66" y="207"/>
                    <a:pt x="96" y="218"/>
                  </a:cubicBezTo>
                  <a:cubicBezTo>
                    <a:pt x="93" y="143"/>
                    <a:pt x="76" y="64"/>
                    <a:pt x="44" y="0"/>
                  </a:cubicBezTo>
                  <a:cubicBezTo>
                    <a:pt x="31" y="16"/>
                    <a:pt x="9" y="44"/>
                    <a:pt x="0" y="43"/>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65"/>
            <p:cNvSpPr>
              <a:spLocks/>
            </p:cNvSpPr>
            <p:nvPr/>
          </p:nvSpPr>
          <p:spPr bwMode="auto">
            <a:xfrm>
              <a:off x="4768850" y="3659188"/>
              <a:ext cx="57150" cy="25400"/>
            </a:xfrm>
            <a:custGeom>
              <a:avLst/>
              <a:gdLst>
                <a:gd name="T0" fmla="*/ 1 w 34"/>
                <a:gd name="T1" fmla="*/ 0 h 15"/>
                <a:gd name="T2" fmla="*/ 22 w 34"/>
                <a:gd name="T3" fmla="*/ 4 h 15"/>
                <a:gd name="T4" fmla="*/ 34 w 34"/>
                <a:gd name="T5" fmla="*/ 12 h 15"/>
                <a:gd name="T6" fmla="*/ 23 w 34"/>
                <a:gd name="T7" fmla="*/ 15 h 15"/>
                <a:gd name="T8" fmla="*/ 8 w 34"/>
                <a:gd name="T9" fmla="*/ 11 h 15"/>
                <a:gd name="T10" fmla="*/ 1 w 34"/>
                <a:gd name="T11" fmla="*/ 0 h 15"/>
              </a:gdLst>
              <a:ahLst/>
              <a:cxnLst>
                <a:cxn ang="0">
                  <a:pos x="T0" y="T1"/>
                </a:cxn>
                <a:cxn ang="0">
                  <a:pos x="T2" y="T3"/>
                </a:cxn>
                <a:cxn ang="0">
                  <a:pos x="T4" y="T5"/>
                </a:cxn>
                <a:cxn ang="0">
                  <a:pos x="T6" y="T7"/>
                </a:cxn>
                <a:cxn ang="0">
                  <a:pos x="T8" y="T9"/>
                </a:cxn>
                <a:cxn ang="0">
                  <a:pos x="T10" y="T11"/>
                </a:cxn>
              </a:cxnLst>
              <a:rect l="0" t="0" r="r" b="b"/>
              <a:pathLst>
                <a:path w="34" h="15">
                  <a:moveTo>
                    <a:pt x="1" y="0"/>
                  </a:moveTo>
                  <a:cubicBezTo>
                    <a:pt x="22" y="4"/>
                    <a:pt x="22" y="4"/>
                    <a:pt x="22" y="4"/>
                  </a:cubicBezTo>
                  <a:cubicBezTo>
                    <a:pt x="25" y="5"/>
                    <a:pt x="34" y="10"/>
                    <a:pt x="34" y="12"/>
                  </a:cubicBezTo>
                  <a:cubicBezTo>
                    <a:pt x="34" y="15"/>
                    <a:pt x="25" y="15"/>
                    <a:pt x="23" y="15"/>
                  </a:cubicBezTo>
                  <a:cubicBezTo>
                    <a:pt x="8" y="11"/>
                    <a:pt x="8" y="11"/>
                    <a:pt x="8" y="11"/>
                  </a:cubicBezTo>
                  <a:cubicBezTo>
                    <a:pt x="0" y="9"/>
                    <a:pt x="0" y="3"/>
                    <a:pt x="1"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66"/>
            <p:cNvSpPr>
              <a:spLocks/>
            </p:cNvSpPr>
            <p:nvPr/>
          </p:nvSpPr>
          <p:spPr bwMode="auto">
            <a:xfrm>
              <a:off x="4749800" y="3671888"/>
              <a:ext cx="104775" cy="61913"/>
            </a:xfrm>
            <a:custGeom>
              <a:avLst/>
              <a:gdLst>
                <a:gd name="T0" fmla="*/ 7 w 61"/>
                <a:gd name="T1" fmla="*/ 10 h 36"/>
                <a:gd name="T2" fmla="*/ 7 w 61"/>
                <a:gd name="T3" fmla="*/ 10 h 36"/>
                <a:gd name="T4" fmla="*/ 10 w 61"/>
                <a:gd name="T5" fmla="*/ 19 h 36"/>
                <a:gd name="T6" fmla="*/ 11 w 61"/>
                <a:gd name="T7" fmla="*/ 27 h 36"/>
                <a:gd name="T8" fmla="*/ 15 w 61"/>
                <a:gd name="T9" fmla="*/ 36 h 36"/>
                <a:gd name="T10" fmla="*/ 36 w 61"/>
                <a:gd name="T11" fmla="*/ 36 h 36"/>
                <a:gd name="T12" fmla="*/ 52 w 61"/>
                <a:gd name="T13" fmla="*/ 30 h 36"/>
                <a:gd name="T14" fmla="*/ 50 w 61"/>
                <a:gd name="T15" fmla="*/ 6 h 36"/>
                <a:gd name="T16" fmla="*/ 40 w 61"/>
                <a:gd name="T17" fmla="*/ 1 h 36"/>
                <a:gd name="T18" fmla="*/ 8 w 61"/>
                <a:gd name="T19" fmla="*/ 0 h 36"/>
                <a:gd name="T20" fmla="*/ 7 w 61"/>
                <a:gd name="T21"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36">
                  <a:moveTo>
                    <a:pt x="7" y="10"/>
                  </a:moveTo>
                  <a:cubicBezTo>
                    <a:pt x="7" y="10"/>
                    <a:pt x="7" y="10"/>
                    <a:pt x="7" y="10"/>
                  </a:cubicBezTo>
                  <a:cubicBezTo>
                    <a:pt x="3" y="12"/>
                    <a:pt x="5" y="18"/>
                    <a:pt x="10" y="19"/>
                  </a:cubicBezTo>
                  <a:cubicBezTo>
                    <a:pt x="6" y="21"/>
                    <a:pt x="7" y="26"/>
                    <a:pt x="11" y="27"/>
                  </a:cubicBezTo>
                  <a:cubicBezTo>
                    <a:pt x="8" y="30"/>
                    <a:pt x="10" y="36"/>
                    <a:pt x="15" y="36"/>
                  </a:cubicBezTo>
                  <a:cubicBezTo>
                    <a:pt x="36" y="36"/>
                    <a:pt x="36" y="36"/>
                    <a:pt x="36" y="36"/>
                  </a:cubicBezTo>
                  <a:cubicBezTo>
                    <a:pt x="41" y="36"/>
                    <a:pt x="49" y="32"/>
                    <a:pt x="52" y="30"/>
                  </a:cubicBezTo>
                  <a:cubicBezTo>
                    <a:pt x="61" y="22"/>
                    <a:pt x="55" y="9"/>
                    <a:pt x="50" y="6"/>
                  </a:cubicBezTo>
                  <a:cubicBezTo>
                    <a:pt x="46" y="3"/>
                    <a:pt x="43" y="1"/>
                    <a:pt x="40" y="1"/>
                  </a:cubicBezTo>
                  <a:cubicBezTo>
                    <a:pt x="8" y="0"/>
                    <a:pt x="8" y="0"/>
                    <a:pt x="8" y="0"/>
                  </a:cubicBezTo>
                  <a:cubicBezTo>
                    <a:pt x="0" y="0"/>
                    <a:pt x="1" y="10"/>
                    <a:pt x="7" y="1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67"/>
            <p:cNvSpPr>
              <a:spLocks noEditPoints="1"/>
            </p:cNvSpPr>
            <p:nvPr/>
          </p:nvSpPr>
          <p:spPr bwMode="auto">
            <a:xfrm>
              <a:off x="4759325" y="3689350"/>
              <a:ext cx="20638" cy="30163"/>
            </a:xfrm>
            <a:custGeom>
              <a:avLst/>
              <a:gdLst>
                <a:gd name="T0" fmla="*/ 12 w 12"/>
                <a:gd name="T1" fmla="*/ 18 h 18"/>
                <a:gd name="T2" fmla="*/ 5 w 12"/>
                <a:gd name="T3" fmla="*/ 18 h 18"/>
                <a:gd name="T4" fmla="*/ 5 w 12"/>
                <a:gd name="T5" fmla="*/ 17 h 18"/>
                <a:gd name="T6" fmla="*/ 4 w 12"/>
                <a:gd name="T7" fmla="*/ 17 h 18"/>
                <a:gd name="T8" fmla="*/ 12 w 12"/>
                <a:gd name="T9" fmla="*/ 18 h 18"/>
                <a:gd name="T10" fmla="*/ 1 w 12"/>
                <a:gd name="T11" fmla="*/ 0 h 18"/>
                <a:gd name="T12" fmla="*/ 0 w 12"/>
                <a:gd name="T13" fmla="*/ 1 h 18"/>
                <a:gd name="T14" fmla="*/ 11 w 12"/>
                <a:gd name="T15" fmla="*/ 0 h 18"/>
                <a:gd name="T16" fmla="*/ 1 w 12"/>
                <a:gd name="T17" fmla="*/ 0 h 18"/>
                <a:gd name="T18" fmla="*/ 1 w 12"/>
                <a:gd name="T19" fmla="*/ 0 h 18"/>
                <a:gd name="T20" fmla="*/ 2 w 12"/>
                <a:gd name="T21" fmla="*/ 8 h 18"/>
                <a:gd name="T22" fmla="*/ 4 w 12"/>
                <a:gd name="T23" fmla="*/ 9 h 18"/>
                <a:gd name="T24" fmla="*/ 3 w 12"/>
                <a:gd name="T25" fmla="*/ 9 h 18"/>
                <a:gd name="T26" fmla="*/ 12 w 12"/>
                <a:gd name="T27" fmla="*/ 9 h 18"/>
                <a:gd name="T28" fmla="*/ 2 w 12"/>
                <a:gd name="T29" fmla="*/ 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2" y="18"/>
                  </a:moveTo>
                  <a:cubicBezTo>
                    <a:pt x="12" y="18"/>
                    <a:pt x="8" y="18"/>
                    <a:pt x="5" y="18"/>
                  </a:cubicBezTo>
                  <a:cubicBezTo>
                    <a:pt x="5" y="18"/>
                    <a:pt x="5" y="18"/>
                    <a:pt x="5" y="17"/>
                  </a:cubicBezTo>
                  <a:cubicBezTo>
                    <a:pt x="5" y="17"/>
                    <a:pt x="4" y="17"/>
                    <a:pt x="4" y="17"/>
                  </a:cubicBezTo>
                  <a:cubicBezTo>
                    <a:pt x="8" y="17"/>
                    <a:pt x="12" y="18"/>
                    <a:pt x="12" y="18"/>
                  </a:cubicBezTo>
                  <a:close/>
                  <a:moveTo>
                    <a:pt x="1" y="0"/>
                  </a:moveTo>
                  <a:cubicBezTo>
                    <a:pt x="0" y="0"/>
                    <a:pt x="0" y="0"/>
                    <a:pt x="0" y="1"/>
                  </a:cubicBezTo>
                  <a:cubicBezTo>
                    <a:pt x="4" y="0"/>
                    <a:pt x="11" y="0"/>
                    <a:pt x="11" y="0"/>
                  </a:cubicBezTo>
                  <a:cubicBezTo>
                    <a:pt x="11" y="0"/>
                    <a:pt x="4" y="0"/>
                    <a:pt x="1" y="0"/>
                  </a:cubicBezTo>
                  <a:cubicBezTo>
                    <a:pt x="1" y="0"/>
                    <a:pt x="1" y="0"/>
                    <a:pt x="1" y="0"/>
                  </a:cubicBezTo>
                  <a:close/>
                  <a:moveTo>
                    <a:pt x="2" y="8"/>
                  </a:moveTo>
                  <a:cubicBezTo>
                    <a:pt x="2" y="8"/>
                    <a:pt x="3" y="8"/>
                    <a:pt x="4" y="9"/>
                  </a:cubicBezTo>
                  <a:cubicBezTo>
                    <a:pt x="3" y="9"/>
                    <a:pt x="3" y="9"/>
                    <a:pt x="3" y="9"/>
                  </a:cubicBezTo>
                  <a:cubicBezTo>
                    <a:pt x="7" y="9"/>
                    <a:pt x="12" y="9"/>
                    <a:pt x="12" y="9"/>
                  </a:cubicBezTo>
                  <a:cubicBezTo>
                    <a:pt x="12" y="9"/>
                    <a:pt x="6" y="8"/>
                    <a:pt x="2" y="8"/>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53" name="Rectangle 168"/>
            <p:cNvSpPr>
              <a:spLocks noChangeArrowheads="1"/>
            </p:cNvSpPr>
            <p:nvPr/>
          </p:nvSpPr>
          <p:spPr bwMode="auto">
            <a:xfrm>
              <a:off x="4821238" y="3675063"/>
              <a:ext cx="36513" cy="5715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69"/>
            <p:cNvSpPr>
              <a:spLocks/>
            </p:cNvSpPr>
            <p:nvPr/>
          </p:nvSpPr>
          <p:spPr bwMode="auto">
            <a:xfrm>
              <a:off x="4845050" y="3527425"/>
              <a:ext cx="312738" cy="212725"/>
            </a:xfrm>
            <a:custGeom>
              <a:avLst/>
              <a:gdLst>
                <a:gd name="T0" fmla="*/ 130 w 183"/>
                <a:gd name="T1" fmla="*/ 23 h 125"/>
                <a:gd name="T2" fmla="*/ 83 w 183"/>
                <a:gd name="T3" fmla="*/ 83 h 125"/>
                <a:gd name="T4" fmla="*/ 0 w 183"/>
                <a:gd name="T5" fmla="*/ 83 h 125"/>
                <a:gd name="T6" fmla="*/ 0 w 183"/>
                <a:gd name="T7" fmla="*/ 124 h 125"/>
                <a:gd name="T8" fmla="*/ 89 w 183"/>
                <a:gd name="T9" fmla="*/ 124 h 125"/>
                <a:gd name="T10" fmla="*/ 116 w 183"/>
                <a:gd name="T11" fmla="*/ 108 h 125"/>
                <a:gd name="T12" fmla="*/ 164 w 183"/>
                <a:gd name="T13" fmla="*/ 52 h 125"/>
                <a:gd name="T14" fmla="*/ 130 w 183"/>
                <a:gd name="T15" fmla="*/ 23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125">
                  <a:moveTo>
                    <a:pt x="130" y="23"/>
                  </a:moveTo>
                  <a:cubicBezTo>
                    <a:pt x="83" y="83"/>
                    <a:pt x="83" y="83"/>
                    <a:pt x="83" y="83"/>
                  </a:cubicBezTo>
                  <a:cubicBezTo>
                    <a:pt x="0" y="83"/>
                    <a:pt x="0" y="83"/>
                    <a:pt x="0" y="83"/>
                  </a:cubicBezTo>
                  <a:cubicBezTo>
                    <a:pt x="0" y="124"/>
                    <a:pt x="0" y="124"/>
                    <a:pt x="0" y="124"/>
                  </a:cubicBezTo>
                  <a:cubicBezTo>
                    <a:pt x="89" y="124"/>
                    <a:pt x="89" y="124"/>
                    <a:pt x="89" y="124"/>
                  </a:cubicBezTo>
                  <a:cubicBezTo>
                    <a:pt x="104" y="125"/>
                    <a:pt x="112" y="113"/>
                    <a:pt x="116" y="108"/>
                  </a:cubicBezTo>
                  <a:cubicBezTo>
                    <a:pt x="164" y="52"/>
                    <a:pt x="164" y="52"/>
                    <a:pt x="164" y="52"/>
                  </a:cubicBezTo>
                  <a:cubicBezTo>
                    <a:pt x="183" y="29"/>
                    <a:pt x="148" y="0"/>
                    <a:pt x="130" y="23"/>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70"/>
            <p:cNvSpPr>
              <a:spLocks/>
            </p:cNvSpPr>
            <p:nvPr/>
          </p:nvSpPr>
          <p:spPr bwMode="auto">
            <a:xfrm>
              <a:off x="4824413" y="3881438"/>
              <a:ext cx="120650" cy="263525"/>
            </a:xfrm>
            <a:custGeom>
              <a:avLst/>
              <a:gdLst>
                <a:gd name="T0" fmla="*/ 60 w 70"/>
                <a:gd name="T1" fmla="*/ 3 h 155"/>
                <a:gd name="T2" fmla="*/ 22 w 70"/>
                <a:gd name="T3" fmla="*/ 3 h 155"/>
                <a:gd name="T4" fmla="*/ 14 w 70"/>
                <a:gd name="T5" fmla="*/ 5 h 155"/>
                <a:gd name="T6" fmla="*/ 0 w 70"/>
                <a:gd name="T7" fmla="*/ 146 h 155"/>
                <a:gd name="T8" fmla="*/ 10 w 70"/>
                <a:gd name="T9" fmla="*/ 155 h 155"/>
                <a:gd name="T10" fmla="*/ 48 w 70"/>
                <a:gd name="T11" fmla="*/ 155 h 155"/>
                <a:gd name="T12" fmla="*/ 57 w 70"/>
                <a:gd name="T13" fmla="*/ 146 h 155"/>
                <a:gd name="T14" fmla="*/ 70 w 70"/>
                <a:gd name="T15" fmla="*/ 12 h 155"/>
                <a:gd name="T16" fmla="*/ 60 w 70"/>
                <a:gd name="T17" fmla="*/ 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155">
                  <a:moveTo>
                    <a:pt x="60" y="3"/>
                  </a:moveTo>
                  <a:cubicBezTo>
                    <a:pt x="22" y="3"/>
                    <a:pt x="22" y="3"/>
                    <a:pt x="22" y="3"/>
                  </a:cubicBezTo>
                  <a:cubicBezTo>
                    <a:pt x="17" y="3"/>
                    <a:pt x="15" y="0"/>
                    <a:pt x="14" y="5"/>
                  </a:cubicBezTo>
                  <a:cubicBezTo>
                    <a:pt x="0" y="146"/>
                    <a:pt x="0" y="146"/>
                    <a:pt x="0" y="146"/>
                  </a:cubicBezTo>
                  <a:cubicBezTo>
                    <a:pt x="0" y="151"/>
                    <a:pt x="4" y="155"/>
                    <a:pt x="10" y="155"/>
                  </a:cubicBezTo>
                  <a:cubicBezTo>
                    <a:pt x="48" y="155"/>
                    <a:pt x="48" y="155"/>
                    <a:pt x="48" y="155"/>
                  </a:cubicBezTo>
                  <a:cubicBezTo>
                    <a:pt x="53" y="155"/>
                    <a:pt x="57" y="151"/>
                    <a:pt x="57" y="146"/>
                  </a:cubicBezTo>
                  <a:cubicBezTo>
                    <a:pt x="70" y="12"/>
                    <a:pt x="70" y="12"/>
                    <a:pt x="70" y="12"/>
                  </a:cubicBezTo>
                  <a:cubicBezTo>
                    <a:pt x="70" y="7"/>
                    <a:pt x="66" y="3"/>
                    <a:pt x="60" y="3"/>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71"/>
            <p:cNvSpPr>
              <a:spLocks/>
            </p:cNvSpPr>
            <p:nvPr/>
          </p:nvSpPr>
          <p:spPr bwMode="auto">
            <a:xfrm>
              <a:off x="4752975" y="4160838"/>
              <a:ext cx="173038" cy="79375"/>
            </a:xfrm>
            <a:custGeom>
              <a:avLst/>
              <a:gdLst>
                <a:gd name="T0" fmla="*/ 94 w 101"/>
                <a:gd name="T1" fmla="*/ 0 h 46"/>
                <a:gd name="T2" fmla="*/ 99 w 101"/>
                <a:gd name="T3" fmla="*/ 17 h 46"/>
                <a:gd name="T4" fmla="*/ 98 w 101"/>
                <a:gd name="T5" fmla="*/ 31 h 46"/>
                <a:gd name="T6" fmla="*/ 86 w 101"/>
                <a:gd name="T7" fmla="*/ 33 h 46"/>
                <a:gd name="T8" fmla="*/ 82 w 101"/>
                <a:gd name="T9" fmla="*/ 28 h 46"/>
                <a:gd name="T10" fmla="*/ 53 w 101"/>
                <a:gd name="T11" fmla="*/ 39 h 46"/>
                <a:gd name="T12" fmla="*/ 20 w 101"/>
                <a:gd name="T13" fmla="*/ 45 h 46"/>
                <a:gd name="T14" fmla="*/ 1 w 101"/>
                <a:gd name="T15" fmla="*/ 38 h 46"/>
                <a:gd name="T16" fmla="*/ 32 w 101"/>
                <a:gd name="T17" fmla="*/ 16 h 46"/>
                <a:gd name="T18" fmla="*/ 49 w 101"/>
                <a:gd name="T19" fmla="*/ 1 h 46"/>
                <a:gd name="T20" fmla="*/ 52 w 101"/>
                <a:gd name="T21" fmla="*/ 1 h 46"/>
                <a:gd name="T22" fmla="*/ 90 w 101"/>
                <a:gd name="T23" fmla="*/ 1 h 46"/>
                <a:gd name="T24" fmla="*/ 94 w 101"/>
                <a:gd name="T2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46">
                  <a:moveTo>
                    <a:pt x="94" y="0"/>
                  </a:moveTo>
                  <a:cubicBezTo>
                    <a:pt x="97" y="7"/>
                    <a:pt x="99" y="14"/>
                    <a:pt x="99" y="17"/>
                  </a:cubicBezTo>
                  <a:cubicBezTo>
                    <a:pt x="100" y="25"/>
                    <a:pt x="101" y="30"/>
                    <a:pt x="98" y="31"/>
                  </a:cubicBezTo>
                  <a:cubicBezTo>
                    <a:pt x="86" y="33"/>
                    <a:pt x="86" y="33"/>
                    <a:pt x="86" y="33"/>
                  </a:cubicBezTo>
                  <a:cubicBezTo>
                    <a:pt x="84" y="33"/>
                    <a:pt x="82" y="31"/>
                    <a:pt x="82" y="28"/>
                  </a:cubicBezTo>
                  <a:cubicBezTo>
                    <a:pt x="76" y="28"/>
                    <a:pt x="66" y="37"/>
                    <a:pt x="53" y="39"/>
                  </a:cubicBezTo>
                  <a:cubicBezTo>
                    <a:pt x="20" y="45"/>
                    <a:pt x="20" y="45"/>
                    <a:pt x="20" y="45"/>
                  </a:cubicBezTo>
                  <a:cubicBezTo>
                    <a:pt x="14" y="46"/>
                    <a:pt x="2" y="46"/>
                    <a:pt x="1" y="38"/>
                  </a:cubicBezTo>
                  <a:cubicBezTo>
                    <a:pt x="0" y="30"/>
                    <a:pt x="19" y="23"/>
                    <a:pt x="32" y="16"/>
                  </a:cubicBezTo>
                  <a:cubicBezTo>
                    <a:pt x="38" y="14"/>
                    <a:pt x="44" y="8"/>
                    <a:pt x="49" y="1"/>
                  </a:cubicBezTo>
                  <a:cubicBezTo>
                    <a:pt x="50" y="1"/>
                    <a:pt x="51" y="1"/>
                    <a:pt x="52" y="1"/>
                  </a:cubicBezTo>
                  <a:cubicBezTo>
                    <a:pt x="90" y="1"/>
                    <a:pt x="90" y="1"/>
                    <a:pt x="90" y="1"/>
                  </a:cubicBezTo>
                  <a:cubicBezTo>
                    <a:pt x="91" y="1"/>
                    <a:pt x="93" y="1"/>
                    <a:pt x="94"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72"/>
            <p:cNvSpPr>
              <a:spLocks/>
            </p:cNvSpPr>
            <p:nvPr/>
          </p:nvSpPr>
          <p:spPr bwMode="auto">
            <a:xfrm>
              <a:off x="4975225" y="3960813"/>
              <a:ext cx="334963" cy="73025"/>
            </a:xfrm>
            <a:custGeom>
              <a:avLst/>
              <a:gdLst>
                <a:gd name="T0" fmla="*/ 175 w 196"/>
                <a:gd name="T1" fmla="*/ 0 h 43"/>
                <a:gd name="T2" fmla="*/ 21 w 196"/>
                <a:gd name="T3" fmla="*/ 0 h 43"/>
                <a:gd name="T4" fmla="*/ 0 w 196"/>
                <a:gd name="T5" fmla="*/ 21 h 43"/>
                <a:gd name="T6" fmla="*/ 0 w 196"/>
                <a:gd name="T7" fmla="*/ 21 h 43"/>
                <a:gd name="T8" fmla="*/ 21 w 196"/>
                <a:gd name="T9" fmla="*/ 43 h 43"/>
                <a:gd name="T10" fmla="*/ 175 w 196"/>
                <a:gd name="T11" fmla="*/ 43 h 43"/>
                <a:gd name="T12" fmla="*/ 196 w 196"/>
                <a:gd name="T13" fmla="*/ 21 h 43"/>
                <a:gd name="T14" fmla="*/ 196 w 196"/>
                <a:gd name="T15" fmla="*/ 21 h 43"/>
                <a:gd name="T16" fmla="*/ 175 w 196"/>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43">
                  <a:moveTo>
                    <a:pt x="175" y="0"/>
                  </a:moveTo>
                  <a:cubicBezTo>
                    <a:pt x="21" y="0"/>
                    <a:pt x="21" y="0"/>
                    <a:pt x="21" y="0"/>
                  </a:cubicBezTo>
                  <a:cubicBezTo>
                    <a:pt x="10" y="0"/>
                    <a:pt x="0" y="10"/>
                    <a:pt x="0" y="21"/>
                  </a:cubicBezTo>
                  <a:cubicBezTo>
                    <a:pt x="0" y="21"/>
                    <a:pt x="0" y="21"/>
                    <a:pt x="0" y="21"/>
                  </a:cubicBezTo>
                  <a:cubicBezTo>
                    <a:pt x="0" y="33"/>
                    <a:pt x="10" y="43"/>
                    <a:pt x="21" y="43"/>
                  </a:cubicBezTo>
                  <a:cubicBezTo>
                    <a:pt x="175" y="43"/>
                    <a:pt x="175" y="43"/>
                    <a:pt x="175" y="43"/>
                  </a:cubicBezTo>
                  <a:cubicBezTo>
                    <a:pt x="187" y="43"/>
                    <a:pt x="196" y="33"/>
                    <a:pt x="196" y="21"/>
                  </a:cubicBezTo>
                  <a:cubicBezTo>
                    <a:pt x="196" y="21"/>
                    <a:pt x="196" y="21"/>
                    <a:pt x="196" y="21"/>
                  </a:cubicBezTo>
                  <a:cubicBezTo>
                    <a:pt x="196" y="10"/>
                    <a:pt x="187" y="0"/>
                    <a:pt x="175"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73"/>
            <p:cNvSpPr>
              <a:spLocks/>
            </p:cNvSpPr>
            <p:nvPr/>
          </p:nvSpPr>
          <p:spPr bwMode="auto">
            <a:xfrm>
              <a:off x="5238750" y="3665538"/>
              <a:ext cx="71438" cy="368300"/>
            </a:xfrm>
            <a:custGeom>
              <a:avLst/>
              <a:gdLst>
                <a:gd name="T0" fmla="*/ 42 w 42"/>
                <a:gd name="T1" fmla="*/ 194 h 216"/>
                <a:gd name="T2" fmla="*/ 42 w 42"/>
                <a:gd name="T3" fmla="*/ 21 h 216"/>
                <a:gd name="T4" fmla="*/ 21 w 42"/>
                <a:gd name="T5" fmla="*/ 0 h 216"/>
                <a:gd name="T6" fmla="*/ 21 w 42"/>
                <a:gd name="T7" fmla="*/ 0 h 216"/>
                <a:gd name="T8" fmla="*/ 0 w 42"/>
                <a:gd name="T9" fmla="*/ 21 h 216"/>
                <a:gd name="T10" fmla="*/ 0 w 42"/>
                <a:gd name="T11" fmla="*/ 194 h 216"/>
                <a:gd name="T12" fmla="*/ 21 w 42"/>
                <a:gd name="T13" fmla="*/ 216 h 216"/>
                <a:gd name="T14" fmla="*/ 21 w 42"/>
                <a:gd name="T15" fmla="*/ 216 h 216"/>
                <a:gd name="T16" fmla="*/ 42 w 42"/>
                <a:gd name="T17" fmla="*/ 19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16">
                  <a:moveTo>
                    <a:pt x="42" y="194"/>
                  </a:moveTo>
                  <a:cubicBezTo>
                    <a:pt x="42" y="21"/>
                    <a:pt x="42" y="21"/>
                    <a:pt x="42" y="21"/>
                  </a:cubicBezTo>
                  <a:cubicBezTo>
                    <a:pt x="42" y="10"/>
                    <a:pt x="33" y="0"/>
                    <a:pt x="21" y="0"/>
                  </a:cubicBezTo>
                  <a:cubicBezTo>
                    <a:pt x="21" y="0"/>
                    <a:pt x="21" y="0"/>
                    <a:pt x="21" y="0"/>
                  </a:cubicBezTo>
                  <a:cubicBezTo>
                    <a:pt x="9" y="0"/>
                    <a:pt x="0" y="10"/>
                    <a:pt x="0" y="21"/>
                  </a:cubicBezTo>
                  <a:cubicBezTo>
                    <a:pt x="0" y="194"/>
                    <a:pt x="0" y="194"/>
                    <a:pt x="0" y="194"/>
                  </a:cubicBezTo>
                  <a:cubicBezTo>
                    <a:pt x="0" y="206"/>
                    <a:pt x="9" y="216"/>
                    <a:pt x="21" y="216"/>
                  </a:cubicBezTo>
                  <a:cubicBezTo>
                    <a:pt x="21" y="216"/>
                    <a:pt x="21" y="216"/>
                    <a:pt x="21" y="216"/>
                  </a:cubicBezTo>
                  <a:cubicBezTo>
                    <a:pt x="33" y="216"/>
                    <a:pt x="42" y="206"/>
                    <a:pt x="42" y="194"/>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174"/>
            <p:cNvSpPr>
              <a:spLocks noChangeArrowheads="1"/>
            </p:cNvSpPr>
            <p:nvPr/>
          </p:nvSpPr>
          <p:spPr bwMode="auto">
            <a:xfrm>
              <a:off x="5130800" y="3994150"/>
              <a:ext cx="25400" cy="204788"/>
            </a:xfrm>
            <a:prstGeom prst="rect">
              <a:avLst/>
            </a:prstGeom>
            <a:solidFill>
              <a:srgbClr val="F4BD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75"/>
            <p:cNvSpPr>
              <a:spLocks/>
            </p:cNvSpPr>
            <p:nvPr/>
          </p:nvSpPr>
          <p:spPr bwMode="auto">
            <a:xfrm>
              <a:off x="5030788" y="4175125"/>
              <a:ext cx="222250" cy="66675"/>
            </a:xfrm>
            <a:custGeom>
              <a:avLst/>
              <a:gdLst>
                <a:gd name="T0" fmla="*/ 130 w 130"/>
                <a:gd name="T1" fmla="*/ 39 h 39"/>
                <a:gd name="T2" fmla="*/ 108 w 130"/>
                <a:gd name="T3" fmla="*/ 14 h 39"/>
                <a:gd name="T4" fmla="*/ 65 w 130"/>
                <a:gd name="T5" fmla="*/ 0 h 39"/>
                <a:gd name="T6" fmla="*/ 23 w 130"/>
                <a:gd name="T7" fmla="*/ 14 h 39"/>
                <a:gd name="T8" fmla="*/ 0 w 130"/>
                <a:gd name="T9" fmla="*/ 39 h 39"/>
                <a:gd name="T10" fmla="*/ 16 w 130"/>
                <a:gd name="T11" fmla="*/ 39 h 39"/>
                <a:gd name="T12" fmla="*/ 30 w 130"/>
                <a:gd name="T13" fmla="*/ 25 h 39"/>
                <a:gd name="T14" fmla="*/ 65 w 130"/>
                <a:gd name="T15" fmla="*/ 14 h 39"/>
                <a:gd name="T16" fmla="*/ 100 w 130"/>
                <a:gd name="T17" fmla="*/ 25 h 39"/>
                <a:gd name="T18" fmla="*/ 114 w 130"/>
                <a:gd name="T19" fmla="*/ 39 h 39"/>
                <a:gd name="T20" fmla="*/ 130 w 130"/>
                <a:gd name="T2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0" h="39">
                  <a:moveTo>
                    <a:pt x="130" y="39"/>
                  </a:moveTo>
                  <a:cubicBezTo>
                    <a:pt x="125" y="29"/>
                    <a:pt x="117" y="20"/>
                    <a:pt x="108" y="14"/>
                  </a:cubicBezTo>
                  <a:cubicBezTo>
                    <a:pt x="96" y="5"/>
                    <a:pt x="81" y="0"/>
                    <a:pt x="65" y="0"/>
                  </a:cubicBezTo>
                  <a:cubicBezTo>
                    <a:pt x="49" y="0"/>
                    <a:pt x="35" y="5"/>
                    <a:pt x="23" y="14"/>
                  </a:cubicBezTo>
                  <a:cubicBezTo>
                    <a:pt x="13" y="20"/>
                    <a:pt x="5" y="29"/>
                    <a:pt x="0" y="39"/>
                  </a:cubicBezTo>
                  <a:cubicBezTo>
                    <a:pt x="16" y="39"/>
                    <a:pt x="16" y="39"/>
                    <a:pt x="16" y="39"/>
                  </a:cubicBezTo>
                  <a:cubicBezTo>
                    <a:pt x="20" y="33"/>
                    <a:pt x="25" y="29"/>
                    <a:pt x="30" y="25"/>
                  </a:cubicBezTo>
                  <a:cubicBezTo>
                    <a:pt x="40" y="18"/>
                    <a:pt x="52" y="14"/>
                    <a:pt x="65" y="14"/>
                  </a:cubicBezTo>
                  <a:cubicBezTo>
                    <a:pt x="78" y="14"/>
                    <a:pt x="90" y="18"/>
                    <a:pt x="100" y="25"/>
                  </a:cubicBezTo>
                  <a:cubicBezTo>
                    <a:pt x="106" y="29"/>
                    <a:pt x="110" y="33"/>
                    <a:pt x="114" y="39"/>
                  </a:cubicBezTo>
                  <a:lnTo>
                    <a:pt x="130" y="39"/>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76"/>
            <p:cNvSpPr>
              <a:spLocks/>
            </p:cNvSpPr>
            <p:nvPr/>
          </p:nvSpPr>
          <p:spPr bwMode="auto">
            <a:xfrm>
              <a:off x="5054600" y="3498850"/>
              <a:ext cx="82550" cy="95250"/>
            </a:xfrm>
            <a:custGeom>
              <a:avLst/>
              <a:gdLst>
                <a:gd name="T0" fmla="*/ 52 w 52"/>
                <a:gd name="T1" fmla="*/ 19 h 60"/>
                <a:gd name="T2" fmla="*/ 47 w 52"/>
                <a:gd name="T3" fmla="*/ 0 h 60"/>
                <a:gd name="T4" fmla="*/ 0 w 52"/>
                <a:gd name="T5" fmla="*/ 52 h 60"/>
                <a:gd name="T6" fmla="*/ 2 w 52"/>
                <a:gd name="T7" fmla="*/ 60 h 60"/>
                <a:gd name="T8" fmla="*/ 52 w 52"/>
                <a:gd name="T9" fmla="*/ 19 h 60"/>
              </a:gdLst>
              <a:ahLst/>
              <a:cxnLst>
                <a:cxn ang="0">
                  <a:pos x="T0" y="T1"/>
                </a:cxn>
                <a:cxn ang="0">
                  <a:pos x="T2" y="T3"/>
                </a:cxn>
                <a:cxn ang="0">
                  <a:pos x="T4" y="T5"/>
                </a:cxn>
                <a:cxn ang="0">
                  <a:pos x="T6" y="T7"/>
                </a:cxn>
                <a:cxn ang="0">
                  <a:pos x="T8" y="T9"/>
                </a:cxn>
              </a:cxnLst>
              <a:rect l="0" t="0" r="r" b="b"/>
              <a:pathLst>
                <a:path w="52" h="60">
                  <a:moveTo>
                    <a:pt x="52" y="19"/>
                  </a:moveTo>
                  <a:lnTo>
                    <a:pt x="47" y="0"/>
                  </a:lnTo>
                  <a:lnTo>
                    <a:pt x="0" y="52"/>
                  </a:lnTo>
                  <a:lnTo>
                    <a:pt x="2" y="60"/>
                  </a:lnTo>
                  <a:lnTo>
                    <a:pt x="52" y="19"/>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77"/>
            <p:cNvSpPr>
              <a:spLocks/>
            </p:cNvSpPr>
            <p:nvPr/>
          </p:nvSpPr>
          <p:spPr bwMode="auto">
            <a:xfrm>
              <a:off x="4953000" y="3259138"/>
              <a:ext cx="207963" cy="247650"/>
            </a:xfrm>
            <a:custGeom>
              <a:avLst/>
              <a:gdLst>
                <a:gd name="T0" fmla="*/ 36 w 122"/>
                <a:gd name="T1" fmla="*/ 139 h 145"/>
                <a:gd name="T2" fmla="*/ 78 w 122"/>
                <a:gd name="T3" fmla="*/ 23 h 145"/>
                <a:gd name="T4" fmla="*/ 93 w 122"/>
                <a:gd name="T5" fmla="*/ 119 h 145"/>
                <a:gd name="T6" fmla="*/ 36 w 122"/>
                <a:gd name="T7" fmla="*/ 139 h 145"/>
              </a:gdLst>
              <a:ahLst/>
              <a:cxnLst>
                <a:cxn ang="0">
                  <a:pos x="T0" y="T1"/>
                </a:cxn>
                <a:cxn ang="0">
                  <a:pos x="T2" y="T3"/>
                </a:cxn>
                <a:cxn ang="0">
                  <a:pos x="T4" y="T5"/>
                </a:cxn>
                <a:cxn ang="0">
                  <a:pos x="T6" y="T7"/>
                </a:cxn>
              </a:cxnLst>
              <a:rect l="0" t="0" r="r" b="b"/>
              <a:pathLst>
                <a:path w="122" h="145">
                  <a:moveTo>
                    <a:pt x="36" y="139"/>
                  </a:moveTo>
                  <a:cubicBezTo>
                    <a:pt x="0" y="128"/>
                    <a:pt x="3" y="0"/>
                    <a:pt x="78" y="23"/>
                  </a:cubicBezTo>
                  <a:cubicBezTo>
                    <a:pt x="122" y="36"/>
                    <a:pt x="117" y="89"/>
                    <a:pt x="93" y="119"/>
                  </a:cubicBezTo>
                  <a:cubicBezTo>
                    <a:pt x="79" y="137"/>
                    <a:pt x="53" y="145"/>
                    <a:pt x="36" y="139"/>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178"/>
            <p:cNvSpPr>
              <a:spLocks/>
            </p:cNvSpPr>
            <p:nvPr/>
          </p:nvSpPr>
          <p:spPr bwMode="auto">
            <a:xfrm>
              <a:off x="5080000" y="3386138"/>
              <a:ext cx="33338" cy="55563"/>
            </a:xfrm>
            <a:custGeom>
              <a:avLst/>
              <a:gdLst>
                <a:gd name="T0" fmla="*/ 12 w 20"/>
                <a:gd name="T1" fmla="*/ 1 h 33"/>
                <a:gd name="T2" fmla="*/ 1 w 20"/>
                <a:gd name="T3" fmla="*/ 16 h 33"/>
                <a:gd name="T4" fmla="*/ 9 w 20"/>
                <a:gd name="T5" fmla="*/ 33 h 33"/>
                <a:gd name="T6" fmla="*/ 19 w 20"/>
                <a:gd name="T7" fmla="*/ 18 h 33"/>
                <a:gd name="T8" fmla="*/ 12 w 20"/>
                <a:gd name="T9" fmla="*/ 1 h 33"/>
              </a:gdLst>
              <a:ahLst/>
              <a:cxnLst>
                <a:cxn ang="0">
                  <a:pos x="T0" y="T1"/>
                </a:cxn>
                <a:cxn ang="0">
                  <a:pos x="T2" y="T3"/>
                </a:cxn>
                <a:cxn ang="0">
                  <a:pos x="T4" y="T5"/>
                </a:cxn>
                <a:cxn ang="0">
                  <a:pos x="T6" y="T7"/>
                </a:cxn>
                <a:cxn ang="0">
                  <a:pos x="T8" y="T9"/>
                </a:cxn>
              </a:cxnLst>
              <a:rect l="0" t="0" r="r" b="b"/>
              <a:pathLst>
                <a:path w="20" h="33">
                  <a:moveTo>
                    <a:pt x="12" y="1"/>
                  </a:moveTo>
                  <a:cubicBezTo>
                    <a:pt x="7" y="0"/>
                    <a:pt x="2" y="7"/>
                    <a:pt x="1" y="16"/>
                  </a:cubicBezTo>
                  <a:cubicBezTo>
                    <a:pt x="0" y="24"/>
                    <a:pt x="4" y="32"/>
                    <a:pt x="9" y="33"/>
                  </a:cubicBezTo>
                  <a:cubicBezTo>
                    <a:pt x="13" y="33"/>
                    <a:pt x="18" y="26"/>
                    <a:pt x="19" y="18"/>
                  </a:cubicBezTo>
                  <a:cubicBezTo>
                    <a:pt x="20" y="9"/>
                    <a:pt x="17" y="1"/>
                    <a:pt x="12" y="1"/>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64" name="Freeform 179"/>
            <p:cNvSpPr>
              <a:spLocks/>
            </p:cNvSpPr>
            <p:nvPr/>
          </p:nvSpPr>
          <p:spPr bwMode="auto">
            <a:xfrm>
              <a:off x="4030663" y="3478213"/>
              <a:ext cx="87313" cy="103188"/>
            </a:xfrm>
            <a:custGeom>
              <a:avLst/>
              <a:gdLst>
                <a:gd name="T0" fmla="*/ 0 w 55"/>
                <a:gd name="T1" fmla="*/ 17 h 65"/>
                <a:gd name="T2" fmla="*/ 10 w 55"/>
                <a:gd name="T3" fmla="*/ 0 h 65"/>
                <a:gd name="T4" fmla="*/ 55 w 55"/>
                <a:gd name="T5" fmla="*/ 51 h 65"/>
                <a:gd name="T6" fmla="*/ 53 w 55"/>
                <a:gd name="T7" fmla="*/ 65 h 65"/>
                <a:gd name="T8" fmla="*/ 0 w 55"/>
                <a:gd name="T9" fmla="*/ 17 h 65"/>
              </a:gdLst>
              <a:ahLst/>
              <a:cxnLst>
                <a:cxn ang="0">
                  <a:pos x="T0" y="T1"/>
                </a:cxn>
                <a:cxn ang="0">
                  <a:pos x="T2" y="T3"/>
                </a:cxn>
                <a:cxn ang="0">
                  <a:pos x="T4" y="T5"/>
                </a:cxn>
                <a:cxn ang="0">
                  <a:pos x="T6" y="T7"/>
                </a:cxn>
                <a:cxn ang="0">
                  <a:pos x="T8" y="T9"/>
                </a:cxn>
              </a:cxnLst>
              <a:rect l="0" t="0" r="r" b="b"/>
              <a:pathLst>
                <a:path w="55" h="65">
                  <a:moveTo>
                    <a:pt x="0" y="17"/>
                  </a:moveTo>
                  <a:lnTo>
                    <a:pt x="10" y="0"/>
                  </a:lnTo>
                  <a:lnTo>
                    <a:pt x="55" y="51"/>
                  </a:lnTo>
                  <a:lnTo>
                    <a:pt x="53" y="65"/>
                  </a:lnTo>
                  <a:lnTo>
                    <a:pt x="0" y="17"/>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65" name="Freeform 180"/>
            <p:cNvSpPr>
              <a:spLocks/>
            </p:cNvSpPr>
            <p:nvPr/>
          </p:nvSpPr>
          <p:spPr bwMode="auto">
            <a:xfrm>
              <a:off x="5048250" y="3476625"/>
              <a:ext cx="87313" cy="101600"/>
            </a:xfrm>
            <a:custGeom>
              <a:avLst/>
              <a:gdLst>
                <a:gd name="T0" fmla="*/ 55 w 55"/>
                <a:gd name="T1" fmla="*/ 14 h 64"/>
                <a:gd name="T2" fmla="*/ 45 w 55"/>
                <a:gd name="T3" fmla="*/ 0 h 64"/>
                <a:gd name="T4" fmla="*/ 0 w 55"/>
                <a:gd name="T5" fmla="*/ 51 h 64"/>
                <a:gd name="T6" fmla="*/ 7 w 55"/>
                <a:gd name="T7" fmla="*/ 64 h 64"/>
                <a:gd name="T8" fmla="*/ 55 w 55"/>
                <a:gd name="T9" fmla="*/ 14 h 64"/>
              </a:gdLst>
              <a:ahLst/>
              <a:cxnLst>
                <a:cxn ang="0">
                  <a:pos x="T0" y="T1"/>
                </a:cxn>
                <a:cxn ang="0">
                  <a:pos x="T2" y="T3"/>
                </a:cxn>
                <a:cxn ang="0">
                  <a:pos x="T4" y="T5"/>
                </a:cxn>
                <a:cxn ang="0">
                  <a:pos x="T6" y="T7"/>
                </a:cxn>
                <a:cxn ang="0">
                  <a:pos x="T8" y="T9"/>
                </a:cxn>
              </a:cxnLst>
              <a:rect l="0" t="0" r="r" b="b"/>
              <a:pathLst>
                <a:path w="55" h="64">
                  <a:moveTo>
                    <a:pt x="55" y="14"/>
                  </a:moveTo>
                  <a:lnTo>
                    <a:pt x="45" y="0"/>
                  </a:lnTo>
                  <a:lnTo>
                    <a:pt x="0" y="51"/>
                  </a:lnTo>
                  <a:lnTo>
                    <a:pt x="7" y="64"/>
                  </a:lnTo>
                  <a:lnTo>
                    <a:pt x="55" y="14"/>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81"/>
            <p:cNvSpPr>
              <a:spLocks noChangeArrowheads="1"/>
            </p:cNvSpPr>
            <p:nvPr/>
          </p:nvSpPr>
          <p:spPr bwMode="auto">
            <a:xfrm>
              <a:off x="4429125" y="3794125"/>
              <a:ext cx="303213" cy="457200"/>
            </a:xfrm>
            <a:prstGeom prst="rect">
              <a:avLst/>
            </a:prstGeom>
            <a:solidFill>
              <a:srgbClr val="F4BD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182"/>
            <p:cNvSpPr>
              <a:spLocks/>
            </p:cNvSpPr>
            <p:nvPr/>
          </p:nvSpPr>
          <p:spPr bwMode="auto">
            <a:xfrm>
              <a:off x="4857750" y="3317875"/>
              <a:ext cx="31750" cy="77788"/>
            </a:xfrm>
            <a:custGeom>
              <a:avLst/>
              <a:gdLst>
                <a:gd name="T0" fmla="*/ 14 w 19"/>
                <a:gd name="T1" fmla="*/ 0 h 46"/>
                <a:gd name="T2" fmla="*/ 14 w 19"/>
                <a:gd name="T3" fmla="*/ 0 h 46"/>
                <a:gd name="T4" fmla="*/ 18 w 19"/>
                <a:gd name="T5" fmla="*/ 5 h 46"/>
                <a:gd name="T6" fmla="*/ 10 w 19"/>
                <a:gd name="T7" fmla="*/ 42 h 46"/>
                <a:gd name="T8" fmla="*/ 4 w 19"/>
                <a:gd name="T9" fmla="*/ 46 h 46"/>
                <a:gd name="T10" fmla="*/ 4 w 19"/>
                <a:gd name="T11" fmla="*/ 46 h 46"/>
                <a:gd name="T12" fmla="*/ 1 w 19"/>
                <a:gd name="T13" fmla="*/ 41 h 46"/>
                <a:gd name="T14" fmla="*/ 9 w 19"/>
                <a:gd name="T15" fmla="*/ 4 h 46"/>
                <a:gd name="T16" fmla="*/ 14 w 19"/>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46">
                  <a:moveTo>
                    <a:pt x="14" y="0"/>
                  </a:moveTo>
                  <a:cubicBezTo>
                    <a:pt x="14" y="0"/>
                    <a:pt x="14" y="0"/>
                    <a:pt x="14" y="0"/>
                  </a:cubicBezTo>
                  <a:cubicBezTo>
                    <a:pt x="17" y="1"/>
                    <a:pt x="19" y="3"/>
                    <a:pt x="18" y="5"/>
                  </a:cubicBezTo>
                  <a:cubicBezTo>
                    <a:pt x="10" y="42"/>
                    <a:pt x="10" y="42"/>
                    <a:pt x="10" y="42"/>
                  </a:cubicBezTo>
                  <a:cubicBezTo>
                    <a:pt x="10" y="44"/>
                    <a:pt x="7" y="46"/>
                    <a:pt x="4" y="46"/>
                  </a:cubicBezTo>
                  <a:cubicBezTo>
                    <a:pt x="4" y="46"/>
                    <a:pt x="4" y="46"/>
                    <a:pt x="4" y="46"/>
                  </a:cubicBezTo>
                  <a:cubicBezTo>
                    <a:pt x="2" y="45"/>
                    <a:pt x="0" y="43"/>
                    <a:pt x="1" y="41"/>
                  </a:cubicBezTo>
                  <a:cubicBezTo>
                    <a:pt x="9" y="4"/>
                    <a:pt x="9" y="4"/>
                    <a:pt x="9" y="4"/>
                  </a:cubicBezTo>
                  <a:cubicBezTo>
                    <a:pt x="9" y="2"/>
                    <a:pt x="12" y="0"/>
                    <a:pt x="14"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183"/>
            <p:cNvSpPr>
              <a:spLocks/>
            </p:cNvSpPr>
            <p:nvPr/>
          </p:nvSpPr>
          <p:spPr bwMode="auto">
            <a:xfrm>
              <a:off x="4837113" y="3359150"/>
              <a:ext cx="66675" cy="106363"/>
            </a:xfrm>
            <a:custGeom>
              <a:avLst/>
              <a:gdLst>
                <a:gd name="T0" fmla="*/ 5 w 39"/>
                <a:gd name="T1" fmla="*/ 58 h 62"/>
                <a:gd name="T2" fmla="*/ 25 w 39"/>
                <a:gd name="T3" fmla="*/ 62 h 62"/>
                <a:gd name="T4" fmla="*/ 34 w 39"/>
                <a:gd name="T5" fmla="*/ 44 h 62"/>
                <a:gd name="T6" fmla="*/ 34 w 39"/>
                <a:gd name="T7" fmla="*/ 0 h 62"/>
                <a:gd name="T8" fmla="*/ 18 w 39"/>
                <a:gd name="T9" fmla="*/ 2 h 62"/>
                <a:gd name="T10" fmla="*/ 0 w 39"/>
                <a:gd name="T11" fmla="*/ 33 h 62"/>
                <a:gd name="T12" fmla="*/ 5 w 39"/>
                <a:gd name="T13" fmla="*/ 58 h 62"/>
              </a:gdLst>
              <a:ahLst/>
              <a:cxnLst>
                <a:cxn ang="0">
                  <a:pos x="T0" y="T1"/>
                </a:cxn>
                <a:cxn ang="0">
                  <a:pos x="T2" y="T3"/>
                </a:cxn>
                <a:cxn ang="0">
                  <a:pos x="T4" y="T5"/>
                </a:cxn>
                <a:cxn ang="0">
                  <a:pos x="T6" y="T7"/>
                </a:cxn>
                <a:cxn ang="0">
                  <a:pos x="T8" y="T9"/>
                </a:cxn>
                <a:cxn ang="0">
                  <a:pos x="T10" y="T11"/>
                </a:cxn>
                <a:cxn ang="0">
                  <a:pos x="T12" y="T13"/>
                </a:cxn>
              </a:cxnLst>
              <a:rect l="0" t="0" r="r" b="b"/>
              <a:pathLst>
                <a:path w="39" h="62">
                  <a:moveTo>
                    <a:pt x="5" y="58"/>
                  </a:moveTo>
                  <a:cubicBezTo>
                    <a:pt x="25" y="62"/>
                    <a:pt x="25" y="62"/>
                    <a:pt x="25" y="62"/>
                  </a:cubicBezTo>
                  <a:cubicBezTo>
                    <a:pt x="34" y="44"/>
                    <a:pt x="34" y="44"/>
                    <a:pt x="34" y="44"/>
                  </a:cubicBezTo>
                  <a:cubicBezTo>
                    <a:pt x="39" y="35"/>
                    <a:pt x="35" y="11"/>
                    <a:pt x="34" y="0"/>
                  </a:cubicBezTo>
                  <a:cubicBezTo>
                    <a:pt x="18" y="2"/>
                    <a:pt x="18" y="2"/>
                    <a:pt x="18" y="2"/>
                  </a:cubicBezTo>
                  <a:cubicBezTo>
                    <a:pt x="0" y="33"/>
                    <a:pt x="0" y="33"/>
                    <a:pt x="0" y="33"/>
                  </a:cubicBezTo>
                  <a:lnTo>
                    <a:pt x="5" y="58"/>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184"/>
            <p:cNvSpPr>
              <a:spLocks/>
            </p:cNvSpPr>
            <p:nvPr/>
          </p:nvSpPr>
          <p:spPr bwMode="auto">
            <a:xfrm>
              <a:off x="4835525" y="3351213"/>
              <a:ext cx="30163" cy="74613"/>
            </a:xfrm>
            <a:custGeom>
              <a:avLst/>
              <a:gdLst>
                <a:gd name="T0" fmla="*/ 5 w 18"/>
                <a:gd name="T1" fmla="*/ 43 h 44"/>
                <a:gd name="T2" fmla="*/ 8 w 18"/>
                <a:gd name="T3" fmla="*/ 44 h 44"/>
                <a:gd name="T4" fmla="*/ 9 w 18"/>
                <a:gd name="T5" fmla="*/ 40 h 44"/>
                <a:gd name="T6" fmla="*/ 17 w 18"/>
                <a:gd name="T7" fmla="*/ 11 h 44"/>
                <a:gd name="T8" fmla="*/ 15 w 18"/>
                <a:gd name="T9" fmla="*/ 3 h 44"/>
                <a:gd name="T10" fmla="*/ 9 w 18"/>
                <a:gd name="T11" fmla="*/ 2 h 44"/>
                <a:gd name="T12" fmla="*/ 0 w 18"/>
                <a:gd name="T13" fmla="*/ 35 h 44"/>
                <a:gd name="T14" fmla="*/ 5 w 18"/>
                <a:gd name="T15" fmla="*/ 43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4">
                  <a:moveTo>
                    <a:pt x="5" y="43"/>
                  </a:moveTo>
                  <a:cubicBezTo>
                    <a:pt x="8" y="44"/>
                    <a:pt x="8" y="44"/>
                    <a:pt x="8" y="44"/>
                  </a:cubicBezTo>
                  <a:cubicBezTo>
                    <a:pt x="9" y="40"/>
                    <a:pt x="9" y="40"/>
                    <a:pt x="9" y="40"/>
                  </a:cubicBezTo>
                  <a:cubicBezTo>
                    <a:pt x="17" y="11"/>
                    <a:pt x="17" y="11"/>
                    <a:pt x="17" y="11"/>
                  </a:cubicBezTo>
                  <a:cubicBezTo>
                    <a:pt x="18" y="7"/>
                    <a:pt x="17" y="5"/>
                    <a:pt x="15" y="3"/>
                  </a:cubicBezTo>
                  <a:cubicBezTo>
                    <a:pt x="14" y="2"/>
                    <a:pt x="10" y="0"/>
                    <a:pt x="9" y="2"/>
                  </a:cubicBezTo>
                  <a:cubicBezTo>
                    <a:pt x="0" y="35"/>
                    <a:pt x="0" y="35"/>
                    <a:pt x="0" y="35"/>
                  </a:cubicBezTo>
                  <a:cubicBezTo>
                    <a:pt x="0" y="38"/>
                    <a:pt x="1" y="42"/>
                    <a:pt x="5" y="43"/>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185"/>
            <p:cNvSpPr>
              <a:spLocks/>
            </p:cNvSpPr>
            <p:nvPr/>
          </p:nvSpPr>
          <p:spPr bwMode="auto">
            <a:xfrm>
              <a:off x="4848225" y="3352800"/>
              <a:ext cx="7938" cy="14288"/>
            </a:xfrm>
            <a:custGeom>
              <a:avLst/>
              <a:gdLst>
                <a:gd name="T0" fmla="*/ 2 w 4"/>
                <a:gd name="T1" fmla="*/ 0 h 8"/>
                <a:gd name="T2" fmla="*/ 2 w 4"/>
                <a:gd name="T3" fmla="*/ 0 h 8"/>
                <a:gd name="T4" fmla="*/ 0 w 4"/>
                <a:gd name="T5" fmla="*/ 7 h 8"/>
                <a:gd name="T6" fmla="*/ 4 w 4"/>
                <a:gd name="T7" fmla="*/ 1 h 8"/>
                <a:gd name="T8" fmla="*/ 2 w 4"/>
                <a:gd name="T9" fmla="*/ 0 h 8"/>
              </a:gdLst>
              <a:ahLst/>
              <a:cxnLst>
                <a:cxn ang="0">
                  <a:pos x="T0" y="T1"/>
                </a:cxn>
                <a:cxn ang="0">
                  <a:pos x="T2" y="T3"/>
                </a:cxn>
                <a:cxn ang="0">
                  <a:pos x="T4" y="T5"/>
                </a:cxn>
                <a:cxn ang="0">
                  <a:pos x="T6" y="T7"/>
                </a:cxn>
                <a:cxn ang="0">
                  <a:pos x="T8" y="T9"/>
                </a:cxn>
              </a:cxnLst>
              <a:rect l="0" t="0" r="r" b="b"/>
              <a:pathLst>
                <a:path w="4" h="8">
                  <a:moveTo>
                    <a:pt x="2" y="0"/>
                  </a:moveTo>
                  <a:cubicBezTo>
                    <a:pt x="2" y="0"/>
                    <a:pt x="2" y="0"/>
                    <a:pt x="2" y="0"/>
                  </a:cubicBezTo>
                  <a:cubicBezTo>
                    <a:pt x="0" y="7"/>
                    <a:pt x="0" y="7"/>
                    <a:pt x="0" y="7"/>
                  </a:cubicBezTo>
                  <a:cubicBezTo>
                    <a:pt x="3" y="8"/>
                    <a:pt x="4" y="4"/>
                    <a:pt x="4" y="1"/>
                  </a:cubicBezTo>
                  <a:cubicBezTo>
                    <a:pt x="4" y="1"/>
                    <a:pt x="3" y="0"/>
                    <a:pt x="2" y="0"/>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86"/>
            <p:cNvSpPr>
              <a:spLocks/>
            </p:cNvSpPr>
            <p:nvPr/>
          </p:nvSpPr>
          <p:spPr bwMode="auto">
            <a:xfrm>
              <a:off x="4876800" y="3402013"/>
              <a:ext cx="23813" cy="23813"/>
            </a:xfrm>
            <a:custGeom>
              <a:avLst/>
              <a:gdLst>
                <a:gd name="T0" fmla="*/ 11 w 14"/>
                <a:gd name="T1" fmla="*/ 1 h 14"/>
                <a:gd name="T2" fmla="*/ 11 w 14"/>
                <a:gd name="T3" fmla="*/ 1 h 14"/>
                <a:gd name="T4" fmla="*/ 13 w 14"/>
                <a:gd name="T5" fmla="*/ 6 h 14"/>
                <a:gd name="T6" fmla="*/ 9 w 14"/>
                <a:gd name="T7" fmla="*/ 12 h 14"/>
                <a:gd name="T8" fmla="*/ 3 w 14"/>
                <a:gd name="T9" fmla="*/ 13 h 14"/>
                <a:gd name="T10" fmla="*/ 3 w 14"/>
                <a:gd name="T11" fmla="*/ 13 h 14"/>
                <a:gd name="T12" fmla="*/ 1 w 14"/>
                <a:gd name="T13" fmla="*/ 8 h 14"/>
                <a:gd name="T14" fmla="*/ 5 w 14"/>
                <a:gd name="T15" fmla="*/ 2 h 14"/>
                <a:gd name="T16" fmla="*/ 11 w 14"/>
                <a:gd name="T17"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4">
                  <a:moveTo>
                    <a:pt x="11" y="1"/>
                  </a:moveTo>
                  <a:cubicBezTo>
                    <a:pt x="11" y="1"/>
                    <a:pt x="11" y="1"/>
                    <a:pt x="11" y="1"/>
                  </a:cubicBezTo>
                  <a:cubicBezTo>
                    <a:pt x="13" y="2"/>
                    <a:pt x="14" y="4"/>
                    <a:pt x="13" y="6"/>
                  </a:cubicBezTo>
                  <a:cubicBezTo>
                    <a:pt x="9" y="12"/>
                    <a:pt x="9" y="12"/>
                    <a:pt x="9" y="12"/>
                  </a:cubicBezTo>
                  <a:cubicBezTo>
                    <a:pt x="8" y="14"/>
                    <a:pt x="5" y="14"/>
                    <a:pt x="3" y="13"/>
                  </a:cubicBezTo>
                  <a:cubicBezTo>
                    <a:pt x="3" y="13"/>
                    <a:pt x="3" y="13"/>
                    <a:pt x="3" y="13"/>
                  </a:cubicBezTo>
                  <a:cubicBezTo>
                    <a:pt x="1" y="12"/>
                    <a:pt x="0" y="10"/>
                    <a:pt x="1" y="8"/>
                  </a:cubicBezTo>
                  <a:cubicBezTo>
                    <a:pt x="5" y="2"/>
                    <a:pt x="5" y="2"/>
                    <a:pt x="5" y="2"/>
                  </a:cubicBezTo>
                  <a:cubicBezTo>
                    <a:pt x="7" y="0"/>
                    <a:pt x="9" y="0"/>
                    <a:pt x="11" y="1"/>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87"/>
            <p:cNvSpPr>
              <a:spLocks/>
            </p:cNvSpPr>
            <p:nvPr/>
          </p:nvSpPr>
          <p:spPr bwMode="auto">
            <a:xfrm>
              <a:off x="4872038" y="3376613"/>
              <a:ext cx="25400" cy="26988"/>
            </a:xfrm>
            <a:custGeom>
              <a:avLst/>
              <a:gdLst>
                <a:gd name="T0" fmla="*/ 12 w 15"/>
                <a:gd name="T1" fmla="*/ 2 h 16"/>
                <a:gd name="T2" fmla="*/ 12 w 15"/>
                <a:gd name="T3" fmla="*/ 2 h 16"/>
                <a:gd name="T4" fmla="*/ 14 w 15"/>
                <a:gd name="T5" fmla="*/ 8 h 16"/>
                <a:gd name="T6" fmla="*/ 10 w 15"/>
                <a:gd name="T7" fmla="*/ 14 h 16"/>
                <a:gd name="T8" fmla="*/ 3 w 15"/>
                <a:gd name="T9" fmla="*/ 15 h 16"/>
                <a:gd name="T10" fmla="*/ 3 w 15"/>
                <a:gd name="T11" fmla="*/ 15 h 16"/>
                <a:gd name="T12" fmla="*/ 1 w 15"/>
                <a:gd name="T13" fmla="*/ 9 h 16"/>
                <a:gd name="T14" fmla="*/ 5 w 15"/>
                <a:gd name="T15" fmla="*/ 3 h 16"/>
                <a:gd name="T16" fmla="*/ 12 w 15"/>
                <a:gd name="T1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2" y="2"/>
                  </a:moveTo>
                  <a:cubicBezTo>
                    <a:pt x="12" y="2"/>
                    <a:pt x="12" y="2"/>
                    <a:pt x="12" y="2"/>
                  </a:cubicBezTo>
                  <a:cubicBezTo>
                    <a:pt x="15" y="3"/>
                    <a:pt x="15" y="6"/>
                    <a:pt x="14" y="8"/>
                  </a:cubicBezTo>
                  <a:cubicBezTo>
                    <a:pt x="10" y="14"/>
                    <a:pt x="10" y="14"/>
                    <a:pt x="10" y="14"/>
                  </a:cubicBezTo>
                  <a:cubicBezTo>
                    <a:pt x="8" y="16"/>
                    <a:pt x="5" y="16"/>
                    <a:pt x="3" y="15"/>
                  </a:cubicBezTo>
                  <a:cubicBezTo>
                    <a:pt x="3" y="15"/>
                    <a:pt x="3" y="15"/>
                    <a:pt x="3" y="15"/>
                  </a:cubicBezTo>
                  <a:cubicBezTo>
                    <a:pt x="1" y="14"/>
                    <a:pt x="0" y="11"/>
                    <a:pt x="1" y="9"/>
                  </a:cubicBezTo>
                  <a:cubicBezTo>
                    <a:pt x="5" y="3"/>
                    <a:pt x="5" y="3"/>
                    <a:pt x="5" y="3"/>
                  </a:cubicBezTo>
                  <a:cubicBezTo>
                    <a:pt x="7" y="1"/>
                    <a:pt x="10" y="0"/>
                    <a:pt x="12" y="2"/>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88"/>
            <p:cNvSpPr>
              <a:spLocks/>
            </p:cNvSpPr>
            <p:nvPr/>
          </p:nvSpPr>
          <p:spPr bwMode="auto">
            <a:xfrm>
              <a:off x="4873625" y="3389313"/>
              <a:ext cx="15875" cy="12700"/>
            </a:xfrm>
            <a:custGeom>
              <a:avLst/>
              <a:gdLst>
                <a:gd name="T0" fmla="*/ 7 w 9"/>
                <a:gd name="T1" fmla="*/ 1 h 8"/>
                <a:gd name="T2" fmla="*/ 7 w 9"/>
                <a:gd name="T3" fmla="*/ 1 h 8"/>
                <a:gd name="T4" fmla="*/ 8 w 9"/>
                <a:gd name="T5" fmla="*/ 6 h 8"/>
                <a:gd name="T6" fmla="*/ 8 w 9"/>
                <a:gd name="T7" fmla="*/ 6 h 8"/>
                <a:gd name="T8" fmla="*/ 2 w 9"/>
                <a:gd name="T9" fmla="*/ 8 h 8"/>
                <a:gd name="T10" fmla="*/ 2 w 9"/>
                <a:gd name="T11" fmla="*/ 8 h 8"/>
                <a:gd name="T12" fmla="*/ 1 w 9"/>
                <a:gd name="T13" fmla="*/ 3 h 8"/>
                <a:gd name="T14" fmla="*/ 1 w 9"/>
                <a:gd name="T15" fmla="*/ 2 h 8"/>
                <a:gd name="T16" fmla="*/ 7 w 9"/>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1"/>
                  </a:moveTo>
                  <a:cubicBezTo>
                    <a:pt x="7" y="1"/>
                    <a:pt x="7" y="1"/>
                    <a:pt x="7" y="1"/>
                  </a:cubicBezTo>
                  <a:cubicBezTo>
                    <a:pt x="9" y="2"/>
                    <a:pt x="9" y="4"/>
                    <a:pt x="8" y="6"/>
                  </a:cubicBezTo>
                  <a:cubicBezTo>
                    <a:pt x="8" y="6"/>
                    <a:pt x="8" y="6"/>
                    <a:pt x="8" y="6"/>
                  </a:cubicBezTo>
                  <a:cubicBezTo>
                    <a:pt x="7" y="8"/>
                    <a:pt x="4" y="8"/>
                    <a:pt x="2" y="8"/>
                  </a:cubicBezTo>
                  <a:cubicBezTo>
                    <a:pt x="2" y="8"/>
                    <a:pt x="2" y="8"/>
                    <a:pt x="2" y="8"/>
                  </a:cubicBezTo>
                  <a:cubicBezTo>
                    <a:pt x="0" y="7"/>
                    <a:pt x="0" y="4"/>
                    <a:pt x="1" y="3"/>
                  </a:cubicBezTo>
                  <a:cubicBezTo>
                    <a:pt x="1" y="2"/>
                    <a:pt x="1" y="2"/>
                    <a:pt x="1" y="2"/>
                  </a:cubicBezTo>
                  <a:cubicBezTo>
                    <a:pt x="2" y="1"/>
                    <a:pt x="5" y="0"/>
                    <a:pt x="7" y="1"/>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89"/>
            <p:cNvSpPr>
              <a:spLocks/>
            </p:cNvSpPr>
            <p:nvPr/>
          </p:nvSpPr>
          <p:spPr bwMode="auto">
            <a:xfrm>
              <a:off x="4878388" y="3411538"/>
              <a:ext cx="14288" cy="12700"/>
            </a:xfrm>
            <a:custGeom>
              <a:avLst/>
              <a:gdLst>
                <a:gd name="T0" fmla="*/ 6 w 9"/>
                <a:gd name="T1" fmla="*/ 1 h 8"/>
                <a:gd name="T2" fmla="*/ 6 w 9"/>
                <a:gd name="T3" fmla="*/ 1 h 8"/>
                <a:gd name="T4" fmla="*/ 8 w 9"/>
                <a:gd name="T5" fmla="*/ 6 h 8"/>
                <a:gd name="T6" fmla="*/ 7 w 9"/>
                <a:gd name="T7" fmla="*/ 6 h 8"/>
                <a:gd name="T8" fmla="*/ 2 w 9"/>
                <a:gd name="T9" fmla="*/ 7 h 8"/>
                <a:gd name="T10" fmla="*/ 2 w 9"/>
                <a:gd name="T11" fmla="*/ 7 h 8"/>
                <a:gd name="T12" fmla="*/ 1 w 9"/>
                <a:gd name="T13" fmla="*/ 3 h 8"/>
                <a:gd name="T14" fmla="*/ 1 w 9"/>
                <a:gd name="T15" fmla="*/ 3 h 8"/>
                <a:gd name="T16" fmla="*/ 6 w 9"/>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6" y="1"/>
                  </a:moveTo>
                  <a:cubicBezTo>
                    <a:pt x="6" y="1"/>
                    <a:pt x="6" y="1"/>
                    <a:pt x="6" y="1"/>
                  </a:cubicBezTo>
                  <a:cubicBezTo>
                    <a:pt x="8" y="2"/>
                    <a:pt x="9" y="4"/>
                    <a:pt x="8" y="6"/>
                  </a:cubicBezTo>
                  <a:cubicBezTo>
                    <a:pt x="7" y="6"/>
                    <a:pt x="7" y="6"/>
                    <a:pt x="7" y="6"/>
                  </a:cubicBezTo>
                  <a:cubicBezTo>
                    <a:pt x="6" y="8"/>
                    <a:pt x="4" y="8"/>
                    <a:pt x="2" y="7"/>
                  </a:cubicBezTo>
                  <a:cubicBezTo>
                    <a:pt x="2" y="7"/>
                    <a:pt x="2" y="7"/>
                    <a:pt x="2" y="7"/>
                  </a:cubicBezTo>
                  <a:cubicBezTo>
                    <a:pt x="0" y="7"/>
                    <a:pt x="0" y="5"/>
                    <a:pt x="1" y="3"/>
                  </a:cubicBezTo>
                  <a:cubicBezTo>
                    <a:pt x="1" y="3"/>
                    <a:pt x="1" y="3"/>
                    <a:pt x="1" y="3"/>
                  </a:cubicBezTo>
                  <a:cubicBezTo>
                    <a:pt x="2" y="1"/>
                    <a:pt x="5" y="0"/>
                    <a:pt x="6" y="1"/>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90"/>
            <p:cNvSpPr>
              <a:spLocks/>
            </p:cNvSpPr>
            <p:nvPr/>
          </p:nvSpPr>
          <p:spPr bwMode="auto">
            <a:xfrm>
              <a:off x="4868863" y="3352800"/>
              <a:ext cx="25400" cy="26988"/>
            </a:xfrm>
            <a:custGeom>
              <a:avLst/>
              <a:gdLst>
                <a:gd name="T0" fmla="*/ 12 w 15"/>
                <a:gd name="T1" fmla="*/ 1 h 16"/>
                <a:gd name="T2" fmla="*/ 12 w 15"/>
                <a:gd name="T3" fmla="*/ 1 h 16"/>
                <a:gd name="T4" fmla="*/ 14 w 15"/>
                <a:gd name="T5" fmla="*/ 7 h 16"/>
                <a:gd name="T6" fmla="*/ 10 w 15"/>
                <a:gd name="T7" fmla="*/ 13 h 16"/>
                <a:gd name="T8" fmla="*/ 3 w 15"/>
                <a:gd name="T9" fmla="*/ 15 h 16"/>
                <a:gd name="T10" fmla="*/ 3 w 15"/>
                <a:gd name="T11" fmla="*/ 15 h 16"/>
                <a:gd name="T12" fmla="*/ 1 w 15"/>
                <a:gd name="T13" fmla="*/ 9 h 16"/>
                <a:gd name="T14" fmla="*/ 5 w 15"/>
                <a:gd name="T15" fmla="*/ 3 h 16"/>
                <a:gd name="T16" fmla="*/ 12 w 15"/>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2" y="1"/>
                  </a:moveTo>
                  <a:cubicBezTo>
                    <a:pt x="12" y="1"/>
                    <a:pt x="12" y="1"/>
                    <a:pt x="12" y="1"/>
                  </a:cubicBezTo>
                  <a:cubicBezTo>
                    <a:pt x="15" y="2"/>
                    <a:pt x="15" y="5"/>
                    <a:pt x="14" y="7"/>
                  </a:cubicBezTo>
                  <a:cubicBezTo>
                    <a:pt x="10" y="13"/>
                    <a:pt x="10" y="13"/>
                    <a:pt x="10" y="13"/>
                  </a:cubicBezTo>
                  <a:cubicBezTo>
                    <a:pt x="8" y="15"/>
                    <a:pt x="5" y="16"/>
                    <a:pt x="3" y="15"/>
                  </a:cubicBezTo>
                  <a:cubicBezTo>
                    <a:pt x="3" y="15"/>
                    <a:pt x="3" y="15"/>
                    <a:pt x="3" y="15"/>
                  </a:cubicBezTo>
                  <a:cubicBezTo>
                    <a:pt x="1" y="13"/>
                    <a:pt x="0" y="11"/>
                    <a:pt x="1" y="9"/>
                  </a:cubicBezTo>
                  <a:cubicBezTo>
                    <a:pt x="5" y="3"/>
                    <a:pt x="5" y="3"/>
                    <a:pt x="5" y="3"/>
                  </a:cubicBezTo>
                  <a:cubicBezTo>
                    <a:pt x="7" y="1"/>
                    <a:pt x="10" y="0"/>
                    <a:pt x="12" y="1"/>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91"/>
            <p:cNvSpPr>
              <a:spLocks/>
            </p:cNvSpPr>
            <p:nvPr/>
          </p:nvSpPr>
          <p:spPr bwMode="auto">
            <a:xfrm>
              <a:off x="4870450" y="3363913"/>
              <a:ext cx="15875" cy="14288"/>
            </a:xfrm>
            <a:custGeom>
              <a:avLst/>
              <a:gdLst>
                <a:gd name="T0" fmla="*/ 7 w 9"/>
                <a:gd name="T1" fmla="*/ 1 h 9"/>
                <a:gd name="T2" fmla="*/ 7 w 9"/>
                <a:gd name="T3" fmla="*/ 1 h 9"/>
                <a:gd name="T4" fmla="*/ 8 w 9"/>
                <a:gd name="T5" fmla="*/ 6 h 9"/>
                <a:gd name="T6" fmla="*/ 8 w 9"/>
                <a:gd name="T7" fmla="*/ 7 h 9"/>
                <a:gd name="T8" fmla="*/ 2 w 9"/>
                <a:gd name="T9" fmla="*/ 8 h 9"/>
                <a:gd name="T10" fmla="*/ 2 w 9"/>
                <a:gd name="T11" fmla="*/ 8 h 9"/>
                <a:gd name="T12" fmla="*/ 1 w 9"/>
                <a:gd name="T13" fmla="*/ 3 h 9"/>
                <a:gd name="T14" fmla="*/ 1 w 9"/>
                <a:gd name="T15" fmla="*/ 3 h 9"/>
                <a:gd name="T16" fmla="*/ 7 w 9"/>
                <a:gd name="T1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7" y="1"/>
                  </a:moveTo>
                  <a:cubicBezTo>
                    <a:pt x="7" y="1"/>
                    <a:pt x="7" y="1"/>
                    <a:pt x="7" y="1"/>
                  </a:cubicBezTo>
                  <a:cubicBezTo>
                    <a:pt x="9" y="2"/>
                    <a:pt x="9" y="4"/>
                    <a:pt x="8" y="6"/>
                  </a:cubicBezTo>
                  <a:cubicBezTo>
                    <a:pt x="8" y="7"/>
                    <a:pt x="8" y="7"/>
                    <a:pt x="8" y="7"/>
                  </a:cubicBezTo>
                  <a:cubicBezTo>
                    <a:pt x="7" y="8"/>
                    <a:pt x="4" y="9"/>
                    <a:pt x="2" y="8"/>
                  </a:cubicBezTo>
                  <a:cubicBezTo>
                    <a:pt x="2" y="8"/>
                    <a:pt x="2" y="8"/>
                    <a:pt x="2" y="8"/>
                  </a:cubicBezTo>
                  <a:cubicBezTo>
                    <a:pt x="0" y="7"/>
                    <a:pt x="0" y="5"/>
                    <a:pt x="1" y="3"/>
                  </a:cubicBezTo>
                  <a:cubicBezTo>
                    <a:pt x="1" y="3"/>
                    <a:pt x="1" y="3"/>
                    <a:pt x="1" y="3"/>
                  </a:cubicBezTo>
                  <a:cubicBezTo>
                    <a:pt x="2" y="1"/>
                    <a:pt x="5" y="0"/>
                    <a:pt x="7" y="1"/>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92"/>
            <p:cNvSpPr>
              <a:spLocks/>
            </p:cNvSpPr>
            <p:nvPr/>
          </p:nvSpPr>
          <p:spPr bwMode="auto">
            <a:xfrm>
              <a:off x="4837113" y="3402013"/>
              <a:ext cx="39688" cy="61913"/>
            </a:xfrm>
            <a:custGeom>
              <a:avLst/>
              <a:gdLst>
                <a:gd name="T0" fmla="*/ 5 w 23"/>
                <a:gd name="T1" fmla="*/ 33 h 36"/>
                <a:gd name="T2" fmla="*/ 19 w 23"/>
                <a:gd name="T3" fmla="*/ 36 h 36"/>
                <a:gd name="T4" fmla="*/ 10 w 23"/>
                <a:gd name="T5" fmla="*/ 1 h 36"/>
                <a:gd name="T6" fmla="*/ 5 w 23"/>
                <a:gd name="T7" fmla="*/ 0 h 36"/>
                <a:gd name="T8" fmla="*/ 0 w 23"/>
                <a:gd name="T9" fmla="*/ 8 h 36"/>
                <a:gd name="T10" fmla="*/ 5 w 23"/>
                <a:gd name="T11" fmla="*/ 33 h 36"/>
              </a:gdLst>
              <a:ahLst/>
              <a:cxnLst>
                <a:cxn ang="0">
                  <a:pos x="T0" y="T1"/>
                </a:cxn>
                <a:cxn ang="0">
                  <a:pos x="T2" y="T3"/>
                </a:cxn>
                <a:cxn ang="0">
                  <a:pos x="T4" y="T5"/>
                </a:cxn>
                <a:cxn ang="0">
                  <a:pos x="T6" y="T7"/>
                </a:cxn>
                <a:cxn ang="0">
                  <a:pos x="T8" y="T9"/>
                </a:cxn>
                <a:cxn ang="0">
                  <a:pos x="T10" y="T11"/>
                </a:cxn>
              </a:cxnLst>
              <a:rect l="0" t="0" r="r" b="b"/>
              <a:pathLst>
                <a:path w="23" h="36">
                  <a:moveTo>
                    <a:pt x="5" y="33"/>
                  </a:moveTo>
                  <a:cubicBezTo>
                    <a:pt x="19" y="36"/>
                    <a:pt x="19" y="36"/>
                    <a:pt x="19" y="36"/>
                  </a:cubicBezTo>
                  <a:cubicBezTo>
                    <a:pt x="22" y="25"/>
                    <a:pt x="23" y="5"/>
                    <a:pt x="10" y="1"/>
                  </a:cubicBezTo>
                  <a:cubicBezTo>
                    <a:pt x="8" y="0"/>
                    <a:pt x="7" y="0"/>
                    <a:pt x="5" y="0"/>
                  </a:cubicBezTo>
                  <a:cubicBezTo>
                    <a:pt x="0" y="8"/>
                    <a:pt x="0" y="8"/>
                    <a:pt x="0" y="8"/>
                  </a:cubicBezTo>
                  <a:lnTo>
                    <a:pt x="5" y="33"/>
                  </a:ln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78" name="Freeform 193"/>
            <p:cNvSpPr>
              <a:spLocks/>
            </p:cNvSpPr>
            <p:nvPr/>
          </p:nvSpPr>
          <p:spPr bwMode="auto">
            <a:xfrm>
              <a:off x="4829175" y="3446463"/>
              <a:ext cx="66675" cy="42863"/>
            </a:xfrm>
            <a:custGeom>
              <a:avLst/>
              <a:gdLst>
                <a:gd name="T0" fmla="*/ 0 w 42"/>
                <a:gd name="T1" fmla="*/ 16 h 27"/>
                <a:gd name="T2" fmla="*/ 37 w 42"/>
                <a:gd name="T3" fmla="*/ 27 h 27"/>
                <a:gd name="T4" fmla="*/ 42 w 42"/>
                <a:gd name="T5" fmla="*/ 11 h 27"/>
                <a:gd name="T6" fmla="*/ 5 w 42"/>
                <a:gd name="T7" fmla="*/ 0 h 27"/>
                <a:gd name="T8" fmla="*/ 0 w 42"/>
                <a:gd name="T9" fmla="*/ 16 h 27"/>
              </a:gdLst>
              <a:ahLst/>
              <a:cxnLst>
                <a:cxn ang="0">
                  <a:pos x="T0" y="T1"/>
                </a:cxn>
                <a:cxn ang="0">
                  <a:pos x="T2" y="T3"/>
                </a:cxn>
                <a:cxn ang="0">
                  <a:pos x="T4" y="T5"/>
                </a:cxn>
                <a:cxn ang="0">
                  <a:pos x="T6" y="T7"/>
                </a:cxn>
                <a:cxn ang="0">
                  <a:pos x="T8" y="T9"/>
                </a:cxn>
              </a:cxnLst>
              <a:rect l="0" t="0" r="r" b="b"/>
              <a:pathLst>
                <a:path w="42" h="27">
                  <a:moveTo>
                    <a:pt x="0" y="16"/>
                  </a:moveTo>
                  <a:lnTo>
                    <a:pt x="37" y="27"/>
                  </a:lnTo>
                  <a:lnTo>
                    <a:pt x="42" y="11"/>
                  </a:lnTo>
                  <a:lnTo>
                    <a:pt x="5" y="0"/>
                  </a:lnTo>
                  <a:lnTo>
                    <a:pt x="0" y="16"/>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94"/>
            <p:cNvSpPr>
              <a:spLocks/>
            </p:cNvSpPr>
            <p:nvPr/>
          </p:nvSpPr>
          <p:spPr bwMode="auto">
            <a:xfrm>
              <a:off x="4662488" y="3462338"/>
              <a:ext cx="231775" cy="158750"/>
            </a:xfrm>
            <a:custGeom>
              <a:avLst/>
              <a:gdLst>
                <a:gd name="T0" fmla="*/ 9 w 136"/>
                <a:gd name="T1" fmla="*/ 62 h 93"/>
                <a:gd name="T2" fmla="*/ 0 w 136"/>
                <a:gd name="T3" fmla="*/ 16 h 93"/>
                <a:gd name="T4" fmla="*/ 84 w 136"/>
                <a:gd name="T5" fmla="*/ 45 h 93"/>
                <a:gd name="T6" fmla="*/ 98 w 136"/>
                <a:gd name="T7" fmla="*/ 0 h 93"/>
                <a:gd name="T8" fmla="*/ 98 w 136"/>
                <a:gd name="T9" fmla="*/ 0 h 93"/>
                <a:gd name="T10" fmla="*/ 135 w 136"/>
                <a:gd name="T11" fmla="*/ 12 h 93"/>
                <a:gd name="T12" fmla="*/ 136 w 136"/>
                <a:gd name="T13" fmla="*/ 12 h 93"/>
                <a:gd name="T14" fmla="*/ 114 w 136"/>
                <a:gd name="T15" fmla="*/ 80 h 93"/>
                <a:gd name="T16" fmla="*/ 94 w 136"/>
                <a:gd name="T17" fmla="*/ 89 h 93"/>
                <a:gd name="T18" fmla="*/ 9 w 136"/>
                <a:gd name="T19" fmla="*/ 62 h 93"/>
                <a:gd name="T20" fmla="*/ 9 w 136"/>
                <a:gd name="T21" fmla="*/ 6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93">
                  <a:moveTo>
                    <a:pt x="9" y="62"/>
                  </a:moveTo>
                  <a:cubicBezTo>
                    <a:pt x="0" y="16"/>
                    <a:pt x="0" y="16"/>
                    <a:pt x="0" y="16"/>
                  </a:cubicBezTo>
                  <a:cubicBezTo>
                    <a:pt x="0" y="16"/>
                    <a:pt x="75" y="42"/>
                    <a:pt x="84" y="45"/>
                  </a:cubicBezTo>
                  <a:cubicBezTo>
                    <a:pt x="98" y="0"/>
                    <a:pt x="98" y="0"/>
                    <a:pt x="98" y="0"/>
                  </a:cubicBezTo>
                  <a:cubicBezTo>
                    <a:pt x="98" y="0"/>
                    <a:pt x="98" y="0"/>
                    <a:pt x="98" y="0"/>
                  </a:cubicBezTo>
                  <a:cubicBezTo>
                    <a:pt x="135" y="12"/>
                    <a:pt x="135" y="12"/>
                    <a:pt x="135" y="12"/>
                  </a:cubicBezTo>
                  <a:cubicBezTo>
                    <a:pt x="135" y="12"/>
                    <a:pt x="136" y="12"/>
                    <a:pt x="136" y="12"/>
                  </a:cubicBezTo>
                  <a:cubicBezTo>
                    <a:pt x="114" y="80"/>
                    <a:pt x="114" y="80"/>
                    <a:pt x="114" y="80"/>
                  </a:cubicBezTo>
                  <a:cubicBezTo>
                    <a:pt x="110" y="93"/>
                    <a:pt x="99" y="91"/>
                    <a:pt x="94" y="89"/>
                  </a:cubicBezTo>
                  <a:cubicBezTo>
                    <a:pt x="66" y="80"/>
                    <a:pt x="37" y="71"/>
                    <a:pt x="9" y="62"/>
                  </a:cubicBezTo>
                  <a:cubicBezTo>
                    <a:pt x="9" y="62"/>
                    <a:pt x="9" y="62"/>
                    <a:pt x="9" y="62"/>
                  </a:cubicBezTo>
                  <a:close/>
                </a:path>
              </a:pathLst>
            </a:custGeom>
            <a:solidFill>
              <a:srgbClr val="F4BD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useBgFill="1">
          <p:nvSpPr>
            <p:cNvPr id="180" name="Rectangle 195"/>
            <p:cNvSpPr>
              <a:spLocks noChangeArrowheads="1"/>
            </p:cNvSpPr>
            <p:nvPr/>
          </p:nvSpPr>
          <p:spPr bwMode="auto">
            <a:xfrm>
              <a:off x="4419600" y="3714750"/>
              <a:ext cx="311150" cy="17463"/>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1" name="Rectangle 7"/>
          <p:cNvSpPr>
            <a:spLocks noChangeArrowheads="1"/>
          </p:cNvSpPr>
          <p:nvPr/>
        </p:nvSpPr>
        <p:spPr bwMode="auto">
          <a:xfrm>
            <a:off x="3755390" y="5901060"/>
            <a:ext cx="98171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smtClean="0">
                <a:solidFill>
                  <a:srgbClr val="FFFFFF"/>
                </a:solidFill>
                <a:latin typeface="+mj-lt"/>
              </a:rPr>
              <a:t>N</a:t>
            </a:r>
            <a:r>
              <a:rPr lang="vi-VN" altLang="en-US" sz="1600" smtClean="0">
                <a:solidFill>
                  <a:srgbClr val="FFFFFF"/>
                </a:solidFill>
                <a:latin typeface="+mj-lt"/>
              </a:rPr>
              <a:t>ội dung của bạn</a:t>
            </a:r>
            <a:endParaRPr kumimoji="0" lang="en-US" altLang="en-US" sz="3600" b="0" i="0" u="none" strike="noStrike" cap="none" normalizeH="0" baseline="0" smtClean="0">
              <a:ln>
                <a:noFill/>
              </a:ln>
              <a:solidFill>
                <a:schemeClr val="tx1"/>
              </a:solidFill>
              <a:effectLst/>
              <a:latin typeface="+mj-lt"/>
            </a:endParaRPr>
          </a:p>
        </p:txBody>
      </p:sp>
      <p:sp>
        <p:nvSpPr>
          <p:cNvPr id="182" name="Rectangle 7"/>
          <p:cNvSpPr>
            <a:spLocks noChangeArrowheads="1"/>
          </p:cNvSpPr>
          <p:nvPr/>
        </p:nvSpPr>
        <p:spPr bwMode="auto">
          <a:xfrm>
            <a:off x="5465762" y="4044575"/>
            <a:ext cx="26447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dirty="0" smtClean="0">
                <a:ln>
                  <a:noFill/>
                </a:ln>
                <a:solidFill>
                  <a:srgbClr val="FF0066"/>
                </a:solidFill>
                <a:effectLst/>
                <a:latin typeface="+mj-lt"/>
              </a:rPr>
              <a:t>Chọn</a:t>
            </a:r>
            <a:r>
              <a:rPr kumimoji="0" lang="vi-VN" altLang="en-US" sz="2400" b="0" i="0" u="none" strike="noStrike" cap="none" normalizeH="0" dirty="0" smtClean="0">
                <a:ln>
                  <a:noFill/>
                </a:ln>
                <a:solidFill>
                  <a:srgbClr val="FF0066"/>
                </a:solidFill>
                <a:effectLst/>
                <a:latin typeface="+mj-lt"/>
              </a:rPr>
              <a:t> ampe kế có GHĐ và ĐCNN phù hợp với vật cần đo</a:t>
            </a:r>
            <a:endParaRPr kumimoji="0" lang="en-US" altLang="en-US" sz="2400" b="0" i="0" u="none" strike="noStrike" cap="none" normalizeH="0" baseline="0" dirty="0" smtClean="0">
              <a:ln>
                <a:noFill/>
              </a:ln>
              <a:solidFill>
                <a:srgbClr val="FF0066"/>
              </a:solidFill>
              <a:effectLst/>
              <a:latin typeface="+mj-lt"/>
            </a:endParaRPr>
          </a:p>
        </p:txBody>
      </p:sp>
      <p:sp>
        <p:nvSpPr>
          <p:cNvPr id="183" name="Rectangle 7"/>
          <p:cNvSpPr>
            <a:spLocks noChangeArrowheads="1"/>
          </p:cNvSpPr>
          <p:nvPr/>
        </p:nvSpPr>
        <p:spPr bwMode="auto">
          <a:xfrm>
            <a:off x="3547427" y="5835135"/>
            <a:ext cx="9817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FF0066"/>
                </a:solidFill>
                <a:effectLst/>
                <a:latin typeface="Times New Roman" pitchFamily="18" charset="0"/>
                <a:cs typeface="Times New Roman" pitchFamily="18" charset="0"/>
              </a:rPr>
              <a:t>A</a:t>
            </a:r>
            <a:r>
              <a:rPr lang="en-US" altLang="en-US" sz="2400" smtClean="0">
                <a:solidFill>
                  <a:srgbClr val="FF0066"/>
                </a:solidFill>
                <a:latin typeface="Times New Roman" pitchFamily="18" charset="0"/>
                <a:cs typeface="Times New Roman" pitchFamily="18" charset="0"/>
              </a:rPr>
              <a:t>, mA</a:t>
            </a:r>
            <a:endParaRPr kumimoji="0" lang="en-US" altLang="en-US" sz="2400" b="0" i="0" u="none" strike="noStrike" cap="none" normalizeH="0" baseline="0" smtClean="0">
              <a:ln>
                <a:noFill/>
              </a:ln>
              <a:solidFill>
                <a:srgbClr val="FF0066"/>
              </a:solidFill>
              <a:effectLst/>
              <a:latin typeface="Times New Roman" pitchFamily="18" charset="0"/>
              <a:cs typeface="Times New Roman" pitchFamily="18" charset="0"/>
            </a:endParaRPr>
          </a:p>
        </p:txBody>
      </p:sp>
      <p:sp>
        <p:nvSpPr>
          <p:cNvPr id="189" name="TextBox 188"/>
          <p:cNvSpPr txBox="1"/>
          <p:nvPr/>
        </p:nvSpPr>
        <p:spPr>
          <a:xfrm>
            <a:off x="349261" y="1219200"/>
            <a:ext cx="6349815" cy="461665"/>
          </a:xfrm>
          <a:prstGeom prst="rect">
            <a:avLst/>
          </a:prstGeom>
          <a:noFill/>
        </p:spPr>
        <p:txBody>
          <a:bodyPr wrap="none" rtlCol="0">
            <a:spAutoFit/>
          </a:bodyPr>
          <a:lstStyle/>
          <a:p>
            <a:r>
              <a:rPr lang="en-US" sz="2400" dirty="0" smtClean="0">
                <a:solidFill>
                  <a:srgbClr val="002060"/>
                </a:solidFill>
                <a:latin typeface="Times New Roman" pitchFamily="18" charset="0"/>
                <a:cs typeface="Times New Roman" pitchFamily="18" charset="0"/>
              </a:rPr>
              <a:t>1. Để đo cường độ dòng điện ta dùng dụng cụ gì ?</a:t>
            </a:r>
            <a:endParaRPr lang="vi-VN" sz="2400" dirty="0">
              <a:solidFill>
                <a:srgbClr val="002060"/>
              </a:solidFill>
              <a:latin typeface="Times New Roman" pitchFamily="18" charset="0"/>
              <a:cs typeface="Times New Roman" pitchFamily="18" charset="0"/>
            </a:endParaRPr>
          </a:p>
        </p:txBody>
      </p:sp>
      <p:sp>
        <p:nvSpPr>
          <p:cNvPr id="190" name="TextBox 189"/>
          <p:cNvSpPr txBox="1"/>
          <p:nvPr/>
        </p:nvSpPr>
        <p:spPr>
          <a:xfrm>
            <a:off x="349261" y="1600200"/>
            <a:ext cx="4657044" cy="461665"/>
          </a:xfrm>
          <a:prstGeom prst="rect">
            <a:avLst/>
          </a:prstGeom>
          <a:noFill/>
        </p:spPr>
        <p:txBody>
          <a:bodyPr wrap="none" rtlCol="0">
            <a:spAutoFit/>
          </a:bodyPr>
          <a:lstStyle/>
          <a:p>
            <a:r>
              <a:rPr lang="en-US" sz="2400" dirty="0" smtClean="0">
                <a:solidFill>
                  <a:srgbClr val="002060"/>
                </a:solidFill>
                <a:latin typeface="Times New Roman" pitchFamily="18" charset="0"/>
                <a:cs typeface="Times New Roman" pitchFamily="18" charset="0"/>
              </a:rPr>
              <a:t>2. Kí hiệu của cường độ dòng điện ?</a:t>
            </a:r>
            <a:endParaRPr lang="vi-VN" sz="2400" dirty="0">
              <a:solidFill>
                <a:srgbClr val="002060"/>
              </a:solidFill>
              <a:latin typeface="Times New Roman" pitchFamily="18" charset="0"/>
              <a:cs typeface="Times New Roman" pitchFamily="18" charset="0"/>
            </a:endParaRPr>
          </a:p>
        </p:txBody>
      </p:sp>
      <p:sp>
        <p:nvSpPr>
          <p:cNvPr id="191" name="TextBox 190"/>
          <p:cNvSpPr txBox="1"/>
          <p:nvPr/>
        </p:nvSpPr>
        <p:spPr>
          <a:xfrm>
            <a:off x="349261" y="1928130"/>
            <a:ext cx="4676280" cy="461665"/>
          </a:xfrm>
          <a:prstGeom prst="rect">
            <a:avLst/>
          </a:prstGeom>
          <a:noFill/>
        </p:spPr>
        <p:txBody>
          <a:bodyPr wrap="none" rtlCol="0">
            <a:spAutoFit/>
          </a:bodyPr>
          <a:lstStyle/>
          <a:p>
            <a:r>
              <a:rPr lang="en-US" sz="2400" dirty="0" smtClean="0">
                <a:solidFill>
                  <a:srgbClr val="002060"/>
                </a:solidFill>
                <a:latin typeface="Times New Roman" pitchFamily="18" charset="0"/>
                <a:cs typeface="Times New Roman" pitchFamily="18" charset="0"/>
              </a:rPr>
              <a:t>3. Đơn vị của cường độ dòng điện ? </a:t>
            </a:r>
            <a:endParaRPr lang="vi-VN" sz="2400" dirty="0">
              <a:solidFill>
                <a:srgbClr val="002060"/>
              </a:solidFill>
              <a:latin typeface="Times New Roman" pitchFamily="18" charset="0"/>
              <a:cs typeface="Times New Roman" pitchFamily="18" charset="0"/>
            </a:endParaRPr>
          </a:p>
        </p:txBody>
      </p:sp>
      <p:sp>
        <p:nvSpPr>
          <p:cNvPr id="192" name="TextBox 191"/>
          <p:cNvSpPr txBox="1"/>
          <p:nvPr/>
        </p:nvSpPr>
        <p:spPr>
          <a:xfrm>
            <a:off x="349261" y="2304665"/>
            <a:ext cx="8337539" cy="461665"/>
          </a:xfrm>
          <a:prstGeom prst="rect">
            <a:avLst/>
          </a:prstGeom>
          <a:noFill/>
        </p:spPr>
        <p:txBody>
          <a:bodyPr wrap="none" rtlCol="0">
            <a:spAutoFit/>
          </a:bodyPr>
          <a:lstStyle/>
          <a:p>
            <a:r>
              <a:rPr lang="en-US" sz="2400" dirty="0" smtClean="0">
                <a:solidFill>
                  <a:srgbClr val="002060"/>
                </a:solidFill>
                <a:latin typeface="Times New Roman" pitchFamily="18" charset="0"/>
                <a:cs typeface="Times New Roman" pitchFamily="18" charset="0"/>
              </a:rPr>
              <a:t>4. Cần chú ý điều gì khi chọn ampe kế để đo cường độ dòng điện ?</a:t>
            </a:r>
            <a:endParaRPr lang="vi-VN" sz="2400" dirty="0">
              <a:solidFill>
                <a:srgbClr val="002060"/>
              </a:solidFill>
              <a:latin typeface="Times New Roman" pitchFamily="18" charset="0"/>
              <a:cs typeface="Times New Roman" pitchFamily="18" charset="0"/>
            </a:endParaRPr>
          </a:p>
        </p:txBody>
      </p:sp>
      <p:sp>
        <p:nvSpPr>
          <p:cNvPr id="194" name="Rounded Rectangle 193"/>
          <p:cNvSpPr/>
          <p:nvPr/>
        </p:nvSpPr>
        <p:spPr>
          <a:xfrm>
            <a:off x="1651000" y="381000"/>
            <a:ext cx="5867400" cy="838200"/>
          </a:xfrm>
          <a:prstGeom prst="roundRect">
            <a:avLst/>
          </a:prstGeom>
          <a:solidFill>
            <a:srgbClr val="FFC000"/>
          </a:solidFill>
          <a:ln>
            <a:solidFill>
              <a:srgbClr val="73A4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Georgia" pitchFamily="18" charset="0"/>
              </a:rPr>
              <a:t>TRẢ LỜI CÁC CÂU HỎI </a:t>
            </a:r>
            <a:endParaRPr lang="vi-VN" sz="2800" b="1" dirty="0"/>
          </a:p>
        </p:txBody>
      </p:sp>
      <p:sp>
        <p:nvSpPr>
          <p:cNvPr id="195" name="TextBox 194"/>
          <p:cNvSpPr txBox="1"/>
          <p:nvPr/>
        </p:nvSpPr>
        <p:spPr>
          <a:xfrm>
            <a:off x="2026104" y="4311135"/>
            <a:ext cx="338554" cy="646331"/>
          </a:xfrm>
          <a:prstGeom prst="rect">
            <a:avLst/>
          </a:prstGeom>
          <a:noFill/>
        </p:spPr>
        <p:txBody>
          <a:bodyPr wrap="none" rtlCol="0">
            <a:spAutoFit/>
          </a:bodyPr>
          <a:lstStyle/>
          <a:p>
            <a:r>
              <a:rPr lang="en-US" sz="3600" smtClean="0">
                <a:solidFill>
                  <a:srgbClr val="FF0066"/>
                </a:solidFill>
                <a:latin typeface="Times New Roman" pitchFamily="18" charset="0"/>
                <a:cs typeface="Times New Roman" pitchFamily="18" charset="0"/>
              </a:rPr>
              <a:t>I</a:t>
            </a:r>
            <a:endParaRPr lang="vi-VN" sz="360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386290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9">
                                            <p:txEl>
                                              <p:pRg st="0" end="0"/>
                                            </p:txEl>
                                          </p:spTgt>
                                        </p:tgtEl>
                                        <p:attrNameLst>
                                          <p:attrName>style.visibility</p:attrName>
                                        </p:attrNameLst>
                                      </p:cBhvr>
                                      <p:to>
                                        <p:strVal val="visible"/>
                                      </p:to>
                                    </p:set>
                                    <p:animEffect transition="in" filter="wipe(left)">
                                      <p:cBhvr>
                                        <p:cTn id="7" dur="500"/>
                                        <p:tgtEl>
                                          <p:spTgt spid="1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90">
                                            <p:txEl>
                                              <p:pRg st="0" end="0"/>
                                            </p:txEl>
                                          </p:spTgt>
                                        </p:tgtEl>
                                        <p:attrNameLst>
                                          <p:attrName>style.visibility</p:attrName>
                                        </p:attrNameLst>
                                      </p:cBhvr>
                                      <p:to>
                                        <p:strVal val="visible"/>
                                      </p:to>
                                    </p:set>
                                    <p:animEffect transition="in" filter="wipe(left)">
                                      <p:cBhvr>
                                        <p:cTn id="20" dur="500"/>
                                        <p:tgtEl>
                                          <p:spTgt spid="19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95"/>
                                        </p:tgtEl>
                                        <p:attrNameLst>
                                          <p:attrName>style.visibility</p:attrName>
                                        </p:attrNameLst>
                                      </p:cBhvr>
                                      <p:to>
                                        <p:strVal val="visible"/>
                                      </p:to>
                                    </p:set>
                                    <p:animEffect transition="in" filter="circle(in)">
                                      <p:cBhvr>
                                        <p:cTn id="25" dur="2000"/>
                                        <p:tgtEl>
                                          <p:spTgt spid="195"/>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91">
                                            <p:txEl>
                                              <p:pRg st="0" end="0"/>
                                            </p:txEl>
                                          </p:spTgt>
                                        </p:tgtEl>
                                        <p:attrNameLst>
                                          <p:attrName>style.visibility</p:attrName>
                                        </p:attrNameLst>
                                      </p:cBhvr>
                                      <p:to>
                                        <p:strVal val="visible"/>
                                      </p:to>
                                    </p:set>
                                    <p:animEffect transition="in" filter="wipe(left)">
                                      <p:cBhvr>
                                        <p:cTn id="33" dur="500"/>
                                        <p:tgtEl>
                                          <p:spTgt spid="19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83"/>
                                        </p:tgtEl>
                                        <p:attrNameLst>
                                          <p:attrName>style.visibility</p:attrName>
                                        </p:attrNameLst>
                                      </p:cBhvr>
                                      <p:to>
                                        <p:strVal val="visible"/>
                                      </p:to>
                                    </p:set>
                                    <p:animEffect transition="in" filter="circle(in)">
                                      <p:cBhvr>
                                        <p:cTn id="38" dur="2000"/>
                                        <p:tgtEl>
                                          <p:spTgt spid="183"/>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circle(in)">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92">
                                            <p:txEl>
                                              <p:pRg st="0" end="0"/>
                                            </p:txEl>
                                          </p:spTgt>
                                        </p:tgtEl>
                                        <p:attrNameLst>
                                          <p:attrName>style.visibility</p:attrName>
                                        </p:attrNameLst>
                                      </p:cBhvr>
                                      <p:to>
                                        <p:strVal val="visible"/>
                                      </p:to>
                                    </p:set>
                                    <p:animEffect transition="in" filter="wipe(left)">
                                      <p:cBhvr>
                                        <p:cTn id="46" dur="500"/>
                                        <p:tgtEl>
                                          <p:spTgt spid="192">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82"/>
                                        </p:tgtEl>
                                        <p:attrNameLst>
                                          <p:attrName>style.visibility</p:attrName>
                                        </p:attrNameLst>
                                      </p:cBhvr>
                                      <p:to>
                                        <p:strVal val="visible"/>
                                      </p:to>
                                    </p:set>
                                    <p:animEffect transition="in" filter="circle(in)">
                                      <p:cBhvr>
                                        <p:cTn id="51" dur="2000"/>
                                        <p:tgtEl>
                                          <p:spTgt spid="182"/>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circle(in)">
                                      <p:cBhvr>
                                        <p:cTn id="5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9" grpId="0" animBg="1"/>
      <p:bldP spid="11" grpId="0" animBg="1"/>
      <p:bldP spid="182" grpId="0"/>
      <p:bldP spid="183" grpId="0"/>
      <p:bldP spid="1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7649" y="154632"/>
            <a:ext cx="5181600" cy="461665"/>
          </a:xfrm>
          <a:prstGeom prst="rect">
            <a:avLst/>
          </a:prstGeom>
          <a:no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DẶN DÒ</a:t>
            </a:r>
            <a:endParaRPr lang="en-US" sz="2400" b="1" dirty="0">
              <a:solidFill>
                <a:srgbClr val="FF0000"/>
              </a:solidFill>
              <a:latin typeface="Times New Roman" pitchFamily="18" charset="0"/>
              <a:cs typeface="Times New Roman" pitchFamily="18" charset="0"/>
            </a:endParaRPr>
          </a:p>
        </p:txBody>
      </p:sp>
      <p:sp>
        <p:nvSpPr>
          <p:cNvPr id="5" name="TextBox 4"/>
          <p:cNvSpPr txBox="1"/>
          <p:nvPr/>
        </p:nvSpPr>
        <p:spPr>
          <a:xfrm>
            <a:off x="382249" y="914400"/>
            <a:ext cx="7772400" cy="1200329"/>
          </a:xfrm>
          <a:prstGeom prst="rect">
            <a:avLst/>
          </a:prstGeom>
          <a:noFill/>
        </p:spPr>
        <p:txBody>
          <a:bodyPr wrap="square" rtlCol="0">
            <a:spAutoFit/>
          </a:bodyPr>
          <a:lstStyle/>
          <a:p>
            <a:r>
              <a:rPr lang="en-US" sz="2400" dirty="0" smtClean="0">
                <a:latin typeface="Times New Roman" pitchFamily="18" charset="0"/>
                <a:cs typeface="Times New Roman" pitchFamily="18" charset="0"/>
              </a:rPr>
              <a:t>Xem cách đổi đơn vị</a:t>
            </a:r>
          </a:p>
          <a:p>
            <a:r>
              <a:rPr lang="en-US" sz="2400" dirty="0" smtClean="0">
                <a:latin typeface="Times New Roman" pitchFamily="18" charset="0"/>
                <a:cs typeface="Times New Roman" pitchFamily="18" charset="0"/>
              </a:rPr>
              <a:t>Đọc thêm phần thế giới quanh ta</a:t>
            </a:r>
          </a:p>
          <a:p>
            <a:r>
              <a:rPr lang="en-US" sz="2400" dirty="0" smtClean="0">
                <a:latin typeface="Times New Roman" pitchFamily="18" charset="0"/>
                <a:cs typeface="Times New Roman" pitchFamily="18" charset="0"/>
              </a:rPr>
              <a:t>Xem trước chủ đề 23: HIỆU ĐỆN THẾ</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64319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67085" y="152400"/>
            <a:ext cx="6372257"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CĐ 22: </a:t>
            </a:r>
            <a:r>
              <a:rPr lang="vi-VN" sz="3200" b="1" dirty="0" smtClean="0">
                <a:solidFill>
                  <a:srgbClr val="FF0000"/>
                </a:solidFill>
                <a:latin typeface="+mj-lt"/>
              </a:rPr>
              <a:t>CƯỜNG ĐỘ DÒNG ĐIỆN </a:t>
            </a:r>
            <a:endParaRPr lang="vi-VN" sz="3200" b="1" dirty="0">
              <a:solidFill>
                <a:srgbClr val="FF0000"/>
              </a:solidFill>
              <a:latin typeface="+mj-lt"/>
            </a:endParaRPr>
          </a:p>
        </p:txBody>
      </p:sp>
      <p:cxnSp>
        <p:nvCxnSpPr>
          <p:cNvPr id="10" name="Straight Connector 9"/>
          <p:cNvCxnSpPr/>
          <p:nvPr/>
        </p:nvCxnSpPr>
        <p:spPr>
          <a:xfrm>
            <a:off x="4343400" y="838200"/>
            <a:ext cx="0" cy="60198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sz="half" idx="1"/>
          </p:nvPr>
        </p:nvSpPr>
        <p:spPr>
          <a:xfrm>
            <a:off x="152400" y="990600"/>
            <a:ext cx="4038600" cy="5638800"/>
          </a:xfrm>
        </p:spPr>
        <p:txBody>
          <a:bodyPr>
            <a:normAutofit/>
          </a:bodyPr>
          <a:lstStyle/>
          <a:p>
            <a:pPr marL="0" indent="0" algn="just">
              <a:buNone/>
            </a:pPr>
            <a:r>
              <a:rPr lang="en-US" b="1" dirty="0" smtClean="0">
                <a:solidFill>
                  <a:srgbClr val="FF0000"/>
                </a:solidFill>
                <a:latin typeface="Times New Roman" pitchFamily="18" charset="0"/>
                <a:cs typeface="Times New Roman" pitchFamily="18" charset="0"/>
              </a:rPr>
              <a:t>I. </a:t>
            </a:r>
            <a:r>
              <a:rPr lang="vi-VN" b="1" dirty="0" smtClean="0">
                <a:solidFill>
                  <a:srgbClr val="FF0000"/>
                </a:solidFill>
                <a:latin typeface="Times New Roman" pitchFamily="18" charset="0"/>
                <a:cs typeface="Times New Roman" pitchFamily="18" charset="0"/>
              </a:rPr>
              <a:t>Cường độ dòng điện</a:t>
            </a:r>
          </a:p>
          <a:p>
            <a:pPr marL="0" indent="0" algn="just">
              <a:buNone/>
            </a:pPr>
            <a:r>
              <a:rPr lang="vi-VN" dirty="0" smtClean="0">
                <a:solidFill>
                  <a:srgbClr val="7030A0"/>
                </a:solidFill>
                <a:latin typeface="+mj-lt"/>
              </a:rPr>
              <a:t>  </a:t>
            </a:r>
            <a:r>
              <a:rPr lang="vi-VN" sz="2400" dirty="0" smtClean="0">
                <a:latin typeface="+mj-lt"/>
              </a:rPr>
              <a:t>1.</a:t>
            </a:r>
            <a:r>
              <a:rPr lang="vi-VN" sz="2400" i="1" dirty="0" smtClean="0">
                <a:latin typeface="+mj-lt"/>
              </a:rPr>
              <a:t> </a:t>
            </a:r>
            <a:r>
              <a:rPr lang="vi-VN" sz="2400" dirty="0" smtClean="0">
                <a:latin typeface="+mj-lt"/>
              </a:rPr>
              <a:t>Quan sát </a:t>
            </a:r>
            <a:r>
              <a:rPr lang="en-US" sz="2400" dirty="0" smtClean="0">
                <a:latin typeface="Times New Roman" pitchFamily="18" charset="0"/>
                <a:cs typeface="Times New Roman" pitchFamily="18" charset="0"/>
              </a:rPr>
              <a:t>TN</a:t>
            </a:r>
            <a:r>
              <a:rPr lang="en-US" sz="2400" i="1" dirty="0" smtClean="0">
                <a:latin typeface="+mj-lt"/>
              </a:rPr>
              <a:t>:</a:t>
            </a:r>
            <a:endParaRPr lang="vi-VN" i="1" dirty="0" smtClean="0">
              <a:latin typeface="+mj-lt"/>
            </a:endParaRPr>
          </a:p>
          <a:p>
            <a:pPr algn="just">
              <a:buFont typeface="Wingdings" pitchFamily="2" charset="2"/>
              <a:buChar char="v"/>
            </a:pPr>
            <a:r>
              <a:rPr lang="vi-VN" i="1" dirty="0" smtClean="0">
                <a:solidFill>
                  <a:srgbClr val="002060"/>
                </a:solidFill>
                <a:latin typeface="+mj-lt"/>
              </a:rPr>
              <a:t> </a:t>
            </a:r>
            <a:r>
              <a:rPr lang="vi-VN" dirty="0" smtClean="0">
                <a:solidFill>
                  <a:srgbClr val="002060"/>
                </a:solidFill>
                <a:latin typeface="+mj-lt"/>
              </a:rPr>
              <a:t>Dụng cụ:</a:t>
            </a:r>
          </a:p>
          <a:p>
            <a:pPr algn="just">
              <a:buFontTx/>
              <a:buChar char="-"/>
            </a:pPr>
            <a:r>
              <a:rPr lang="vi-VN" dirty="0" smtClean="0">
                <a:solidFill>
                  <a:srgbClr val="002060"/>
                </a:solidFill>
                <a:latin typeface="+mj-lt"/>
              </a:rPr>
              <a:t>Nguồn điện</a:t>
            </a:r>
            <a:r>
              <a:rPr lang="en-US" dirty="0" smtClean="0">
                <a:solidFill>
                  <a:srgbClr val="002060"/>
                </a:solidFill>
                <a:latin typeface="+mj-lt"/>
              </a:rPr>
              <a:t> </a:t>
            </a:r>
            <a:r>
              <a:rPr lang="en-US" dirty="0" smtClean="0">
                <a:solidFill>
                  <a:srgbClr val="002060"/>
                </a:solidFill>
                <a:latin typeface="Times New Roman" pitchFamily="18" charset="0"/>
                <a:cs typeface="Times New Roman" pitchFamily="18" charset="0"/>
              </a:rPr>
              <a:t>(2 pin)</a:t>
            </a:r>
            <a:endParaRPr lang="vi-VN" dirty="0" smtClean="0">
              <a:solidFill>
                <a:srgbClr val="002060"/>
              </a:solidFill>
              <a:latin typeface="Times New Roman" pitchFamily="18" charset="0"/>
              <a:cs typeface="Times New Roman" pitchFamily="18" charset="0"/>
            </a:endParaRPr>
          </a:p>
          <a:p>
            <a:pPr algn="just">
              <a:buFontTx/>
              <a:buChar char="-"/>
            </a:pPr>
            <a:r>
              <a:rPr lang="vi-VN" dirty="0" smtClean="0">
                <a:solidFill>
                  <a:srgbClr val="002060"/>
                </a:solidFill>
                <a:latin typeface="+mj-lt"/>
              </a:rPr>
              <a:t>Biến trở</a:t>
            </a:r>
          </a:p>
          <a:p>
            <a:pPr algn="just">
              <a:buFontTx/>
              <a:buChar char="-"/>
            </a:pPr>
            <a:r>
              <a:rPr lang="en-US" dirty="0" smtClean="0">
                <a:solidFill>
                  <a:srgbClr val="002060"/>
                </a:solidFill>
                <a:latin typeface="Times New Roman" pitchFamily="18" charset="0"/>
                <a:cs typeface="Times New Roman" pitchFamily="18" charset="0"/>
              </a:rPr>
              <a:t>Bóng đ</a:t>
            </a:r>
            <a:r>
              <a:rPr lang="vi-VN" dirty="0" smtClean="0">
                <a:solidFill>
                  <a:srgbClr val="002060"/>
                </a:solidFill>
                <a:latin typeface="+mj-lt"/>
              </a:rPr>
              <a:t>èn</a:t>
            </a:r>
          </a:p>
          <a:p>
            <a:pPr algn="just">
              <a:buFontTx/>
              <a:buChar char="-"/>
            </a:pPr>
            <a:r>
              <a:rPr lang="vi-VN" dirty="0" smtClean="0">
                <a:solidFill>
                  <a:srgbClr val="002060"/>
                </a:solidFill>
                <a:latin typeface="+mj-lt"/>
              </a:rPr>
              <a:t>Ampe kế</a:t>
            </a:r>
          </a:p>
          <a:p>
            <a:pPr algn="just">
              <a:buFontTx/>
              <a:buChar char="-"/>
            </a:pPr>
            <a:r>
              <a:rPr lang="en-US" dirty="0" smtClean="0">
                <a:solidFill>
                  <a:srgbClr val="002060"/>
                </a:solidFill>
                <a:latin typeface="Times New Roman" pitchFamily="18" charset="0"/>
                <a:cs typeface="Times New Roman" pitchFamily="18" charset="0"/>
              </a:rPr>
              <a:t>Dây dẫn ( d</a:t>
            </a:r>
            <a:r>
              <a:rPr lang="vi-VN" dirty="0" smtClean="0">
                <a:solidFill>
                  <a:srgbClr val="002060"/>
                </a:solidFill>
                <a:latin typeface="Times New Roman" pitchFamily="18" charset="0"/>
                <a:cs typeface="Times New Roman" pitchFamily="18" charset="0"/>
              </a:rPr>
              <a:t>ây nối</a:t>
            </a:r>
            <a:r>
              <a:rPr lang="en-US" dirty="0" smtClean="0">
                <a:solidFill>
                  <a:srgbClr val="002060"/>
                </a:solidFill>
                <a:latin typeface="Times New Roman" pitchFamily="18" charset="0"/>
                <a:cs typeface="Times New Roman" pitchFamily="18" charset="0"/>
              </a:rPr>
              <a:t> )</a:t>
            </a:r>
            <a:endParaRPr lang="vi-VN" dirty="0" smtClean="0">
              <a:solidFill>
                <a:srgbClr val="002060"/>
              </a:solidFill>
              <a:latin typeface="Times New Roman" pitchFamily="18" charset="0"/>
              <a:cs typeface="Times New Roman" pitchFamily="18" charset="0"/>
            </a:endParaRPr>
          </a:p>
          <a:p>
            <a:pPr algn="just">
              <a:buFont typeface="Wingdings" pitchFamily="2" charset="2"/>
              <a:buChar char="v"/>
            </a:pPr>
            <a:r>
              <a:rPr lang="vi-VN" dirty="0">
                <a:solidFill>
                  <a:srgbClr val="002060"/>
                </a:solidFill>
                <a:latin typeface="+mj-lt"/>
              </a:rPr>
              <a:t> </a:t>
            </a:r>
            <a:r>
              <a:rPr lang="vi-VN" dirty="0" smtClean="0">
                <a:solidFill>
                  <a:srgbClr val="002060"/>
                </a:solidFill>
                <a:latin typeface="+mj-lt"/>
              </a:rPr>
              <a:t>Mắc mạch điện</a:t>
            </a:r>
          </a:p>
          <a:p>
            <a:pPr marL="0" indent="0" algn="just">
              <a:buNone/>
            </a:pPr>
            <a:endParaRPr lang="vi-VN" i="1" dirty="0">
              <a:solidFill>
                <a:srgbClr val="7030A0"/>
              </a:solidFill>
              <a:latin typeface="+mj-lt"/>
            </a:endParaRPr>
          </a:p>
        </p:txBody>
      </p:sp>
      <p:grpSp>
        <p:nvGrpSpPr>
          <p:cNvPr id="17" name="Group 16"/>
          <p:cNvGrpSpPr/>
          <p:nvPr/>
        </p:nvGrpSpPr>
        <p:grpSpPr>
          <a:xfrm>
            <a:off x="4495800" y="1143000"/>
            <a:ext cx="4470783" cy="5200710"/>
            <a:chOff x="4495800" y="1143000"/>
            <a:chExt cx="4470783" cy="520071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1143000"/>
              <a:ext cx="4470783" cy="4648200"/>
            </a:xfrm>
            <a:prstGeom prst="rect">
              <a:avLst/>
            </a:prstGeom>
          </p:spPr>
        </p:pic>
        <p:sp>
          <p:nvSpPr>
            <p:cNvPr id="15" name="TextBox 14"/>
            <p:cNvSpPr txBox="1"/>
            <p:nvPr/>
          </p:nvSpPr>
          <p:spPr>
            <a:xfrm>
              <a:off x="6125897" y="5943600"/>
              <a:ext cx="1210588" cy="400110"/>
            </a:xfrm>
            <a:prstGeom prst="rect">
              <a:avLst/>
            </a:prstGeom>
            <a:noFill/>
          </p:spPr>
          <p:txBody>
            <a:bodyPr wrap="none" rtlCol="0">
              <a:spAutoFit/>
            </a:bodyPr>
            <a:lstStyle/>
            <a:p>
              <a:r>
                <a:rPr lang="vi-VN" sz="2000" smtClean="0">
                  <a:solidFill>
                    <a:srgbClr val="002060"/>
                  </a:solidFill>
                  <a:latin typeface="+mj-lt"/>
                </a:rPr>
                <a:t>Hình 24.1</a:t>
              </a:r>
              <a:endParaRPr lang="vi-VN" sz="2000">
                <a:solidFill>
                  <a:srgbClr val="002060"/>
                </a:solidFill>
                <a:latin typeface="+mj-lt"/>
              </a:endParaRPr>
            </a:p>
          </p:txBody>
        </p:sp>
      </p:grpSp>
      <p:pic>
        <p:nvPicPr>
          <p:cNvPr id="16" name="Picture 24" descr="IMG_022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6686" y="1143000"/>
            <a:ext cx="4470783"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5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arn(inVertical)">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 calcmode="lin" valueType="num">
                                      <p:cBhvr additive="base">
                                        <p:cTn id="17"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 calcmode="lin" valueType="num">
                                      <p:cBhvr additive="base">
                                        <p:cTn id="23"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 calcmode="lin" valueType="num">
                                      <p:cBhvr additive="base">
                                        <p:cTn id="29"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anim calcmode="lin" valueType="num">
                                      <p:cBhvr additive="base">
                                        <p:cTn id="35" dur="500" fill="hold"/>
                                        <p:tgtEl>
                                          <p:spTgt spid="1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3">
                                            <p:txEl>
                                              <p:pRg st="7" end="7"/>
                                            </p:txEl>
                                          </p:spTgt>
                                        </p:tgtEl>
                                        <p:attrNameLst>
                                          <p:attrName>style.visibility</p:attrName>
                                        </p:attrNameLst>
                                      </p:cBhvr>
                                      <p:to>
                                        <p:strVal val="visible"/>
                                      </p:to>
                                    </p:set>
                                    <p:anim calcmode="lin" valueType="num">
                                      <p:cBhvr additive="base">
                                        <p:cTn id="41" dur="500" fill="hold"/>
                                        <p:tgtEl>
                                          <p:spTgt spid="1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3">
                                            <p:txEl>
                                              <p:pRg st="8" end="8"/>
                                            </p:txEl>
                                          </p:spTgt>
                                        </p:tgtEl>
                                        <p:attrNameLst>
                                          <p:attrName>style.visibility</p:attrName>
                                        </p:attrNameLst>
                                      </p:cBhvr>
                                      <p:to>
                                        <p:strVal val="visible"/>
                                      </p:to>
                                    </p:set>
                                    <p:animEffect transition="in" filter="barn(inVertical)">
                                      <p:cBhvr>
                                        <p:cTn id="47" dur="500"/>
                                        <p:tgtEl>
                                          <p:spTgt spid="1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xit" presetSubtype="0" fill="hold" nodeType="clickEffect">
                                  <p:stCondLst>
                                    <p:cond delay="0"/>
                                  </p:stCondLst>
                                  <p:childTnLst>
                                    <p:animEffect transition="out" filter="fade">
                                      <p:cBhvr>
                                        <p:cTn id="51" dur="1000"/>
                                        <p:tgtEl>
                                          <p:spTgt spid="17"/>
                                        </p:tgtEl>
                                      </p:cBhvr>
                                    </p:animEffect>
                                    <p:anim calcmode="lin" valueType="num">
                                      <p:cBhvr>
                                        <p:cTn id="52" dur="1000"/>
                                        <p:tgtEl>
                                          <p:spTgt spid="17"/>
                                        </p:tgtEl>
                                        <p:attrNameLst>
                                          <p:attrName>ppt_x</p:attrName>
                                        </p:attrNameLst>
                                      </p:cBhvr>
                                      <p:tavLst>
                                        <p:tav tm="0">
                                          <p:val>
                                            <p:strVal val="ppt_x"/>
                                          </p:val>
                                        </p:tav>
                                        <p:tav tm="100000">
                                          <p:val>
                                            <p:strVal val="ppt_x"/>
                                          </p:val>
                                        </p:tav>
                                      </p:tavLst>
                                    </p:anim>
                                    <p:anim calcmode="lin" valueType="num">
                                      <p:cBhvr>
                                        <p:cTn id="53" dur="1000"/>
                                        <p:tgtEl>
                                          <p:spTgt spid="17"/>
                                        </p:tgtEl>
                                        <p:attrNameLst>
                                          <p:attrName>ppt_y</p:attrName>
                                        </p:attrNameLst>
                                      </p:cBhvr>
                                      <p:tavLst>
                                        <p:tav tm="0">
                                          <p:val>
                                            <p:strVal val="ppt_y"/>
                                          </p:val>
                                        </p:tav>
                                        <p:tav tm="100000">
                                          <p:val>
                                            <p:strVal val="ppt_y+.1"/>
                                          </p:val>
                                        </p:tav>
                                      </p:tavLst>
                                    </p:anim>
                                    <p:set>
                                      <p:cBhvr>
                                        <p:cTn id="54" dur="1" fill="hold">
                                          <p:stCondLst>
                                            <p:cond delay="999"/>
                                          </p:stCondLst>
                                        </p:cTn>
                                        <p:tgtEl>
                                          <p:spTgt spid="17"/>
                                        </p:tgtEl>
                                        <p:attrNameLst>
                                          <p:attrName>style.visibility</p:attrName>
                                        </p:attrNameLst>
                                      </p:cBhvr>
                                      <p:to>
                                        <p:strVal val="hidden"/>
                                      </p:to>
                                    </p:set>
                                  </p:childTnLst>
                                </p:cTn>
                              </p:par>
                              <p:par>
                                <p:cTn id="55" presetID="6" presetClass="entr" presetSubtype="1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circle(in)">
                                      <p:cBhvr>
                                        <p:cTn id="5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7085" y="152400"/>
            <a:ext cx="6372257"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CĐ 22</a:t>
            </a:r>
            <a:r>
              <a:rPr lang="vi-VN"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mj-lt"/>
              </a:rPr>
              <a:t>CƯỜNG ĐỘ DÒNG ĐIỆN </a:t>
            </a:r>
            <a:endParaRPr lang="vi-VN" sz="3200" b="1" dirty="0">
              <a:solidFill>
                <a:srgbClr val="FF0000"/>
              </a:solidFill>
              <a:latin typeface="+mj-lt"/>
            </a:endParaRPr>
          </a:p>
        </p:txBody>
      </p:sp>
      <p:cxnSp>
        <p:nvCxnSpPr>
          <p:cNvPr id="7" name="Straight Connector 6"/>
          <p:cNvCxnSpPr/>
          <p:nvPr/>
        </p:nvCxnSpPr>
        <p:spPr>
          <a:xfrm>
            <a:off x="4572000" y="838200"/>
            <a:ext cx="0" cy="601980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Content Placeholder 12"/>
          <p:cNvSpPr>
            <a:spLocks noGrp="1"/>
          </p:cNvSpPr>
          <p:nvPr>
            <p:ph sz="half" idx="1"/>
          </p:nvPr>
        </p:nvSpPr>
        <p:spPr>
          <a:xfrm>
            <a:off x="152400" y="990600"/>
            <a:ext cx="4191000" cy="5638800"/>
          </a:xfrm>
        </p:spPr>
        <p:txBody>
          <a:bodyPr>
            <a:normAutofit/>
          </a:bodyPr>
          <a:lstStyle/>
          <a:p>
            <a:pPr marL="0" indent="0" algn="just">
              <a:buNone/>
            </a:pPr>
            <a:r>
              <a:rPr lang="en-US" sz="2400" b="1" dirty="0" smtClean="0">
                <a:solidFill>
                  <a:srgbClr val="FF0000"/>
                </a:solidFill>
                <a:latin typeface="Times New Roman" pitchFamily="18" charset="0"/>
                <a:cs typeface="Times New Roman" pitchFamily="18" charset="0"/>
              </a:rPr>
              <a:t>I. </a:t>
            </a:r>
            <a:r>
              <a:rPr lang="vi-VN" sz="2400" b="1" dirty="0" smtClean="0">
                <a:solidFill>
                  <a:srgbClr val="FF0000"/>
                </a:solidFill>
                <a:latin typeface="Times New Roman" pitchFamily="18" charset="0"/>
                <a:cs typeface="Times New Roman" pitchFamily="18" charset="0"/>
              </a:rPr>
              <a:t>Cường độ dòng điện</a:t>
            </a:r>
          </a:p>
          <a:p>
            <a:pPr marL="0" indent="0" algn="just">
              <a:buNone/>
            </a:pPr>
            <a:r>
              <a:rPr lang="vi-VN" sz="2400" dirty="0" smtClean="0">
                <a:solidFill>
                  <a:srgbClr val="009242"/>
                </a:solidFill>
                <a:latin typeface="+mj-lt"/>
              </a:rPr>
              <a:t>  </a:t>
            </a:r>
            <a:r>
              <a:rPr lang="vi-VN" sz="2400" i="1" dirty="0" smtClean="0">
                <a:latin typeface="+mj-lt"/>
              </a:rPr>
              <a:t> Quan sát thí nghiệm</a:t>
            </a:r>
          </a:p>
          <a:p>
            <a:pPr algn="just">
              <a:buFont typeface="Wingdings" pitchFamily="2" charset="2"/>
              <a:buChar char="v"/>
            </a:pPr>
            <a:r>
              <a:rPr lang="vi-VN" sz="2400" i="1" dirty="0">
                <a:solidFill>
                  <a:srgbClr val="002060"/>
                </a:solidFill>
                <a:latin typeface="+mj-lt"/>
              </a:rPr>
              <a:t> </a:t>
            </a:r>
            <a:r>
              <a:rPr lang="vi-VN" sz="2400" dirty="0">
                <a:solidFill>
                  <a:srgbClr val="002060"/>
                </a:solidFill>
                <a:latin typeface="+mj-lt"/>
              </a:rPr>
              <a:t>Dụng cụ:</a:t>
            </a:r>
          </a:p>
          <a:p>
            <a:pPr algn="just">
              <a:buFont typeface="Wingdings" pitchFamily="2" charset="2"/>
              <a:buChar char="v"/>
            </a:pPr>
            <a:r>
              <a:rPr lang="vi-VN" sz="2400" dirty="0">
                <a:solidFill>
                  <a:srgbClr val="002060"/>
                </a:solidFill>
                <a:latin typeface="+mj-lt"/>
              </a:rPr>
              <a:t> Mắc mạch </a:t>
            </a:r>
            <a:r>
              <a:rPr lang="vi-VN" sz="2400" dirty="0" smtClean="0">
                <a:solidFill>
                  <a:srgbClr val="002060"/>
                </a:solidFill>
                <a:latin typeface="+mj-lt"/>
              </a:rPr>
              <a:t>điện</a:t>
            </a:r>
          </a:p>
          <a:p>
            <a:pPr marL="0" indent="0" algn="just">
              <a:buNone/>
            </a:pPr>
            <a:r>
              <a:rPr lang="en-US" sz="2400" i="1" dirty="0" smtClean="0">
                <a:solidFill>
                  <a:srgbClr val="002060"/>
                </a:solidFill>
                <a:latin typeface="+mj-lt"/>
              </a:rPr>
              <a:t>  </a:t>
            </a:r>
            <a:r>
              <a:rPr lang="en-US" sz="2400" i="1" dirty="0" smtClean="0">
                <a:solidFill>
                  <a:srgbClr val="002060"/>
                </a:solidFill>
                <a:latin typeface="Times New Roman" pitchFamily="18" charset="0"/>
                <a:cs typeface="Times New Roman" pitchFamily="18" charset="0"/>
              </a:rPr>
              <a:t>Hs quan sát độ sáng của đèn và số chỉ của ampe kế khi di chuyển con chạy</a:t>
            </a:r>
            <a:endParaRPr lang="vi-VN" sz="2400" i="1" dirty="0" smtClean="0">
              <a:solidFill>
                <a:srgbClr val="002060"/>
              </a:solidFill>
              <a:latin typeface="Times New Roman" pitchFamily="18" charset="0"/>
              <a:cs typeface="Times New Roman" pitchFamily="18" charset="0"/>
            </a:endParaRPr>
          </a:p>
          <a:p>
            <a:pPr marL="0" indent="0" algn="just">
              <a:buNone/>
            </a:pPr>
            <a:r>
              <a:rPr lang="en-US" sz="2400" dirty="0">
                <a:solidFill>
                  <a:srgbClr val="002060"/>
                </a:solidFill>
                <a:latin typeface="+mj-lt"/>
              </a:rPr>
              <a:t> </a:t>
            </a:r>
            <a:r>
              <a:rPr lang="en-US" sz="2400" dirty="0" smtClean="0">
                <a:solidFill>
                  <a:srgbClr val="002060"/>
                </a:solidFill>
                <a:latin typeface="+mj-lt"/>
              </a:rPr>
              <a:t> </a:t>
            </a:r>
            <a:r>
              <a:rPr lang="en-US" sz="2400" u="sng" dirty="0" smtClean="0">
                <a:solidFill>
                  <a:srgbClr val="002060"/>
                </a:solidFill>
                <a:latin typeface="Times New Roman" pitchFamily="18" charset="0"/>
                <a:cs typeface="Times New Roman" pitchFamily="18" charset="0"/>
              </a:rPr>
              <a:t>Nhận xét</a:t>
            </a:r>
            <a:r>
              <a:rPr lang="en-US" sz="2400" dirty="0" smtClean="0">
                <a:solidFill>
                  <a:srgbClr val="002060"/>
                </a:solidFill>
                <a:latin typeface="Times New Roman" pitchFamily="18" charset="0"/>
                <a:cs typeface="Times New Roman" pitchFamily="18" charset="0"/>
              </a:rPr>
              <a:t>:</a:t>
            </a:r>
          </a:p>
          <a:p>
            <a:pPr marL="0" indent="0" algn="just">
              <a:buNone/>
            </a:pPr>
            <a:r>
              <a:rPr lang="en-US" sz="2400" dirty="0">
                <a:solidFill>
                  <a:srgbClr val="002060"/>
                </a:solidFill>
                <a:latin typeface="+mj-lt"/>
              </a:rPr>
              <a:t> </a:t>
            </a:r>
            <a:r>
              <a:rPr lang="vi-VN" sz="2400" dirty="0" smtClean="0">
                <a:solidFill>
                  <a:srgbClr val="002060"/>
                </a:solidFill>
                <a:latin typeface="+mj-lt"/>
              </a:rPr>
              <a:t>Với một bóng đèn nhất định, khi đèn càng sáng </a:t>
            </a:r>
            <a:r>
              <a:rPr lang="en-US" sz="2400" dirty="0" smtClean="0">
                <a:solidFill>
                  <a:srgbClr val="002060"/>
                </a:solidFill>
                <a:latin typeface="+mj-lt"/>
              </a:rPr>
              <a:t>mạnh</a:t>
            </a:r>
            <a:r>
              <a:rPr lang="vi-VN" sz="2400" dirty="0" smtClean="0">
                <a:solidFill>
                  <a:srgbClr val="002060"/>
                </a:solidFill>
                <a:latin typeface="+mj-lt"/>
              </a:rPr>
              <a:t> thì số chỉ của ampe kế càng</a:t>
            </a:r>
            <a:r>
              <a:rPr lang="en-US" sz="2400" dirty="0" smtClean="0">
                <a:solidFill>
                  <a:srgbClr val="002060"/>
                </a:solidFill>
                <a:latin typeface="+mj-lt"/>
              </a:rPr>
              <a:t> </a:t>
            </a:r>
            <a:r>
              <a:rPr lang="en-US" sz="2400" dirty="0" smtClean="0">
                <a:solidFill>
                  <a:srgbClr val="002060"/>
                </a:solidFill>
                <a:latin typeface="Times New Roman" pitchFamily="18" charset="0"/>
                <a:cs typeface="Times New Roman" pitchFamily="18" charset="0"/>
              </a:rPr>
              <a:t>lớn</a:t>
            </a:r>
            <a:r>
              <a:rPr lang="vi-VN" sz="2400" dirty="0" smtClean="0">
                <a:solidFill>
                  <a:srgbClr val="002060"/>
                </a:solidFill>
                <a:latin typeface="Times New Roman" pitchFamily="18" charset="0"/>
                <a:cs typeface="Times New Roman" pitchFamily="18" charset="0"/>
              </a:rPr>
              <a:t> </a:t>
            </a:r>
            <a:endParaRPr lang="en-US" sz="2400" dirty="0" smtClean="0">
              <a:solidFill>
                <a:srgbClr val="002060"/>
              </a:solidFill>
              <a:latin typeface="Times New Roman" pitchFamily="18" charset="0"/>
              <a:cs typeface="Times New Roman" pitchFamily="18" charset="0"/>
            </a:endParaRPr>
          </a:p>
          <a:p>
            <a:pPr marL="0" indent="0" algn="just">
              <a:buNone/>
            </a:pPr>
            <a:r>
              <a:rPr lang="en-US" sz="2400" dirty="0" smtClean="0">
                <a:solidFill>
                  <a:srgbClr val="002060"/>
                </a:solidFill>
                <a:latin typeface="Times New Roman" pitchFamily="18" charset="0"/>
                <a:cs typeface="Times New Roman" pitchFamily="18" charset="0"/>
              </a:rPr>
              <a:t>( ngược lại)</a:t>
            </a:r>
            <a:endParaRPr lang="vi-VN" sz="2400" dirty="0">
              <a:solidFill>
                <a:srgbClr val="002060"/>
              </a:solidFill>
              <a:latin typeface="Times New Roman" pitchFamily="18" charset="0"/>
              <a:cs typeface="Times New Roman" pitchFamily="18" charset="0"/>
            </a:endParaRPr>
          </a:p>
        </p:txBody>
      </p:sp>
      <p:pic>
        <p:nvPicPr>
          <p:cNvPr id="12" name="Picture 24" descr="IMG_022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066800"/>
            <a:ext cx="43242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303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000"/>
                                        <p:tgtEl>
                                          <p:spTgt spid="8">
                                            <p:txEl>
                                              <p:pRg st="4" end="4"/>
                                            </p:txEl>
                                          </p:spTgt>
                                        </p:tgtEl>
                                      </p:cBhvr>
                                    </p:animEffect>
                                    <p:anim calcmode="lin" valueType="num">
                                      <p:cBhvr>
                                        <p:cTn id="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5" end="5"/>
                                            </p:txEl>
                                          </p:spTgt>
                                        </p:tgtEl>
                                        <p:attrNameLst>
                                          <p:attrName>style.visibility</p:attrName>
                                        </p:attrNameLst>
                                      </p:cBhvr>
                                      <p:to>
                                        <p:strVal val="visible"/>
                                      </p:to>
                                    </p:set>
                                    <p:animEffect transition="in" filter="fade">
                                      <p:cBhvr>
                                        <p:cTn id="14" dur="1000"/>
                                        <p:tgtEl>
                                          <p:spTgt spid="8">
                                            <p:txEl>
                                              <p:pRg st="5" end="5"/>
                                            </p:txEl>
                                          </p:spTgt>
                                        </p:tgtEl>
                                      </p:cBhvr>
                                    </p:animEffect>
                                    <p:anim calcmode="lin" valueType="num">
                                      <p:cBhvr>
                                        <p:cTn id="1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1000"/>
                                        <p:tgtEl>
                                          <p:spTgt spid="8">
                                            <p:txEl>
                                              <p:pRg st="6" end="6"/>
                                            </p:txEl>
                                          </p:spTgt>
                                        </p:tgtEl>
                                      </p:cBhvr>
                                    </p:animEffect>
                                    <p:anim calcmode="lin" valueType="num">
                                      <p:cBhvr>
                                        <p:cTn id="2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6" end="6"/>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
                                            <p:txEl>
                                              <p:pRg st="7" end="7"/>
                                            </p:txEl>
                                          </p:spTgt>
                                        </p:tgtEl>
                                        <p:attrNameLst>
                                          <p:attrName>style.visibility</p:attrName>
                                        </p:attrNameLst>
                                      </p:cBhvr>
                                      <p:to>
                                        <p:strVal val="visible"/>
                                      </p:to>
                                    </p:set>
                                    <p:animEffect transition="in" filter="fade">
                                      <p:cBhvr>
                                        <p:cTn id="26" dur="1000"/>
                                        <p:tgtEl>
                                          <p:spTgt spid="8">
                                            <p:txEl>
                                              <p:pRg st="7" end="7"/>
                                            </p:txEl>
                                          </p:spTgt>
                                        </p:tgtEl>
                                      </p:cBhvr>
                                    </p:animEffect>
                                    <p:anim calcmode="lin" valueType="num">
                                      <p:cBhvr>
                                        <p:cTn id="2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7085" y="152400"/>
            <a:ext cx="6372257"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CĐ 22</a:t>
            </a:r>
            <a:r>
              <a:rPr lang="vi-VN"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mj-lt"/>
              </a:rPr>
              <a:t>CƯỜNG ĐỘ DÒNG ĐIỆN </a:t>
            </a:r>
            <a:endParaRPr lang="vi-VN" sz="3200" b="1" dirty="0">
              <a:solidFill>
                <a:srgbClr val="FF0000"/>
              </a:solidFill>
              <a:latin typeface="+mj-lt"/>
            </a:endParaRPr>
          </a:p>
        </p:txBody>
      </p:sp>
      <p:sp>
        <p:nvSpPr>
          <p:cNvPr id="2" name="TextBox 1"/>
          <p:cNvSpPr txBox="1"/>
          <p:nvPr/>
        </p:nvSpPr>
        <p:spPr>
          <a:xfrm>
            <a:off x="0" y="1275742"/>
            <a:ext cx="8767187" cy="830997"/>
          </a:xfrm>
          <a:prstGeom prst="rect">
            <a:avLst/>
          </a:prstGeom>
          <a:noFill/>
        </p:spPr>
        <p:txBody>
          <a:bodyPr wrap="square" rtlCol="0">
            <a:spAutoFit/>
          </a:bodyPr>
          <a:lstStyle/>
          <a:p>
            <a:r>
              <a:rPr lang="en-US" sz="2400" dirty="0" smtClean="0"/>
              <a:t>        - </a:t>
            </a:r>
            <a:r>
              <a:rPr lang="en-US" sz="2400" dirty="0" smtClean="0">
                <a:latin typeface="Times New Roman" pitchFamily="18" charset="0"/>
                <a:cs typeface="Times New Roman" pitchFamily="18" charset="0"/>
              </a:rPr>
              <a:t>Đại lượng cho biết độ mạnh, yếu của dòng điện gọi là cường độ dòng điện</a:t>
            </a:r>
            <a:endParaRPr lang="en-US" sz="2400" dirty="0">
              <a:latin typeface="Times New Roman" pitchFamily="18" charset="0"/>
              <a:cs typeface="Times New Roman" pitchFamily="18" charset="0"/>
            </a:endParaRPr>
          </a:p>
        </p:txBody>
      </p:sp>
      <p:sp>
        <p:nvSpPr>
          <p:cNvPr id="3" name="TextBox 2"/>
          <p:cNvSpPr txBox="1"/>
          <p:nvPr/>
        </p:nvSpPr>
        <p:spPr>
          <a:xfrm>
            <a:off x="605413" y="2120922"/>
            <a:ext cx="8309987"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Dòng điện càng mạnh thì cường độ dòng điện càng lớn.</a:t>
            </a:r>
            <a:endParaRPr lang="en-US" sz="2400" dirty="0">
              <a:latin typeface="Times New Roman" pitchFamily="18" charset="0"/>
              <a:cs typeface="Times New Roman" pitchFamily="18" charset="0"/>
            </a:endParaRPr>
          </a:p>
        </p:txBody>
      </p:sp>
      <p:sp>
        <p:nvSpPr>
          <p:cNvPr id="14" name="TextBox 13"/>
          <p:cNvSpPr txBox="1"/>
          <p:nvPr/>
        </p:nvSpPr>
        <p:spPr>
          <a:xfrm>
            <a:off x="605413" y="2667000"/>
            <a:ext cx="4114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 Kí hiệu: I, đơn vị là </a:t>
            </a:r>
            <a:r>
              <a:rPr lang="en-US" sz="2400" b="1" dirty="0" smtClean="0">
                <a:latin typeface="Times New Roman" pitchFamily="18" charset="0"/>
                <a:cs typeface="Times New Roman" pitchFamily="18" charset="0"/>
              </a:rPr>
              <a:t>Ampe (A)</a:t>
            </a:r>
            <a:endParaRPr lang="en-US" sz="2400" b="1" dirty="0">
              <a:latin typeface="Times New Roman" pitchFamily="18" charset="0"/>
              <a:cs typeface="Times New Roman" pitchFamily="18" charset="0"/>
            </a:endParaRPr>
          </a:p>
        </p:txBody>
      </p:sp>
      <p:sp>
        <p:nvSpPr>
          <p:cNvPr id="16" name="TextBox 15"/>
          <p:cNvSpPr txBox="1"/>
          <p:nvPr/>
        </p:nvSpPr>
        <p:spPr>
          <a:xfrm>
            <a:off x="279931" y="3289707"/>
            <a:ext cx="8269288"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Để đo dòng điện có cường độ nhỏ dùng đơn vị </a:t>
            </a:r>
            <a:r>
              <a:rPr lang="en-US" sz="2400" b="1" dirty="0" smtClean="0">
                <a:latin typeface="Times New Roman" pitchFamily="18" charset="0"/>
                <a:cs typeface="Times New Roman" pitchFamily="18" charset="0"/>
              </a:rPr>
              <a:t>miliampe ( mA)</a:t>
            </a:r>
            <a:endParaRPr lang="en-US" sz="2400" b="1" dirty="0">
              <a:latin typeface="Times New Roman" pitchFamily="18" charset="0"/>
              <a:cs typeface="Times New Roman" pitchFamily="18" charset="0"/>
            </a:endParaRPr>
          </a:p>
        </p:txBody>
      </p:sp>
      <p:sp>
        <p:nvSpPr>
          <p:cNvPr id="18" name="Rectangle 17"/>
          <p:cNvSpPr/>
          <p:nvPr/>
        </p:nvSpPr>
        <p:spPr>
          <a:xfrm>
            <a:off x="-51916" y="795774"/>
            <a:ext cx="3132589" cy="461665"/>
          </a:xfrm>
          <a:prstGeom prst="rect">
            <a:avLst/>
          </a:prstGeom>
        </p:spPr>
        <p:txBody>
          <a:bodyPr wrap="none">
            <a:spAutoFit/>
          </a:bodyPr>
          <a:lstStyle/>
          <a:p>
            <a:pPr algn="just"/>
            <a:r>
              <a:rPr lang="en-US" sz="2400" b="1" dirty="0">
                <a:solidFill>
                  <a:srgbClr val="FF0000"/>
                </a:solidFill>
                <a:latin typeface="Times New Roman" pitchFamily="18" charset="0"/>
                <a:cs typeface="Times New Roman" pitchFamily="18" charset="0"/>
              </a:rPr>
              <a:t>I. </a:t>
            </a:r>
            <a:r>
              <a:rPr lang="vi-VN" sz="2400" b="1" dirty="0">
                <a:solidFill>
                  <a:srgbClr val="FF0000"/>
                </a:solidFill>
                <a:latin typeface="Times New Roman" pitchFamily="18" charset="0"/>
                <a:cs typeface="Times New Roman" pitchFamily="18" charset="0"/>
              </a:rPr>
              <a:t>Cường độ dòng điện</a:t>
            </a:r>
          </a:p>
        </p:txBody>
      </p:sp>
      <p:sp>
        <p:nvSpPr>
          <p:cNvPr id="24" name="TextBox 23"/>
          <p:cNvSpPr txBox="1"/>
          <p:nvPr/>
        </p:nvSpPr>
        <p:spPr>
          <a:xfrm>
            <a:off x="762000" y="3886200"/>
            <a:ext cx="56388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1 A = 1000 mA,  1 mA = 0,001 A</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08390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
                                            <p:txEl>
                                              <p:pRg st="0" end="0"/>
                                            </p:txEl>
                                          </p:spTgt>
                                        </p:tgtEl>
                                        <p:attrNameLst>
                                          <p:attrName>style.visibility</p:attrName>
                                        </p:attrNameLst>
                                      </p:cBhvr>
                                      <p:to>
                                        <p:strVal val="visible"/>
                                      </p:to>
                                    </p:set>
                                    <p:animEffect transition="in" filter="fade">
                                      <p:cBhvr>
                                        <p:cTn id="35" dur="1000"/>
                                        <p:tgtEl>
                                          <p:spTgt spid="24">
                                            <p:txEl>
                                              <p:pRg st="0" end="0"/>
                                            </p:txEl>
                                          </p:spTgt>
                                        </p:tgtEl>
                                      </p:cBhvr>
                                    </p:animEffect>
                                    <p:anim calcmode="lin" valueType="num">
                                      <p:cBhvr>
                                        <p:cTn id="36"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987636" cy="6858000"/>
          </a:xfrm>
          <a:prstGeom prst="rect">
            <a:avLst/>
          </a:prstGeom>
        </p:spPr>
      </p:pic>
      <p:sp>
        <p:nvSpPr>
          <p:cNvPr id="4" name="Text Box 7"/>
          <p:cNvSpPr txBox="1">
            <a:spLocks noChangeArrowheads="1"/>
          </p:cNvSpPr>
          <p:nvPr/>
        </p:nvSpPr>
        <p:spPr bwMode="auto">
          <a:xfrm>
            <a:off x="762000" y="609600"/>
            <a:ext cx="32766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800" i="1" dirty="0">
                <a:solidFill>
                  <a:schemeClr val="accent6">
                    <a:lumMod val="50000"/>
                  </a:schemeClr>
                </a:solidFill>
                <a:latin typeface="Times New Roman" pitchFamily="18" charset="0"/>
              </a:rPr>
              <a:t>Ampe là một nhà vật lí học và toán học nổi tiếng người Pháp. Ông là người đầu tiên đã đưa khái niệm dòng điện vào vật lí học. Người ta đã lấy tên ông đặt cho đơn vị cường độ dòng điện</a:t>
            </a:r>
            <a:r>
              <a:rPr lang="en-US" sz="2800" i="1" dirty="0" smtClean="0">
                <a:solidFill>
                  <a:schemeClr val="accent6">
                    <a:lumMod val="50000"/>
                  </a:schemeClr>
                </a:solidFill>
                <a:latin typeface="Times New Roman" pitchFamily="18" charset="0"/>
              </a:rPr>
              <a:t>.</a:t>
            </a:r>
            <a:endParaRPr lang="en-US" sz="2800" i="1" dirty="0">
              <a:solidFill>
                <a:schemeClr val="accent6">
                  <a:lumMod val="50000"/>
                </a:schemeClr>
              </a:solidFill>
              <a:latin typeface="Times New Roman" pitchFamily="18" charset="0"/>
            </a:endParaRPr>
          </a:p>
        </p:txBody>
      </p:sp>
      <p:pic>
        <p:nvPicPr>
          <p:cNvPr id="5" name="Picture 5" descr="nha bac hoc em 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124" y="457201"/>
            <a:ext cx="4283676" cy="495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2671762" y="5562600"/>
            <a:ext cx="63960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solidFill>
                  <a:srgbClr val="0037A4"/>
                </a:solidFill>
                <a:latin typeface="Times New Roman" pitchFamily="18" charset="0"/>
              </a:rPr>
              <a:t>AMPE (1775 – 1836) </a:t>
            </a:r>
            <a:r>
              <a:rPr lang="en-US" sz="2400" b="1" smtClean="0">
                <a:solidFill>
                  <a:srgbClr val="0037A4"/>
                </a:solidFill>
                <a:latin typeface="Times New Roman" pitchFamily="18" charset="0"/>
              </a:rPr>
              <a:t> Nhà </a:t>
            </a:r>
            <a:r>
              <a:rPr lang="en-US" sz="2400" b="1">
                <a:solidFill>
                  <a:srgbClr val="0037A4"/>
                </a:solidFill>
                <a:latin typeface="Times New Roman" pitchFamily="18" charset="0"/>
              </a:rPr>
              <a:t>Bác học người Pháp</a:t>
            </a:r>
          </a:p>
        </p:txBody>
      </p:sp>
    </p:spTree>
    <p:extLst>
      <p:ext uri="{BB962C8B-B14F-4D97-AF65-F5344CB8AC3E}">
        <p14:creationId xmlns:p14="http://schemas.microsoft.com/office/powerpoint/2010/main" val="81702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7085" y="152400"/>
            <a:ext cx="6508513"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CĐ 22</a:t>
            </a:r>
            <a:r>
              <a:rPr lang="vi-VN"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mj-lt"/>
              </a:rPr>
              <a:t>CƯỜNG ĐỘ DÒNG ĐIỆN </a:t>
            </a:r>
            <a:endParaRPr lang="vi-VN" sz="3200" b="1" dirty="0">
              <a:solidFill>
                <a:srgbClr val="FF0000"/>
              </a:solidFill>
              <a:latin typeface="+mj-lt"/>
            </a:endParaRPr>
          </a:p>
        </p:txBody>
      </p:sp>
      <p:sp>
        <p:nvSpPr>
          <p:cNvPr id="8" name="Content Placeholder 12"/>
          <p:cNvSpPr>
            <a:spLocks noGrp="1"/>
          </p:cNvSpPr>
          <p:nvPr>
            <p:ph sz="half" idx="1"/>
          </p:nvPr>
        </p:nvSpPr>
        <p:spPr>
          <a:xfrm>
            <a:off x="0" y="732989"/>
            <a:ext cx="8686800" cy="1324412"/>
          </a:xfrm>
        </p:spPr>
        <p:txBody>
          <a:bodyPr>
            <a:normAutofit lnSpcReduction="10000"/>
          </a:bodyPr>
          <a:lstStyle/>
          <a:p>
            <a:pPr marL="0" indent="0" algn="just">
              <a:buNone/>
            </a:pPr>
            <a:r>
              <a:rPr lang="en-US" sz="2400" b="1" dirty="0" smtClean="0">
                <a:solidFill>
                  <a:srgbClr val="FF0000"/>
                </a:solidFill>
                <a:latin typeface="Times New Roman" pitchFamily="18" charset="0"/>
                <a:cs typeface="Times New Roman" pitchFamily="18" charset="0"/>
              </a:rPr>
              <a:t>I. </a:t>
            </a:r>
            <a:r>
              <a:rPr lang="vi-VN" sz="2400" b="1" dirty="0" smtClean="0">
                <a:solidFill>
                  <a:srgbClr val="FF0000"/>
                </a:solidFill>
                <a:latin typeface="Times New Roman" pitchFamily="18" charset="0"/>
                <a:cs typeface="Times New Roman" pitchFamily="18" charset="0"/>
              </a:rPr>
              <a:t>Cường độ dòng điện</a:t>
            </a:r>
          </a:p>
          <a:p>
            <a:pPr marL="0" indent="0" algn="just">
              <a:buNone/>
            </a:pPr>
            <a:r>
              <a:rPr lang="en-US" sz="2400" b="1" dirty="0" smtClean="0">
                <a:solidFill>
                  <a:srgbClr val="FF0000"/>
                </a:solidFill>
                <a:latin typeface="Times New Roman" pitchFamily="18" charset="0"/>
                <a:cs typeface="Times New Roman" pitchFamily="18" charset="0"/>
              </a:rPr>
              <a:t>II. </a:t>
            </a:r>
            <a:r>
              <a:rPr lang="vi-VN" sz="2400" b="1" dirty="0" smtClean="0">
                <a:solidFill>
                  <a:srgbClr val="FF0000"/>
                </a:solidFill>
                <a:latin typeface="Times New Roman" pitchFamily="18" charset="0"/>
                <a:cs typeface="Times New Roman" pitchFamily="18" charset="0"/>
              </a:rPr>
              <a:t>Ampe kế</a:t>
            </a:r>
          </a:p>
          <a:p>
            <a:pPr marL="0" indent="0" algn="just">
              <a:buNone/>
            </a:pPr>
            <a:r>
              <a:rPr lang="en-US" sz="2400" b="1" dirty="0" smtClean="0">
                <a:solidFill>
                  <a:srgbClr val="FF0066"/>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Dụ</a:t>
            </a:r>
            <a:r>
              <a:rPr lang="en-US" sz="2400" dirty="0" smtClean="0">
                <a:solidFill>
                  <a:srgbClr val="002060"/>
                </a:solidFill>
                <a:latin typeface="Times New Roman" pitchFamily="18" charset="0"/>
                <a:cs typeface="Times New Roman" pitchFamily="18" charset="0"/>
              </a:rPr>
              <a:t>ng cụ dùng để đo cường độ dòng điện là </a:t>
            </a:r>
            <a:r>
              <a:rPr lang="en-US" sz="2400" b="1" dirty="0" smtClean="0">
                <a:solidFill>
                  <a:srgbClr val="002060"/>
                </a:solidFill>
                <a:latin typeface="Times New Roman" pitchFamily="18" charset="0"/>
                <a:cs typeface="Times New Roman" pitchFamily="18" charset="0"/>
              </a:rPr>
              <a:t>ampe kế</a:t>
            </a:r>
          </a:p>
          <a:p>
            <a:pPr marL="0" indent="0" algn="just">
              <a:buNone/>
            </a:pPr>
            <a:endParaRPr lang="en-US" sz="2400" i="1" dirty="0" smtClean="0">
              <a:solidFill>
                <a:srgbClr val="002060"/>
              </a:solidFill>
              <a:latin typeface="Times New Roman" pitchFamily="18" charset="0"/>
              <a:cs typeface="Times New Roman" pitchFamily="18" charset="0"/>
            </a:endParaRPr>
          </a:p>
        </p:txBody>
      </p:sp>
      <p:pic>
        <p:nvPicPr>
          <p:cNvPr id="10"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819400"/>
            <a:ext cx="3810000" cy="340483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964263"/>
            <a:ext cx="3333652" cy="22860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199" y="1828800"/>
            <a:ext cx="2209801" cy="1007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14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arn(inVertic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 calcmode="lin" valueType="num">
                                      <p:cBhvr additive="base">
                                        <p:cTn id="12" dur="5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1000"/>
                                        <p:tgtEl>
                                          <p:spTgt spid="2050"/>
                                        </p:tgtEl>
                                      </p:cBhvr>
                                    </p:animEffect>
                                    <p:anim calcmode="lin" valueType="num">
                                      <p:cBhvr>
                                        <p:cTn id="19" dur="1000" fill="hold"/>
                                        <p:tgtEl>
                                          <p:spTgt spid="2050"/>
                                        </p:tgtEl>
                                        <p:attrNameLst>
                                          <p:attrName>ppt_x</p:attrName>
                                        </p:attrNameLst>
                                      </p:cBhvr>
                                      <p:tavLst>
                                        <p:tav tm="0">
                                          <p:val>
                                            <p:strVal val="#ppt_x"/>
                                          </p:val>
                                        </p:tav>
                                        <p:tav tm="100000">
                                          <p:val>
                                            <p:strVal val="#ppt_x"/>
                                          </p:val>
                                        </p:tav>
                                      </p:tavLst>
                                    </p:anim>
                                    <p:anim calcmode="lin" valueType="num">
                                      <p:cBhvr>
                                        <p:cTn id="2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7085" y="152400"/>
            <a:ext cx="6463629"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CĐ 22: </a:t>
            </a:r>
            <a:r>
              <a:rPr lang="vi-VN" sz="3200" b="1" dirty="0" smtClean="0">
                <a:solidFill>
                  <a:srgbClr val="FF0000"/>
                </a:solidFill>
                <a:latin typeface="+mj-lt"/>
              </a:rPr>
              <a:t>CƯỜNG ĐỘ DÒNG ĐIỆN </a:t>
            </a:r>
            <a:endParaRPr lang="vi-VN" sz="3200" b="1" dirty="0">
              <a:solidFill>
                <a:srgbClr val="FF0000"/>
              </a:solidFill>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2322513" cy="206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65" y="3200400"/>
            <a:ext cx="2286000"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753922"/>
            <a:ext cx="2822575" cy="282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219200"/>
            <a:ext cx="249396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8375" y="3429000"/>
            <a:ext cx="21336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767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p:cNvSpPr>
            <a:spLocks noGrp="1"/>
          </p:cNvSpPr>
          <p:nvPr>
            <p:ph sz="half" idx="1"/>
          </p:nvPr>
        </p:nvSpPr>
        <p:spPr>
          <a:xfrm>
            <a:off x="-62515" y="825987"/>
            <a:ext cx="8977915" cy="5638800"/>
          </a:xfrm>
        </p:spPr>
        <p:txBody>
          <a:bodyPr>
            <a:normAutofit/>
          </a:bodyPr>
          <a:lstStyle/>
          <a:p>
            <a:pPr marL="0" indent="0" algn="just">
              <a:buNone/>
            </a:pPr>
            <a:r>
              <a:rPr lang="en-US" sz="2400" b="1" dirty="0" smtClean="0">
                <a:solidFill>
                  <a:srgbClr val="FF0000"/>
                </a:solidFill>
                <a:latin typeface="Times New Roman" pitchFamily="18" charset="0"/>
                <a:cs typeface="Times New Roman" pitchFamily="18" charset="0"/>
              </a:rPr>
              <a:t>I. </a:t>
            </a:r>
            <a:r>
              <a:rPr lang="vi-VN" sz="2400" b="1" dirty="0" smtClean="0">
                <a:solidFill>
                  <a:srgbClr val="FF0000"/>
                </a:solidFill>
                <a:latin typeface="Times New Roman" pitchFamily="18" charset="0"/>
                <a:cs typeface="Times New Roman" pitchFamily="18" charset="0"/>
              </a:rPr>
              <a:t>Cường độ dòng điện</a:t>
            </a:r>
          </a:p>
          <a:p>
            <a:pPr marL="0" indent="0" algn="just">
              <a:buNone/>
            </a:pPr>
            <a:r>
              <a:rPr lang="en-US" sz="2400" b="1" dirty="0" smtClean="0">
                <a:solidFill>
                  <a:srgbClr val="FF0000"/>
                </a:solidFill>
                <a:latin typeface="Times New Roman" pitchFamily="18" charset="0"/>
                <a:cs typeface="Times New Roman" pitchFamily="18" charset="0"/>
              </a:rPr>
              <a:t>II. </a:t>
            </a:r>
            <a:r>
              <a:rPr lang="vi-VN" sz="2400" b="1" dirty="0" smtClean="0">
                <a:solidFill>
                  <a:srgbClr val="FF0000"/>
                </a:solidFill>
                <a:latin typeface="Times New Roman" pitchFamily="18" charset="0"/>
                <a:cs typeface="Times New Roman" pitchFamily="18" charset="0"/>
              </a:rPr>
              <a:t>Ampe kế</a:t>
            </a:r>
          </a:p>
          <a:p>
            <a:pPr marL="0" indent="0" algn="just">
              <a:buNone/>
            </a:pPr>
            <a:r>
              <a:rPr lang="en-US" sz="2400" b="1" dirty="0" smtClean="0">
                <a:solidFill>
                  <a:srgbClr val="FF0000"/>
                </a:solidFill>
                <a:latin typeface="Times New Roman" pitchFamily="18" charset="0"/>
                <a:cs typeface="Times New Roman" pitchFamily="18" charset="0"/>
              </a:rPr>
              <a:t>III.</a:t>
            </a:r>
            <a:r>
              <a:rPr lang="vi-VN" sz="2400" b="1" dirty="0" smtClean="0">
                <a:solidFill>
                  <a:srgbClr val="FF0000"/>
                </a:solidFill>
                <a:latin typeface="Times New Roman" pitchFamily="18" charset="0"/>
                <a:cs typeface="Times New Roman" pitchFamily="18" charset="0"/>
              </a:rPr>
              <a:t>Đo cường độ dòng điện</a:t>
            </a:r>
            <a:r>
              <a:rPr lang="en-US" sz="2400" b="1" dirty="0" smtClean="0">
                <a:solidFill>
                  <a:srgbClr val="FF0000"/>
                </a:solidFill>
                <a:latin typeface="Times New Roman" pitchFamily="18" charset="0"/>
                <a:cs typeface="Times New Roman" pitchFamily="18" charset="0"/>
              </a:rPr>
              <a:t>bằng Ampe kế </a:t>
            </a:r>
            <a:endParaRPr lang="vi-VN" sz="2400" b="1" dirty="0" smtClean="0">
              <a:solidFill>
                <a:srgbClr val="FF0000"/>
              </a:solidFill>
              <a:latin typeface="Times New Roman" pitchFamily="18" charset="0"/>
              <a:cs typeface="Times New Roman" pitchFamily="18" charset="0"/>
            </a:endParaRPr>
          </a:p>
          <a:p>
            <a:pPr marL="0" indent="0" algn="just">
              <a:buNone/>
            </a:pPr>
            <a:endParaRPr lang="en-US" sz="2400" i="1" dirty="0" smtClean="0">
              <a:solidFill>
                <a:srgbClr val="002060"/>
              </a:solidFill>
              <a:latin typeface="Times New Roman" pitchFamily="18" charset="0"/>
              <a:cs typeface="Times New Roman" pitchFamily="18" charset="0"/>
            </a:endParaRPr>
          </a:p>
          <a:p>
            <a:pPr marL="0" indent="0" algn="just">
              <a:buNone/>
            </a:pPr>
            <a:endParaRPr lang="en-US" sz="2400" i="1" dirty="0" smtClean="0">
              <a:solidFill>
                <a:srgbClr val="002060"/>
              </a:solidFill>
              <a:latin typeface="Times New Roman" pitchFamily="18" charset="0"/>
              <a:cs typeface="Times New Roman" pitchFamily="18" charset="0"/>
            </a:endParaRPr>
          </a:p>
        </p:txBody>
      </p:sp>
      <p:sp>
        <p:nvSpPr>
          <p:cNvPr id="6" name="TextBox 5"/>
          <p:cNvSpPr txBox="1"/>
          <p:nvPr/>
        </p:nvSpPr>
        <p:spPr>
          <a:xfrm>
            <a:off x="1567085" y="152400"/>
            <a:ext cx="6370655"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CĐ 22</a:t>
            </a:r>
            <a:r>
              <a:rPr lang="en-US" sz="3200" b="1" dirty="0" smtClean="0">
                <a:solidFill>
                  <a:srgbClr val="FF0000"/>
                </a:solidFill>
                <a:latin typeface="+mj-lt"/>
              </a:rPr>
              <a:t>:</a:t>
            </a:r>
            <a:r>
              <a:rPr lang="vi-VN" sz="3200" b="1" dirty="0" smtClean="0">
                <a:solidFill>
                  <a:srgbClr val="FF0000"/>
                </a:solidFill>
                <a:latin typeface="+mj-lt"/>
              </a:rPr>
              <a:t> CƯỜNG ĐỘ DÒNG ĐIỆN </a:t>
            </a:r>
            <a:endParaRPr lang="vi-VN" sz="3200" b="1" dirty="0">
              <a:solidFill>
                <a:srgbClr val="FF0000"/>
              </a:solidFill>
              <a:latin typeface="+mj-lt"/>
            </a:endParaRPr>
          </a:p>
        </p:txBody>
      </p:sp>
      <p:sp>
        <p:nvSpPr>
          <p:cNvPr id="17" name="Text Box 25">
            <a:hlinkClick r:id="" action="ppaction://noaction"/>
          </p:cNvPr>
          <p:cNvSpPr txBox="1">
            <a:spLocks noChangeArrowheads="1"/>
          </p:cNvSpPr>
          <p:nvPr/>
        </p:nvSpPr>
        <p:spPr bwMode="auto">
          <a:xfrm>
            <a:off x="602596" y="2209800"/>
            <a:ext cx="71150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rtl="1" eaLnBrk="1" hangingPunct="1">
              <a:spcBef>
                <a:spcPct val="50000"/>
              </a:spcBef>
            </a:pPr>
            <a:r>
              <a:rPr lang="en-US" sz="2400" dirty="0">
                <a:solidFill>
                  <a:srgbClr val="002060"/>
                </a:solidFill>
                <a:latin typeface="Times New Roman" pitchFamily="18" charset="0"/>
                <a:cs typeface="Arial" charset="0"/>
              </a:rPr>
              <a:t>1. </a:t>
            </a:r>
            <a:r>
              <a:rPr lang="en-US" sz="2400" dirty="0" smtClean="0">
                <a:solidFill>
                  <a:srgbClr val="002060"/>
                </a:solidFill>
                <a:latin typeface="Times New Roman" pitchFamily="18" charset="0"/>
                <a:cs typeface="Arial" charset="0"/>
              </a:rPr>
              <a:t>Quan sát sơ </a:t>
            </a:r>
            <a:r>
              <a:rPr lang="en-US" sz="2400" dirty="0">
                <a:solidFill>
                  <a:srgbClr val="002060"/>
                </a:solidFill>
                <a:latin typeface="Times New Roman" pitchFamily="18" charset="0"/>
                <a:cs typeface="Arial" charset="0"/>
              </a:rPr>
              <a:t>đồ mạch điện </a:t>
            </a:r>
            <a:r>
              <a:rPr lang="en-US" sz="2400" dirty="0" smtClean="0">
                <a:solidFill>
                  <a:srgbClr val="002060"/>
                </a:solidFill>
                <a:latin typeface="Times New Roman" pitchFamily="18" charset="0"/>
                <a:cs typeface="Arial" charset="0"/>
              </a:rPr>
              <a:t>H 228 nêu tên các dụng cụ </a:t>
            </a:r>
            <a:endParaRPr lang="en-US" sz="2400" dirty="0">
              <a:solidFill>
                <a:srgbClr val="002060"/>
              </a:solidFill>
              <a:latin typeface="Times New Roman" pitchFamily="18" charset="0"/>
              <a:cs typeface="Arial" charset="0"/>
            </a:endParaRPr>
          </a:p>
        </p:txBody>
      </p:sp>
      <p:grpSp>
        <p:nvGrpSpPr>
          <p:cNvPr id="20" name="Group 19"/>
          <p:cNvGrpSpPr>
            <a:grpSpLocks/>
          </p:cNvGrpSpPr>
          <p:nvPr/>
        </p:nvGrpSpPr>
        <p:grpSpPr bwMode="auto">
          <a:xfrm>
            <a:off x="2034316" y="2736354"/>
            <a:ext cx="3553619" cy="1905000"/>
            <a:chOff x="5334000" y="4538663"/>
            <a:chExt cx="3200400" cy="1766887"/>
          </a:xfrm>
        </p:grpSpPr>
        <p:grpSp>
          <p:nvGrpSpPr>
            <p:cNvPr id="21" name="Group 81"/>
            <p:cNvGrpSpPr>
              <a:grpSpLocks/>
            </p:cNvGrpSpPr>
            <p:nvPr/>
          </p:nvGrpSpPr>
          <p:grpSpPr bwMode="auto">
            <a:xfrm>
              <a:off x="5334000" y="5638800"/>
              <a:ext cx="1981200" cy="666750"/>
              <a:chOff x="144" y="3324"/>
              <a:chExt cx="1248" cy="420"/>
            </a:xfrm>
          </p:grpSpPr>
          <p:grpSp>
            <p:nvGrpSpPr>
              <p:cNvPr id="43" name="Group 49"/>
              <p:cNvGrpSpPr>
                <a:grpSpLocks/>
              </p:cNvGrpSpPr>
              <p:nvPr/>
            </p:nvGrpSpPr>
            <p:grpSpPr bwMode="auto">
              <a:xfrm>
                <a:off x="144" y="3408"/>
                <a:ext cx="1248" cy="336"/>
                <a:chOff x="432" y="2736"/>
                <a:chExt cx="1248" cy="336"/>
              </a:xfrm>
            </p:grpSpPr>
            <p:sp>
              <p:nvSpPr>
                <p:cNvPr id="46" name="Oval 50"/>
                <p:cNvSpPr>
                  <a:spLocks noChangeArrowheads="1"/>
                </p:cNvSpPr>
                <p:nvPr/>
              </p:nvSpPr>
              <p:spPr bwMode="auto">
                <a:xfrm>
                  <a:off x="864" y="2736"/>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tLang="en-US" sz="2800">
                    <a:latin typeface="Times New Roman" pitchFamily="18" charset="0"/>
                  </a:endParaRPr>
                </a:p>
              </p:txBody>
            </p:sp>
            <p:sp>
              <p:nvSpPr>
                <p:cNvPr id="47" name="Text Box 51"/>
                <p:cNvSpPr txBox="1">
                  <a:spLocks noChangeArrowheads="1"/>
                </p:cNvSpPr>
                <p:nvPr/>
              </p:nvSpPr>
              <p:spPr bwMode="auto">
                <a:xfrm>
                  <a:off x="903" y="2736"/>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a:latin typeface="Times New Roman" pitchFamily="18" charset="0"/>
                    </a:rPr>
                    <a:t>A</a:t>
                  </a:r>
                </a:p>
              </p:txBody>
            </p:sp>
            <p:sp>
              <p:nvSpPr>
                <p:cNvPr id="48" name="Line 52"/>
                <p:cNvSpPr>
                  <a:spLocks noChangeShapeType="1"/>
                </p:cNvSpPr>
                <p:nvPr/>
              </p:nvSpPr>
              <p:spPr bwMode="auto">
                <a:xfrm>
                  <a:off x="1200" y="2910"/>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9" name="Line 53"/>
                <p:cNvSpPr>
                  <a:spLocks noChangeShapeType="1"/>
                </p:cNvSpPr>
                <p:nvPr/>
              </p:nvSpPr>
              <p:spPr bwMode="auto">
                <a:xfrm>
                  <a:off x="432" y="2910"/>
                  <a:ext cx="4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44" name="Text Box 54"/>
              <p:cNvSpPr txBox="1">
                <a:spLocks noChangeArrowheads="1"/>
              </p:cNvSpPr>
              <p:nvPr/>
            </p:nvSpPr>
            <p:spPr bwMode="auto">
              <a:xfrm>
                <a:off x="381" y="334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a:latin typeface="Times New Roman" pitchFamily="18" charset="0"/>
                  </a:rPr>
                  <a:t>+</a:t>
                </a:r>
              </a:p>
            </p:txBody>
          </p:sp>
          <p:sp>
            <p:nvSpPr>
              <p:cNvPr id="45" name="Text Box 55"/>
              <p:cNvSpPr txBox="1">
                <a:spLocks noChangeArrowheads="1"/>
              </p:cNvSpPr>
              <p:nvPr/>
            </p:nvSpPr>
            <p:spPr bwMode="auto">
              <a:xfrm>
                <a:off x="909" y="3324"/>
                <a:ext cx="1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a:latin typeface="Times New Roman" pitchFamily="18" charset="0"/>
                  </a:rPr>
                  <a:t>-</a:t>
                </a:r>
              </a:p>
            </p:txBody>
          </p:sp>
        </p:grpSp>
        <p:sp>
          <p:nvSpPr>
            <p:cNvPr id="22" name="Line 69"/>
            <p:cNvSpPr>
              <a:spLocks noChangeShapeType="1"/>
            </p:cNvSpPr>
            <p:nvPr/>
          </p:nvSpPr>
          <p:spPr bwMode="auto">
            <a:xfrm>
              <a:off x="5334000" y="4924425"/>
              <a:ext cx="0" cy="1143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23" name="Group 80"/>
            <p:cNvGrpSpPr>
              <a:grpSpLocks/>
            </p:cNvGrpSpPr>
            <p:nvPr/>
          </p:nvGrpSpPr>
          <p:grpSpPr bwMode="auto">
            <a:xfrm>
              <a:off x="5334000" y="4705350"/>
              <a:ext cx="1752600" cy="457200"/>
              <a:chOff x="144" y="2736"/>
              <a:chExt cx="1104" cy="288"/>
            </a:xfrm>
          </p:grpSpPr>
          <p:sp>
            <p:nvSpPr>
              <p:cNvPr id="39" name="Line 57"/>
              <p:cNvSpPr>
                <a:spLocks noChangeShapeType="1"/>
              </p:cNvSpPr>
              <p:nvPr/>
            </p:nvSpPr>
            <p:spPr bwMode="auto">
              <a:xfrm>
                <a:off x="864" y="2880"/>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0" name="Line 68"/>
              <p:cNvSpPr>
                <a:spLocks noChangeShapeType="1"/>
              </p:cNvSpPr>
              <p:nvPr/>
            </p:nvSpPr>
            <p:spPr bwMode="auto">
              <a:xfrm>
                <a:off x="144" y="2877"/>
                <a:ext cx="62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1" name="Line 70"/>
              <p:cNvSpPr>
                <a:spLocks noChangeShapeType="1"/>
              </p:cNvSpPr>
              <p:nvPr/>
            </p:nvSpPr>
            <p:spPr bwMode="auto">
              <a:xfrm>
                <a:off x="864" y="2802"/>
                <a:ext cx="0" cy="1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42" name="Line 71"/>
              <p:cNvSpPr>
                <a:spLocks noChangeShapeType="1"/>
              </p:cNvSpPr>
              <p:nvPr/>
            </p:nvSpPr>
            <p:spPr bwMode="auto">
              <a:xfrm>
                <a:off x="768" y="2736"/>
                <a:ext cx="0" cy="2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grpSp>
          <p:nvGrpSpPr>
            <p:cNvPr id="24" name="Group 86"/>
            <p:cNvGrpSpPr>
              <a:grpSpLocks/>
            </p:cNvGrpSpPr>
            <p:nvPr/>
          </p:nvGrpSpPr>
          <p:grpSpPr bwMode="auto">
            <a:xfrm>
              <a:off x="7315200" y="5791200"/>
              <a:ext cx="1204913" cy="457200"/>
              <a:chOff x="1776" y="3435"/>
              <a:chExt cx="759" cy="288"/>
            </a:xfrm>
          </p:grpSpPr>
          <p:sp>
            <p:nvSpPr>
              <p:cNvPr id="37" name="Line 66"/>
              <p:cNvSpPr>
                <a:spLocks noChangeShapeType="1"/>
              </p:cNvSpPr>
              <p:nvPr/>
            </p:nvSpPr>
            <p:spPr bwMode="auto">
              <a:xfrm>
                <a:off x="2055" y="3601"/>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8" name="AutoShape 85"/>
              <p:cNvSpPr>
                <a:spLocks noChangeArrowheads="1"/>
              </p:cNvSpPr>
              <p:nvPr/>
            </p:nvSpPr>
            <p:spPr bwMode="auto">
              <a:xfrm>
                <a:off x="1776" y="3435"/>
                <a:ext cx="288" cy="288"/>
              </a:xfrm>
              <a:prstGeom prst="flowChartSummingJunction">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tLang="en-US" sz="2800">
                  <a:latin typeface="Times New Roman" pitchFamily="18" charset="0"/>
                </a:endParaRPr>
              </a:p>
            </p:txBody>
          </p:sp>
        </p:grpSp>
        <p:grpSp>
          <p:nvGrpSpPr>
            <p:cNvPr id="25" name="Group 1"/>
            <p:cNvGrpSpPr>
              <a:grpSpLocks/>
            </p:cNvGrpSpPr>
            <p:nvPr/>
          </p:nvGrpSpPr>
          <p:grpSpPr bwMode="auto">
            <a:xfrm>
              <a:off x="6000750" y="4538663"/>
              <a:ext cx="2533650" cy="1528762"/>
              <a:chOff x="6000750" y="4538663"/>
              <a:chExt cx="2533650" cy="1528762"/>
            </a:xfrm>
          </p:grpSpPr>
          <p:sp>
            <p:nvSpPr>
              <p:cNvPr id="26" name="Line 56"/>
              <p:cNvSpPr>
                <a:spLocks noChangeShapeType="1"/>
              </p:cNvSpPr>
              <p:nvPr/>
            </p:nvSpPr>
            <p:spPr bwMode="auto">
              <a:xfrm>
                <a:off x="8520113" y="4929648"/>
                <a:ext cx="0" cy="113777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7" name="Text Box 76"/>
              <p:cNvSpPr txBox="1">
                <a:spLocks noChangeArrowheads="1"/>
              </p:cNvSpPr>
              <p:nvPr/>
            </p:nvSpPr>
            <p:spPr bwMode="auto">
              <a:xfrm>
                <a:off x="6000750" y="45386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a:latin typeface="Times New Roman" pitchFamily="18" charset="0"/>
                  </a:rPr>
                  <a:t>+</a:t>
                </a:r>
              </a:p>
            </p:txBody>
          </p:sp>
          <p:sp>
            <p:nvSpPr>
              <p:cNvPr id="28" name="Text Box 77"/>
              <p:cNvSpPr txBox="1">
                <a:spLocks noChangeArrowheads="1"/>
              </p:cNvSpPr>
              <p:nvPr/>
            </p:nvSpPr>
            <p:spPr bwMode="auto">
              <a:xfrm>
                <a:off x="6477000" y="455295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b="1">
                    <a:latin typeface="Times New Roman" pitchFamily="18" charset="0"/>
                  </a:rPr>
                  <a:t>-</a:t>
                </a:r>
              </a:p>
            </p:txBody>
          </p:sp>
          <p:grpSp>
            <p:nvGrpSpPr>
              <p:cNvPr id="29" name="Group 83"/>
              <p:cNvGrpSpPr>
                <a:grpSpLocks/>
              </p:cNvGrpSpPr>
              <p:nvPr/>
            </p:nvGrpSpPr>
            <p:grpSpPr bwMode="auto">
              <a:xfrm>
                <a:off x="6919913" y="4781550"/>
                <a:ext cx="1614487" cy="539750"/>
                <a:chOff x="1152" y="2784"/>
                <a:chExt cx="1017" cy="340"/>
              </a:xfrm>
            </p:grpSpPr>
            <p:sp>
              <p:nvSpPr>
                <p:cNvPr id="31" name="Line 67"/>
                <p:cNvSpPr>
                  <a:spLocks noChangeShapeType="1"/>
                </p:cNvSpPr>
                <p:nvPr/>
              </p:nvSpPr>
              <p:spPr bwMode="auto">
                <a:xfrm>
                  <a:off x="1689" y="2880"/>
                  <a:ext cx="4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2" name="Line 73"/>
                <p:cNvSpPr>
                  <a:spLocks noChangeShapeType="1"/>
                </p:cNvSpPr>
                <p:nvPr/>
              </p:nvSpPr>
              <p:spPr bwMode="auto">
                <a:xfrm flipV="1">
                  <a:off x="1536" y="2784"/>
                  <a:ext cx="144"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33" name="Oval 74"/>
                <p:cNvSpPr>
                  <a:spLocks noChangeArrowheads="1"/>
                </p:cNvSpPr>
                <p:nvPr/>
              </p:nvSpPr>
              <p:spPr bwMode="auto">
                <a:xfrm>
                  <a:off x="1515" y="2853"/>
                  <a:ext cx="48" cy="48"/>
                </a:xfrm>
                <a:prstGeom prst="ellipse">
                  <a:avLst/>
                </a:prstGeom>
                <a:solidFill>
                  <a:schemeClr val="tx1"/>
                </a:solidFill>
                <a:ln w="9525">
                  <a:solidFill>
                    <a:schemeClr val="tx1"/>
                  </a:solidFill>
                  <a:round/>
                  <a:headEnd/>
                  <a:tailEnd/>
                </a:ln>
              </p:spPr>
              <p:txBody>
                <a:bodyPr wrap="none" anchor="ctr"/>
                <a:lstStyle/>
                <a:p>
                  <a:endParaRPr lang="vi-VN" altLang="en-US" sz="2800">
                    <a:latin typeface="Times New Roman" pitchFamily="18" charset="0"/>
                  </a:endParaRPr>
                </a:p>
              </p:txBody>
            </p:sp>
            <p:sp>
              <p:nvSpPr>
                <p:cNvPr id="34" name="Oval 75"/>
                <p:cNvSpPr>
                  <a:spLocks noChangeArrowheads="1"/>
                </p:cNvSpPr>
                <p:nvPr/>
              </p:nvSpPr>
              <p:spPr bwMode="auto">
                <a:xfrm>
                  <a:off x="1680" y="2850"/>
                  <a:ext cx="48" cy="48"/>
                </a:xfrm>
                <a:prstGeom prst="ellipse">
                  <a:avLst/>
                </a:prstGeom>
                <a:solidFill>
                  <a:schemeClr val="tx1"/>
                </a:solidFill>
                <a:ln w="9525">
                  <a:solidFill>
                    <a:schemeClr val="tx1"/>
                  </a:solidFill>
                  <a:round/>
                  <a:headEnd/>
                  <a:tailEnd/>
                </a:ln>
              </p:spPr>
              <p:txBody>
                <a:bodyPr wrap="none" anchor="ctr"/>
                <a:lstStyle/>
                <a:p>
                  <a:endParaRPr lang="vi-VN" altLang="en-US" sz="2800">
                    <a:latin typeface="Times New Roman" pitchFamily="18" charset="0"/>
                  </a:endParaRPr>
                </a:p>
              </p:txBody>
            </p:sp>
            <p:sp>
              <p:nvSpPr>
                <p:cNvPr id="35" name="Text Box 78"/>
                <p:cNvSpPr txBox="1">
                  <a:spLocks noChangeArrowheads="1"/>
                </p:cNvSpPr>
                <p:nvPr/>
              </p:nvSpPr>
              <p:spPr bwMode="auto">
                <a:xfrm>
                  <a:off x="1515" y="2874"/>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000">
                      <a:latin typeface="Times New Roman" pitchFamily="18" charset="0"/>
                    </a:rPr>
                    <a:t>K</a:t>
                  </a:r>
                </a:p>
              </p:txBody>
            </p:sp>
            <p:sp>
              <p:nvSpPr>
                <p:cNvPr id="36" name="Line 79"/>
                <p:cNvSpPr>
                  <a:spLocks noChangeShapeType="1"/>
                </p:cNvSpPr>
                <p:nvPr/>
              </p:nvSpPr>
              <p:spPr bwMode="auto">
                <a:xfrm>
                  <a:off x="1152" y="2880"/>
                  <a:ext cx="38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30" name="Text Box 87"/>
              <p:cNvSpPr txBox="1">
                <a:spLocks noChangeArrowheads="1"/>
              </p:cNvSpPr>
              <p:nvPr/>
            </p:nvSpPr>
            <p:spPr bwMode="auto">
              <a:xfrm>
                <a:off x="7391400" y="5405438"/>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altLang="en-US" sz="2400">
                    <a:latin typeface="Times New Roman" pitchFamily="18" charset="0"/>
                  </a:rPr>
                  <a:t>Đ</a:t>
                </a:r>
              </a:p>
            </p:txBody>
          </p:sp>
        </p:grpSp>
      </p:grpSp>
    </p:spTree>
    <p:extLst>
      <p:ext uri="{BB962C8B-B14F-4D97-AF65-F5344CB8AC3E}">
        <p14:creationId xmlns:p14="http://schemas.microsoft.com/office/powerpoint/2010/main" val="311579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9" name="Text Box 19"/>
          <p:cNvSpPr txBox="1">
            <a:spLocks noChangeArrowheads="1"/>
          </p:cNvSpPr>
          <p:nvPr/>
        </p:nvSpPr>
        <p:spPr bwMode="auto">
          <a:xfrm>
            <a:off x="914400" y="76200"/>
            <a:ext cx="8001000" cy="579438"/>
          </a:xfrm>
          <a:prstGeom prst="rect">
            <a:avLst/>
          </a:prstGeom>
          <a:noFill/>
          <a:ln w="9525">
            <a:noFill/>
            <a:miter lim="800000"/>
            <a:headEnd/>
            <a:tailEnd/>
          </a:ln>
          <a:effec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rtl="1" eaLnBrk="1" hangingPunct="1">
              <a:spcBef>
                <a:spcPct val="50000"/>
              </a:spcBef>
            </a:pPr>
            <a:r>
              <a:rPr lang="en-US" b="1" dirty="0">
                <a:solidFill>
                  <a:srgbClr val="FF0066"/>
                </a:solidFill>
                <a:latin typeface="Times New Roman" pitchFamily="18" charset="0"/>
                <a:cs typeface="Arial" charset="0"/>
              </a:rPr>
              <a:t>CÁC BƯỚC TIẾN HÀNH THÍ NGHIỆM</a:t>
            </a:r>
            <a:r>
              <a:rPr lang="en-US" sz="1800" b="1" dirty="0">
                <a:solidFill>
                  <a:srgbClr val="FF0066"/>
                </a:solidFill>
                <a:latin typeface="Times New Roman" pitchFamily="18" charset="0"/>
                <a:cs typeface="Arial" charset="0"/>
              </a:rPr>
              <a:t> </a:t>
            </a:r>
          </a:p>
        </p:txBody>
      </p:sp>
      <p:sp>
        <p:nvSpPr>
          <p:cNvPr id="30726" name="Text Box 4"/>
          <p:cNvSpPr txBox="1">
            <a:spLocks noChangeArrowheads="1"/>
          </p:cNvSpPr>
          <p:nvPr/>
        </p:nvSpPr>
        <p:spPr bwMode="auto">
          <a:xfrm>
            <a:off x="59531" y="611659"/>
            <a:ext cx="86947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buFontTx/>
              <a:buChar char="-"/>
            </a:pPr>
            <a:r>
              <a:rPr lang="en-US" sz="2700" b="1" dirty="0">
                <a:latin typeface="Times New Roman" pitchFamily="18" charset="0"/>
              </a:rPr>
              <a:t> </a:t>
            </a:r>
            <a:r>
              <a:rPr lang="en-US" sz="2700" dirty="0" smtClean="0">
                <a:latin typeface="Times New Roman" pitchFamily="18" charset="0"/>
              </a:rPr>
              <a:t>B1</a:t>
            </a:r>
            <a:r>
              <a:rPr lang="en-US" sz="2700" dirty="0">
                <a:latin typeface="Times New Roman" pitchFamily="18" charset="0"/>
              </a:rPr>
              <a:t>: Lắp mạch điện như sơ đồ </a:t>
            </a:r>
            <a:r>
              <a:rPr lang="en-US" sz="2700" dirty="0" smtClean="0">
                <a:latin typeface="Times New Roman" pitchFamily="18" charset="0"/>
              </a:rPr>
              <a:t>H22.8</a:t>
            </a:r>
            <a:endParaRPr lang="en-US" sz="2700" dirty="0">
              <a:latin typeface="Times New Roman" pitchFamily="18" charset="0"/>
            </a:endParaRPr>
          </a:p>
        </p:txBody>
      </p:sp>
      <p:sp>
        <p:nvSpPr>
          <p:cNvPr id="30728" name="Text Box 4"/>
          <p:cNvSpPr txBox="1">
            <a:spLocks noChangeArrowheads="1"/>
          </p:cNvSpPr>
          <p:nvPr/>
        </p:nvSpPr>
        <p:spPr bwMode="auto">
          <a:xfrm>
            <a:off x="59532" y="1119084"/>
            <a:ext cx="908446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sz="2700" dirty="0">
                <a:latin typeface="Times New Roman" pitchFamily="18" charset="0"/>
              </a:rPr>
              <a:t>- </a:t>
            </a:r>
            <a:r>
              <a:rPr lang="en-US" sz="2700" dirty="0" smtClean="0">
                <a:latin typeface="Times New Roman" pitchFamily="18" charset="0"/>
              </a:rPr>
              <a:t>B2</a:t>
            </a:r>
            <a:r>
              <a:rPr lang="en-US" sz="2700" dirty="0">
                <a:latin typeface="Times New Roman" pitchFamily="18" charset="0"/>
              </a:rPr>
              <a:t>: Kiểm tra hoặc điều chỉnh kim ampe kế chỉ đúng vạch số 0.</a:t>
            </a:r>
          </a:p>
        </p:txBody>
      </p:sp>
      <p:sp>
        <p:nvSpPr>
          <p:cNvPr id="30729" name="Text Box 4"/>
          <p:cNvSpPr txBox="1">
            <a:spLocks noChangeArrowheads="1"/>
          </p:cNvSpPr>
          <p:nvPr/>
        </p:nvSpPr>
        <p:spPr bwMode="auto">
          <a:xfrm>
            <a:off x="24318" y="1628590"/>
            <a:ext cx="911968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VNI-Times" pitchFamily="2" charset="0"/>
              </a:defRPr>
            </a:lvl1pPr>
            <a:lvl2pPr marL="742950" indent="-285750" eaLnBrk="0" hangingPunct="0">
              <a:defRPr sz="3200">
                <a:solidFill>
                  <a:schemeClr val="tx1"/>
                </a:solidFill>
                <a:latin typeface="VNI-Times" pitchFamily="2" charset="0"/>
              </a:defRPr>
            </a:lvl2pPr>
            <a:lvl3pPr marL="1143000" indent="-228600" eaLnBrk="0" hangingPunct="0">
              <a:defRPr sz="3200">
                <a:solidFill>
                  <a:schemeClr val="tx1"/>
                </a:solidFill>
                <a:latin typeface="VNI-Times" pitchFamily="2" charset="0"/>
              </a:defRPr>
            </a:lvl3pPr>
            <a:lvl4pPr marL="1600200" indent="-228600" eaLnBrk="0" hangingPunct="0">
              <a:defRPr sz="3200">
                <a:solidFill>
                  <a:schemeClr val="tx1"/>
                </a:solidFill>
                <a:latin typeface="VNI-Times" pitchFamily="2" charset="0"/>
              </a:defRPr>
            </a:lvl4pPr>
            <a:lvl5pPr marL="2057400" indent="-228600" eaLnBrk="0" hangingPunct="0">
              <a:defRPr sz="3200">
                <a:solidFill>
                  <a:schemeClr val="tx1"/>
                </a:solidFill>
                <a:latin typeface="VNI-Times" pitchFamily="2" charset="0"/>
              </a:defRPr>
            </a:lvl5pPr>
            <a:lvl6pPr marL="2514600" indent="-228600" eaLnBrk="0" fontAlgn="base" hangingPunct="0">
              <a:spcBef>
                <a:spcPct val="0"/>
              </a:spcBef>
              <a:spcAft>
                <a:spcPct val="0"/>
              </a:spcAft>
              <a:defRPr sz="3200">
                <a:solidFill>
                  <a:schemeClr val="tx1"/>
                </a:solidFill>
                <a:latin typeface="VNI-Times" pitchFamily="2" charset="0"/>
              </a:defRPr>
            </a:lvl6pPr>
            <a:lvl7pPr marL="2971800" indent="-228600" eaLnBrk="0" fontAlgn="base" hangingPunct="0">
              <a:spcBef>
                <a:spcPct val="0"/>
              </a:spcBef>
              <a:spcAft>
                <a:spcPct val="0"/>
              </a:spcAft>
              <a:defRPr sz="3200">
                <a:solidFill>
                  <a:schemeClr val="tx1"/>
                </a:solidFill>
                <a:latin typeface="VNI-Times" pitchFamily="2" charset="0"/>
              </a:defRPr>
            </a:lvl7pPr>
            <a:lvl8pPr marL="3429000" indent="-228600" eaLnBrk="0" fontAlgn="base" hangingPunct="0">
              <a:spcBef>
                <a:spcPct val="0"/>
              </a:spcBef>
              <a:spcAft>
                <a:spcPct val="0"/>
              </a:spcAft>
              <a:defRPr sz="3200">
                <a:solidFill>
                  <a:schemeClr val="tx1"/>
                </a:solidFill>
                <a:latin typeface="VNI-Times" pitchFamily="2" charset="0"/>
              </a:defRPr>
            </a:lvl8pPr>
            <a:lvl9pPr marL="3886200" indent="-228600" eaLnBrk="0" fontAlgn="base" hangingPunct="0">
              <a:spcBef>
                <a:spcPct val="0"/>
              </a:spcBef>
              <a:spcAft>
                <a:spcPct val="0"/>
              </a:spcAft>
              <a:defRPr sz="3200">
                <a:solidFill>
                  <a:schemeClr val="tx1"/>
                </a:solidFill>
                <a:latin typeface="VNI-Times" pitchFamily="2" charset="0"/>
              </a:defRPr>
            </a:lvl9pPr>
          </a:lstStyle>
          <a:p>
            <a:pPr eaLnBrk="1" hangingPunct="1">
              <a:spcBef>
                <a:spcPct val="50000"/>
              </a:spcBef>
            </a:pPr>
            <a:r>
              <a:rPr lang="en-US" sz="2700" dirty="0">
                <a:latin typeface="Times New Roman" pitchFamily="18" charset="0"/>
              </a:rPr>
              <a:t>- </a:t>
            </a:r>
            <a:r>
              <a:rPr lang="en-US" sz="2700" dirty="0" smtClean="0">
                <a:latin typeface="Times New Roman" pitchFamily="18" charset="0"/>
              </a:rPr>
              <a:t>B3</a:t>
            </a:r>
            <a:r>
              <a:rPr lang="en-US" sz="2700" dirty="0">
                <a:latin typeface="Times New Roman" pitchFamily="18" charset="0"/>
              </a:rPr>
              <a:t>: Tiến hành thí nghiệm và quan sát số chỉ của ampe kế, độ sáng của bóng đèn trong hai trường hợp:</a:t>
            </a:r>
          </a:p>
        </p:txBody>
      </p:sp>
      <p:grpSp>
        <p:nvGrpSpPr>
          <p:cNvPr id="10" name="Group 20"/>
          <p:cNvGrpSpPr>
            <a:grpSpLocks/>
          </p:cNvGrpSpPr>
          <p:nvPr/>
        </p:nvGrpSpPr>
        <p:grpSpPr bwMode="auto">
          <a:xfrm>
            <a:off x="5362575" y="3205162"/>
            <a:ext cx="847725" cy="636588"/>
            <a:chOff x="2502" y="2716"/>
            <a:chExt cx="534" cy="401"/>
          </a:xfrm>
        </p:grpSpPr>
        <p:sp>
          <p:nvSpPr>
            <p:cNvPr id="11" name="Oval 21"/>
            <p:cNvSpPr>
              <a:spLocks noChangeArrowheads="1"/>
            </p:cNvSpPr>
            <p:nvPr/>
          </p:nvSpPr>
          <p:spPr bwMode="auto">
            <a:xfrm>
              <a:off x="2730" y="2991"/>
              <a:ext cx="29" cy="29"/>
            </a:xfrm>
            <a:prstGeom prst="ellipse">
              <a:avLst/>
            </a:prstGeom>
            <a:solidFill>
              <a:srgbClr val="FF9900"/>
            </a:solidFill>
            <a:ln w="9525">
              <a:solidFill>
                <a:srgbClr val="FF9900"/>
              </a:solidFill>
              <a:round/>
              <a:headEnd/>
              <a:tailEnd/>
            </a:ln>
          </p:spPr>
          <p:txBody>
            <a:bodyPr wrap="none" anchor="ctr"/>
            <a:lstStyle/>
            <a:p>
              <a:endParaRPr lang="vi-VN" sz="2800">
                <a:latin typeface=".VnAristote" pitchFamily="34" charset="0"/>
              </a:endParaRPr>
            </a:p>
          </p:txBody>
        </p:sp>
        <p:sp>
          <p:nvSpPr>
            <p:cNvPr id="12" name="Text Box 22"/>
            <p:cNvSpPr txBox="1">
              <a:spLocks noChangeArrowheads="1"/>
            </p:cNvSpPr>
            <p:nvPr/>
          </p:nvSpPr>
          <p:spPr bwMode="auto">
            <a:xfrm>
              <a:off x="2718" y="2716"/>
              <a:ext cx="1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t>K</a:t>
              </a:r>
            </a:p>
          </p:txBody>
        </p:sp>
        <p:sp>
          <p:nvSpPr>
            <p:cNvPr id="13" name="Rectangle 23"/>
            <p:cNvSpPr>
              <a:spLocks noChangeArrowheads="1"/>
            </p:cNvSpPr>
            <p:nvPr/>
          </p:nvSpPr>
          <p:spPr bwMode="auto">
            <a:xfrm>
              <a:off x="2502" y="3039"/>
              <a:ext cx="504" cy="78"/>
            </a:xfrm>
            <a:prstGeom prst="rect">
              <a:avLst/>
            </a:prstGeom>
            <a:solidFill>
              <a:schemeClr val="accent1"/>
            </a:solidFill>
            <a:ln w="9525">
              <a:miter lim="800000"/>
              <a:headEnd/>
              <a:tailEnd/>
            </a:ln>
            <a:scene3d>
              <a:camera prst="legacyPerspectiveTopRight">
                <a:rot lat="0" lon="300000" rev="0"/>
              </a:camera>
              <a:lightRig rig="legacyFlat3" dir="r"/>
            </a:scene3d>
            <a:sp3d extrusionH="887400" prstMaterial="legacyMatte">
              <a:bevelT w="13500" h="13500" prst="angle"/>
              <a:bevelB w="13500" h="13500" prst="angle"/>
              <a:extrusionClr>
                <a:schemeClr val="accent1"/>
              </a:extrusionClr>
            </a:sp3d>
          </p:spPr>
          <p:txBody>
            <a:bodyPr wrap="none" anchor="ctr">
              <a:flatTx/>
            </a:bodyPr>
            <a:lstStyle/>
            <a:p>
              <a:endParaRPr lang="vi-VN" sz="2800">
                <a:latin typeface=".VnAristote" pitchFamily="34" charset="0"/>
              </a:endParaRPr>
            </a:p>
          </p:txBody>
        </p:sp>
        <p:sp>
          <p:nvSpPr>
            <p:cNvPr id="14" name="Oval 24"/>
            <p:cNvSpPr>
              <a:spLocks noChangeArrowheads="1"/>
            </p:cNvSpPr>
            <p:nvPr/>
          </p:nvSpPr>
          <p:spPr bwMode="auto">
            <a:xfrm>
              <a:off x="2628" y="2974"/>
              <a:ext cx="29" cy="29"/>
            </a:xfrm>
            <a:prstGeom prst="ellipse">
              <a:avLst/>
            </a:prstGeom>
            <a:solidFill>
              <a:schemeClr val="bg1"/>
            </a:solidFill>
            <a:ln w="9525">
              <a:solidFill>
                <a:schemeClr val="tx1"/>
              </a:solidFill>
              <a:round/>
              <a:headEnd/>
              <a:tailEnd/>
            </a:ln>
          </p:spPr>
          <p:txBody>
            <a:bodyPr wrap="none" anchor="ctr"/>
            <a:lstStyle/>
            <a:p>
              <a:endParaRPr lang="vi-VN" sz="2800">
                <a:latin typeface=".VnAristote" pitchFamily="34" charset="0"/>
              </a:endParaRPr>
            </a:p>
          </p:txBody>
        </p:sp>
        <p:sp>
          <p:nvSpPr>
            <p:cNvPr id="15" name="Oval 25"/>
            <p:cNvSpPr>
              <a:spLocks noChangeArrowheads="1"/>
            </p:cNvSpPr>
            <p:nvPr/>
          </p:nvSpPr>
          <p:spPr bwMode="auto">
            <a:xfrm>
              <a:off x="2911" y="2980"/>
              <a:ext cx="29" cy="29"/>
            </a:xfrm>
            <a:prstGeom prst="ellipse">
              <a:avLst/>
            </a:prstGeom>
            <a:solidFill>
              <a:schemeClr val="bg1"/>
            </a:solidFill>
            <a:ln w="9525">
              <a:solidFill>
                <a:schemeClr val="tx1"/>
              </a:solidFill>
              <a:round/>
              <a:headEnd/>
              <a:tailEnd/>
            </a:ln>
          </p:spPr>
          <p:txBody>
            <a:bodyPr wrap="none" anchor="ctr"/>
            <a:lstStyle/>
            <a:p>
              <a:endParaRPr lang="vi-VN" sz="2800">
                <a:latin typeface=".VnAristote" pitchFamily="34" charset="0"/>
              </a:endParaRPr>
            </a:p>
          </p:txBody>
        </p:sp>
        <p:sp>
          <p:nvSpPr>
            <p:cNvPr id="16" name="AutoShape 26"/>
            <p:cNvSpPr>
              <a:spLocks noChangeArrowheads="1"/>
            </p:cNvSpPr>
            <p:nvPr/>
          </p:nvSpPr>
          <p:spPr bwMode="auto">
            <a:xfrm>
              <a:off x="2610" y="2908"/>
              <a:ext cx="48" cy="96"/>
            </a:xfrm>
            <a:prstGeom prst="plus">
              <a:avLst>
                <a:gd name="adj" fmla="val 25000"/>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2800">
                <a:latin typeface=".VnAristote" pitchFamily="34" charset="0"/>
              </a:endParaRPr>
            </a:p>
          </p:txBody>
        </p:sp>
        <p:sp>
          <p:nvSpPr>
            <p:cNvPr id="17" name="Oval 27"/>
            <p:cNvSpPr>
              <a:spLocks noChangeArrowheads="1"/>
            </p:cNvSpPr>
            <p:nvPr/>
          </p:nvSpPr>
          <p:spPr bwMode="auto">
            <a:xfrm>
              <a:off x="2707" y="2970"/>
              <a:ext cx="29" cy="29"/>
            </a:xfrm>
            <a:prstGeom prst="ellipse">
              <a:avLst/>
            </a:prstGeom>
            <a:solidFill>
              <a:schemeClr val="bg1"/>
            </a:solidFill>
            <a:ln w="9525">
              <a:solidFill>
                <a:schemeClr val="tx1"/>
              </a:solidFill>
              <a:round/>
              <a:headEnd/>
              <a:tailEnd/>
            </a:ln>
          </p:spPr>
          <p:txBody>
            <a:bodyPr wrap="none" anchor="ctr"/>
            <a:lstStyle/>
            <a:p>
              <a:endParaRPr lang="vi-VN" sz="2800">
                <a:latin typeface=".VnAristote" pitchFamily="34" charset="0"/>
              </a:endParaRPr>
            </a:p>
          </p:txBody>
        </p:sp>
        <p:sp>
          <p:nvSpPr>
            <p:cNvPr id="18" name="AutoShape 28"/>
            <p:cNvSpPr>
              <a:spLocks noChangeArrowheads="1"/>
            </p:cNvSpPr>
            <p:nvPr/>
          </p:nvSpPr>
          <p:spPr bwMode="auto">
            <a:xfrm>
              <a:off x="2988" y="2920"/>
              <a:ext cx="48" cy="96"/>
            </a:xfrm>
            <a:prstGeom prst="plus">
              <a:avLst>
                <a:gd name="adj" fmla="val 25000"/>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vi-VN" sz="2800">
                <a:latin typeface=".VnAristote" pitchFamily="34" charset="0"/>
              </a:endParaRPr>
            </a:p>
          </p:txBody>
        </p:sp>
      </p:grpSp>
      <p:sp>
        <p:nvSpPr>
          <p:cNvPr id="19" name="Freeform 16"/>
          <p:cNvSpPr>
            <a:spLocks/>
          </p:cNvSpPr>
          <p:nvPr/>
        </p:nvSpPr>
        <p:spPr bwMode="auto">
          <a:xfrm>
            <a:off x="4594225" y="3127375"/>
            <a:ext cx="984250" cy="538162"/>
          </a:xfrm>
          <a:custGeom>
            <a:avLst/>
            <a:gdLst>
              <a:gd name="T0" fmla="*/ 0 w 1152"/>
              <a:gd name="T1" fmla="*/ 2147483647 h 339"/>
              <a:gd name="T2" fmla="*/ 2147483647 w 1152"/>
              <a:gd name="T3" fmla="*/ 2147483647 h 339"/>
              <a:gd name="T4" fmla="*/ 2147483647 w 1152"/>
              <a:gd name="T5" fmla="*/ 2147483647 h 339"/>
              <a:gd name="T6" fmla="*/ 2147483647 w 1152"/>
              <a:gd name="T7" fmla="*/ 2147483647 h 339"/>
              <a:gd name="T8" fmla="*/ 0 60000 65536"/>
              <a:gd name="T9" fmla="*/ 0 60000 65536"/>
              <a:gd name="T10" fmla="*/ 0 60000 65536"/>
              <a:gd name="T11" fmla="*/ 0 60000 65536"/>
              <a:gd name="T12" fmla="*/ 0 w 1152"/>
              <a:gd name="T13" fmla="*/ 0 h 339"/>
              <a:gd name="T14" fmla="*/ 1152 w 1152"/>
              <a:gd name="T15" fmla="*/ 339 h 339"/>
            </a:gdLst>
            <a:ahLst/>
            <a:cxnLst>
              <a:cxn ang="T8">
                <a:pos x="T0" y="T1"/>
              </a:cxn>
              <a:cxn ang="T9">
                <a:pos x="T2" y="T3"/>
              </a:cxn>
              <a:cxn ang="T10">
                <a:pos x="T4" y="T5"/>
              </a:cxn>
              <a:cxn ang="T11">
                <a:pos x="T6" y="T7"/>
              </a:cxn>
            </a:cxnLst>
            <a:rect l="T12" t="T13" r="T14" b="T15"/>
            <a:pathLst>
              <a:path w="1152" h="339">
                <a:moveTo>
                  <a:pt x="0" y="110"/>
                </a:moveTo>
                <a:cubicBezTo>
                  <a:pt x="38" y="97"/>
                  <a:pt x="102" y="0"/>
                  <a:pt x="230" y="32"/>
                </a:cubicBezTo>
                <a:cubicBezTo>
                  <a:pt x="358" y="64"/>
                  <a:pt x="614" y="265"/>
                  <a:pt x="768" y="302"/>
                </a:cubicBezTo>
                <a:cubicBezTo>
                  <a:pt x="922" y="339"/>
                  <a:pt x="1036" y="302"/>
                  <a:pt x="1152" y="254"/>
                </a:cubicBez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20" name="Freeform 17"/>
          <p:cNvSpPr>
            <a:spLocks/>
          </p:cNvSpPr>
          <p:nvPr/>
        </p:nvSpPr>
        <p:spPr bwMode="auto">
          <a:xfrm>
            <a:off x="5305425" y="3509962"/>
            <a:ext cx="1323975" cy="2003425"/>
          </a:xfrm>
          <a:custGeom>
            <a:avLst/>
            <a:gdLst>
              <a:gd name="T0" fmla="*/ 2147483647 w 834"/>
              <a:gd name="T1" fmla="*/ 2147483647 h 1384"/>
              <a:gd name="T2" fmla="*/ 2147483647 w 834"/>
              <a:gd name="T3" fmla="*/ 2147483647 h 1384"/>
              <a:gd name="T4" fmla="*/ 2147483647 w 834"/>
              <a:gd name="T5" fmla="*/ 2147483647 h 1384"/>
              <a:gd name="T6" fmla="*/ 2147483647 w 834"/>
              <a:gd name="T7" fmla="*/ 2147483647 h 1384"/>
              <a:gd name="T8" fmla="*/ 2147483647 w 834"/>
              <a:gd name="T9" fmla="*/ 2147483647 h 1384"/>
              <a:gd name="T10" fmla="*/ 2147483647 w 834"/>
              <a:gd name="T11" fmla="*/ 2147483647 h 1384"/>
              <a:gd name="T12" fmla="*/ 2147483647 w 834"/>
              <a:gd name="T13" fmla="*/ 2147483647 h 1384"/>
              <a:gd name="T14" fmla="*/ 0 w 834"/>
              <a:gd name="T15" fmla="*/ 2147483647 h 1384"/>
              <a:gd name="T16" fmla="*/ 0 60000 65536"/>
              <a:gd name="T17" fmla="*/ 0 60000 65536"/>
              <a:gd name="T18" fmla="*/ 0 60000 65536"/>
              <a:gd name="T19" fmla="*/ 0 60000 65536"/>
              <a:gd name="T20" fmla="*/ 0 60000 65536"/>
              <a:gd name="T21" fmla="*/ 0 60000 65536"/>
              <a:gd name="T22" fmla="*/ 0 60000 65536"/>
              <a:gd name="T23" fmla="*/ 0 60000 65536"/>
              <a:gd name="T24" fmla="*/ 0 w 834"/>
              <a:gd name="T25" fmla="*/ 0 h 1384"/>
              <a:gd name="T26" fmla="*/ 834 w 834"/>
              <a:gd name="T27" fmla="*/ 1384 h 1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4" h="1384">
                <a:moveTo>
                  <a:pt x="555" y="33"/>
                </a:moveTo>
                <a:cubicBezTo>
                  <a:pt x="596" y="39"/>
                  <a:pt x="770" y="0"/>
                  <a:pt x="802" y="71"/>
                </a:cubicBezTo>
                <a:cubicBezTo>
                  <a:pt x="834" y="142"/>
                  <a:pt x="779" y="330"/>
                  <a:pt x="749" y="460"/>
                </a:cubicBezTo>
                <a:cubicBezTo>
                  <a:pt x="719" y="590"/>
                  <a:pt x="666" y="750"/>
                  <a:pt x="621" y="853"/>
                </a:cubicBezTo>
                <a:cubicBezTo>
                  <a:pt x="576" y="956"/>
                  <a:pt x="533" y="1010"/>
                  <a:pt x="481" y="1076"/>
                </a:cubicBezTo>
                <a:cubicBezTo>
                  <a:pt x="429" y="1142"/>
                  <a:pt x="360" y="1205"/>
                  <a:pt x="307" y="1250"/>
                </a:cubicBezTo>
                <a:cubicBezTo>
                  <a:pt x="254" y="1295"/>
                  <a:pt x="212" y="1322"/>
                  <a:pt x="161" y="1344"/>
                </a:cubicBezTo>
                <a:cubicBezTo>
                  <a:pt x="110" y="1366"/>
                  <a:pt x="34" y="1376"/>
                  <a:pt x="0" y="1384"/>
                </a:cubicBez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grpSp>
        <p:nvGrpSpPr>
          <p:cNvPr id="21" name="Group 29"/>
          <p:cNvGrpSpPr>
            <a:grpSpLocks/>
          </p:cNvGrpSpPr>
          <p:nvPr/>
        </p:nvGrpSpPr>
        <p:grpSpPr bwMode="auto">
          <a:xfrm>
            <a:off x="5372100" y="3319462"/>
            <a:ext cx="685800" cy="685800"/>
            <a:chOff x="1218" y="2010"/>
            <a:chExt cx="432" cy="432"/>
          </a:xfrm>
        </p:grpSpPr>
        <p:sp>
          <p:nvSpPr>
            <p:cNvPr id="22" name="Line 30"/>
            <p:cNvSpPr>
              <a:spLocks noChangeShapeType="1"/>
            </p:cNvSpPr>
            <p:nvPr/>
          </p:nvSpPr>
          <p:spPr bwMode="auto">
            <a:xfrm flipV="1">
              <a:off x="1440" y="2064"/>
              <a:ext cx="144" cy="144"/>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3" name="Oval 31"/>
            <p:cNvSpPr>
              <a:spLocks noChangeArrowheads="1"/>
            </p:cNvSpPr>
            <p:nvPr/>
          </p:nvSpPr>
          <p:spPr bwMode="auto">
            <a:xfrm>
              <a:off x="1218" y="2010"/>
              <a:ext cx="432" cy="43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2800">
                <a:latin typeface=".VnAristote" pitchFamily="34" charset="0"/>
              </a:endParaRPr>
            </a:p>
          </p:txBody>
        </p:sp>
      </p:grpSp>
      <p:grpSp>
        <p:nvGrpSpPr>
          <p:cNvPr id="24" name="Group 3"/>
          <p:cNvGrpSpPr>
            <a:grpSpLocks/>
          </p:cNvGrpSpPr>
          <p:nvPr/>
        </p:nvGrpSpPr>
        <p:grpSpPr bwMode="auto">
          <a:xfrm>
            <a:off x="4776788" y="4610100"/>
            <a:ext cx="590550" cy="920750"/>
            <a:chOff x="1402" y="2202"/>
            <a:chExt cx="449" cy="696"/>
          </a:xfrm>
        </p:grpSpPr>
        <p:sp>
          <p:nvSpPr>
            <p:cNvPr id="25" name="Litebulb"/>
            <p:cNvSpPr>
              <a:spLocks noEditPoints="1" noChangeArrowheads="1"/>
            </p:cNvSpPr>
            <p:nvPr/>
          </p:nvSpPr>
          <p:spPr bwMode="auto">
            <a:xfrm>
              <a:off x="1402" y="2202"/>
              <a:ext cx="449" cy="64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560 w 21600"/>
                <a:gd name="T13" fmla="*/ 2177 h 21600"/>
                <a:gd name="T14" fmla="*/ 18281 w 21600"/>
                <a:gd name="T15" fmla="*/ 9276 h 21600"/>
              </a:gdLst>
              <a:ahLst/>
              <a:cxnLst>
                <a:cxn ang="T8">
                  <a:pos x="T0" y="T1"/>
                </a:cxn>
                <a:cxn ang="T9">
                  <a:pos x="T2" y="T3"/>
                </a:cxn>
                <a:cxn ang="T10">
                  <a:pos x="T4" y="T5"/>
                </a:cxn>
                <a:cxn ang="T11">
                  <a:pos x="T6" y="T7"/>
                </a:cxn>
              </a:cxnLst>
              <a:rect l="T12" t="T13" r="T14" b="T15"/>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6" name="Oval 5"/>
            <p:cNvSpPr>
              <a:spLocks noChangeArrowheads="1"/>
            </p:cNvSpPr>
            <p:nvPr/>
          </p:nvSpPr>
          <p:spPr bwMode="auto">
            <a:xfrm>
              <a:off x="1453" y="2774"/>
              <a:ext cx="350" cy="124"/>
            </a:xfrm>
            <a:prstGeom prst="ellipse">
              <a:avLst/>
            </a:prstGeom>
            <a:noFill/>
            <a:ln w="28575">
              <a:solidFill>
                <a:schemeClr val="tx1"/>
              </a:solidFill>
              <a:round/>
              <a:headEnd/>
              <a:tailEnd/>
            </a:ln>
            <a:scene3d>
              <a:camera prst="legacyObliqueTopRight">
                <a:rot lat="16199989" lon="0" rev="0"/>
              </a:camera>
              <a:lightRig rig="legacyFlat1" dir="t"/>
            </a:scene3d>
            <a:sp3d extrusionH="100000" prstMaterial="legacyMetal">
              <a:bevelT w="13500" h="13500" prst="angle"/>
              <a:bevelB w="13500" h="13500" prst="angle"/>
              <a:extrusionClr>
                <a:schemeClr val="tx1"/>
              </a:extrusionClr>
            </a:sp3d>
            <a:extLst>
              <a:ext uri="{909E8E84-426E-40DD-AFC4-6F175D3DCCD1}">
                <a14:hiddenFill xmlns:a14="http://schemas.microsoft.com/office/drawing/2010/main">
                  <a:solidFill>
                    <a:srgbClr val="FFFFFF"/>
                  </a:solidFill>
                </a14:hiddenFill>
              </a:ext>
            </a:extLst>
          </p:spPr>
          <p:txBody>
            <a:bodyPr wrap="none" anchor="ctr">
              <a:flatTx/>
            </a:bodyPr>
            <a:lstStyle/>
            <a:p>
              <a:endParaRPr lang="vi-VN" sz="2800">
                <a:latin typeface=".VnAristote" pitchFamily="34" charset="0"/>
              </a:endParaRPr>
            </a:p>
          </p:txBody>
        </p:sp>
        <p:sp>
          <p:nvSpPr>
            <p:cNvPr id="27" name="AutoShape 6"/>
            <p:cNvSpPr>
              <a:spLocks noChangeArrowheads="1"/>
            </p:cNvSpPr>
            <p:nvPr/>
          </p:nvSpPr>
          <p:spPr bwMode="auto">
            <a:xfrm rot="-5400000">
              <a:off x="1541" y="2686"/>
              <a:ext cx="172" cy="162"/>
            </a:xfrm>
            <a:prstGeom prst="flowChartOnlineStorage">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vi-VN" sz="2800">
                <a:latin typeface=".VnAristote" pitchFamily="34" charset="0"/>
              </a:endParaRPr>
            </a:p>
          </p:txBody>
        </p:sp>
      </p:grpSp>
      <p:sp>
        <p:nvSpPr>
          <p:cNvPr id="28" name="Oval 2"/>
          <p:cNvSpPr>
            <a:spLocks noChangeArrowheads="1"/>
          </p:cNvSpPr>
          <p:nvPr/>
        </p:nvSpPr>
        <p:spPr bwMode="auto">
          <a:xfrm>
            <a:off x="4491038" y="4244975"/>
            <a:ext cx="1087437" cy="1233487"/>
          </a:xfrm>
          <a:prstGeom prst="ellipse">
            <a:avLst/>
          </a:prstGeom>
          <a:gradFill rotWithShape="1">
            <a:gsLst>
              <a:gs pos="0">
                <a:srgbClr val="E3E300"/>
              </a:gs>
              <a:gs pos="100000">
                <a:srgbClr val="FFFF00">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sz="2800">
              <a:latin typeface=".VnAristote" pitchFamily="34" charset="0"/>
            </a:endParaRPr>
          </a:p>
        </p:txBody>
      </p:sp>
      <p:grpSp>
        <p:nvGrpSpPr>
          <p:cNvPr id="29" name="Group 145"/>
          <p:cNvGrpSpPr>
            <a:grpSpLocks/>
          </p:cNvGrpSpPr>
          <p:nvPr/>
        </p:nvGrpSpPr>
        <p:grpSpPr bwMode="auto">
          <a:xfrm>
            <a:off x="3706813" y="3124200"/>
            <a:ext cx="1400175" cy="1066800"/>
            <a:chOff x="3478" y="1297"/>
            <a:chExt cx="882" cy="672"/>
          </a:xfrm>
        </p:grpSpPr>
        <p:grpSp>
          <p:nvGrpSpPr>
            <p:cNvPr id="30" name="Group 146"/>
            <p:cNvGrpSpPr>
              <a:grpSpLocks/>
            </p:cNvGrpSpPr>
            <p:nvPr/>
          </p:nvGrpSpPr>
          <p:grpSpPr bwMode="auto">
            <a:xfrm>
              <a:off x="3478" y="1297"/>
              <a:ext cx="864" cy="672"/>
              <a:chOff x="1584" y="1392"/>
              <a:chExt cx="864" cy="672"/>
            </a:xfrm>
          </p:grpSpPr>
          <p:grpSp>
            <p:nvGrpSpPr>
              <p:cNvPr id="33" name="Group 147"/>
              <p:cNvGrpSpPr>
                <a:grpSpLocks/>
              </p:cNvGrpSpPr>
              <p:nvPr/>
            </p:nvGrpSpPr>
            <p:grpSpPr bwMode="auto">
              <a:xfrm>
                <a:off x="1584" y="1392"/>
                <a:ext cx="864" cy="672"/>
                <a:chOff x="1728" y="1216"/>
                <a:chExt cx="864" cy="704"/>
              </a:xfrm>
            </p:grpSpPr>
            <p:sp>
              <p:nvSpPr>
                <p:cNvPr id="35" name="Line 148"/>
                <p:cNvSpPr>
                  <a:spLocks noChangeShapeType="1"/>
                </p:cNvSpPr>
                <p:nvPr/>
              </p:nvSpPr>
              <p:spPr bwMode="auto">
                <a:xfrm rot="21407211" flipV="1">
                  <a:off x="1935" y="1399"/>
                  <a:ext cx="393" cy="325"/>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36" name="Line 149"/>
                <p:cNvSpPr>
                  <a:spLocks noChangeShapeType="1"/>
                </p:cNvSpPr>
                <p:nvPr/>
              </p:nvSpPr>
              <p:spPr bwMode="auto">
                <a:xfrm>
                  <a:off x="1883" y="1701"/>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37" name="Line 150"/>
                <p:cNvSpPr>
                  <a:spLocks noChangeShapeType="1"/>
                </p:cNvSpPr>
                <p:nvPr/>
              </p:nvSpPr>
              <p:spPr bwMode="auto">
                <a:xfrm flipV="1">
                  <a:off x="1728" y="1577"/>
                  <a:ext cx="69" cy="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pic>
              <p:nvPicPr>
                <p:cNvPr id="38" name="Picture 151" descr="batter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998360">
                  <a:off x="1746" y="1252"/>
                  <a:ext cx="567"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Freeform 152"/>
                <p:cNvSpPr>
                  <a:spLocks/>
                </p:cNvSpPr>
                <p:nvPr/>
              </p:nvSpPr>
              <p:spPr bwMode="auto">
                <a:xfrm>
                  <a:off x="2169" y="1438"/>
                  <a:ext cx="423" cy="482"/>
                </a:xfrm>
                <a:custGeom>
                  <a:avLst/>
                  <a:gdLst/>
                  <a:ahLst/>
                  <a:cxnLst>
                    <a:cxn ang="0">
                      <a:pos x="0" y="1087"/>
                    </a:cxn>
                    <a:cxn ang="0">
                      <a:pos x="1167" y="0"/>
                    </a:cxn>
                    <a:cxn ang="0">
                      <a:pos x="1177" y="174"/>
                    </a:cxn>
                    <a:cxn ang="0">
                      <a:pos x="38" y="1300"/>
                    </a:cxn>
                  </a:cxnLst>
                  <a:rect l="0" t="0" r="r" b="b"/>
                  <a:pathLst>
                    <a:path w="1177" h="1300">
                      <a:moveTo>
                        <a:pt x="0" y="1087"/>
                      </a:moveTo>
                      <a:lnTo>
                        <a:pt x="1167" y="0"/>
                      </a:lnTo>
                      <a:lnTo>
                        <a:pt x="1177" y="174"/>
                      </a:lnTo>
                      <a:lnTo>
                        <a:pt x="38" y="1300"/>
                      </a:lnTo>
                    </a:path>
                  </a:pathLst>
                </a:custGeom>
                <a:gradFill rotWithShape="1">
                  <a:gsLst>
                    <a:gs pos="0">
                      <a:schemeClr val="bg2">
                        <a:gamma/>
                        <a:tint val="0"/>
                        <a:invGamma/>
                      </a:schemeClr>
                    </a:gs>
                    <a:gs pos="100000">
                      <a:schemeClr val="bg2"/>
                    </a:gs>
                  </a:gsLst>
                  <a:lin ang="5400000" scaled="1"/>
                </a:gradFill>
                <a:ln w="9525" cap="flat" cmpd="sng">
                  <a:solidFill>
                    <a:srgbClr val="000000"/>
                  </a:solidFill>
                  <a:prstDash val="solid"/>
                  <a:round/>
                  <a:headEnd type="none" w="med" len="med"/>
                  <a:tailEnd type="none" w="med" len="med"/>
                </a:ln>
                <a:effectLst/>
              </p:spPr>
              <p:txBody>
                <a:bodyPr wrap="none" anchor="ctr"/>
                <a:lstStyle/>
                <a:p>
                  <a:pPr>
                    <a:defRPr/>
                  </a:pPr>
                  <a:endParaRPr lang="vi-VN" sz="2800">
                    <a:latin typeface=".VnAristote" pitchFamily="34" charset="0"/>
                  </a:endParaRPr>
                </a:p>
              </p:txBody>
            </p:sp>
            <p:sp>
              <p:nvSpPr>
                <p:cNvPr id="40" name="Line 153"/>
                <p:cNvSpPr>
                  <a:spLocks noChangeShapeType="1"/>
                </p:cNvSpPr>
                <p:nvPr/>
              </p:nvSpPr>
              <p:spPr bwMode="auto">
                <a:xfrm rot="-192789" flipH="1" flipV="1">
                  <a:off x="2273" y="1302"/>
                  <a:ext cx="308"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1" name="Line 154"/>
                <p:cNvSpPr>
                  <a:spLocks noChangeShapeType="1"/>
                </p:cNvSpPr>
                <p:nvPr/>
              </p:nvSpPr>
              <p:spPr bwMode="auto">
                <a:xfrm rot="21407211" flipV="1">
                  <a:off x="2123" y="1501"/>
                  <a:ext cx="370" cy="311"/>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2" name="Line 155"/>
                <p:cNvSpPr>
                  <a:spLocks noChangeShapeType="1"/>
                </p:cNvSpPr>
                <p:nvPr/>
              </p:nvSpPr>
              <p:spPr bwMode="auto">
                <a:xfrm>
                  <a:off x="2078" y="1796"/>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sp>
              <p:nvSpPr>
                <p:cNvPr id="43" name="Line 156"/>
                <p:cNvSpPr>
                  <a:spLocks noChangeShapeType="1"/>
                </p:cNvSpPr>
                <p:nvPr/>
              </p:nvSpPr>
              <p:spPr bwMode="auto">
                <a:xfrm flipV="1">
                  <a:off x="1938" y="1680"/>
                  <a:ext cx="69" cy="5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pic>
              <p:nvPicPr>
                <p:cNvPr id="44" name="Picture 157" descr="batter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998360">
                  <a:off x="1939" y="1340"/>
                  <a:ext cx="566"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Freeform 158"/>
                <p:cNvSpPr>
                  <a:spLocks/>
                </p:cNvSpPr>
                <p:nvPr/>
              </p:nvSpPr>
              <p:spPr bwMode="auto">
                <a:xfrm>
                  <a:off x="1728" y="1636"/>
                  <a:ext cx="454" cy="283"/>
                </a:xfrm>
                <a:custGeom>
                  <a:avLst/>
                  <a:gdLst>
                    <a:gd name="T0" fmla="*/ 0 w 1680"/>
                    <a:gd name="T1" fmla="*/ 0 h 1008"/>
                    <a:gd name="T2" fmla="*/ 0 w 1680"/>
                    <a:gd name="T3" fmla="*/ 0 h 1008"/>
                    <a:gd name="T4" fmla="*/ 2 w 1680"/>
                    <a:gd name="T5" fmla="*/ 2 h 1008"/>
                    <a:gd name="T6" fmla="*/ 2 w 1680"/>
                    <a:gd name="T7" fmla="*/ 1 h 1008"/>
                    <a:gd name="T8" fmla="*/ 2 w 1680"/>
                    <a:gd name="T9" fmla="*/ 1 h 1008"/>
                    <a:gd name="T10" fmla="*/ 2 w 1680"/>
                    <a:gd name="T11" fmla="*/ 1 h 1008"/>
                    <a:gd name="T12" fmla="*/ 2 w 1680"/>
                    <a:gd name="T13" fmla="*/ 1 h 1008"/>
                    <a:gd name="T14" fmla="*/ 2 w 1680"/>
                    <a:gd name="T15" fmla="*/ 1 h 1008"/>
                    <a:gd name="T16" fmla="*/ 2 w 1680"/>
                    <a:gd name="T17" fmla="*/ 1 h 1008"/>
                    <a:gd name="T18" fmla="*/ 2 w 1680"/>
                    <a:gd name="T19" fmla="*/ 1 h 1008"/>
                    <a:gd name="T20" fmla="*/ 1 w 1680"/>
                    <a:gd name="T21" fmla="*/ 1 h 1008"/>
                    <a:gd name="T22" fmla="*/ 1 w 1680"/>
                    <a:gd name="T23" fmla="*/ 1 h 1008"/>
                    <a:gd name="T24" fmla="*/ 1 w 1680"/>
                    <a:gd name="T25" fmla="*/ 1 h 1008"/>
                    <a:gd name="T26" fmla="*/ 1 w 1680"/>
                    <a:gd name="T27" fmla="*/ 1 h 1008"/>
                    <a:gd name="T28" fmla="*/ 1 w 1680"/>
                    <a:gd name="T29" fmla="*/ 1 h 1008"/>
                    <a:gd name="T30" fmla="*/ 1 w 1680"/>
                    <a:gd name="T31" fmla="*/ 1 h 1008"/>
                    <a:gd name="T32" fmla="*/ 1 w 1680"/>
                    <a:gd name="T33" fmla="*/ 1 h 1008"/>
                    <a:gd name="T34" fmla="*/ 1 w 1680"/>
                    <a:gd name="T35" fmla="*/ 0 h 1008"/>
                    <a:gd name="T36" fmla="*/ 0 w 1680"/>
                    <a:gd name="T37" fmla="*/ 0 h 1008"/>
                    <a:gd name="T38" fmla="*/ 0 w 1680"/>
                    <a:gd name="T39" fmla="*/ 0 h 10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0"/>
                    <a:gd name="T61" fmla="*/ 0 h 1008"/>
                    <a:gd name="T62" fmla="*/ 1680 w 1680"/>
                    <a:gd name="T63" fmla="*/ 1008 h 10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0" h="1008">
                      <a:moveTo>
                        <a:pt x="0" y="0"/>
                      </a:moveTo>
                      <a:lnTo>
                        <a:pt x="0" y="240"/>
                      </a:lnTo>
                      <a:lnTo>
                        <a:pt x="1680" y="1008"/>
                      </a:lnTo>
                      <a:lnTo>
                        <a:pt x="1632" y="720"/>
                      </a:lnTo>
                      <a:lnTo>
                        <a:pt x="1498" y="643"/>
                      </a:lnTo>
                      <a:lnTo>
                        <a:pt x="1427" y="698"/>
                      </a:lnTo>
                      <a:lnTo>
                        <a:pt x="1324" y="737"/>
                      </a:lnTo>
                      <a:lnTo>
                        <a:pt x="1217" y="723"/>
                      </a:lnTo>
                      <a:lnTo>
                        <a:pt x="1136" y="697"/>
                      </a:lnTo>
                      <a:lnTo>
                        <a:pt x="1043" y="630"/>
                      </a:lnTo>
                      <a:lnTo>
                        <a:pt x="989" y="563"/>
                      </a:lnTo>
                      <a:lnTo>
                        <a:pt x="922" y="402"/>
                      </a:lnTo>
                      <a:lnTo>
                        <a:pt x="768" y="336"/>
                      </a:lnTo>
                      <a:lnTo>
                        <a:pt x="672" y="384"/>
                      </a:lnTo>
                      <a:lnTo>
                        <a:pt x="560" y="402"/>
                      </a:lnTo>
                      <a:lnTo>
                        <a:pt x="480" y="384"/>
                      </a:lnTo>
                      <a:lnTo>
                        <a:pt x="384" y="336"/>
                      </a:lnTo>
                      <a:lnTo>
                        <a:pt x="288" y="240"/>
                      </a:lnTo>
                      <a:lnTo>
                        <a:pt x="240" y="96"/>
                      </a:lnTo>
                      <a:lnTo>
                        <a:pt x="0" y="0"/>
                      </a:lnTo>
                      <a:close/>
                    </a:path>
                  </a:pathLst>
                </a:custGeom>
                <a:gradFill rotWithShape="1">
                  <a:gsLst>
                    <a:gs pos="0">
                      <a:srgbClr val="FFFFFF"/>
                    </a:gs>
                    <a:gs pos="100000">
                      <a:srgbClr val="808080"/>
                    </a:gs>
                  </a:gsLst>
                  <a:lin ang="5400000" scaled="1"/>
                </a:gradFill>
                <a:ln w="9525">
                  <a:solidFill>
                    <a:srgbClr val="000000"/>
                  </a:solidFill>
                  <a:round/>
                  <a:headEnd/>
                  <a:tailEnd/>
                </a:ln>
              </p:spPr>
              <p:txBody>
                <a:bodyPr wrap="none" anchor="ctr"/>
                <a:lstStyle/>
                <a:p>
                  <a:endParaRPr lang="vi-VN"/>
                </a:p>
              </p:txBody>
            </p:sp>
            <p:sp>
              <p:nvSpPr>
                <p:cNvPr id="46" name="Line 159"/>
                <p:cNvSpPr>
                  <a:spLocks noChangeShapeType="1"/>
                </p:cNvSpPr>
                <p:nvPr/>
              </p:nvSpPr>
              <p:spPr bwMode="auto">
                <a:xfrm flipV="1">
                  <a:off x="2143" y="1514"/>
                  <a:ext cx="337" cy="31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vi-VN"/>
                </a:p>
              </p:txBody>
            </p:sp>
          </p:grpSp>
          <p:sp>
            <p:nvSpPr>
              <p:cNvPr id="34" name="Freeform 160"/>
              <p:cNvSpPr>
                <a:spLocks/>
              </p:cNvSpPr>
              <p:nvPr/>
            </p:nvSpPr>
            <p:spPr bwMode="auto">
              <a:xfrm>
                <a:off x="1824" y="1550"/>
                <a:ext cx="329" cy="350"/>
              </a:xfrm>
              <a:custGeom>
                <a:avLst/>
                <a:gdLst>
                  <a:gd name="T0" fmla="*/ 96 w 329"/>
                  <a:gd name="T1" fmla="*/ 350 h 350"/>
                  <a:gd name="T2" fmla="*/ 0 w 329"/>
                  <a:gd name="T3" fmla="*/ 254 h 350"/>
                  <a:gd name="T4" fmla="*/ 329 w 329"/>
                  <a:gd name="T5" fmla="*/ 0 h 350"/>
                  <a:gd name="T6" fmla="*/ 0 60000 65536"/>
                  <a:gd name="T7" fmla="*/ 0 60000 65536"/>
                  <a:gd name="T8" fmla="*/ 0 60000 65536"/>
                  <a:gd name="T9" fmla="*/ 0 w 329"/>
                  <a:gd name="T10" fmla="*/ 0 h 350"/>
                  <a:gd name="T11" fmla="*/ 329 w 329"/>
                  <a:gd name="T12" fmla="*/ 350 h 350"/>
                </a:gdLst>
                <a:ahLst/>
                <a:cxnLst>
                  <a:cxn ang="T6">
                    <a:pos x="T0" y="T1"/>
                  </a:cxn>
                  <a:cxn ang="T7">
                    <a:pos x="T2" y="T3"/>
                  </a:cxn>
                  <a:cxn ang="T8">
                    <a:pos x="T4" y="T5"/>
                  </a:cxn>
                </a:cxnLst>
                <a:rect l="T9" t="T10" r="T11" b="T12"/>
                <a:pathLst>
                  <a:path w="329" h="350">
                    <a:moveTo>
                      <a:pt x="96" y="350"/>
                    </a:moveTo>
                    <a:lnTo>
                      <a:pt x="0" y="254"/>
                    </a:lnTo>
                    <a:lnTo>
                      <a:pt x="32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grpSp>
        <p:sp>
          <p:nvSpPr>
            <p:cNvPr id="31" name="Text Box 161"/>
            <p:cNvSpPr txBox="1">
              <a:spLocks noChangeArrowheads="1"/>
            </p:cNvSpPr>
            <p:nvPr/>
          </p:nvSpPr>
          <p:spPr bwMode="auto">
            <a:xfrm>
              <a:off x="4072" y="1332"/>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solidFill>
                    <a:srgbClr val="FFFF00"/>
                  </a:solidFill>
                </a:rPr>
                <a:t>-</a:t>
              </a:r>
            </a:p>
          </p:txBody>
        </p:sp>
        <p:sp>
          <p:nvSpPr>
            <p:cNvPr id="32" name="Text Box 162"/>
            <p:cNvSpPr txBox="1">
              <a:spLocks noChangeArrowheads="1"/>
            </p:cNvSpPr>
            <p:nvPr/>
          </p:nvSpPr>
          <p:spPr bwMode="auto">
            <a:xfrm>
              <a:off x="3600" y="1450"/>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a:solidFill>
                    <a:srgbClr val="FFFF00"/>
                  </a:solidFill>
                </a:rPr>
                <a:t>+</a:t>
              </a:r>
            </a:p>
          </p:txBody>
        </p:sp>
      </p:grpSp>
      <p:grpSp>
        <p:nvGrpSpPr>
          <p:cNvPr id="47" name="Group 206"/>
          <p:cNvGrpSpPr>
            <a:grpSpLocks/>
          </p:cNvGrpSpPr>
          <p:nvPr/>
        </p:nvGrpSpPr>
        <p:grpSpPr bwMode="auto">
          <a:xfrm>
            <a:off x="3706813" y="3168650"/>
            <a:ext cx="1066800" cy="912812"/>
            <a:chOff x="816" y="624"/>
            <a:chExt cx="1861" cy="1679"/>
          </a:xfrm>
        </p:grpSpPr>
        <p:sp>
          <p:nvSpPr>
            <p:cNvPr id="48" name="Freeform 207"/>
            <p:cNvSpPr>
              <a:spLocks/>
            </p:cNvSpPr>
            <p:nvPr/>
          </p:nvSpPr>
          <p:spPr bwMode="auto">
            <a:xfrm>
              <a:off x="1500" y="1004"/>
              <a:ext cx="1177" cy="1299"/>
            </a:xfrm>
            <a:custGeom>
              <a:avLst/>
              <a:gdLst>
                <a:gd name="T0" fmla="*/ 0 w 1177"/>
                <a:gd name="T1" fmla="*/ 1087 h 1300"/>
                <a:gd name="T2" fmla="*/ 1167 w 1177"/>
                <a:gd name="T3" fmla="*/ 0 h 1300"/>
                <a:gd name="T4" fmla="*/ 1177 w 1177"/>
                <a:gd name="T5" fmla="*/ 174 h 1300"/>
                <a:gd name="T6" fmla="*/ 38 w 1177"/>
                <a:gd name="T7" fmla="*/ 1300 h 1300"/>
              </a:gdLst>
              <a:ahLst/>
              <a:cxnLst>
                <a:cxn ang="0">
                  <a:pos x="T0" y="T1"/>
                </a:cxn>
                <a:cxn ang="0">
                  <a:pos x="T2" y="T3"/>
                </a:cxn>
                <a:cxn ang="0">
                  <a:pos x="T4" y="T5"/>
                </a:cxn>
                <a:cxn ang="0">
                  <a:pos x="T6" y="T7"/>
                </a:cxn>
              </a:cxnLst>
              <a:rect l="0" t="0" r="r" b="b"/>
              <a:pathLst>
                <a:path w="1177" h="1300">
                  <a:moveTo>
                    <a:pt x="0" y="1087"/>
                  </a:moveTo>
                  <a:lnTo>
                    <a:pt x="1167" y="0"/>
                  </a:lnTo>
                  <a:lnTo>
                    <a:pt x="1177" y="174"/>
                  </a:lnTo>
                  <a:lnTo>
                    <a:pt x="38" y="1300"/>
                  </a:lnTo>
                </a:path>
              </a:pathLst>
            </a:custGeom>
            <a:gradFill rotWithShape="1">
              <a:gsLst>
                <a:gs pos="0">
                  <a:schemeClr val="bg2">
                    <a:gamma/>
                    <a:tint val="0"/>
                    <a:invGamma/>
                  </a:schemeClr>
                </a:gs>
                <a:gs pos="100000">
                  <a:schemeClr val="bg2"/>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49" name="Line 208"/>
            <p:cNvSpPr>
              <a:spLocks noChangeShapeType="1"/>
            </p:cNvSpPr>
            <p:nvPr/>
          </p:nvSpPr>
          <p:spPr bwMode="auto">
            <a:xfrm rot="-192789" flipH="1" flipV="1">
              <a:off x="2322" y="776"/>
              <a:ext cx="331" cy="22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50" name="Line 209"/>
            <p:cNvSpPr>
              <a:spLocks noChangeShapeType="1"/>
            </p:cNvSpPr>
            <p:nvPr/>
          </p:nvSpPr>
          <p:spPr bwMode="auto">
            <a:xfrm rot="21407211" flipV="1">
              <a:off x="1392" y="1152"/>
              <a:ext cx="1091" cy="878"/>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51" name="Line 210"/>
            <p:cNvSpPr>
              <a:spLocks noChangeShapeType="1"/>
            </p:cNvSpPr>
            <p:nvPr/>
          </p:nvSpPr>
          <p:spPr bwMode="auto">
            <a:xfrm>
              <a:off x="1248" y="1968"/>
              <a:ext cx="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52" name="Freeform 211"/>
            <p:cNvSpPr>
              <a:spLocks/>
            </p:cNvSpPr>
            <p:nvPr/>
          </p:nvSpPr>
          <p:spPr bwMode="auto">
            <a:xfrm>
              <a:off x="816" y="1777"/>
              <a:ext cx="712" cy="514"/>
            </a:xfrm>
            <a:custGeom>
              <a:avLst/>
              <a:gdLst>
                <a:gd name="T0" fmla="*/ 711 w 711"/>
                <a:gd name="T1" fmla="*/ 515 h 515"/>
                <a:gd name="T2" fmla="*/ 0 w 711"/>
                <a:gd name="T3" fmla="*/ 192 h 515"/>
                <a:gd name="T4" fmla="*/ 0 w 711"/>
                <a:gd name="T5" fmla="*/ 0 h 515"/>
                <a:gd name="T6" fmla="*/ 192 w 711"/>
                <a:gd name="T7" fmla="*/ 96 h 515"/>
                <a:gd name="T8" fmla="*/ 242 w 711"/>
                <a:gd name="T9" fmla="*/ 220 h 515"/>
                <a:gd name="T10" fmla="*/ 309 w 711"/>
                <a:gd name="T11" fmla="*/ 273 h 515"/>
                <a:gd name="T12" fmla="*/ 403 w 711"/>
                <a:gd name="T13" fmla="*/ 314 h 515"/>
                <a:gd name="T14" fmla="*/ 497 w 711"/>
                <a:gd name="T15" fmla="*/ 327 h 515"/>
                <a:gd name="T16" fmla="*/ 591 w 711"/>
                <a:gd name="T17" fmla="*/ 273 h 515"/>
                <a:gd name="T18" fmla="*/ 684 w 711"/>
                <a:gd name="T19" fmla="*/ 34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515">
                  <a:moveTo>
                    <a:pt x="711" y="515"/>
                  </a:moveTo>
                  <a:lnTo>
                    <a:pt x="0" y="192"/>
                  </a:lnTo>
                  <a:lnTo>
                    <a:pt x="0" y="0"/>
                  </a:lnTo>
                  <a:lnTo>
                    <a:pt x="192" y="96"/>
                  </a:lnTo>
                  <a:lnTo>
                    <a:pt x="242" y="220"/>
                  </a:lnTo>
                  <a:lnTo>
                    <a:pt x="309" y="273"/>
                  </a:lnTo>
                  <a:lnTo>
                    <a:pt x="403" y="314"/>
                  </a:lnTo>
                  <a:lnTo>
                    <a:pt x="497" y="327"/>
                  </a:lnTo>
                  <a:lnTo>
                    <a:pt x="591" y="273"/>
                  </a:lnTo>
                  <a:lnTo>
                    <a:pt x="684" y="340"/>
                  </a:lnTo>
                </a:path>
              </a:pathLst>
            </a:custGeom>
            <a:gradFill rotWithShape="1">
              <a:gsLst>
                <a:gs pos="0">
                  <a:schemeClr val="bg2">
                    <a:gamma/>
                    <a:tint val="3137"/>
                    <a:invGamma/>
                  </a:schemeClr>
                </a:gs>
                <a:gs pos="100000">
                  <a:schemeClr val="bg2"/>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defRPr/>
              </a:pPr>
              <a:endParaRPr lang="en-US">
                <a:latin typeface="Arial" panose="020B0604020202020204" pitchFamily="34" charset="0"/>
              </a:endParaRPr>
            </a:p>
          </p:txBody>
        </p:sp>
        <p:sp>
          <p:nvSpPr>
            <p:cNvPr id="53" name="Line 212"/>
            <p:cNvSpPr>
              <a:spLocks noChangeShapeType="1"/>
            </p:cNvSpPr>
            <p:nvPr/>
          </p:nvSpPr>
          <p:spPr bwMode="auto">
            <a:xfrm flipV="1">
              <a:off x="816" y="1632"/>
              <a:ext cx="192" cy="14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pic>
          <p:nvPicPr>
            <p:cNvPr id="54" name="Picture 213" descr="battery"/>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998360">
              <a:off x="923" y="702"/>
              <a:ext cx="1568" cy="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Group 63"/>
          <p:cNvGrpSpPr>
            <a:grpSpLocks/>
          </p:cNvGrpSpPr>
          <p:nvPr/>
        </p:nvGrpSpPr>
        <p:grpSpPr bwMode="auto">
          <a:xfrm>
            <a:off x="2019300" y="4570412"/>
            <a:ext cx="1828800" cy="1416050"/>
            <a:chOff x="3168" y="2036"/>
            <a:chExt cx="1152" cy="892"/>
          </a:xfrm>
        </p:grpSpPr>
        <p:sp>
          <p:nvSpPr>
            <p:cNvPr id="56" name="Freeform 10"/>
            <p:cNvSpPr>
              <a:spLocks/>
            </p:cNvSpPr>
            <p:nvPr/>
          </p:nvSpPr>
          <p:spPr bwMode="auto">
            <a:xfrm>
              <a:off x="3835" y="2134"/>
              <a:ext cx="485" cy="794"/>
            </a:xfrm>
            <a:custGeom>
              <a:avLst/>
              <a:gdLst>
                <a:gd name="T0" fmla="*/ 469 w 491"/>
                <a:gd name="T1" fmla="*/ 0 h 1041"/>
                <a:gd name="T2" fmla="*/ 491 w 491"/>
                <a:gd name="T3" fmla="*/ 409 h 1041"/>
                <a:gd name="T4" fmla="*/ 27 w 491"/>
                <a:gd name="T5" fmla="*/ 1041 h 1041"/>
                <a:gd name="T6" fmla="*/ 0 w 491"/>
                <a:gd name="T7" fmla="*/ 790 h 1041"/>
                <a:gd name="T8" fmla="*/ 247 w 491"/>
                <a:gd name="T9" fmla="*/ 228 h 1041"/>
                <a:gd name="T10" fmla="*/ 469 w 491"/>
                <a:gd name="T11" fmla="*/ 0 h 1041"/>
              </a:gdLst>
              <a:ahLst/>
              <a:cxnLst>
                <a:cxn ang="0">
                  <a:pos x="T0" y="T1"/>
                </a:cxn>
                <a:cxn ang="0">
                  <a:pos x="T2" y="T3"/>
                </a:cxn>
                <a:cxn ang="0">
                  <a:pos x="T4" y="T5"/>
                </a:cxn>
                <a:cxn ang="0">
                  <a:pos x="T6" y="T7"/>
                </a:cxn>
                <a:cxn ang="0">
                  <a:pos x="T8" y="T9"/>
                </a:cxn>
                <a:cxn ang="0">
                  <a:pos x="T10" y="T11"/>
                </a:cxn>
              </a:cxnLst>
              <a:rect l="0" t="0" r="r" b="b"/>
              <a:pathLst>
                <a:path w="491" h="1041">
                  <a:moveTo>
                    <a:pt x="469" y="0"/>
                  </a:moveTo>
                  <a:lnTo>
                    <a:pt x="491" y="409"/>
                  </a:lnTo>
                  <a:lnTo>
                    <a:pt x="27" y="1041"/>
                  </a:lnTo>
                  <a:lnTo>
                    <a:pt x="0" y="790"/>
                  </a:lnTo>
                  <a:lnTo>
                    <a:pt x="247" y="228"/>
                  </a:lnTo>
                  <a:lnTo>
                    <a:pt x="469" y="0"/>
                  </a:lnTo>
                  <a:close/>
                </a:path>
              </a:pathLst>
            </a:custGeom>
            <a:gradFill rotWithShape="1">
              <a:gsLst>
                <a:gs pos="0">
                  <a:schemeClr val="bg2">
                    <a:gamma/>
                    <a:tint val="0"/>
                    <a:invGamma/>
                  </a:schemeClr>
                </a:gs>
                <a:gs pos="100000">
                  <a:schemeClr val="bg2"/>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57" name="Freeform 16"/>
            <p:cNvSpPr>
              <a:spLocks/>
            </p:cNvSpPr>
            <p:nvPr/>
          </p:nvSpPr>
          <p:spPr bwMode="auto">
            <a:xfrm>
              <a:off x="3171" y="2620"/>
              <a:ext cx="684" cy="302"/>
            </a:xfrm>
            <a:custGeom>
              <a:avLst/>
              <a:gdLst>
                <a:gd name="T0" fmla="*/ 672 w 693"/>
                <a:gd name="T1" fmla="*/ 144 h 396"/>
                <a:gd name="T2" fmla="*/ 0 w 693"/>
                <a:gd name="T3" fmla="*/ 0 h 396"/>
                <a:gd name="T4" fmla="*/ 10 w 693"/>
                <a:gd name="T5" fmla="*/ 236 h 396"/>
                <a:gd name="T6" fmla="*/ 693 w 693"/>
                <a:gd name="T7" fmla="*/ 396 h 396"/>
              </a:gdLst>
              <a:ahLst/>
              <a:cxnLst>
                <a:cxn ang="0">
                  <a:pos x="T0" y="T1"/>
                </a:cxn>
                <a:cxn ang="0">
                  <a:pos x="T2" y="T3"/>
                </a:cxn>
                <a:cxn ang="0">
                  <a:pos x="T4" y="T5"/>
                </a:cxn>
                <a:cxn ang="0">
                  <a:pos x="T6" y="T7"/>
                </a:cxn>
              </a:cxnLst>
              <a:rect l="0" t="0" r="r" b="b"/>
              <a:pathLst>
                <a:path w="693" h="396">
                  <a:moveTo>
                    <a:pt x="672" y="144"/>
                  </a:moveTo>
                  <a:lnTo>
                    <a:pt x="0" y="0"/>
                  </a:lnTo>
                  <a:lnTo>
                    <a:pt x="10" y="236"/>
                  </a:lnTo>
                  <a:lnTo>
                    <a:pt x="693" y="396"/>
                  </a:lnTo>
                </a:path>
              </a:pathLst>
            </a:custGeom>
            <a:gradFill rotWithShape="1">
              <a:gsLst>
                <a:gs pos="0">
                  <a:schemeClr val="bg2"/>
                </a:gs>
                <a:gs pos="100000">
                  <a:schemeClr val="bg2">
                    <a:gamma/>
                    <a:tint val="0"/>
                    <a:invGamma/>
                  </a:schemeClr>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en-US"/>
            </a:p>
          </p:txBody>
        </p:sp>
        <p:sp>
          <p:nvSpPr>
            <p:cNvPr id="58" name="Freeform 56"/>
            <p:cNvSpPr>
              <a:spLocks/>
            </p:cNvSpPr>
            <p:nvPr/>
          </p:nvSpPr>
          <p:spPr bwMode="auto">
            <a:xfrm>
              <a:off x="3168" y="2205"/>
              <a:ext cx="906" cy="521"/>
            </a:xfrm>
            <a:custGeom>
              <a:avLst/>
              <a:gdLst>
                <a:gd name="T0" fmla="*/ 0 w 1473"/>
                <a:gd name="T1" fmla="*/ 283 h 777"/>
                <a:gd name="T2" fmla="*/ 162 w 1473"/>
                <a:gd name="T3" fmla="*/ 0 h 777"/>
                <a:gd name="T4" fmla="*/ 557 w 1473"/>
                <a:gd name="T5" fmla="*/ 66 h 777"/>
                <a:gd name="T6" fmla="*/ 410 w 1473"/>
                <a:gd name="T7" fmla="*/ 349 h 777"/>
                <a:gd name="T8" fmla="*/ 0 w 1473"/>
                <a:gd name="T9" fmla="*/ 283 h 7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3" h="777">
                  <a:moveTo>
                    <a:pt x="0" y="629"/>
                  </a:moveTo>
                  <a:lnTo>
                    <a:pt x="429" y="0"/>
                  </a:lnTo>
                  <a:lnTo>
                    <a:pt x="1473" y="147"/>
                  </a:lnTo>
                  <a:lnTo>
                    <a:pt x="1085" y="777"/>
                  </a:lnTo>
                  <a:lnTo>
                    <a:pt x="0" y="629"/>
                  </a:lnTo>
                  <a:close/>
                </a:path>
              </a:pathLst>
            </a:custGeom>
            <a:solidFill>
              <a:srgbClr val="DDDDDD"/>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59" name="Freeform 57"/>
            <p:cNvSpPr>
              <a:spLocks/>
            </p:cNvSpPr>
            <p:nvPr/>
          </p:nvSpPr>
          <p:spPr bwMode="auto">
            <a:xfrm>
              <a:off x="3432" y="2036"/>
              <a:ext cx="857" cy="268"/>
            </a:xfrm>
            <a:custGeom>
              <a:avLst/>
              <a:gdLst>
                <a:gd name="T0" fmla="*/ 0 w 857"/>
                <a:gd name="T1" fmla="*/ 169 h 268"/>
                <a:gd name="T2" fmla="*/ 238 w 857"/>
                <a:gd name="T3" fmla="*/ 0 h 268"/>
                <a:gd name="T4" fmla="*/ 857 w 857"/>
                <a:gd name="T5" fmla="*/ 97 h 268"/>
                <a:gd name="T6" fmla="*/ 642 w 857"/>
                <a:gd name="T7" fmla="*/ 268 h 268"/>
                <a:gd name="T8" fmla="*/ 0 w 857"/>
                <a:gd name="T9" fmla="*/ 169 h 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7" h="268">
                  <a:moveTo>
                    <a:pt x="0" y="169"/>
                  </a:moveTo>
                  <a:lnTo>
                    <a:pt x="238" y="0"/>
                  </a:lnTo>
                  <a:lnTo>
                    <a:pt x="857" y="97"/>
                  </a:lnTo>
                  <a:lnTo>
                    <a:pt x="642" y="268"/>
                  </a:lnTo>
                  <a:lnTo>
                    <a:pt x="0" y="169"/>
                  </a:lnTo>
                  <a:close/>
                </a:path>
              </a:pathLst>
            </a:custGeom>
            <a:gradFill rotWithShape="1">
              <a:gsLst>
                <a:gs pos="0">
                  <a:srgbClr val="FFFFFF"/>
                </a:gs>
                <a:gs pos="100000">
                  <a:srgbClr val="969696"/>
                </a:gs>
              </a:gsLst>
              <a:lin ang="5400000" scaled="1"/>
            </a:gra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0" name="Freeform 27"/>
            <p:cNvSpPr>
              <a:spLocks/>
            </p:cNvSpPr>
            <p:nvPr/>
          </p:nvSpPr>
          <p:spPr bwMode="auto">
            <a:xfrm>
              <a:off x="3233" y="2246"/>
              <a:ext cx="762" cy="429"/>
            </a:xfrm>
            <a:custGeom>
              <a:avLst/>
              <a:gdLst>
                <a:gd name="T0" fmla="*/ 201 w 794"/>
                <a:gd name="T1" fmla="*/ 0 h 480"/>
                <a:gd name="T2" fmla="*/ 731 w 794"/>
                <a:gd name="T3" fmla="*/ 77 h 480"/>
                <a:gd name="T4" fmla="*/ 555 w 794"/>
                <a:gd name="T5" fmla="*/ 383 h 480"/>
                <a:gd name="T6" fmla="*/ 0 w 794"/>
                <a:gd name="T7" fmla="*/ 305 h 480"/>
                <a:gd name="T8" fmla="*/ 201 w 794"/>
                <a:gd name="T9" fmla="*/ 0 h 4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4" h="480">
                  <a:moveTo>
                    <a:pt x="218" y="0"/>
                  </a:moveTo>
                  <a:lnTo>
                    <a:pt x="794" y="96"/>
                  </a:lnTo>
                  <a:lnTo>
                    <a:pt x="602" y="480"/>
                  </a:lnTo>
                  <a:lnTo>
                    <a:pt x="0" y="381"/>
                  </a:lnTo>
                  <a:lnTo>
                    <a:pt x="218" y="0"/>
                  </a:lnTo>
                  <a:close/>
                </a:path>
              </a:pathLst>
            </a:custGeom>
            <a:solidFill>
              <a:schemeClr val="bg1"/>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1" name="AutoShape 44"/>
            <p:cNvSpPr>
              <a:spLocks noChangeArrowheads="1"/>
            </p:cNvSpPr>
            <p:nvPr/>
          </p:nvSpPr>
          <p:spPr bwMode="auto">
            <a:xfrm>
              <a:off x="3654" y="2072"/>
              <a:ext cx="80" cy="106"/>
            </a:xfrm>
            <a:prstGeom prst="can">
              <a:avLst>
                <a:gd name="adj" fmla="val 64870"/>
              </a:avLst>
            </a:prstGeom>
            <a:gradFill rotWithShape="1">
              <a:gsLst>
                <a:gs pos="0">
                  <a:srgbClr val="969696"/>
                </a:gs>
                <a:gs pos="50000">
                  <a:srgbClr val="FFFFFF"/>
                </a:gs>
                <a:gs pos="100000">
                  <a:srgbClr val="969696"/>
                </a:gs>
              </a:gsLst>
              <a:lin ang="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2" name="AutoShape 45"/>
            <p:cNvSpPr>
              <a:spLocks noChangeArrowheads="1"/>
            </p:cNvSpPr>
            <p:nvPr/>
          </p:nvSpPr>
          <p:spPr bwMode="auto">
            <a:xfrm>
              <a:off x="3995" y="2123"/>
              <a:ext cx="79" cy="106"/>
            </a:xfrm>
            <a:prstGeom prst="can">
              <a:avLst>
                <a:gd name="adj" fmla="val 65691"/>
              </a:avLst>
            </a:prstGeom>
            <a:gradFill rotWithShape="1">
              <a:gsLst>
                <a:gs pos="0">
                  <a:srgbClr val="969696"/>
                </a:gs>
                <a:gs pos="50000">
                  <a:srgbClr val="FFFFFF"/>
                </a:gs>
                <a:gs pos="100000">
                  <a:srgbClr val="969696"/>
                </a:gs>
              </a:gsLst>
              <a:lin ang="0" scaled="1"/>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grpSp>
          <p:nvGrpSpPr>
            <p:cNvPr id="63" name="Group 61"/>
            <p:cNvGrpSpPr>
              <a:grpSpLocks/>
            </p:cNvGrpSpPr>
            <p:nvPr/>
          </p:nvGrpSpPr>
          <p:grpSpPr bwMode="auto">
            <a:xfrm>
              <a:off x="3417" y="2295"/>
              <a:ext cx="511" cy="266"/>
              <a:chOff x="1296" y="1680"/>
              <a:chExt cx="511" cy="266"/>
            </a:xfrm>
          </p:grpSpPr>
          <p:sp>
            <p:nvSpPr>
              <p:cNvPr id="64" name="Arc 29"/>
              <p:cNvSpPr>
                <a:spLocks/>
              </p:cNvSpPr>
              <p:nvPr/>
            </p:nvSpPr>
            <p:spPr bwMode="auto">
              <a:xfrm>
                <a:off x="1326" y="1746"/>
                <a:ext cx="425" cy="186"/>
              </a:xfrm>
              <a:custGeom>
                <a:avLst/>
                <a:gdLst>
                  <a:gd name="T0" fmla="*/ 0 w 24577"/>
                  <a:gd name="T1" fmla="*/ 0 h 21600"/>
                  <a:gd name="T2" fmla="*/ 7 w 24577"/>
                  <a:gd name="T3" fmla="*/ 1 h 21600"/>
                  <a:gd name="T4" fmla="*/ 2 w 24577"/>
                  <a:gd name="T5" fmla="*/ 2 h 21600"/>
                  <a:gd name="T6" fmla="*/ 0 60000 65536"/>
                  <a:gd name="T7" fmla="*/ 0 60000 65536"/>
                  <a:gd name="T8" fmla="*/ 0 60000 65536"/>
                </a:gdLst>
                <a:ahLst/>
                <a:cxnLst>
                  <a:cxn ang="T6">
                    <a:pos x="T0" y="T1"/>
                  </a:cxn>
                  <a:cxn ang="T7">
                    <a:pos x="T2" y="T3"/>
                  </a:cxn>
                  <a:cxn ang="T8">
                    <a:pos x="T4" y="T5"/>
                  </a:cxn>
                </a:cxnLst>
                <a:rect l="0" t="0" r="r" b="b"/>
                <a:pathLst>
                  <a:path w="24577" h="21600" fill="none" extrusionOk="0">
                    <a:moveTo>
                      <a:pt x="0" y="796"/>
                    </a:moveTo>
                    <a:cubicBezTo>
                      <a:pt x="1891" y="267"/>
                      <a:pt x="3846" y="-1"/>
                      <a:pt x="5811" y="0"/>
                    </a:cubicBezTo>
                    <a:cubicBezTo>
                      <a:pt x="13570" y="0"/>
                      <a:pt x="20734" y="4162"/>
                      <a:pt x="24576" y="10904"/>
                    </a:cubicBezTo>
                  </a:path>
                  <a:path w="24577" h="21600" stroke="0" extrusionOk="0">
                    <a:moveTo>
                      <a:pt x="0" y="796"/>
                    </a:moveTo>
                    <a:cubicBezTo>
                      <a:pt x="1891" y="267"/>
                      <a:pt x="3846" y="-1"/>
                      <a:pt x="5811" y="0"/>
                    </a:cubicBezTo>
                    <a:cubicBezTo>
                      <a:pt x="13570" y="0"/>
                      <a:pt x="20734" y="4162"/>
                      <a:pt x="24576" y="10904"/>
                    </a:cubicBezTo>
                    <a:lnTo>
                      <a:pt x="5811" y="21600"/>
                    </a:lnTo>
                    <a:lnTo>
                      <a:pt x="0" y="796"/>
                    </a:lnTo>
                    <a:close/>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5" name="Line 30"/>
              <p:cNvSpPr>
                <a:spLocks noChangeShapeType="1"/>
              </p:cNvSpPr>
              <p:nvPr/>
            </p:nvSpPr>
            <p:spPr bwMode="auto">
              <a:xfrm>
                <a:off x="1296" y="1700"/>
                <a:ext cx="28" cy="5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6" name="Line 31"/>
              <p:cNvSpPr>
                <a:spLocks noChangeShapeType="1"/>
              </p:cNvSpPr>
              <p:nvPr/>
            </p:nvSpPr>
            <p:spPr bwMode="auto">
              <a:xfrm>
                <a:off x="1370" y="1680"/>
                <a:ext cx="15" cy="6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7" name="Line 32"/>
              <p:cNvSpPr>
                <a:spLocks noChangeShapeType="1"/>
              </p:cNvSpPr>
              <p:nvPr/>
            </p:nvSpPr>
            <p:spPr bwMode="auto">
              <a:xfrm flipH="1">
                <a:off x="1443" y="1680"/>
                <a:ext cx="8" cy="6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8" name="Line 35"/>
              <p:cNvSpPr>
                <a:spLocks noChangeShapeType="1"/>
              </p:cNvSpPr>
              <p:nvPr/>
            </p:nvSpPr>
            <p:spPr bwMode="auto">
              <a:xfrm flipH="1">
                <a:off x="1571" y="1706"/>
                <a:ext cx="40" cy="5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69" name="Line 36"/>
              <p:cNvSpPr>
                <a:spLocks noChangeShapeType="1"/>
              </p:cNvSpPr>
              <p:nvPr/>
            </p:nvSpPr>
            <p:spPr bwMode="auto">
              <a:xfrm flipH="1">
                <a:off x="1692" y="1761"/>
                <a:ext cx="54" cy="43"/>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70" name="Line 37"/>
              <p:cNvSpPr>
                <a:spLocks noChangeShapeType="1"/>
              </p:cNvSpPr>
              <p:nvPr/>
            </p:nvSpPr>
            <p:spPr bwMode="auto">
              <a:xfrm flipH="1">
                <a:off x="1752" y="1798"/>
                <a:ext cx="55" cy="4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71" name="Line 38"/>
              <p:cNvSpPr>
                <a:spLocks noChangeShapeType="1"/>
              </p:cNvSpPr>
              <p:nvPr/>
            </p:nvSpPr>
            <p:spPr bwMode="auto">
              <a:xfrm flipH="1">
                <a:off x="1631" y="1728"/>
                <a:ext cx="55" cy="4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72" name="Line 39"/>
              <p:cNvSpPr>
                <a:spLocks noChangeShapeType="1"/>
              </p:cNvSpPr>
              <p:nvPr/>
            </p:nvSpPr>
            <p:spPr bwMode="auto">
              <a:xfrm flipH="1">
                <a:off x="1503" y="1680"/>
                <a:ext cx="28" cy="7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73" name="Text Box 43"/>
              <p:cNvSpPr txBox="1">
                <a:spLocks noChangeArrowheads="1"/>
              </p:cNvSpPr>
              <p:nvPr/>
            </p:nvSpPr>
            <p:spPr bwMode="auto">
              <a:xfrm rot="1045584">
                <a:off x="1374" y="1792"/>
                <a:ext cx="269" cy="154"/>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1000"/>
                  <a:t>A</a:t>
                </a:r>
              </a:p>
            </p:txBody>
          </p:sp>
        </p:grpSp>
      </p:grpSp>
      <p:grpSp>
        <p:nvGrpSpPr>
          <p:cNvPr id="74" name="Group 52"/>
          <p:cNvGrpSpPr>
            <a:grpSpLocks/>
          </p:cNvGrpSpPr>
          <p:nvPr/>
        </p:nvGrpSpPr>
        <p:grpSpPr bwMode="auto">
          <a:xfrm rot="-1794553">
            <a:off x="2344738" y="5133975"/>
            <a:ext cx="554037" cy="569912"/>
            <a:chOff x="3373" y="2592"/>
            <a:chExt cx="672" cy="672"/>
          </a:xfrm>
        </p:grpSpPr>
        <p:grpSp>
          <p:nvGrpSpPr>
            <p:cNvPr id="75" name="Group 50"/>
            <p:cNvGrpSpPr>
              <a:grpSpLocks/>
            </p:cNvGrpSpPr>
            <p:nvPr/>
          </p:nvGrpSpPr>
          <p:grpSpPr bwMode="auto">
            <a:xfrm>
              <a:off x="3661" y="2592"/>
              <a:ext cx="96" cy="384"/>
              <a:chOff x="3661" y="2592"/>
              <a:chExt cx="96" cy="384"/>
            </a:xfrm>
          </p:grpSpPr>
          <p:sp>
            <p:nvSpPr>
              <p:cNvPr id="77" name="AutoShape 47"/>
              <p:cNvSpPr>
                <a:spLocks noChangeArrowheads="1"/>
              </p:cNvSpPr>
              <p:nvPr/>
            </p:nvSpPr>
            <p:spPr bwMode="auto">
              <a:xfrm flipH="1">
                <a:off x="3696" y="2592"/>
                <a:ext cx="33" cy="287"/>
              </a:xfrm>
              <a:prstGeom prst="triangle">
                <a:avLst>
                  <a:gd name="adj" fmla="val 0"/>
                </a:avLst>
              </a:prstGeom>
              <a:solidFill>
                <a:schemeClr val="tx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sp>
            <p:nvSpPr>
              <p:cNvPr id="78" name="Oval 49"/>
              <p:cNvSpPr>
                <a:spLocks noChangeArrowheads="1"/>
              </p:cNvSpPr>
              <p:nvPr/>
            </p:nvSpPr>
            <p:spPr bwMode="auto">
              <a:xfrm>
                <a:off x="3661" y="2880"/>
                <a:ext cx="96" cy="96"/>
              </a:xfrm>
              <a:prstGeom prst="ellipse">
                <a:avLst/>
              </a:prstGeom>
              <a:solidFill>
                <a:schemeClr val="tx1"/>
              </a:solidFill>
              <a:ln>
                <a:noFill/>
              </a:ln>
              <a:effectLst/>
              <a:extLst>
                <a:ext uri="{91240B29-F687-4F45-9708-019B960494DF}">
                  <a14:hiddenLine xmlns:a14="http://schemas.microsoft.com/office/drawing/2010/main" w="9525" algn="ctr">
                    <a:solidFill>
                      <a:srgbClr val="FF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grpSp>
        <p:sp>
          <p:nvSpPr>
            <p:cNvPr id="76" name="Oval 51"/>
            <p:cNvSpPr>
              <a:spLocks noChangeArrowheads="1"/>
            </p:cNvSpPr>
            <p:nvPr/>
          </p:nvSpPr>
          <p:spPr bwMode="auto">
            <a:xfrm>
              <a:off x="3373" y="2592"/>
              <a:ext cx="672" cy="672"/>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vi-VN"/>
            </a:p>
          </p:txBody>
        </p:sp>
      </p:grpSp>
      <p:sp>
        <p:nvSpPr>
          <p:cNvPr id="79" name="Freeform 58"/>
          <p:cNvSpPr>
            <a:spLocks/>
          </p:cNvSpPr>
          <p:nvPr/>
        </p:nvSpPr>
        <p:spPr bwMode="auto">
          <a:xfrm rot="21338309">
            <a:off x="2654300" y="3786187"/>
            <a:ext cx="1314450" cy="919163"/>
          </a:xfrm>
          <a:custGeom>
            <a:avLst/>
            <a:gdLst>
              <a:gd name="T0" fmla="*/ 2147483647 w 549"/>
              <a:gd name="T1" fmla="*/ 2147483647 h 692"/>
              <a:gd name="T2" fmla="*/ 2147483647 w 549"/>
              <a:gd name="T3" fmla="*/ 2147483647 h 692"/>
              <a:gd name="T4" fmla="*/ 2147483647 w 549"/>
              <a:gd name="T5" fmla="*/ 2147483647 h 692"/>
              <a:gd name="T6" fmla="*/ 2147483647 w 549"/>
              <a:gd name="T7" fmla="*/ 2147483647 h 692"/>
              <a:gd name="T8" fmla="*/ 2147483647 w 549"/>
              <a:gd name="T9" fmla="*/ 2147483647 h 692"/>
              <a:gd name="T10" fmla="*/ 2147483647 w 549"/>
              <a:gd name="T11" fmla="*/ 2147483647 h 692"/>
              <a:gd name="T12" fmla="*/ 0 60000 65536"/>
              <a:gd name="T13" fmla="*/ 0 60000 65536"/>
              <a:gd name="T14" fmla="*/ 0 60000 65536"/>
              <a:gd name="T15" fmla="*/ 0 60000 65536"/>
              <a:gd name="T16" fmla="*/ 0 60000 65536"/>
              <a:gd name="T17" fmla="*/ 0 60000 65536"/>
              <a:gd name="T18" fmla="*/ 0 w 549"/>
              <a:gd name="T19" fmla="*/ 0 h 692"/>
              <a:gd name="T20" fmla="*/ 549 w 549"/>
              <a:gd name="T21" fmla="*/ 692 h 692"/>
            </a:gdLst>
            <a:ahLst/>
            <a:cxnLst>
              <a:cxn ang="T12">
                <a:pos x="T0" y="T1"/>
              </a:cxn>
              <a:cxn ang="T13">
                <a:pos x="T2" y="T3"/>
              </a:cxn>
              <a:cxn ang="T14">
                <a:pos x="T4" y="T5"/>
              </a:cxn>
              <a:cxn ang="T15">
                <a:pos x="T6" y="T7"/>
              </a:cxn>
              <a:cxn ang="T16">
                <a:pos x="T8" y="T9"/>
              </a:cxn>
              <a:cxn ang="T17">
                <a:pos x="T10" y="T11"/>
              </a:cxn>
            </a:cxnLst>
            <a:rect l="T18" t="T19" r="T20" b="T21"/>
            <a:pathLst>
              <a:path w="549" h="692">
                <a:moveTo>
                  <a:pt x="549" y="61"/>
                </a:moveTo>
                <a:cubicBezTo>
                  <a:pt x="461" y="29"/>
                  <a:pt x="293" y="0"/>
                  <a:pt x="213" y="13"/>
                </a:cubicBezTo>
                <a:cubicBezTo>
                  <a:pt x="133" y="26"/>
                  <a:pt x="105" y="86"/>
                  <a:pt x="70" y="141"/>
                </a:cubicBezTo>
                <a:cubicBezTo>
                  <a:pt x="35" y="196"/>
                  <a:pt x="0" y="284"/>
                  <a:pt x="3" y="342"/>
                </a:cubicBezTo>
                <a:cubicBezTo>
                  <a:pt x="6" y="400"/>
                  <a:pt x="75" y="433"/>
                  <a:pt x="86" y="491"/>
                </a:cubicBezTo>
                <a:cubicBezTo>
                  <a:pt x="97" y="549"/>
                  <a:pt x="75" y="650"/>
                  <a:pt x="72" y="692"/>
                </a:cubicBezTo>
              </a:path>
            </a:pathLst>
          </a:custGeom>
          <a:noFill/>
          <a:ln w="28575">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80" name="Freeform 57"/>
          <p:cNvSpPr>
            <a:spLocks/>
          </p:cNvSpPr>
          <p:nvPr/>
        </p:nvSpPr>
        <p:spPr bwMode="auto">
          <a:xfrm>
            <a:off x="3422650" y="4521200"/>
            <a:ext cx="1454150" cy="1009650"/>
          </a:xfrm>
          <a:custGeom>
            <a:avLst/>
            <a:gdLst>
              <a:gd name="T0" fmla="*/ 0 w 767"/>
              <a:gd name="T1" fmla="*/ 2147483647 h 745"/>
              <a:gd name="T2" fmla="*/ 2147483647 w 767"/>
              <a:gd name="T3" fmla="*/ 2147483647 h 745"/>
              <a:gd name="T4" fmla="*/ 2147483647 w 767"/>
              <a:gd name="T5" fmla="*/ 2147483647 h 745"/>
              <a:gd name="T6" fmla="*/ 2147483647 w 767"/>
              <a:gd name="T7" fmla="*/ 2147483647 h 745"/>
              <a:gd name="T8" fmla="*/ 2147483647 w 767"/>
              <a:gd name="T9" fmla="*/ 2147483647 h 745"/>
              <a:gd name="T10" fmla="*/ 2147483647 w 767"/>
              <a:gd name="T11" fmla="*/ 2147483647 h 745"/>
              <a:gd name="T12" fmla="*/ 0 60000 65536"/>
              <a:gd name="T13" fmla="*/ 0 60000 65536"/>
              <a:gd name="T14" fmla="*/ 0 60000 65536"/>
              <a:gd name="T15" fmla="*/ 0 60000 65536"/>
              <a:gd name="T16" fmla="*/ 0 60000 65536"/>
              <a:gd name="T17" fmla="*/ 0 60000 65536"/>
              <a:gd name="T18" fmla="*/ 0 w 767"/>
              <a:gd name="T19" fmla="*/ 0 h 745"/>
              <a:gd name="T20" fmla="*/ 767 w 767"/>
              <a:gd name="T21" fmla="*/ 745 h 745"/>
            </a:gdLst>
            <a:ahLst/>
            <a:cxnLst>
              <a:cxn ang="T12">
                <a:pos x="T0" y="T1"/>
              </a:cxn>
              <a:cxn ang="T13">
                <a:pos x="T2" y="T3"/>
              </a:cxn>
              <a:cxn ang="T14">
                <a:pos x="T4" y="T5"/>
              </a:cxn>
              <a:cxn ang="T15">
                <a:pos x="T6" y="T7"/>
              </a:cxn>
              <a:cxn ang="T16">
                <a:pos x="T8" y="T9"/>
              </a:cxn>
              <a:cxn ang="T17">
                <a:pos x="T10" y="T11"/>
              </a:cxn>
            </a:cxnLst>
            <a:rect l="T18" t="T19" r="T20" b="T21"/>
            <a:pathLst>
              <a:path w="767" h="745">
                <a:moveTo>
                  <a:pt x="0" y="169"/>
                </a:moveTo>
                <a:cubicBezTo>
                  <a:pt x="12" y="145"/>
                  <a:pt x="20" y="18"/>
                  <a:pt x="74" y="9"/>
                </a:cubicBezTo>
                <a:cubicBezTo>
                  <a:pt x="128" y="0"/>
                  <a:pt x="248" y="66"/>
                  <a:pt x="325" y="117"/>
                </a:cubicBezTo>
                <a:cubicBezTo>
                  <a:pt x="402" y="168"/>
                  <a:pt x="492" y="224"/>
                  <a:pt x="539" y="318"/>
                </a:cubicBezTo>
                <a:cubicBezTo>
                  <a:pt x="586" y="412"/>
                  <a:pt x="568" y="615"/>
                  <a:pt x="606" y="680"/>
                </a:cubicBezTo>
                <a:cubicBezTo>
                  <a:pt x="644" y="745"/>
                  <a:pt x="734" y="704"/>
                  <a:pt x="767" y="710"/>
                </a:cubicBez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81" name="Freeform 16"/>
          <p:cNvSpPr>
            <a:spLocks/>
          </p:cNvSpPr>
          <p:nvPr/>
        </p:nvSpPr>
        <p:spPr bwMode="auto">
          <a:xfrm rot="21332427">
            <a:off x="4873625" y="3241675"/>
            <a:ext cx="679450" cy="409575"/>
          </a:xfrm>
          <a:custGeom>
            <a:avLst/>
            <a:gdLst>
              <a:gd name="T0" fmla="*/ 0 w 1152"/>
              <a:gd name="T1" fmla="*/ 2147483647 h 339"/>
              <a:gd name="T2" fmla="*/ 2147483647 w 1152"/>
              <a:gd name="T3" fmla="*/ 2147483647 h 339"/>
              <a:gd name="T4" fmla="*/ 2147483647 w 1152"/>
              <a:gd name="T5" fmla="*/ 2147483647 h 339"/>
              <a:gd name="T6" fmla="*/ 2147483647 w 1152"/>
              <a:gd name="T7" fmla="*/ 2147483647 h 339"/>
              <a:gd name="T8" fmla="*/ 0 60000 65536"/>
              <a:gd name="T9" fmla="*/ 0 60000 65536"/>
              <a:gd name="T10" fmla="*/ 0 60000 65536"/>
              <a:gd name="T11" fmla="*/ 0 60000 65536"/>
              <a:gd name="T12" fmla="*/ 0 w 1152"/>
              <a:gd name="T13" fmla="*/ 0 h 339"/>
              <a:gd name="T14" fmla="*/ 1152 w 1152"/>
              <a:gd name="T15" fmla="*/ 339 h 339"/>
            </a:gdLst>
            <a:ahLst/>
            <a:cxnLst>
              <a:cxn ang="T8">
                <a:pos x="T0" y="T1"/>
              </a:cxn>
              <a:cxn ang="T9">
                <a:pos x="T2" y="T3"/>
              </a:cxn>
              <a:cxn ang="T10">
                <a:pos x="T4" y="T5"/>
              </a:cxn>
              <a:cxn ang="T11">
                <a:pos x="T6" y="T7"/>
              </a:cxn>
            </a:cxnLst>
            <a:rect l="T12" t="T13" r="T14" b="T15"/>
            <a:pathLst>
              <a:path w="1152" h="339">
                <a:moveTo>
                  <a:pt x="0" y="110"/>
                </a:moveTo>
                <a:cubicBezTo>
                  <a:pt x="38" y="97"/>
                  <a:pt x="102" y="0"/>
                  <a:pt x="230" y="32"/>
                </a:cubicBezTo>
                <a:cubicBezTo>
                  <a:pt x="358" y="64"/>
                  <a:pt x="614" y="265"/>
                  <a:pt x="768" y="302"/>
                </a:cubicBezTo>
                <a:cubicBezTo>
                  <a:pt x="922" y="339"/>
                  <a:pt x="1036" y="302"/>
                  <a:pt x="1152" y="254"/>
                </a:cubicBezTo>
              </a:path>
            </a:pathLst>
          </a:custGeom>
          <a:noFill/>
          <a:ln w="28575">
            <a:solidFill>
              <a:srgbClr val="00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82" name="Oval 81"/>
          <p:cNvSpPr/>
          <p:nvPr/>
        </p:nvSpPr>
        <p:spPr>
          <a:xfrm>
            <a:off x="4495800" y="4201332"/>
            <a:ext cx="1164566" cy="1296180"/>
          </a:xfrm>
          <a:prstGeom prst="ellipse">
            <a:avLst/>
          </a:prstGeom>
          <a:solidFill>
            <a:srgbClr val="FFFF00"/>
          </a:solidFill>
          <a:ln>
            <a:noFill/>
          </a:ln>
          <a:effectLst>
            <a:glow rad="101600">
              <a:srgbClr val="FFFF66">
                <a:alpha val="60000"/>
              </a:srgb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ffectLst>
                <a:outerShdw blurRad="38100" dist="38100" dir="2700000" algn="tl">
                  <a:srgbClr val="000000">
                    <a:alpha val="43137"/>
                  </a:srgbClr>
                </a:outerShdw>
              </a:effectLst>
            </a:endParaRPr>
          </a:p>
        </p:txBody>
      </p:sp>
      <p:sp>
        <p:nvSpPr>
          <p:cNvPr id="83" name="TextBox 82"/>
          <p:cNvSpPr txBox="1"/>
          <p:nvPr/>
        </p:nvSpPr>
        <p:spPr>
          <a:xfrm>
            <a:off x="64372" y="5821233"/>
            <a:ext cx="9160668" cy="1015663"/>
          </a:xfrm>
          <a:prstGeom prst="rect">
            <a:avLst/>
          </a:prstGeom>
          <a:noFill/>
        </p:spPr>
        <p:txBody>
          <a:bodyPr wrap="square" rtlCol="0">
            <a:spAutoFit/>
          </a:bodyPr>
          <a:lstStyle/>
          <a:p>
            <a:pPr algn="just"/>
            <a:r>
              <a:rPr lang="vi-VN" sz="3600" b="1" dirty="0">
                <a:solidFill>
                  <a:srgbClr val="000000"/>
                </a:solidFill>
                <a:effectLst>
                  <a:outerShdw blurRad="38100" dist="38100" dir="2700000" algn="tl">
                    <a:srgbClr val="C0C0C0"/>
                  </a:outerShdw>
                </a:effectLst>
                <a:latin typeface="Arial" charset="0"/>
                <a:sym typeface="Wingdings" pitchFamily="2" charset="2"/>
              </a:rPr>
              <a:t> </a:t>
            </a:r>
            <a:r>
              <a:rPr lang="en-US" sz="2400" dirty="0" smtClean="0">
                <a:solidFill>
                  <a:srgbClr val="000000"/>
                </a:solidFill>
                <a:latin typeface="Times New Roman" pitchFamily="18" charset="0"/>
                <a:cs typeface="Times New Roman" pitchFamily="18" charset="0"/>
                <a:sym typeface="Wingdings" pitchFamily="2" charset="2"/>
              </a:rPr>
              <a:t>Cường độ dòng </a:t>
            </a:r>
            <a:r>
              <a:rPr lang="en-US" sz="2400" dirty="0" smtClean="0">
                <a:solidFill>
                  <a:srgbClr val="002060"/>
                </a:solidFill>
                <a:latin typeface="Times New Roman" pitchFamily="18" charset="0"/>
                <a:cs typeface="Arial" charset="0"/>
              </a:rPr>
              <a:t>điện </a:t>
            </a:r>
            <a:r>
              <a:rPr lang="en-US" sz="2400" dirty="0">
                <a:solidFill>
                  <a:srgbClr val="002060"/>
                </a:solidFill>
                <a:latin typeface="Times New Roman" pitchFamily="18" charset="0"/>
                <a:cs typeface="Arial" charset="0"/>
              </a:rPr>
              <a:t>chạy qua </a:t>
            </a:r>
            <a:r>
              <a:rPr lang="en-US" sz="2400" dirty="0" smtClean="0">
                <a:solidFill>
                  <a:srgbClr val="002060"/>
                </a:solidFill>
                <a:latin typeface="Times New Roman" pitchFamily="18" charset="0"/>
                <a:cs typeface="Arial" charset="0"/>
              </a:rPr>
              <a:t>đèn càng _______ </a:t>
            </a:r>
            <a:r>
              <a:rPr lang="en-US" sz="2400" dirty="0">
                <a:solidFill>
                  <a:srgbClr val="002060"/>
                </a:solidFill>
                <a:latin typeface="Times New Roman" pitchFamily="18" charset="0"/>
                <a:cs typeface="Arial" charset="0"/>
              </a:rPr>
              <a:t>thì đèn càng </a:t>
            </a:r>
            <a:r>
              <a:rPr lang="en-US" sz="2400" dirty="0" smtClean="0">
                <a:solidFill>
                  <a:srgbClr val="002060"/>
                </a:solidFill>
                <a:latin typeface="Times New Roman" pitchFamily="18" charset="0"/>
                <a:cs typeface="Arial" charset="0"/>
              </a:rPr>
              <a:t>________.</a:t>
            </a:r>
            <a:endParaRPr lang="en-US" sz="2400" dirty="0">
              <a:solidFill>
                <a:srgbClr val="002060"/>
              </a:solidFill>
              <a:latin typeface="Times New Roman" pitchFamily="18" charset="0"/>
              <a:cs typeface="Arial" charset="0"/>
            </a:endParaRPr>
          </a:p>
        </p:txBody>
      </p:sp>
      <p:sp>
        <p:nvSpPr>
          <p:cNvPr id="2" name="TextBox 1"/>
          <p:cNvSpPr txBox="1"/>
          <p:nvPr/>
        </p:nvSpPr>
        <p:spPr>
          <a:xfrm>
            <a:off x="6477000" y="6015335"/>
            <a:ext cx="9906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lớn</a:t>
            </a:r>
            <a:endParaRPr lang="en-US" sz="2400" dirty="0">
              <a:solidFill>
                <a:srgbClr val="FF0000"/>
              </a:solidFill>
              <a:latin typeface="Times New Roman" pitchFamily="18" charset="0"/>
              <a:cs typeface="Times New Roman" pitchFamily="18" charset="0"/>
            </a:endParaRPr>
          </a:p>
        </p:txBody>
      </p:sp>
      <p:sp>
        <p:nvSpPr>
          <p:cNvPr id="3" name="TextBox 2"/>
          <p:cNvSpPr txBox="1"/>
          <p:nvPr/>
        </p:nvSpPr>
        <p:spPr>
          <a:xfrm>
            <a:off x="228600" y="6396335"/>
            <a:ext cx="9144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sáng</a:t>
            </a:r>
            <a:endParaRPr lang="en-US" sz="2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02841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box(in)">
                                      <p:cBhvr>
                                        <p:cTn id="7" dur="500"/>
                                        <p:tgtEl>
                                          <p:spTgt spid="307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28"/>
                                        </p:tgtEl>
                                        <p:attrNameLst>
                                          <p:attrName>style.visibility</p:attrName>
                                        </p:attrNameLst>
                                      </p:cBhvr>
                                      <p:to>
                                        <p:strVal val="visible"/>
                                      </p:to>
                                    </p:set>
                                    <p:animEffect transition="in" filter="box(in)">
                                      <p:cBhvr>
                                        <p:cTn id="12" dur="500"/>
                                        <p:tgtEl>
                                          <p:spTgt spid="307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729"/>
                                        </p:tgtEl>
                                        <p:attrNameLst>
                                          <p:attrName>style.visibility</p:attrName>
                                        </p:attrNameLst>
                                      </p:cBhvr>
                                      <p:to>
                                        <p:strVal val="visible"/>
                                      </p:to>
                                    </p:set>
                                    <p:animEffect transition="in" filter="box(in)">
                                      <p:cBhvr>
                                        <p:cTn id="17" dur="500"/>
                                        <p:tgtEl>
                                          <p:spTgt spid="3072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2700000">
                                      <p:cBhvr>
                                        <p:cTn id="21" dur="500" fill="hold"/>
                                        <p:tgtEl>
                                          <p:spTgt spid="21"/>
                                        </p:tgtEl>
                                        <p:attrNameLst>
                                          <p:attrName>r</p:attrName>
                                        </p:attrNameLst>
                                      </p:cBhvr>
                                    </p:animRot>
                                  </p:childTnLst>
                                </p:cTn>
                              </p:par>
                              <p:par>
                                <p:cTn id="22" presetID="55"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strVal val="#ppt_w*0.70"/>
                                          </p:val>
                                        </p:tav>
                                        <p:tav tm="100000">
                                          <p:val>
                                            <p:strVal val="#ppt_w"/>
                                          </p:val>
                                        </p:tav>
                                      </p:tavLst>
                                    </p:anim>
                                    <p:anim calcmode="lin" valueType="num">
                                      <p:cBhvr>
                                        <p:cTn id="25" dur="500" fill="hold"/>
                                        <p:tgtEl>
                                          <p:spTgt spid="28"/>
                                        </p:tgtEl>
                                        <p:attrNameLst>
                                          <p:attrName>ppt_h</p:attrName>
                                        </p:attrNameLst>
                                      </p:cBhvr>
                                      <p:tavLst>
                                        <p:tav tm="0">
                                          <p:val>
                                            <p:strVal val="#ppt_h"/>
                                          </p:val>
                                        </p:tav>
                                        <p:tav tm="100000">
                                          <p:val>
                                            <p:strVal val="#ppt_h"/>
                                          </p:val>
                                        </p:tav>
                                      </p:tavLst>
                                    </p:anim>
                                    <p:animEffect transition="in" filter="fade">
                                      <p:cBhvr>
                                        <p:cTn id="26" dur="500"/>
                                        <p:tgtEl>
                                          <p:spTgt spid="28"/>
                                        </p:tgtEl>
                                      </p:cBhvr>
                                    </p:animEffect>
                                  </p:childTnLst>
                                </p:cTn>
                              </p:par>
                              <p:par>
                                <p:cTn id="27" presetID="8" presetClass="emph" presetSubtype="0" fill="hold" nodeType="withEffect">
                                  <p:stCondLst>
                                    <p:cond delay="0"/>
                                  </p:stCondLst>
                                  <p:childTnLst>
                                    <p:animRot by="1800000">
                                      <p:cBhvr>
                                        <p:cTn id="28" dur="1000" fill="hold"/>
                                        <p:tgtEl>
                                          <p:spTgt spid="74"/>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6" presetClass="exit" presetSubtype="32" fill="hold" nodeType="clickEffect">
                                  <p:stCondLst>
                                    <p:cond delay="0"/>
                                  </p:stCondLst>
                                  <p:childTnLst>
                                    <p:animEffect transition="out" filter="circle(out)">
                                      <p:cBhvr>
                                        <p:cTn id="32" dur="2000"/>
                                        <p:tgtEl>
                                          <p:spTgt spid="47"/>
                                        </p:tgtEl>
                                      </p:cBhvr>
                                    </p:animEffect>
                                    <p:set>
                                      <p:cBhvr>
                                        <p:cTn id="33" dur="1" fill="hold">
                                          <p:stCondLst>
                                            <p:cond delay="1999"/>
                                          </p:stCondLst>
                                        </p:cTn>
                                        <p:tgtEl>
                                          <p:spTgt spid="47"/>
                                        </p:tgtEl>
                                        <p:attrNameLst>
                                          <p:attrName>style.visibility</p:attrName>
                                        </p:attrNameLst>
                                      </p:cBhvr>
                                      <p:to>
                                        <p:strVal val="hidden"/>
                                      </p:to>
                                    </p:set>
                                  </p:childTnLst>
                                </p:cTn>
                              </p:par>
                              <p:par>
                                <p:cTn id="34" presetID="22" presetClass="exit" presetSubtype="4" fill="hold" grpId="0" nodeType="withEffect">
                                  <p:stCondLst>
                                    <p:cond delay="0"/>
                                  </p:stCondLst>
                                  <p:childTnLst>
                                    <p:animEffect transition="out" filter="wipe(down)">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par>
                                <p:cTn id="37" presetID="6" presetClass="entr" presetSubtype="16"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circle(in)">
                                      <p:cBhvr>
                                        <p:cTn id="39" dur="2000"/>
                                        <p:tgtEl>
                                          <p:spTgt spid="29"/>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randombar(horizontal)">
                                      <p:cBhvr>
                                        <p:cTn id="42" dur="500"/>
                                        <p:tgtEl>
                                          <p:spTgt spid="81"/>
                                        </p:tgtEl>
                                      </p:cBhvr>
                                    </p:animEffect>
                                  </p:childTnLst>
                                </p:cTn>
                              </p:par>
                              <p:par>
                                <p:cTn id="43" presetID="8" presetClass="emph" presetSubtype="0" fill="hold" nodeType="withEffect">
                                  <p:stCondLst>
                                    <p:cond delay="0"/>
                                  </p:stCondLst>
                                  <p:childTnLst>
                                    <p:animRot by="2700000">
                                      <p:cBhvr>
                                        <p:cTn id="44" dur="2000" fill="hold"/>
                                        <p:tgtEl>
                                          <p:spTgt spid="74"/>
                                        </p:tgtEl>
                                        <p:attrNameLst>
                                          <p:attrName>r</p:attrName>
                                        </p:attrNameLst>
                                      </p:cBhvr>
                                    </p:animRot>
                                  </p:childTnLst>
                                </p:cTn>
                              </p:par>
                              <p:par>
                                <p:cTn id="45" presetID="1" presetClass="entr" presetSubtype="0" fill="hold" nodeType="withEffect">
                                  <p:stCondLst>
                                    <p:cond delay="2000"/>
                                  </p:stCondLst>
                                  <p:childTnLst>
                                    <p:set>
                                      <p:cBhvr>
                                        <p:cTn id="46" dur="1" fill="hold">
                                          <p:stCondLst>
                                            <p:cond delay="0"/>
                                          </p:stCondLst>
                                        </p:cTn>
                                        <p:tgtEl>
                                          <p:spTgt spid="8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83">
                                            <p:txEl>
                                              <p:pRg st="0" end="0"/>
                                            </p:txEl>
                                          </p:spTgt>
                                        </p:tgtEl>
                                        <p:attrNameLst>
                                          <p:attrName>style.visibility</p:attrName>
                                        </p:attrNameLst>
                                      </p:cBhvr>
                                      <p:to>
                                        <p:strVal val="visible"/>
                                      </p:to>
                                    </p:set>
                                    <p:animEffect transition="in" filter="fade">
                                      <p:cBhvr>
                                        <p:cTn id="51" dur="1000"/>
                                        <p:tgtEl>
                                          <p:spTgt spid="83">
                                            <p:txEl>
                                              <p:pRg st="0" end="0"/>
                                            </p:txEl>
                                          </p:spTgt>
                                        </p:tgtEl>
                                      </p:cBhvr>
                                    </p:animEffect>
                                    <p:anim calcmode="lin" valueType="num">
                                      <p:cBhvr>
                                        <p:cTn id="52" dur="1000" fill="hold"/>
                                        <p:tgtEl>
                                          <p:spTgt spid="83">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8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P spid="30728" grpId="0"/>
      <p:bldP spid="30729" grpId="0"/>
      <p:bldP spid="19" grpId="0" animBg="1"/>
      <p:bldP spid="28" grpId="0" animBg="1"/>
      <p:bldP spid="81" grpId="0" animBg="1"/>
      <p:bldP spid="2" grpId="0"/>
      <p:bldP spid="3"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684</TotalTime>
  <Words>581</Words>
  <Application>Microsoft Office PowerPoint</Application>
  <PresentationFormat>On-screen Show (4:3)</PresentationFormat>
  <Paragraphs>82</Paragraphs>
  <Slides>12</Slides>
  <Notes>0</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Urban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KIỂM TR</dc:title>
  <dc:creator>A</dc:creator>
  <cp:lastModifiedBy>Administrator</cp:lastModifiedBy>
  <cp:revision>162</cp:revision>
  <dcterms:created xsi:type="dcterms:W3CDTF">2017-03-13T11:25:50Z</dcterms:created>
  <dcterms:modified xsi:type="dcterms:W3CDTF">2020-04-18T12:50:18Z</dcterms:modified>
</cp:coreProperties>
</file>