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257" r:id="rId2"/>
    <p:sldId id="260" r:id="rId3"/>
    <p:sldId id="258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64" r:id="rId14"/>
    <p:sldId id="25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691" autoAdjust="0"/>
    <p:restoredTop sz="94660"/>
  </p:normalViewPr>
  <p:slideViewPr>
    <p:cSldViewPr>
      <p:cViewPr varScale="1">
        <p:scale>
          <a:sx n="81" d="100"/>
          <a:sy n="81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A7E41-21F8-4873-B286-212A62639FB1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5D60-F7E3-46FC-B089-9328648EF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93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52C0E-7FDD-4C46-B87B-0A8101198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55F1C-CB41-470D-944A-1BFEC4253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6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F4DE2-14C6-4BBE-92C0-E4ABA86A25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AABB7-1966-468A-9027-5B03BC7A66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0C49A-5F5C-4F27-B91C-C8AAC24A2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4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50D2C-941C-4550-B605-BDF962166C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CC24B-DADF-416B-8103-39E650BA4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6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F3A0D-0740-4B48-91C1-D7972B7A9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123E1-9113-4ED9-9A3B-423E54456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AC689-4B92-4659-A42E-2B84669E7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3209D7-C47B-4C47-87B0-529E4CCE9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D213945-30B4-4FBF-93C0-CD274CC966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av"/><Relationship Id="rId2" Type="http://schemas.microsoft.com/office/2007/relationships/media" Target="../media/media10.wav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av"/><Relationship Id="rId2" Type="http://schemas.microsoft.com/office/2007/relationships/media" Target="../media/media11.wav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7" Type="http://schemas.openxmlformats.org/officeDocument/2006/relationships/image" Target="../media/image2.png"/><Relationship Id="rId2" Type="http://schemas.openxmlformats.org/officeDocument/2006/relationships/video" Target="https://youtu.be/Q23RjqSUeyc" TargetMode="Externa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2" Type="http://schemas.microsoft.com/office/2007/relationships/media" Target="../media/media13.wav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av"/><Relationship Id="rId2" Type="http://schemas.microsoft.com/office/2007/relationships/media" Target="../media/media14.wav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10.gif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2" Type="http://schemas.microsoft.com/office/2007/relationships/media" Target="../media/media8.wav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2" Type="http://schemas.microsoft.com/office/2007/relationships/media" Target="../media/media9.wav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107504" y="589330"/>
            <a:ext cx="8870422" cy="312770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Chào</a:t>
            </a:r>
            <a:r>
              <a:rPr lang="en-US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mừng</a:t>
            </a:r>
            <a:r>
              <a:rPr lang="en-US" sz="2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ĐẾN VỚI LỚP HOC </a:t>
            </a:r>
            <a:r>
              <a:rPr lang="en-US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801" y="161954"/>
            <a:ext cx="442691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TRƯỜNG THCS NGUYỄN VĂN LUÔNG.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5445224"/>
            <a:ext cx="6624736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GIÁO VIÊN: BÙI THỊ HƯƠNG THẢO  </a:t>
            </a:r>
          </a:p>
          <a:p>
            <a:r>
              <a:rPr lang="en-US" sz="2400" dirty="0" smtClean="0"/>
              <a:t>KHỐI :6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4581128"/>
            <a:ext cx="252028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74"/>
    </mc:Choice>
    <mc:Fallback>
      <p:transition spd="slow" advTm="10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/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Trước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cùng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clip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tham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khảo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link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:(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coppy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link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vào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trang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youtube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nhé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).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44655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smtClean="0"/>
              <a:t>youtu.be/QEkZSGOTRdo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2868681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https://youtu.be/Q23RjqSUeyc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51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12"/>
    </mc:Choice>
    <mc:Fallback>
      <p:transition spd="slow" advTm="23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Trước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cùng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clip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tham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khảo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link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:(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coppy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link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vào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trang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youtube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nhé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).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0" y="276728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https://youtu.be/Q23RjqSUeyc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79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7"/>
    </mc:Choice>
    <mc:Fallback>
      <p:transition spd="slow" advTm="3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Trước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chúng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ta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cùng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clip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tham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khảo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trên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link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sau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:(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coppy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link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vào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trang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youtube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xem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nhé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).</a:t>
            </a:r>
            <a:endParaRPr lang="en-US" sz="24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Q23RjqSUeyc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619672" y="1268760"/>
            <a:ext cx="6192688" cy="4644516"/>
          </a:xfrm>
          <a:prstGeom prst="round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1231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7"/>
    </mc:Choice>
    <mc:Fallback>
      <p:transition spd="slow" advTm="3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94688" y="1506747"/>
            <a:ext cx="763284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giấy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những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gì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quan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sát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,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bao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phần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dựng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phần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đậm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nhạt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bằng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chì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2B (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trên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giấy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A4)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446" y="620688"/>
            <a:ext cx="3025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DẶN DÒ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2720" y="3068960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nộp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gv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quay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.(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2,bài </a:t>
            </a:r>
            <a:r>
              <a:rPr lang="en-US" sz="2800" dirty="0" err="1" smtClean="0"/>
              <a:t>này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2 </a:t>
            </a:r>
            <a:r>
              <a:rPr lang="en-US" sz="2800" dirty="0" err="1" smtClean="0"/>
              <a:t>tuần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20/04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02/05/2020)</a:t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38"/>
    </mc:Choice>
    <mc:Fallback>
      <p:transition spd="slow" advTm="36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2"/>
          <p:cNvSpPr>
            <a:spLocks noChangeArrowheads="1" noChangeShapeType="1" noTextEdit="1"/>
          </p:cNvSpPr>
          <p:nvPr/>
        </p:nvSpPr>
        <p:spPr bwMode="auto">
          <a:xfrm>
            <a:off x="539750" y="1"/>
            <a:ext cx="8353425" cy="2852936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sức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khoẻ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1747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1525"/>
            <a:ext cx="1498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81525"/>
            <a:ext cx="1498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17" y="4652963"/>
            <a:ext cx="14986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14986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81525"/>
            <a:ext cx="1498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E:\Tai lieu giao an dien tu\Anh dong\01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17" y="4617244"/>
            <a:ext cx="14986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5" y="3185061"/>
            <a:ext cx="6178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HẸN GẶP </a:t>
            </a:r>
            <a:r>
              <a:rPr lang="en-US" dirty="0" smtClean="0"/>
              <a:t>TIẾT HỌC  </a:t>
            </a:r>
            <a:r>
              <a:rPr lang="en-US" dirty="0"/>
              <a:t>SAU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73"/>
    </mc:Choice>
    <mc:Fallback>
      <p:transition spd="slow" advTm="14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7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53" y="1484784"/>
            <a:ext cx="3475038" cy="284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3492500" y="260350"/>
            <a:ext cx="5256213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506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619672" y="5327287"/>
            <a:ext cx="66707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 smtClean="0">
                <a:latin typeface="Arial" panose="020B0604020202020204" pitchFamily="34" charset="0"/>
              </a:rPr>
              <a:t>Tiết</a:t>
            </a:r>
            <a:r>
              <a:rPr lang="en-US" b="1" dirty="0" smtClean="0">
                <a:latin typeface="Arial" panose="020B0604020202020204" pitchFamily="34" charset="0"/>
              </a:rPr>
              <a:t> :3 +4 THỰC HÀNH. 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162904" y="620688"/>
            <a:ext cx="438618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latin typeface="Arial" panose="020B0604020202020204" pitchFamily="34" charset="0"/>
              </a:rPr>
              <a:t>CHỦ ĐỀ: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VẼ CÁC VẬT MẪU CÓ DẠNG HÌNH HỘP, HÌNH TRỤ, HÌNH CẦU. 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11"/>
    </mc:Choice>
    <mc:Fallback>
      <p:transition spd="slow" advTm="6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4" grpId="0"/>
      <p:bldP spid="122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57200" y="838200"/>
            <a:ext cx="7543800" cy="29956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1546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Mĩ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thuật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95375" y="3733800"/>
            <a:ext cx="7467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Vẽ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 ( THỰC HÀNH).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III. THỰC HÀNH MỘT SỐ BÀI VẼ THEO MẪU.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781800" y="1905000"/>
            <a:ext cx="1866900" cy="2039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6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4"/>
    </mc:Choice>
    <mc:Fallback>
      <p:transition spd="slow" advTm="11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8" grpId="0"/>
      <p:bldP spid="4099" grpId="0"/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2600" y="260648"/>
            <a:ext cx="85538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đã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hiểu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cách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đồ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,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hành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một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: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thể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tự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hoặt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theo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cô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dưới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đây</a:t>
            </a:r>
            <a:r>
              <a:rPr lang="en-US" sz="36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endParaRPr lang="en-US" sz="36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8972"/>
            <a:ext cx="3085300" cy="40418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263621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672"/>
    </mc:Choice>
    <mc:Fallback>
      <p:transition spd="slow" advTm="37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708920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smtClean="0"/>
              <a:t>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208" y="1305377"/>
            <a:ext cx="4080032" cy="5442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0887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,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: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hoặt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sz="24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46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8"/>
    </mc:Choice>
    <mc:Fallback>
      <p:transition spd="slow" advTm="7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3691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Hình</a:t>
            </a:r>
            <a:r>
              <a:rPr lang="en-US" dirty="0" smtClean="0"/>
              <a:t> 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1412776"/>
            <a:ext cx="6624736" cy="48800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1166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,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: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hoặt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59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6"/>
    </mc:Choice>
    <mc:Fallback>
      <p:transition spd="slow" advTm="8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852936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256584" cy="5105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60649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hiểu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cách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,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hành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: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thể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hoặt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theo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cô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dưới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đây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34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5"/>
    </mc:Choice>
    <mc:Fallback>
      <p:transition spd="slow" advTm="6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79512" y="0"/>
            <a:ext cx="85538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đã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hiểu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đồ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,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hành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1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một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số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: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thể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tự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hoặt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theo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cô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dưới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đây</a:t>
            </a:r>
            <a:r>
              <a:rPr lang="en-US" sz="18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  <a:endParaRPr lang="en-US" sz="1800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600" y="2711448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1"/>
            <a:ext cx="4464496" cy="5960333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6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16"/>
    </mc:Choice>
    <mc:Fallback>
      <p:transition spd="slow" advTm="7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7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553" y="1196752"/>
            <a:ext cx="4192261" cy="5492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600" y="2711448"/>
            <a:ext cx="15953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đồ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,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hành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: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hoặt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vẽ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theo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mẫu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81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7"/>
    </mc:Choice>
    <mc:Fallback>
      <p:transition spd="slow" advTm="9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0.8|2.8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1|1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|0.6|0.3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8.5|6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2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501</Words>
  <Application>Microsoft Office PowerPoint</Application>
  <PresentationFormat>On-screen Show (4:3)</PresentationFormat>
  <Paragraphs>35</Paragraphs>
  <Slides>14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Admin</cp:lastModifiedBy>
  <cp:revision>107</cp:revision>
  <dcterms:created xsi:type="dcterms:W3CDTF">2012-10-02T12:03:53Z</dcterms:created>
  <dcterms:modified xsi:type="dcterms:W3CDTF">2020-04-17T03:38:37Z</dcterms:modified>
</cp:coreProperties>
</file>