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94" r:id="rId22"/>
    <p:sldId id="278" r:id="rId23"/>
    <p:sldId id="279" r:id="rId24"/>
    <p:sldId id="280" r:id="rId25"/>
    <p:sldId id="281" r:id="rId26"/>
    <p:sldId id="293" r:id="rId27"/>
    <p:sldId id="283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CC"/>
    <a:srgbClr val="0000FF"/>
    <a:srgbClr val="CCFFCC"/>
    <a:srgbClr val="FFCCFF"/>
    <a:srgbClr val="FF66CC"/>
    <a:srgbClr val="CCFF99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707B-C3C9-4E19-ABB2-FA86FA3E72AF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BA30A-B3DF-4043-A2EA-E30AA071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truongtructuyen.edu.v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ruongtructuyen.edu.v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ruongtructuyen.edu.v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655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TRƯỜNG THCS NGUYỄN VĂN LINH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24612"/>
            <a:ext cx="1275588" cy="1275588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429000" y="2057400"/>
            <a:ext cx="259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CHUYÊN ĐỀ</a:t>
            </a: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609600" y="3048000"/>
            <a:ext cx="7924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HƯỚNG DẪN SỬ DỤNG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TRƯỜNG HỌC KẾT NỐI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438400" y="6019800"/>
            <a:ext cx="4724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Arial"/>
                <a:cs typeface="Arial"/>
              </a:rPr>
              <a:t>GV: PHAN THỊ THANH THẢO</a:t>
            </a:r>
            <a:endParaRPr lang="en-US" sz="36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66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688" y="762000"/>
            <a:ext cx="576251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7553"/>
            <a:ext cx="8991600" cy="5404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200" y="4191000"/>
            <a:ext cx="2133600" cy="1724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781800" y="1600200"/>
            <a:ext cx="2133600" cy="1143000"/>
          </a:xfrm>
          <a:prstGeom prst="wedgeRoundRectCallout">
            <a:avLst>
              <a:gd name="adj1" fmla="val -14557"/>
              <a:gd name="adj2" fmla="val 19159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Đăng nhập thành công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288" y="984647"/>
            <a:ext cx="576251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828800"/>
            <a:ext cx="502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6248400" y="2209800"/>
            <a:ext cx="2743200" cy="1752600"/>
          </a:xfrm>
          <a:prstGeom prst="wedgeRoundRectCallout">
            <a:avLst>
              <a:gd name="adj1" fmla="val -145982"/>
              <a:gd name="adj2" fmla="val 2734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85800"/>
            <a:ext cx="576251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3352"/>
            <a:ext cx="5791200" cy="5484648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6172200" y="2133600"/>
            <a:ext cx="2971800" cy="1143000"/>
          </a:xfrm>
          <a:prstGeom prst="wedgeRoundRectCallout">
            <a:avLst>
              <a:gd name="adj1" fmla="val -112144"/>
              <a:gd name="adj2" fmla="val -5644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72200" y="2590800"/>
            <a:ext cx="2590800" cy="1219200"/>
          </a:xfrm>
          <a:prstGeom prst="wedgeRoundRectCallout">
            <a:avLst>
              <a:gd name="adj1" fmla="val -146615"/>
              <a:gd name="adj2" fmla="val -28266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72200" y="2819400"/>
            <a:ext cx="2590800" cy="762000"/>
          </a:xfrm>
          <a:prstGeom prst="wedgeRoundRectCallout">
            <a:avLst>
              <a:gd name="adj1" fmla="val -146615"/>
              <a:gd name="adj2" fmla="val -15993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172200" y="4114800"/>
            <a:ext cx="2590800" cy="838200"/>
          </a:xfrm>
          <a:prstGeom prst="wedgeRoundRectCallout">
            <a:avLst>
              <a:gd name="adj1" fmla="val -132176"/>
              <a:gd name="adj2" fmla="val -2144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172200" y="4648200"/>
            <a:ext cx="2590800" cy="838200"/>
          </a:xfrm>
          <a:prstGeom prst="wedgeRoundRectCallout">
            <a:avLst>
              <a:gd name="adj1" fmla="val -93673"/>
              <a:gd name="adj2" fmla="val -657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248400" y="5105400"/>
            <a:ext cx="2590800" cy="838200"/>
          </a:xfrm>
          <a:prstGeom prst="wedgeRoundRectCallout">
            <a:avLst>
              <a:gd name="adj1" fmla="val -134315"/>
              <a:gd name="adj2" fmla="val 19875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248400" y="5410200"/>
            <a:ext cx="2590800" cy="838200"/>
          </a:xfrm>
          <a:prstGeom prst="wedgeRoundRectCallout">
            <a:avLst>
              <a:gd name="adj1" fmla="val -134315"/>
              <a:gd name="adj2" fmla="val 19875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248400" y="5562600"/>
            <a:ext cx="2590800" cy="838200"/>
          </a:xfrm>
          <a:prstGeom prst="wedgeRoundRectCallout">
            <a:avLst>
              <a:gd name="adj1" fmla="val -142336"/>
              <a:gd name="adj2" fmla="val 3640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Email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324600" y="5334000"/>
            <a:ext cx="2667000" cy="1295400"/>
          </a:xfrm>
          <a:prstGeom prst="wedgeRoundRectCallout">
            <a:avLst>
              <a:gd name="adj1" fmla="val -116668"/>
              <a:gd name="adj2" fmla="val 50989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84647"/>
            <a:ext cx="8610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Email,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5265907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6019800" y="2667000"/>
            <a:ext cx="3048000" cy="1447800"/>
          </a:xfrm>
          <a:prstGeom prst="wedgeRoundRectCallout">
            <a:avLst>
              <a:gd name="adj1" fmla="val -115679"/>
              <a:gd name="adj2" fmla="val 3962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email, SĐT,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84647"/>
            <a:ext cx="8610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Email,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8762999" cy="4329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6172200" y="3810000"/>
            <a:ext cx="2590800" cy="1066800"/>
          </a:xfrm>
          <a:prstGeom prst="wedgeRoundRectCallout">
            <a:avLst>
              <a:gd name="adj1" fmla="val -116749"/>
              <a:gd name="adj2" fmla="val -9284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781800" y="4724400"/>
            <a:ext cx="1981200" cy="1447800"/>
          </a:xfrm>
          <a:prstGeom prst="wedgeRoundRectCallout">
            <a:avLst>
              <a:gd name="adj1" fmla="val -155248"/>
              <a:gd name="adj2" fmla="val -2909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 lại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 hiện tại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96000" y="4191000"/>
            <a:ext cx="2590800" cy="1066800"/>
          </a:xfrm>
          <a:prstGeom prst="wedgeRoundRectCallout">
            <a:avLst>
              <a:gd name="adj1" fmla="val -91615"/>
              <a:gd name="adj2" fmla="val 8637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5619751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84647"/>
            <a:ext cx="6705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4419600"/>
            <a:ext cx="2743200" cy="1066800"/>
          </a:xfrm>
          <a:prstGeom prst="wedgeRoundRectCallout">
            <a:avLst>
              <a:gd name="adj1" fmla="val -170403"/>
              <a:gd name="adj2" fmla="val -37002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915400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84647"/>
            <a:ext cx="6705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4495800"/>
            <a:ext cx="2743200" cy="1066800"/>
          </a:xfrm>
          <a:prstGeom prst="wedgeRoundRectCallout">
            <a:avLst>
              <a:gd name="adj1" fmla="val -83534"/>
              <a:gd name="adj2" fmla="val -14479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4648200"/>
            <a:ext cx="2743200" cy="1066800"/>
          </a:xfrm>
          <a:prstGeom prst="wedgeRoundRectCallout">
            <a:avLst>
              <a:gd name="adj1" fmla="val -82019"/>
              <a:gd name="adj2" fmla="val -95443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72200" y="5562600"/>
            <a:ext cx="2743200" cy="1066800"/>
          </a:xfrm>
          <a:prstGeom prst="wedgeRoundRectCallout">
            <a:avLst>
              <a:gd name="adj1" fmla="val -81009"/>
              <a:gd name="adj2" fmla="val -112326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638800" y="4038600"/>
            <a:ext cx="3124200" cy="1066800"/>
          </a:xfrm>
          <a:prstGeom prst="wedgeRoundRectCallout">
            <a:avLst>
              <a:gd name="adj1" fmla="val -65365"/>
              <a:gd name="adj2" fmla="val 9416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5791200" cy="46280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84647"/>
            <a:ext cx="6705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4495800"/>
            <a:ext cx="2590800" cy="1066800"/>
          </a:xfrm>
          <a:prstGeom prst="wedgeRoundRectCallout">
            <a:avLst>
              <a:gd name="adj1" fmla="val -198330"/>
              <a:gd name="adj2" fmla="val -3236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6705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6868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6096000" y="4495800"/>
            <a:ext cx="2743200" cy="1066800"/>
          </a:xfrm>
          <a:prstGeom prst="wedgeRoundRectCallout">
            <a:avLst>
              <a:gd name="adj1" fmla="val -89224"/>
              <a:gd name="adj2" fmla="val 7988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6705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278038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4648200" y="3505200"/>
            <a:ext cx="2514600" cy="1066800"/>
          </a:xfrm>
          <a:prstGeom prst="wedgeRoundRectCallout">
            <a:avLst>
              <a:gd name="adj1" fmla="val -98820"/>
              <a:gd name="adj2" fmla="val -9804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83475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</a:t>
            </a:r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Trường </a:t>
            </a:r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học kết </a:t>
            </a:r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nối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hệ </a:t>
            </a:r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thống hỗ trợ tổ chức </a:t>
            </a:r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và </a:t>
            </a:r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quản lí các hoạt động chuyên môn trong lĩnh vực giáo dục và đào </a:t>
            </a:r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tạo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143000"/>
            <a:ext cx="57625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8793356" cy="266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6705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0" y="5334000"/>
            <a:ext cx="2514600" cy="1066800"/>
          </a:xfrm>
          <a:prstGeom prst="wedgeRoundRectCallout">
            <a:avLst>
              <a:gd name="adj1" fmla="val 89610"/>
              <a:gd name="adj2" fmla="val -16037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các chức năng của “Trường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9144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1981200" y="1066800"/>
            <a:ext cx="3276600" cy="1143000"/>
          </a:xfrm>
          <a:prstGeom prst="wedgeRoundRectCallout">
            <a:avLst>
              <a:gd name="adj1" fmla="val -63470"/>
              <a:gd name="adj2" fmla="val 1109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các công văn mới của Bộ GD-ĐT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57600" y="990600"/>
            <a:ext cx="2667000" cy="1143000"/>
          </a:xfrm>
          <a:prstGeom prst="wedgeRoundRectCallout">
            <a:avLst>
              <a:gd name="adj1" fmla="val -70215"/>
              <a:gd name="adj2" fmla="val 11753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các tài liệu tham khảo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1295400"/>
            <a:ext cx="2667000" cy="914400"/>
          </a:xfrm>
          <a:prstGeom prst="wedgeRoundRectCallout">
            <a:avLst>
              <a:gd name="adj1" fmla="val -65718"/>
              <a:gd name="adj2" fmla="val 12572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các bài học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00400" y="914400"/>
            <a:ext cx="3657600" cy="1143000"/>
          </a:xfrm>
          <a:prstGeom prst="wedgeRoundRectCallout">
            <a:avLst>
              <a:gd name="adj1" fmla="val 33602"/>
              <a:gd name="adj2" fmla="val 12212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 chức, quản lí các hoạt động chuyên môn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76800" y="914400"/>
            <a:ext cx="3657600" cy="1143000"/>
          </a:xfrm>
          <a:prstGeom prst="wedgeRoundRectCallout">
            <a:avLst>
              <a:gd name="adj1" fmla="val 47127"/>
              <a:gd name="adj2" fmla="val 1260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tập huấn trường học mới trực tuyến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mới: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4478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dnah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95500"/>
            <a:ext cx="9144000" cy="4686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4572000" y="838200"/>
            <a:ext cx="3962400" cy="1066800"/>
          </a:xfrm>
          <a:prstGeom prst="wedgeRoundRectCallout">
            <a:avLst>
              <a:gd name="adj1" fmla="val -72638"/>
              <a:gd name="adj2" fmla="val 23183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810000"/>
            <a:ext cx="1447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48144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4648200" y="5486400"/>
            <a:ext cx="3048000" cy="1066800"/>
          </a:xfrm>
          <a:prstGeom prst="wedgeRoundRectCallout">
            <a:avLst>
              <a:gd name="adj1" fmla="val -47463"/>
              <a:gd name="adj2" fmla="val -18115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601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2209800" y="2895600"/>
            <a:ext cx="2590800" cy="1066800"/>
          </a:xfrm>
          <a:prstGeom prst="wedgeRoundRectCallout">
            <a:avLst>
              <a:gd name="adj1" fmla="val -47463"/>
              <a:gd name="adj2" fmla="val -18115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57400" y="3352800"/>
            <a:ext cx="2438400" cy="1066800"/>
          </a:xfrm>
          <a:prstGeom prst="wedgeRoundRectCallout">
            <a:avLst>
              <a:gd name="adj1" fmla="val -47463"/>
              <a:gd name="adj2" fmla="val -18115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3352800"/>
            <a:ext cx="1752600" cy="685800"/>
          </a:xfrm>
          <a:prstGeom prst="wedgeRoundRectCallout">
            <a:avLst>
              <a:gd name="adj1" fmla="val -43511"/>
              <a:gd name="adj2" fmla="val -24378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486400" y="3276600"/>
            <a:ext cx="1752600" cy="990600"/>
          </a:xfrm>
          <a:prstGeom prst="wedgeRoundRectCallout">
            <a:avLst>
              <a:gd name="adj1" fmla="val -27701"/>
              <a:gd name="adj2" fmla="val -17804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14800" y="3429000"/>
            <a:ext cx="3657600" cy="1524000"/>
          </a:xfrm>
          <a:prstGeom prst="wedgeRoundRectCallout">
            <a:avLst>
              <a:gd name="adj1" fmla="val 24723"/>
              <a:gd name="adj2" fmla="val -14581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57600" y="3657600"/>
            <a:ext cx="3276600" cy="1524000"/>
          </a:xfrm>
          <a:prstGeom prst="wedgeRoundRectCallout">
            <a:avLst>
              <a:gd name="adj1" fmla="val -95296"/>
              <a:gd name="adj2" fmla="val 5546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24200" y="3429000"/>
            <a:ext cx="2971800" cy="990600"/>
          </a:xfrm>
          <a:prstGeom prst="wedgeRoundRectCallout">
            <a:avLst>
              <a:gd name="adj1" fmla="val 51459"/>
              <a:gd name="adj2" fmla="val 21162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200400" y="4495800"/>
            <a:ext cx="2362200" cy="990600"/>
          </a:xfrm>
          <a:prstGeom prst="wedgeRoundRectCallout">
            <a:avLst>
              <a:gd name="adj1" fmla="val 6403"/>
              <a:gd name="adj2" fmla="val 15287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514600" y="3810000"/>
            <a:ext cx="2819400" cy="1066800"/>
          </a:xfrm>
          <a:prstGeom prst="wedgeRoundRectCallout">
            <a:avLst>
              <a:gd name="adj1" fmla="val -55817"/>
              <a:gd name="adj2" fmla="val -11752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3200400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4343400" y="5181600"/>
            <a:ext cx="2743200" cy="1295400"/>
          </a:xfrm>
          <a:prstGeom prst="wedgeRoundRectCallout">
            <a:avLst>
              <a:gd name="adj1" fmla="val -66077"/>
              <a:gd name="adj2" fmla="val -16609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học được tạo thành công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8686800" cy="3200400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4953000" y="1066800"/>
            <a:ext cx="3581400" cy="1143000"/>
          </a:xfrm>
          <a:prstGeom prst="wedgeRoundRectCallout">
            <a:avLst>
              <a:gd name="adj1" fmla="val 38830"/>
              <a:gd name="adj2" fmla="val 20358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có thể chỉnh sửa hoặc xóa nội dung 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1066800"/>
            <a:ext cx="4114800" cy="1143000"/>
          </a:xfrm>
          <a:prstGeom prst="wedgeRoundRectCallout">
            <a:avLst>
              <a:gd name="adj1" fmla="val -2808"/>
              <a:gd name="adj2" fmla="val 24730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có thể thêm bài giảng điện tử Powerpoint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6324600" cy="1524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4800" b="1" kern="1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Xin chân thành </a:t>
            </a:r>
          </a:p>
          <a:p>
            <a:pPr algn="ctr"/>
            <a:r>
              <a:rPr lang="en-US" sz="4800" b="1" kern="1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cảm ơn quý thầy cô</a:t>
            </a:r>
            <a:endParaRPr lang="en-US" sz="48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219200" y="3768436"/>
            <a:ext cx="6172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/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Kính chúc quý thầy cô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thật nhiều sức khỏe!</a:t>
            </a:r>
            <a:endParaRPr lang="en-US" sz="36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0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Tổ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chức và quản lí các hoạt động đào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tạo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ập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huấn, bồi dưỡng giáo viên qua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mạng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ỗ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trợ và theo dõi hoạt động sinh hoạt tổ/nhóm chuyên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môn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ổ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chức các hoạt động học tập và hỗ trợ hoạt động trải nghiệm sáng tạo của học sinh qua mạng;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Tạo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môi trường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trường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832247"/>
            <a:ext cx="8686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57625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92069"/>
            <a:ext cx="2438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600" b="1" i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81475"/>
            <a:ext cx="1295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81475"/>
            <a:ext cx="1295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2532" y="4181475"/>
            <a:ext cx="12722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219200" y="2674203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một trong các trình </a:t>
            </a:r>
            <a:r>
              <a:rPr lang="en-US" sz="320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web sau đây:</a:t>
            </a:r>
            <a:endParaRPr lang="vi-VN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57625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868269"/>
            <a:ext cx="2438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600" b="1" i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5908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truonghocketnoi.edu.vn </a:t>
            </a:r>
            <a:endParaRPr lang="en-US" sz="3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indent="914400" algn="just">
              <a:lnSpc>
                <a:spcPct val="150000"/>
              </a:lnSpc>
            </a:pP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://truongtructuyen.edu.vn</a:t>
            </a:r>
            <a:endParaRPr lang="vi-VN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762000"/>
            <a:ext cx="576251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371600"/>
            <a:ext cx="784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chủ của Trường học kết nối</a:t>
            </a:r>
            <a:endParaRPr lang="en-US" sz="3200" b="1" i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57400"/>
            <a:ext cx="8915400" cy="4648200"/>
          </a:xfrm>
          <a:prstGeom prst="rect">
            <a:avLst/>
          </a:prstGeom>
          <a:ln w="952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688" y="914400"/>
            <a:ext cx="57625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7526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VD: 	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GV.04688.023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LehRrCgI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688" y="762000"/>
            <a:ext cx="576251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8915400" cy="5257800"/>
          </a:xfrm>
          <a:prstGeom prst="rect">
            <a:avLst/>
          </a:prstGeom>
          <a:ln w="952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781800" y="4419600"/>
            <a:ext cx="21336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C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688" y="762000"/>
            <a:ext cx="576251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2438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i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i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i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391" y="2209800"/>
            <a:ext cx="5230367" cy="4571999"/>
          </a:xfrm>
          <a:prstGeom prst="rect">
            <a:avLst/>
          </a:prstGeom>
          <a:ln w="28575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990600" y="3394502"/>
            <a:ext cx="29175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TP.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114800"/>
            <a:ext cx="29175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GV.04688.023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42302"/>
            <a:ext cx="29175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********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48400" y="2209800"/>
            <a:ext cx="2514600" cy="1752600"/>
          </a:xfrm>
          <a:prstGeom prst="wedgeRoundRectCallout">
            <a:avLst>
              <a:gd name="adj1" fmla="val -96028"/>
              <a:gd name="adj2" fmla="val 2655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1226403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vi-VN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400800" y="3581400"/>
            <a:ext cx="2057400" cy="1219200"/>
          </a:xfrm>
          <a:prstGeom prst="wedgeRoundRectCallout">
            <a:avLst>
              <a:gd name="adj1" fmla="val -221281"/>
              <a:gd name="adj2" fmla="val 1178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172200" y="4648200"/>
            <a:ext cx="2590800" cy="914400"/>
          </a:xfrm>
          <a:prstGeom prst="wedgeRoundRectCallout">
            <a:avLst>
              <a:gd name="adj1" fmla="val -190265"/>
              <a:gd name="adj2" fmla="val -13973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48400" y="5334000"/>
            <a:ext cx="2286000" cy="914400"/>
          </a:xfrm>
          <a:prstGeom prst="wedgeRoundRectCallout">
            <a:avLst>
              <a:gd name="adj1" fmla="val -149766"/>
              <a:gd name="adj2" fmla="val 5875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3" grpId="0" animBg="1"/>
      <p:bldP spid="13" grpId="1" animBg="1"/>
      <p:bldP spid="14" grpId="0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1086</Words>
  <Application>Microsoft Office PowerPoint</Application>
  <PresentationFormat>On-screen Show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SERVER</dc:creator>
  <cp:lastModifiedBy>t thao</cp:lastModifiedBy>
  <cp:revision>49</cp:revision>
  <dcterms:created xsi:type="dcterms:W3CDTF">2018-10-17T20:55:23Z</dcterms:created>
  <dcterms:modified xsi:type="dcterms:W3CDTF">2018-12-03T06:56:54Z</dcterms:modified>
</cp:coreProperties>
</file>