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8"/>
  </p:notesMasterIdLst>
  <p:sldIdLst>
    <p:sldId id="260" r:id="rId4"/>
    <p:sldId id="269" r:id="rId5"/>
    <p:sldId id="377" r:id="rId6"/>
    <p:sldId id="327" r:id="rId7"/>
    <p:sldId id="424" r:id="rId8"/>
    <p:sldId id="435" r:id="rId9"/>
    <p:sldId id="440" r:id="rId10"/>
    <p:sldId id="425" r:id="rId11"/>
    <p:sldId id="426" r:id="rId12"/>
    <p:sldId id="427" r:id="rId13"/>
    <p:sldId id="428" r:id="rId14"/>
    <p:sldId id="429" r:id="rId15"/>
    <p:sldId id="439" r:id="rId16"/>
    <p:sldId id="35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53EAA-B9E4-4623-96EC-EDE714AB5419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92929-376B-4124-8812-9AF9819F4A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43213" y="5062538"/>
            <a:ext cx="5903912" cy="110966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213" y="5734050"/>
            <a:ext cx="5903912" cy="696913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084888" y="1268413"/>
            <a:ext cx="1871662" cy="5472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68313" y="1268413"/>
            <a:ext cx="5464175" cy="5472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EFCEE-08F4-44EF-B743-5F1F5B8AD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>
            <a:lvl1pPr algn="just">
              <a:buNone/>
              <a:defRPr sz="2800"/>
            </a:lvl1pPr>
            <a:lvl2pPr algn="just">
              <a:buNone/>
              <a:defRPr sz="2800"/>
            </a:lvl2pPr>
            <a:lvl3pPr algn="just">
              <a:buNone/>
              <a:defRPr sz="2800"/>
            </a:lvl3pPr>
            <a:lvl4pPr algn="just">
              <a:buNone/>
              <a:defRPr sz="2800"/>
            </a:lvl4pPr>
            <a:lvl5pPr algn="just">
              <a:buNone/>
              <a:defRPr sz="2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E85E9-A598-4A28-A096-FB1E4C8FA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54EC9-6EC1-4AA1-BE50-538BFDAD62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31D88-E221-4CE5-9886-0E31391D41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1F240-9C7F-4C00-B0D6-11B6434E2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AF7C1-8567-46B1-BC60-183658275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77220-5199-44B1-BFAF-F959A16EF1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9853B-A15D-4EA4-AB4A-8462C025C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7CFA3-2FE4-4B92-82B9-6CB849282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02A1A-005F-4273-A8A8-CB64D71AE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1B796-CAF4-4DCE-AE7C-207AED2ED7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16A4619-D935-4481-A9D4-8F3553DD31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635237C8-2FA4-43D2-AE08-981BABF6B1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41D53FA-B033-4A54-A986-55BB653153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220831A-F6E9-458E-9839-179734F4B3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AAE094D5-E680-44CB-BDCC-29A9AC5483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2E6B8962-06DB-4C10-9F74-5AE9038BE5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2B6AD23-D229-44C4-975C-46A885B00B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2BF2337F-54BE-4419-B67E-8CA5B6ACB7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AF8FFCE-E74A-4A53-B634-B1DA6D2D79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39126CA9-C2EC-4777-8EF9-B8F736C482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F7CBCDC3-B2E3-4008-96F2-2261C17378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7F69D66-EA1E-4B3B-B9FC-E3CF7FCAFD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CF4718D-4696-45E0-8972-EB00AA0747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324350" y="1844675"/>
            <a:ext cx="3632200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7416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4168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Bell Gothic Std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1066800" y="3276600"/>
            <a:ext cx="762000" cy="3581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12879" y="12879"/>
            <a:ext cx="1981200" cy="3581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600200"/>
            <a:ext cx="7391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0FD53FC-9CEB-4484-A350-D157E025F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ell Gothic Std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E2FAD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E2FAD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E2FAD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FE7B0C3-05DD-4807-B566-9619F6960E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295400" y="381000"/>
            <a:ext cx="7391400" cy="6248400"/>
          </a:xfrm>
        </p:spPr>
        <p:txBody>
          <a:bodyPr/>
          <a:lstStyle/>
          <a:p>
            <a:pPr algn="ctr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KỸ THUẬT TRÌNH BÀY VĂN BẢN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1746" name="Picture 2" descr="http://sam.edu.vn/wp-content/uploads/2014/08/images868625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994693"/>
            <a:ext cx="3898900" cy="2924176"/>
          </a:xfrm>
          <a:prstGeom prst="rect">
            <a:avLst/>
          </a:prstGeom>
          <a:noFill/>
        </p:spPr>
      </p:pic>
      <p:pic>
        <p:nvPicPr>
          <p:cNvPr id="4" name="Picture 7" descr="writing_ha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799" y="1981200"/>
            <a:ext cx="3643313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457200"/>
            <a:ext cx="7391400" cy="5995988"/>
          </a:xfrm>
        </p:spPr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11.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….</a:t>
            </a:r>
          </a:p>
          <a:p>
            <a:pPr marL="457200" indent="-457200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457200"/>
            <a:ext cx="7543800" cy="566896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dung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14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lùi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1cm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1,27cm (1 default tab);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(paragraph)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thiểu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6pt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(line spacing)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(single line spacing)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15pt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(exactly line spacing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1,5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(1,5 lines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524000"/>
            <a:ext cx="7543800" cy="4602163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pPr algn="l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848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Cơ quan tổ chức làm việc theo chế độ thủ trưởng: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+ Người đứng đầu cơ 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có thẩm quyền ký tất cả các loại văn bản của cơ 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HIỆU TRƯỞNG</a:t>
            </a:r>
            <a:endParaRPr lang="vi-VN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+ Người đứng đầu cơ 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có thể giao cho cấp phó của mình ký thay (KT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) các văn bản thuộc các lĩnh vực được phân công phụ trách.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714375"/>
            <a:ext cx="7543800" cy="5857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“KT.”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KT. HIỆU TRƯỞNG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PHÓ HIỆU TRƯỞNG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5905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bản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362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3600" dirty="0" smtClean="0">
                <a:latin typeface="Arial" charset="0"/>
              </a:rPr>
              <a:t>   	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01/2011/TT-BNV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19/01/2011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772400" cy="1676400"/>
          </a:xfrm>
        </p:spPr>
        <p:txBody>
          <a:bodyPr/>
          <a:lstStyle/>
          <a:p>
            <a:r>
              <a:rPr lang="en-US" sz="3800" i="1" dirty="0" err="1" smtClean="0">
                <a:solidFill>
                  <a:srgbClr val="FF0000"/>
                </a:solidFill>
              </a:rPr>
              <a:t>Ch</a:t>
            </a:r>
            <a:r>
              <a:rPr lang="vi-VN" sz="3800" i="1" dirty="0" smtClean="0">
                <a:solidFill>
                  <a:srgbClr val="FF0000"/>
                </a:solidFill>
              </a:rPr>
              <a:t>ương </a:t>
            </a:r>
            <a:r>
              <a:rPr lang="en-US" sz="3800" i="1" dirty="0" smtClean="0">
                <a:solidFill>
                  <a:srgbClr val="FF0000"/>
                </a:solidFill>
              </a:rPr>
              <a:t>1</a:t>
            </a:r>
            <a:r>
              <a:rPr lang="vi-VN" sz="3800" i="1" dirty="0" smtClean="0">
                <a:solidFill>
                  <a:srgbClr val="FF0000"/>
                </a:solidFill>
              </a:rPr>
              <a:t>.</a:t>
            </a:r>
            <a:r>
              <a:rPr lang="en-US" sz="3800" i="1" dirty="0" smtClean="0">
                <a:solidFill>
                  <a:srgbClr val="FF0000"/>
                </a:solidFill>
              </a:rPr>
              <a:t/>
            </a:r>
            <a:br>
              <a:rPr lang="en-US" sz="3800" i="1" dirty="0" smtClean="0">
                <a:solidFill>
                  <a:srgbClr val="FF0000"/>
                </a:solidFill>
              </a:rPr>
            </a:br>
            <a:r>
              <a:rPr lang="vi-VN" sz="3800" i="1" dirty="0" smtClean="0">
                <a:solidFill>
                  <a:srgbClr val="FF0000"/>
                </a:solidFill>
              </a:rPr>
              <a:t> </a:t>
            </a:r>
            <a:r>
              <a:rPr lang="en-US" sz="3800" i="1" dirty="0" err="1" smtClean="0">
                <a:solidFill>
                  <a:srgbClr val="FF0000"/>
                </a:solidFill>
              </a:rPr>
              <a:t>Những</a:t>
            </a:r>
            <a:r>
              <a:rPr lang="en-US" sz="3800" i="1" dirty="0" smtClean="0">
                <a:solidFill>
                  <a:srgbClr val="FF0000"/>
                </a:solidFill>
              </a:rPr>
              <a:t> </a:t>
            </a:r>
            <a:r>
              <a:rPr lang="en-US" sz="3800" i="1" dirty="0" err="1" smtClean="0">
                <a:solidFill>
                  <a:srgbClr val="FF0000"/>
                </a:solidFill>
              </a:rPr>
              <a:t>quy</a:t>
            </a:r>
            <a:r>
              <a:rPr lang="en-US" sz="3800" i="1" dirty="0" smtClean="0">
                <a:solidFill>
                  <a:srgbClr val="FF0000"/>
                </a:solidFill>
              </a:rPr>
              <a:t> </a:t>
            </a:r>
            <a:r>
              <a:rPr lang="en-US" sz="3800" i="1" dirty="0" err="1" smtClean="0">
                <a:solidFill>
                  <a:srgbClr val="FF0000"/>
                </a:solidFill>
              </a:rPr>
              <a:t>định</a:t>
            </a:r>
            <a:r>
              <a:rPr lang="en-US" sz="3800" i="1" dirty="0" smtClean="0">
                <a:solidFill>
                  <a:srgbClr val="FF0000"/>
                </a:solidFill>
              </a:rPr>
              <a:t> </a:t>
            </a:r>
            <a:r>
              <a:rPr lang="en-US" sz="3800" i="1" dirty="0" err="1" smtClean="0">
                <a:solidFill>
                  <a:srgbClr val="FF0000"/>
                </a:solidFill>
              </a:rPr>
              <a:t>chung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14600"/>
            <a:ext cx="7467600" cy="2819400"/>
          </a:xfrm>
        </p:spPr>
        <p:txBody>
          <a:bodyPr/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Unicode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Nam TCVN 6909:2001.</a:t>
            </a:r>
          </a:p>
          <a:p>
            <a:endParaRPr lang="en-US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685800"/>
            <a:ext cx="7391400" cy="5440363"/>
          </a:xfrm>
        </p:spPr>
        <p:txBody>
          <a:bodyPr/>
          <a:lstStyle/>
          <a:p>
            <a:endParaRPr lang="en-US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5.1.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A4 (210 mm x 297 mm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5.3.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A4)</a:t>
            </a:r>
          </a:p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20 - 25 mm;</a:t>
            </a:r>
          </a:p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20 - 25 mm;</a:t>
            </a:r>
          </a:p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30 - 35 mm;</a:t>
            </a:r>
          </a:p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15 - 20 mm.</a:t>
            </a:r>
          </a:p>
          <a:p>
            <a:pPr eaLnBrk="1" hangingPunct="1">
              <a:defRPr/>
            </a:pPr>
            <a:endParaRPr lang="en-US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229600" cy="5334000"/>
          </a:xfrm>
        </p:spPr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hiệu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“CỘNG HÒA XÃ HỘI CHỦ NGHĨA VIỆT NAM”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do -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1/2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“CỘNG HÒA XÃ HỘI CHỦ NGHĨA VIỆT NAM”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13,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1143000"/>
          </a:xfrm>
        </p:spPr>
        <p:txBody>
          <a:bodyPr/>
          <a:lstStyle/>
          <a:p>
            <a:r>
              <a:rPr lang="en-US" sz="3000" i="1" dirty="0" err="1" smtClean="0">
                <a:solidFill>
                  <a:srgbClr val="FF0000"/>
                </a:solidFill>
              </a:rPr>
              <a:t>Ch</a:t>
            </a:r>
            <a:r>
              <a:rPr lang="vi-VN" sz="3000" i="1" dirty="0" smtClean="0">
                <a:solidFill>
                  <a:srgbClr val="FF0000"/>
                </a:solidFill>
              </a:rPr>
              <a:t>ương </a:t>
            </a:r>
            <a:r>
              <a:rPr lang="en-US" sz="3000" i="1" dirty="0" smtClean="0">
                <a:solidFill>
                  <a:srgbClr val="FF0000"/>
                </a:solidFill>
              </a:rPr>
              <a:t>2</a:t>
            </a:r>
            <a:r>
              <a:rPr lang="vi-VN" sz="3000" i="1" dirty="0" smtClean="0">
                <a:solidFill>
                  <a:srgbClr val="FF0000"/>
                </a:solidFill>
              </a:rPr>
              <a:t>.</a:t>
            </a:r>
            <a:r>
              <a:rPr lang="en-US" sz="3000" i="1" dirty="0" smtClean="0">
                <a:solidFill>
                  <a:srgbClr val="FF0000"/>
                </a:solidFill>
              </a:rPr>
              <a:t/>
            </a:r>
            <a:br>
              <a:rPr lang="en-US" sz="3000" i="1" dirty="0" smtClean="0">
                <a:solidFill>
                  <a:srgbClr val="FF0000"/>
                </a:solidFill>
              </a:rPr>
            </a:br>
            <a:r>
              <a:rPr lang="en-US" sz="3000" i="1" dirty="0" err="1" smtClean="0">
                <a:solidFill>
                  <a:srgbClr val="FF0000"/>
                </a:solidFill>
              </a:rPr>
              <a:t>Thể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thức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và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kỹ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thuật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trình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bày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văn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i="1" dirty="0" err="1" smtClean="0">
                <a:solidFill>
                  <a:srgbClr val="FF0000"/>
                </a:solidFill>
              </a:rPr>
              <a:t>bản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81000"/>
            <a:ext cx="7696200" cy="6248400"/>
          </a:xfrm>
        </p:spPr>
        <p:txBody>
          <a:bodyPr/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do -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14 (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12,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13;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13,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14),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Draw,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Underline),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CỘNG HÒA XÃ HỘI CHỦ NGHĨA VIỆT NAM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do -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743200" y="5638800"/>
            <a:ext cx="4343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38200"/>
            <a:ext cx="7543800" cy="5287963"/>
          </a:xfrm>
        </p:spPr>
        <p:txBody>
          <a:bodyPr/>
          <a:lstStyle/>
          <a:p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Underline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CỘNG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HÒA XÃ HỘI CHỦ NGHĨA VIỆT NAM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do -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>
                <a:latin typeface="Times New Roman" pitchFamily="18" charset="0"/>
                <a:cs typeface="Times New Roman" pitchFamily="18" charset="0"/>
              </a:rPr>
              <a:t>phúc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5257800" y="1600200"/>
            <a:ext cx="381000" cy="0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1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33400"/>
            <a:ext cx="7543800" cy="5592763"/>
          </a:xfrm>
        </p:spPr>
        <p:txBody>
          <a:bodyPr/>
          <a:lstStyle/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ỦY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BAN NHÂN DÂN QUẬN 11</a:t>
            </a:r>
          </a:p>
          <a:p>
            <a:pPr>
              <a:spcBef>
                <a:spcPts val="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TRƯỜNG THCS NGUYỄN HUỆ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581400" y="4800600"/>
            <a:ext cx="1676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685800"/>
            <a:ext cx="7543800" cy="5911851"/>
          </a:xfrm>
        </p:spPr>
        <p:txBody>
          <a:bodyPr/>
          <a:lstStyle/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1/3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1/2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  </a:t>
            </a:r>
          </a:p>
          <a:p>
            <a:pPr>
              <a:spcBef>
                <a:spcPts val="0"/>
              </a:spcBef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ỦY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BAN NHÂN DÂN QUẬN 11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   TRƯỜNG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THCS NGUYỄN HUỆ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spcBef>
                <a:spcPts val="288"/>
              </a:spcBef>
              <a:spcAft>
                <a:spcPts val="288"/>
              </a:spcAft>
              <a:defRPr/>
            </a:pPr>
            <a:endParaRPr lang="en-US" sz="2200" dirty="0" smtClean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33800" y="5513540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Theme1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Bell Gothic Std Black"/>
        <a:ea typeface=""/>
        <a:cs typeface=""/>
      </a:majorFont>
      <a:minorFont>
        <a:latin typeface="Bell Gothic Std Black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8439</TotalTime>
  <Words>279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ＭＳ Ｐゴシック</vt:lpstr>
      <vt:lpstr>ＭＳ Ｐゴシック</vt:lpstr>
      <vt:lpstr>Arial</vt:lpstr>
      <vt:lpstr>Bell Gothic Std Black</vt:lpstr>
      <vt:lpstr>Calibri</vt:lpstr>
      <vt:lpstr>Times New Roman</vt:lpstr>
      <vt:lpstr>Wingdings</vt:lpstr>
      <vt:lpstr>Theme1</vt:lpstr>
      <vt:lpstr>Custom Design</vt:lpstr>
      <vt:lpstr>Default Design</vt:lpstr>
      <vt:lpstr>PowerPoint Presentation</vt:lpstr>
      <vt:lpstr>  Văn bản áp dụng:</vt:lpstr>
      <vt:lpstr>Chương 1.  Những quy định chung</vt:lpstr>
      <vt:lpstr>PowerPoint Presentation</vt:lpstr>
      <vt:lpstr>Chương 2. Thể thức và kỹ thuật trình bày văn bản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Điều 12. Quyền hạn, chức vụ, họ tên và chữ ký của người có thẩm quyền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ĐẠI HỌC QUỐC GIA TP. HỒ CHÍ MINH TRƯỜNG ĐH KHOA HỌC XÃ HỘI &amp; NHÂN VĂN</dc:title>
  <dc:creator>LPC</dc:creator>
  <cp:lastModifiedBy>Admin</cp:lastModifiedBy>
  <cp:revision>409</cp:revision>
  <dcterms:created xsi:type="dcterms:W3CDTF">2013-05-23T03:33:07Z</dcterms:created>
  <dcterms:modified xsi:type="dcterms:W3CDTF">2018-07-31T15:53:29Z</dcterms:modified>
</cp:coreProperties>
</file>