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7" r:id="rId11"/>
    <p:sldId id="268" r:id="rId12"/>
    <p:sldId id="269" r:id="rId13"/>
    <p:sldId id="270" r:id="rId14"/>
    <p:sldId id="271" r:id="rId1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-1302" y="-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03932D-F9AF-4F31-AEDD-013CDFB5D133}" type="datetimeFigureOut">
              <a:rPr lang="en-US" smtClean="0"/>
              <a:t>3/25/2020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833454A-34ED-468E-AD98-4656BB01891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80829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03932D-F9AF-4F31-AEDD-013CDFB5D133}" type="datetimeFigureOut">
              <a:rPr lang="en-US" smtClean="0"/>
              <a:t>3/25/2020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833454A-34ED-468E-AD98-4656BB01891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08548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4" r:id="rId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smtClean="0"/>
              <a:t>Unit 11</a:t>
            </a:r>
            <a:r>
              <a:rPr lang="en-US" smtClean="0"/>
              <a:t>: </a:t>
            </a:r>
            <a:r>
              <a:rPr lang="en-US" smtClean="0">
                <a:solidFill>
                  <a:srgbClr val="FF0000"/>
                </a:solidFill>
              </a:rPr>
              <a:t>LET’S EAT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6375898"/>
      </p:ext>
    </p:extLst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smtClean="0"/>
              <a:t>Unit 11</a:t>
            </a:r>
            <a:r>
              <a:rPr lang="en-US" smtClean="0"/>
              <a:t>: </a:t>
            </a:r>
            <a:r>
              <a:rPr lang="en-US" smtClean="0">
                <a:solidFill>
                  <a:srgbClr val="FF0000"/>
                </a:solidFill>
              </a:rPr>
              <a:t>LET’S EAT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37487765"/>
      </p:ext>
    </p:extLst>
  </p:cSld>
  <p:clrMapOvr>
    <a:masterClrMapping/>
  </p:clrMapOvr>
  <p:transition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smtClean="0">
                <a:solidFill>
                  <a:srgbClr val="FF0000"/>
                </a:solidFill>
              </a:rPr>
              <a:t>Now let’s check your answers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5573811"/>
      </p:ext>
    </p:extLst>
  </p:cSld>
  <p:clrMapOvr>
    <a:masterClrMapping/>
  </p:clrMapOvr>
  <p:transition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8002874"/>
      </p:ext>
    </p:extLst>
  </p:cSld>
  <p:clrMapOvr>
    <a:masterClrMapping/>
  </p:clrMapOvr>
  <p:transition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00219146"/>
      </p:ext>
    </p:extLst>
  </p:cSld>
  <p:clrMapOvr>
    <a:masterClrMapping/>
  </p:clrMapOvr>
  <p:transition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2997952"/>
      </p:ext>
    </p:extLst>
  </p:cSld>
  <p:clrMapOvr>
    <a:masterClrMapping/>
  </p:clrMapOvr>
  <p:transition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4921158"/>
      </p:ext>
    </p:extLst>
  </p:cSld>
  <p:clrMapOvr>
    <a:masterClrMapping/>
  </p:clrMapOvr>
  <p:transition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4973371"/>
      </p:ext>
    </p:extLst>
  </p:cSld>
  <p:clrMapOvr>
    <a:masterClrMapping/>
  </p:clrMapOvr>
  <p:transition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79486224"/>
      </p:ext>
    </p:extLst>
  </p:cSld>
  <p:clrMapOvr>
    <a:masterClrMapping/>
  </p:clrMapOvr>
  <p:transition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z="5000" b="1" smtClean="0">
                <a:solidFill>
                  <a:srgbClr val="FF0000"/>
                </a:solidFill>
                <a:latin typeface="Arial" charset="0"/>
                <a:cs typeface="Arial" charset="0"/>
              </a:rPr>
              <a:t>True or False???</a:t>
            </a: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50503613"/>
      </p:ext>
    </p:extLst>
  </p:cSld>
  <p:clrMapOvr>
    <a:masterClrMapping/>
  </p:clrMapOvr>
  <p:transition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altLang="en-US" sz="5000" b="1" smtClean="0">
                <a:latin typeface="Arial" charset="0"/>
                <a:cs typeface="Arial" charset="0"/>
              </a:rPr>
              <a:t>Now let’s check</a:t>
            </a:r>
            <a:r>
              <a:rPr lang="en-US" altLang="en-US" sz="5000" b="1" smtClean="0">
                <a:solidFill>
                  <a:srgbClr val="FF0000"/>
                </a:solidFill>
                <a:latin typeface="Arial" charset="0"/>
                <a:cs typeface="Arial" charset="0"/>
              </a:rPr>
              <a:t/>
            </a:r>
            <a:br>
              <a:rPr lang="en-US" altLang="en-US" sz="5000" b="1" smtClean="0">
                <a:solidFill>
                  <a:srgbClr val="FF0000"/>
                </a:solidFill>
                <a:latin typeface="Arial" charset="0"/>
                <a:cs typeface="Arial" charset="0"/>
              </a:rPr>
            </a:br>
            <a:r>
              <a:rPr lang="en-US" altLang="en-US" b="1" smtClean="0">
                <a:solidFill>
                  <a:srgbClr val="FF0000"/>
                </a:solidFill>
                <a:latin typeface="Arial" charset="0"/>
                <a:cs typeface="Arial" charset="0"/>
              </a:rPr>
              <a:t>True or False???</a:t>
            </a:r>
            <a:endParaRPr lang="en-US" altLang="en-US" b="1" dirty="0" smtClean="0">
              <a:solidFill>
                <a:srgbClr val="FF0000"/>
              </a:solidFill>
              <a:latin typeface="Arial" charset="0"/>
              <a:cs typeface="Arial" charset="0"/>
            </a:endParaRP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6713973"/>
      </p:ext>
    </p:extLst>
  </p:cSld>
  <p:clrMapOvr>
    <a:masterClrMapping/>
  </p:clrMapOvr>
  <p:transition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b="1" smtClean="0">
                <a:solidFill>
                  <a:srgbClr val="FF0000"/>
                </a:solidFill>
                <a:latin typeface="Arial" charset="0"/>
                <a:cs typeface="Arial" charset="0"/>
              </a:rPr>
              <a:t>b. Complete the story</a:t>
            </a: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9162179"/>
      </p:ext>
    </p:extLst>
  </p:cSld>
  <p:clrMapOvr>
    <a:masterClrMapping/>
  </p:clrMapOvr>
  <p:transition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b="1" smtClean="0">
                <a:solidFill>
                  <a:srgbClr val="FF0000"/>
                </a:solidFill>
                <a:latin typeface="Arial" charset="0"/>
                <a:cs typeface="Arial" charset="0"/>
              </a:rPr>
              <a:t>b. Complete the story</a:t>
            </a: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2155586"/>
      </p:ext>
    </p:extLst>
  </p:cSld>
  <p:clrMapOvr>
    <a:masterClrMapping/>
  </p:clrMapOvr>
  <p:transition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z="4000" b="1" u="sng" smtClean="0">
                <a:latin typeface="Arial" charset="0"/>
                <a:cs typeface="Arial" charset="0"/>
              </a:rPr>
              <a:t>THANKS FOR LISTENING</a:t>
            </a:r>
            <a:endParaRPr lang="en-US" altLang="en-US" sz="4000" b="1" smtClean="0">
              <a:solidFill>
                <a:srgbClr val="FFC000"/>
              </a:solidFill>
              <a:latin typeface="Arial" charset="0"/>
              <a:cs typeface="Arial" charset="0"/>
            </a:endParaRPr>
          </a:p>
        </p:txBody>
      </p:sp>
      <p:pic>
        <p:nvPicPr>
          <p:cNvPr id="3" name="Picture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560783"/>
      </p:ext>
    </p:extLst>
  </p:cSld>
  <p:clrMapOvr>
    <a:masterClrMapping/>
  </p:clrMapOvr>
  <p:transition/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19</TotalTime>
  <Words>35</Words>
  <Application>Microsoft Office PowerPoint</Application>
  <PresentationFormat>On-screen Show (4:3)</PresentationFormat>
  <Paragraphs>8</Paragraphs>
  <Slides>14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5" baseType="lpstr">
      <vt:lpstr>Office Theme</vt:lpstr>
      <vt:lpstr>Unit 11: LET’S EAT</vt:lpstr>
      <vt:lpstr>Unit 11: LET’S EAT</vt:lpstr>
      <vt:lpstr>Now let’s check your answers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True or False???</vt:lpstr>
      <vt:lpstr>Now let’s check True or False???</vt:lpstr>
      <vt:lpstr>b. Complete the story</vt:lpstr>
      <vt:lpstr>b. Complete the story</vt:lpstr>
      <vt:lpstr>THANKS FOR LISTENING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helo</dc:creator>
  <cp:lastModifiedBy>helo</cp:lastModifiedBy>
  <cp:revision>2</cp:revision>
  <dcterms:created xsi:type="dcterms:W3CDTF">2020-03-22T16:03:32Z</dcterms:created>
  <dcterms:modified xsi:type="dcterms:W3CDTF">2020-03-25T08:24:32Z</dcterms:modified>
</cp:coreProperties>
</file>