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2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8D138-FC34-4A18-98EE-BD4FA4B237BF}" type="datetimeFigureOut">
              <a:rPr lang="en-US" smtClean="0"/>
              <a:t>27/09/2017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1293E-727A-4EFB-9827-4E72C493BB62}" type="slidenum">
              <a:rPr lang="en-US" smtClean="0"/>
              <a:t>‹#›</a:t>
            </a:fld>
            <a:endParaRPr lang="en-US"/>
          </a:p>
        </p:txBody>
      </p:sp>
    </p:spTree>
    <p:extLst>
      <p:ext uri="{BB962C8B-B14F-4D97-AF65-F5344CB8AC3E}">
        <p14:creationId xmlns:p14="http://schemas.microsoft.com/office/powerpoint/2010/main" val="335641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373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40941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Thứ ba là nhóm biển hiệu lệnh, HDV nhận xét phần ghi trên bảng của học viên theo nội dung trên slide và kết luận</a:t>
            </a: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93188"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82969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95236"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53872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97284"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95526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9933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35511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01380"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404871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03428"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702063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05476"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44882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07524"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827037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0957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48576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76804"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425452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885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78649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 </a:t>
            </a:r>
          </a:p>
        </p:txBody>
      </p:sp>
      <p:sp>
        <p:nvSpPr>
          <p:cNvPr id="80900"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70788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82948"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34366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84996"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46034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87044"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70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8909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53471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91140"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10025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50EA5-D395-47BA-84E0-CF3A44B1972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373291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50EA5-D395-47BA-84E0-CF3A44B1972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2875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50EA5-D395-47BA-84E0-CF3A44B1972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186485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234F1-F471-4F65-91EC-AD40D2CB1BA8}" type="datetime1">
              <a:rPr lang="en-US"/>
              <a:pPr>
                <a:defRPr/>
              </a:pPr>
              <a:t>27/09/2017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C5A995-E58C-44D3-B94D-EE7358E28E04}" type="slidenum">
              <a:rPr lang="en-US" altLang="en-US"/>
              <a:pPr/>
              <a:t>‹#›</a:t>
            </a:fld>
            <a:endParaRPr lang="en-US" altLang="en-US"/>
          </a:p>
        </p:txBody>
      </p:sp>
    </p:spTree>
    <p:extLst>
      <p:ext uri="{BB962C8B-B14F-4D97-AF65-F5344CB8AC3E}">
        <p14:creationId xmlns:p14="http://schemas.microsoft.com/office/powerpoint/2010/main" val="244092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6BE2F2-332B-4384-97AA-23134F80DCD0}"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A02C61-F767-4881-877A-D0BE7FB93E04}" type="slidenum">
              <a:rPr lang="en-US" altLang="en-US"/>
              <a:pPr/>
              <a:t>‹#›</a:t>
            </a:fld>
            <a:endParaRPr lang="en-US" altLang="en-US"/>
          </a:p>
        </p:txBody>
      </p:sp>
    </p:spTree>
    <p:extLst>
      <p:ext uri="{BB962C8B-B14F-4D97-AF65-F5344CB8AC3E}">
        <p14:creationId xmlns:p14="http://schemas.microsoft.com/office/powerpoint/2010/main" val="97729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E286F2-9930-45F0-8C79-F686F759280B}"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2DA618A-AFC2-4153-ADCA-366570C43E37}" type="slidenum">
              <a:rPr lang="en-US" altLang="en-US"/>
              <a:pPr/>
              <a:t>‹#›</a:t>
            </a:fld>
            <a:endParaRPr lang="en-US" altLang="en-US"/>
          </a:p>
        </p:txBody>
      </p:sp>
    </p:spTree>
    <p:extLst>
      <p:ext uri="{BB962C8B-B14F-4D97-AF65-F5344CB8AC3E}">
        <p14:creationId xmlns:p14="http://schemas.microsoft.com/office/powerpoint/2010/main" val="320598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A42A1A-DA74-4ACB-9AE9-12E4347E9D7F}"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4C3793-0288-4472-8C47-2F4115A485AA}" type="slidenum">
              <a:rPr lang="en-US" altLang="en-US"/>
              <a:pPr/>
              <a:t>‹#›</a:t>
            </a:fld>
            <a:endParaRPr lang="en-US" altLang="en-US"/>
          </a:p>
        </p:txBody>
      </p:sp>
    </p:spTree>
    <p:extLst>
      <p:ext uri="{BB962C8B-B14F-4D97-AF65-F5344CB8AC3E}">
        <p14:creationId xmlns:p14="http://schemas.microsoft.com/office/powerpoint/2010/main" val="98691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5E3EA5-0011-45EA-85DF-1BECC9EA6DC9}"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E41986-29B4-442F-9340-FE40C89C0025}" type="slidenum">
              <a:rPr lang="en-US" altLang="en-US"/>
              <a:pPr/>
              <a:t>‹#›</a:t>
            </a:fld>
            <a:endParaRPr lang="en-US" altLang="en-US"/>
          </a:p>
        </p:txBody>
      </p:sp>
    </p:spTree>
    <p:extLst>
      <p:ext uri="{BB962C8B-B14F-4D97-AF65-F5344CB8AC3E}">
        <p14:creationId xmlns:p14="http://schemas.microsoft.com/office/powerpoint/2010/main" val="2708653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E02727-8B53-45D9-8598-C22D93B8937E}"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9938BB-2E64-4C7B-882C-B11E2D8D350A}" type="slidenum">
              <a:rPr lang="en-US" altLang="en-US"/>
              <a:pPr/>
              <a:t>‹#›</a:t>
            </a:fld>
            <a:endParaRPr lang="en-US" altLang="en-US"/>
          </a:p>
        </p:txBody>
      </p:sp>
    </p:spTree>
    <p:extLst>
      <p:ext uri="{BB962C8B-B14F-4D97-AF65-F5344CB8AC3E}">
        <p14:creationId xmlns:p14="http://schemas.microsoft.com/office/powerpoint/2010/main" val="2968952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11243A-5DBF-44BD-96D9-0E05D7008E9F}"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F14B24-5DDD-4C98-869D-320241229B7E}" type="slidenum">
              <a:rPr lang="en-US" altLang="en-US"/>
              <a:pPr/>
              <a:t>‹#›</a:t>
            </a:fld>
            <a:endParaRPr lang="en-US" altLang="en-US"/>
          </a:p>
        </p:txBody>
      </p:sp>
    </p:spTree>
    <p:extLst>
      <p:ext uri="{BB962C8B-B14F-4D97-AF65-F5344CB8AC3E}">
        <p14:creationId xmlns:p14="http://schemas.microsoft.com/office/powerpoint/2010/main" val="3543309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06914F-1315-4FDF-8948-D1D331D3ED5C}"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0EC9E89-3601-42F9-8758-B3F8572D62D4}" type="slidenum">
              <a:rPr lang="en-US" altLang="en-US"/>
              <a:pPr/>
              <a:t>‹#›</a:t>
            </a:fld>
            <a:endParaRPr lang="en-US" altLang="en-US"/>
          </a:p>
        </p:txBody>
      </p:sp>
    </p:spTree>
    <p:extLst>
      <p:ext uri="{BB962C8B-B14F-4D97-AF65-F5344CB8AC3E}">
        <p14:creationId xmlns:p14="http://schemas.microsoft.com/office/powerpoint/2010/main" val="210049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50EA5-D395-47BA-84E0-CF3A44B1972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1070358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3F724A-91BC-470E-A498-418D92C3B9B2}"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9F8427-E329-41D9-8F3C-B44E73CED266}" type="slidenum">
              <a:rPr lang="en-US" altLang="en-US"/>
              <a:pPr/>
              <a:t>‹#›</a:t>
            </a:fld>
            <a:endParaRPr lang="en-US" altLang="en-US"/>
          </a:p>
        </p:txBody>
      </p:sp>
    </p:spTree>
    <p:extLst>
      <p:ext uri="{BB962C8B-B14F-4D97-AF65-F5344CB8AC3E}">
        <p14:creationId xmlns:p14="http://schemas.microsoft.com/office/powerpoint/2010/main" val="143016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50EA5-D395-47BA-84E0-CF3A44B1972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135889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50EA5-D395-47BA-84E0-CF3A44B1972C}" type="datetimeFigureOut">
              <a:rPr lang="en-US" smtClean="0"/>
              <a:t>27/09/2017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93732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50EA5-D395-47BA-84E0-CF3A44B1972C}" type="datetimeFigureOut">
              <a:rPr lang="en-US" smtClean="0"/>
              <a:t>27/09/2017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345759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50EA5-D395-47BA-84E0-CF3A44B1972C}" type="datetimeFigureOut">
              <a:rPr lang="en-US" smtClean="0"/>
              <a:t>27/09/2017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419196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50EA5-D395-47BA-84E0-CF3A44B1972C}" type="datetimeFigureOut">
              <a:rPr lang="en-US" smtClean="0"/>
              <a:t>27/09/2017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106914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50EA5-D395-47BA-84E0-CF3A44B1972C}" type="datetimeFigureOut">
              <a:rPr lang="en-US" smtClean="0"/>
              <a:t>27/09/2017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403385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50EA5-D395-47BA-84E0-CF3A44B1972C}" type="datetimeFigureOut">
              <a:rPr lang="en-US" smtClean="0"/>
              <a:t>27/09/2017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16CE7-EBD0-42A6-864B-41944417B7AE}" type="slidenum">
              <a:rPr lang="en-US" smtClean="0"/>
              <a:t>‹#›</a:t>
            </a:fld>
            <a:endParaRPr lang="en-US"/>
          </a:p>
        </p:txBody>
      </p:sp>
    </p:spTree>
    <p:extLst>
      <p:ext uri="{BB962C8B-B14F-4D97-AF65-F5344CB8AC3E}">
        <p14:creationId xmlns:p14="http://schemas.microsoft.com/office/powerpoint/2010/main" val="35290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50EA5-D395-47BA-84E0-CF3A44B1972C}" type="datetimeFigureOut">
              <a:rPr lang="en-US" smtClean="0"/>
              <a:t>27/09/2017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6CE7-EBD0-42A6-864B-41944417B7AE}" type="slidenum">
              <a:rPr lang="en-US" smtClean="0"/>
              <a:t>‹#›</a:t>
            </a:fld>
            <a:endParaRPr lang="en-US"/>
          </a:p>
        </p:txBody>
      </p:sp>
    </p:spTree>
    <p:extLst>
      <p:ext uri="{BB962C8B-B14F-4D97-AF65-F5344CB8AC3E}">
        <p14:creationId xmlns:p14="http://schemas.microsoft.com/office/powerpoint/2010/main" val="242001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8.jpeg"/><Relationship Id="rId7"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1.jpeg"/><Relationship Id="rId11" Type="http://schemas.openxmlformats.org/officeDocument/2006/relationships/image" Target="../media/image25.png"/><Relationship Id="rId5" Type="http://schemas.openxmlformats.org/officeDocument/2006/relationships/image" Target="../media/image20.jpeg"/><Relationship Id="rId10" Type="http://schemas.openxmlformats.org/officeDocument/2006/relationships/image" Target="../media/image24.png"/><Relationship Id="rId4" Type="http://schemas.openxmlformats.org/officeDocument/2006/relationships/image" Target="../media/image19.jpeg"/><Relationship Id="rId9" Type="http://schemas.openxmlformats.org/officeDocument/2006/relationships/image" Target="../media/image23.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ChangeArrowheads="1"/>
          </p:cNvSpPr>
          <p:nvPr/>
        </p:nvSpPr>
        <p:spPr bwMode="auto">
          <a:xfrm>
            <a:off x="2362200" y="1482725"/>
            <a:ext cx="6400800" cy="738188"/>
          </a:xfrm>
          <a:prstGeom prst="rect">
            <a:avLst/>
          </a:prstGeom>
          <a:noFill/>
          <a:ln w="9525">
            <a:noFill/>
            <a:miter lim="800000"/>
            <a:headEnd/>
            <a:tailEnd/>
          </a:ln>
        </p:spPr>
        <p:txBody>
          <a:bodyPr>
            <a:spAutoFit/>
          </a:bodyPr>
          <a:lstStyle/>
          <a:p>
            <a:pPr algn="ctr" eaLnBrk="1" hangingPunct="1">
              <a:lnSpc>
                <a:spcPct val="150000"/>
              </a:lnSpc>
            </a:pPr>
            <a:r>
              <a:rPr lang="en-US" altLang="en-US" sz="2800" b="1">
                <a:solidFill>
                  <a:schemeClr val="bg1"/>
                </a:solidFill>
                <a:latin typeface="Tahoma" pitchFamily="34" charset="0"/>
                <a:cs typeface="Tahoma" pitchFamily="34" charset="0"/>
              </a:rPr>
              <a:t>Hệ thống báo hiệu đường bộ</a:t>
            </a:r>
          </a:p>
        </p:txBody>
      </p:sp>
      <p:sp>
        <p:nvSpPr>
          <p:cNvPr id="72707" name="TextBox 8"/>
          <p:cNvSpPr txBox="1">
            <a:spLocks noChangeArrowheads="1"/>
          </p:cNvSpPr>
          <p:nvPr/>
        </p:nvSpPr>
        <p:spPr bwMode="auto">
          <a:xfrm>
            <a:off x="838200" y="1676400"/>
            <a:ext cx="1219200" cy="830263"/>
          </a:xfrm>
          <a:prstGeom prst="rect">
            <a:avLst/>
          </a:prstGeom>
          <a:noFill/>
          <a:ln w="9525">
            <a:noFill/>
            <a:miter lim="800000"/>
            <a:headEnd/>
            <a:tailEnd/>
          </a:ln>
        </p:spPr>
        <p:txBody>
          <a:bodyPr>
            <a:spAutoFit/>
          </a:bodyPr>
          <a:lstStyle/>
          <a:p>
            <a:pPr algn="ctr" eaLnBrk="1" hangingPunct="1"/>
            <a:r>
              <a:rPr lang="en-US" altLang="en-US" sz="2400" b="1">
                <a:solidFill>
                  <a:schemeClr val="bg1"/>
                </a:solidFill>
                <a:latin typeface="Tahoma" pitchFamily="34" charset="0"/>
                <a:cs typeface="Tahoma" pitchFamily="34" charset="0"/>
              </a:rPr>
              <a:t>Bài 3</a:t>
            </a:r>
          </a:p>
          <a:p>
            <a:pPr algn="ctr" eaLnBrk="1" hangingPunct="1"/>
            <a:endParaRPr lang="en-US" altLang="en-US" sz="2400" b="1">
              <a:solidFill>
                <a:schemeClr val="bg1"/>
              </a:solidFill>
              <a:latin typeface="Tahoma" pitchFamily="34" charset="0"/>
              <a:cs typeface="Tahoma" pitchFamily="34" charset="0"/>
            </a:endParaRPr>
          </a:p>
        </p:txBody>
      </p:sp>
      <p:sp>
        <p:nvSpPr>
          <p:cNvPr id="72708" name="Slide Number Placeholder 6"/>
          <p:cNvSpPr>
            <a:spLocks noGrp="1"/>
          </p:cNvSpPr>
          <p:nvPr>
            <p:ph type="sldNum" sz="quarter" idx="12"/>
          </p:nvPr>
        </p:nvSpPr>
        <p:spPr bwMode="auto">
          <a:noFill/>
          <a:ln>
            <a:miter lim="800000"/>
            <a:headEnd/>
            <a:tailEnd/>
          </a:ln>
        </p:spPr>
        <p:txBody>
          <a:bodyPr/>
          <a:lstStyle/>
          <a:p>
            <a:fld id="{6CDE0253-F4B7-4E4A-A521-3316E092BD6C}" type="slidenum">
              <a:rPr lang="en-US" altLang="en-US"/>
              <a:pPr/>
              <a:t>1</a:t>
            </a:fld>
            <a:endParaRPr lang="en-US" altLang="en-US"/>
          </a:p>
        </p:txBody>
      </p:sp>
      <p:sp>
        <p:nvSpPr>
          <p:cNvPr id="53253" name="Rectangle 12"/>
          <p:cNvSpPr>
            <a:spLocks noChangeArrowheads="1"/>
          </p:cNvSpPr>
          <p:nvPr/>
        </p:nvSpPr>
        <p:spPr bwMode="auto">
          <a:xfrm>
            <a:off x="1143000" y="2971800"/>
            <a:ext cx="7696200" cy="1754188"/>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400" b="1">
                <a:latin typeface="Tahoma" pitchFamily="34" charset="0"/>
                <a:cs typeface="Tahoma" pitchFamily="34" charset="0"/>
              </a:rPr>
              <a:t>Tìm hiểu hệ thống báo hiệu đường bộ</a:t>
            </a:r>
          </a:p>
          <a:p>
            <a:pPr marL="457200" indent="-457200" eaLnBrk="1" hangingPunct="1">
              <a:lnSpc>
                <a:spcPct val="150000"/>
              </a:lnSpc>
              <a:buFontTx/>
              <a:buAutoNum type="arabicPeriod"/>
            </a:pPr>
            <a:r>
              <a:rPr lang="en-US" altLang="en-US" sz="2400" b="1">
                <a:latin typeface="Tahoma" pitchFamily="34" charset="0"/>
                <a:cs typeface="Tahoma" pitchFamily="34" charset="0"/>
              </a:rPr>
              <a:t>Vai trò của hệ thống biển báo hiệu đường bộ</a:t>
            </a:r>
          </a:p>
          <a:p>
            <a:pPr marL="457200" indent="-457200" eaLnBrk="1" hangingPunct="1">
              <a:lnSpc>
                <a:spcPct val="150000"/>
              </a:lnSpc>
              <a:buFontTx/>
              <a:buAutoNum type="arabicPeriod"/>
            </a:pPr>
            <a:r>
              <a:rPr lang="en-US" altLang="en-US" sz="2400" b="1">
                <a:latin typeface="Tahoma" pitchFamily="34" charset="0"/>
                <a:cs typeface="Tahoma" pitchFamily="34" charset="0"/>
              </a:rPr>
              <a:t> Luyện tập và vận dụng</a:t>
            </a:r>
          </a:p>
        </p:txBody>
      </p:sp>
      <p:sp>
        <p:nvSpPr>
          <p:cNvPr id="14" name="7-Point Star 13"/>
          <p:cNvSpPr/>
          <p:nvPr/>
        </p:nvSpPr>
        <p:spPr>
          <a:xfrm>
            <a:off x="2057400" y="1524000"/>
            <a:ext cx="1447800" cy="1066800"/>
          </a:xfrm>
          <a:prstGeom prst="star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chemeClr val="bg1"/>
                </a:solidFill>
                <a:latin typeface="Tahoma" pitchFamily="34" charset="0"/>
                <a:ea typeface="ＭＳ Ｐゴシック" pitchFamily="34" charset="-128"/>
                <a:cs typeface="Tahoma" pitchFamily="34" charset="0"/>
              </a:rPr>
              <a:t>Bài</a:t>
            </a:r>
            <a:r>
              <a:rPr lang="en-US" b="1" dirty="0">
                <a:solidFill>
                  <a:schemeClr val="bg1"/>
                </a:solidFill>
                <a:latin typeface="Tahoma" pitchFamily="34" charset="0"/>
                <a:ea typeface="ＭＳ Ｐゴシック" pitchFamily="34" charset="-128"/>
                <a:cs typeface="Tahoma" pitchFamily="34" charset="0"/>
              </a:rPr>
              <a:t> 3</a:t>
            </a:r>
          </a:p>
        </p:txBody>
      </p:sp>
      <p:grpSp>
        <p:nvGrpSpPr>
          <p:cNvPr id="72712" name="Group 12"/>
          <p:cNvGrpSpPr>
            <a:grpSpLocks/>
          </p:cNvGrpSpPr>
          <p:nvPr/>
        </p:nvGrpSpPr>
        <p:grpSpPr bwMode="auto">
          <a:xfrm>
            <a:off x="914400" y="762000"/>
            <a:ext cx="7543800" cy="1295400"/>
            <a:chOff x="0" y="2438399"/>
            <a:chExt cx="8077200" cy="1099914"/>
          </a:xfrm>
          <a:solidFill>
            <a:srgbClr val="FFCC66"/>
          </a:solidFill>
        </p:grpSpPr>
        <p:sp>
          <p:nvSpPr>
            <p:cNvPr id="15" name="Rounded Rectangle 14"/>
            <p:cNvSpPr/>
            <p:nvPr/>
          </p:nvSpPr>
          <p:spPr>
            <a:xfrm>
              <a:off x="0" y="2438399"/>
              <a:ext cx="8077200" cy="109991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1725244" y="2438399"/>
              <a:ext cx="6351956" cy="1099914"/>
            </a:xfrm>
            <a:prstGeom prst="rect">
              <a:avLst/>
            </a:prstGeom>
            <a:noFill/>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eaLnBrk="1" hangingPunct="1">
                <a:lnSpc>
                  <a:spcPts val="3600"/>
                </a:lnSpc>
                <a:spcAft>
                  <a:spcPct val="35000"/>
                </a:spcAft>
                <a:defRPr/>
              </a:pPr>
              <a:r>
                <a:rPr lang="en-US" sz="2800" b="1" dirty="0" err="1">
                  <a:solidFill>
                    <a:schemeClr val="tx1"/>
                  </a:solidFill>
                  <a:latin typeface="Tahoma" pitchFamily="34" charset="0"/>
                  <a:cs typeface="Tahoma" pitchFamily="34" charset="0"/>
                </a:rPr>
                <a:t>Hệ</a:t>
              </a:r>
              <a:r>
                <a:rPr lang="en-US" sz="2800" b="1" dirty="0">
                  <a:solidFill>
                    <a:schemeClr val="tx1"/>
                  </a:solidFill>
                  <a:latin typeface="Tahoma" pitchFamily="34" charset="0"/>
                  <a:cs typeface="Tahoma" pitchFamily="34" charset="0"/>
                </a:rPr>
                <a:t> </a:t>
              </a:r>
              <a:r>
                <a:rPr lang="en-US" sz="2800" b="1" dirty="0" err="1">
                  <a:solidFill>
                    <a:schemeClr val="tx1"/>
                  </a:solidFill>
                  <a:latin typeface="Tahoma" pitchFamily="34" charset="0"/>
                  <a:cs typeface="Tahoma" pitchFamily="34" charset="0"/>
                </a:rPr>
                <a:t>thống</a:t>
              </a:r>
              <a:r>
                <a:rPr lang="en-US" sz="2800" b="1" dirty="0">
                  <a:solidFill>
                    <a:schemeClr val="tx1"/>
                  </a:solidFill>
                  <a:latin typeface="Tahoma" pitchFamily="34" charset="0"/>
                  <a:cs typeface="Tahoma" pitchFamily="34" charset="0"/>
                </a:rPr>
                <a:t> </a:t>
              </a:r>
              <a:r>
                <a:rPr lang="en-US" sz="2800" b="1" dirty="0" err="1">
                  <a:solidFill>
                    <a:schemeClr val="tx1"/>
                  </a:solidFill>
                  <a:latin typeface="Tahoma" pitchFamily="34" charset="0"/>
                  <a:cs typeface="Tahoma" pitchFamily="34" charset="0"/>
                </a:rPr>
                <a:t>báo</a:t>
              </a:r>
              <a:r>
                <a:rPr lang="en-US" sz="2800" b="1" dirty="0">
                  <a:solidFill>
                    <a:schemeClr val="tx1"/>
                  </a:solidFill>
                  <a:latin typeface="Tahoma" pitchFamily="34" charset="0"/>
                  <a:cs typeface="Tahoma" pitchFamily="34" charset="0"/>
                </a:rPr>
                <a:t> </a:t>
              </a:r>
              <a:r>
                <a:rPr lang="en-US" sz="2800" b="1" dirty="0" err="1">
                  <a:solidFill>
                    <a:schemeClr val="tx1"/>
                  </a:solidFill>
                  <a:latin typeface="Tahoma" pitchFamily="34" charset="0"/>
                  <a:cs typeface="Tahoma" pitchFamily="34" charset="0"/>
                </a:rPr>
                <a:t>hiệu</a:t>
              </a:r>
              <a:r>
                <a:rPr lang="en-US" sz="2800" b="1" dirty="0">
                  <a:solidFill>
                    <a:schemeClr val="tx1"/>
                  </a:solidFill>
                  <a:latin typeface="Tahoma" pitchFamily="34" charset="0"/>
                  <a:cs typeface="Tahoma" pitchFamily="34" charset="0"/>
                </a:rPr>
                <a:t> </a:t>
              </a:r>
              <a:r>
                <a:rPr lang="en-US" sz="2800" b="1" dirty="0" err="1">
                  <a:solidFill>
                    <a:schemeClr val="tx1"/>
                  </a:solidFill>
                  <a:latin typeface="Tahoma" pitchFamily="34" charset="0"/>
                  <a:cs typeface="Tahoma" pitchFamily="34" charset="0"/>
                </a:rPr>
                <a:t>giao</a:t>
              </a:r>
              <a:r>
                <a:rPr lang="en-US" sz="2800" b="1" dirty="0">
                  <a:solidFill>
                    <a:schemeClr val="tx1"/>
                  </a:solidFill>
                  <a:latin typeface="Tahoma" pitchFamily="34" charset="0"/>
                  <a:cs typeface="Tahoma" pitchFamily="34" charset="0"/>
                </a:rPr>
                <a:t> </a:t>
              </a:r>
              <a:r>
                <a:rPr lang="en-US" sz="2800" b="1" dirty="0" err="1">
                  <a:solidFill>
                    <a:schemeClr val="tx1"/>
                  </a:solidFill>
                  <a:latin typeface="Tahoma" pitchFamily="34" charset="0"/>
                  <a:cs typeface="Tahoma" pitchFamily="34" charset="0"/>
                </a:rPr>
                <a:t>thông</a:t>
              </a:r>
              <a:r>
                <a:rPr lang="en-US" sz="2800" b="1" dirty="0">
                  <a:solidFill>
                    <a:schemeClr val="tx1"/>
                  </a:solidFill>
                  <a:latin typeface="Tahoma" pitchFamily="34" charset="0"/>
                  <a:cs typeface="Tahoma" pitchFamily="34" charset="0"/>
                </a:rPr>
                <a:t> </a:t>
              </a:r>
              <a:r>
                <a:rPr lang="en-US" sz="2800" b="1" dirty="0" err="1">
                  <a:solidFill>
                    <a:schemeClr val="tx1"/>
                  </a:solidFill>
                  <a:latin typeface="Tahoma" pitchFamily="34" charset="0"/>
                  <a:cs typeface="Tahoma" pitchFamily="34" charset="0"/>
                </a:rPr>
                <a:t>đường</a:t>
              </a:r>
              <a:r>
                <a:rPr lang="en-US" sz="2800" b="1" dirty="0">
                  <a:solidFill>
                    <a:schemeClr val="tx1"/>
                  </a:solidFill>
                  <a:latin typeface="Tahoma" pitchFamily="34" charset="0"/>
                  <a:cs typeface="Tahoma" pitchFamily="34" charset="0"/>
                </a:rPr>
                <a:t> </a:t>
              </a:r>
              <a:r>
                <a:rPr lang="en-US" sz="2800" b="1" dirty="0" err="1">
                  <a:solidFill>
                    <a:schemeClr val="tx1"/>
                  </a:solidFill>
                  <a:latin typeface="Tahoma" pitchFamily="34" charset="0"/>
                  <a:cs typeface="Tahoma" pitchFamily="34" charset="0"/>
                </a:rPr>
                <a:t>bộ</a:t>
              </a:r>
              <a:endParaRPr lang="en-US" sz="2800" b="1" dirty="0">
                <a:solidFill>
                  <a:schemeClr val="tx1"/>
                </a:solidFill>
                <a:latin typeface="Tahoma" pitchFamily="34" charset="0"/>
                <a:cs typeface="Tahoma" pitchFamily="34" charset="0"/>
              </a:endParaRPr>
            </a:p>
          </p:txBody>
        </p:sp>
      </p:grpSp>
      <p:sp>
        <p:nvSpPr>
          <p:cNvPr id="17" name="7-Point Star 16"/>
          <p:cNvSpPr/>
          <p:nvPr/>
        </p:nvSpPr>
        <p:spPr>
          <a:xfrm>
            <a:off x="990600" y="1219200"/>
            <a:ext cx="1447800" cy="1066800"/>
          </a:xfrm>
          <a:prstGeom prst="star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chemeClr val="tx1"/>
                </a:solidFill>
                <a:latin typeface="Tahoma" pitchFamily="34" charset="0"/>
                <a:ea typeface="ＭＳ Ｐゴシック" pitchFamily="34" charset="-128"/>
                <a:cs typeface="Tahoma" pitchFamily="34" charset="0"/>
              </a:rPr>
              <a:t>Bài</a:t>
            </a:r>
            <a:r>
              <a:rPr lang="en-US" b="1" dirty="0">
                <a:solidFill>
                  <a:schemeClr val="tx1"/>
                </a:solidFill>
                <a:latin typeface="Tahoma" pitchFamily="34" charset="0"/>
                <a:ea typeface="ＭＳ Ｐゴシック" pitchFamily="34" charset="-128"/>
                <a:cs typeface="Tahoma" pitchFamily="34" charset="0"/>
              </a:rPr>
              <a:t> 2</a:t>
            </a:r>
          </a:p>
        </p:txBody>
      </p:sp>
    </p:spTree>
    <p:extLst>
      <p:ext uri="{BB962C8B-B14F-4D97-AF65-F5344CB8AC3E}">
        <p14:creationId xmlns:p14="http://schemas.microsoft.com/office/powerpoint/2010/main" val="47459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 calcmode="lin" valueType="num">
                                      <p:cBhvr additive="base">
                                        <p:cTn id="7" dur="500" fill="hold"/>
                                        <p:tgtEl>
                                          <p:spTgt spid="532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3">
                                            <p:txEl>
                                              <p:pRg st="1" end="1"/>
                                            </p:txEl>
                                          </p:spTgt>
                                        </p:tgtEl>
                                        <p:attrNameLst>
                                          <p:attrName>style.visibility</p:attrName>
                                        </p:attrNameLst>
                                      </p:cBhvr>
                                      <p:to>
                                        <p:strVal val="visible"/>
                                      </p:to>
                                    </p:set>
                                    <p:anim calcmode="lin" valueType="num">
                                      <p:cBhvr additive="base">
                                        <p:cTn id="13" dur="500" fill="hold"/>
                                        <p:tgtEl>
                                          <p:spTgt spid="532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3">
                                            <p:txEl>
                                              <p:pRg st="2" end="2"/>
                                            </p:txEl>
                                          </p:spTgt>
                                        </p:tgtEl>
                                        <p:attrNameLst>
                                          <p:attrName>style.visibility</p:attrName>
                                        </p:attrNameLst>
                                      </p:cBhvr>
                                      <p:to>
                                        <p:strVal val="visible"/>
                                      </p:to>
                                    </p:set>
                                    <p:anim calcmode="lin" valueType="num">
                                      <p:cBhvr additive="base">
                                        <p:cTn id="19" dur="500" fill="hold"/>
                                        <p:tgtEl>
                                          <p:spTgt spid="532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343400" y="742950"/>
            <a:ext cx="3962400" cy="400050"/>
          </a:xfrm>
          <a:prstGeom prst="rect">
            <a:avLst/>
          </a:prstGeom>
          <a:noFill/>
          <a:ln w="9525">
            <a:noFill/>
            <a:miter lim="800000"/>
            <a:headEnd/>
            <a:tailEnd/>
          </a:ln>
        </p:spPr>
        <p:txBody>
          <a:bodyPr>
            <a:spAutoFit/>
          </a:bodyPr>
          <a:lstStyle/>
          <a:p>
            <a:pPr algn="ctr" eaLnBrk="1" hangingPunct="1">
              <a:buClr>
                <a:schemeClr val="accent2"/>
              </a:buClr>
            </a:pPr>
            <a:r>
              <a:rPr lang="en-US" altLang="en-US" sz="2000" b="1">
                <a:latin typeface="Tahoma" pitchFamily="34" charset="0"/>
                <a:cs typeface="Tahoma" pitchFamily="34" charset="0"/>
              </a:rPr>
              <a:t>Nhóm biển báo nguy hiểm:</a:t>
            </a:r>
            <a:endParaRPr lang="en-US" altLang="en-US" sz="2000">
              <a:latin typeface="Tahoma" pitchFamily="34" charset="0"/>
              <a:cs typeface="Tahoma" pitchFamily="34" charset="0"/>
            </a:endParaRPr>
          </a:p>
        </p:txBody>
      </p:sp>
      <p:sp>
        <p:nvSpPr>
          <p:cNvPr id="78850" name="TextBox 15"/>
          <p:cNvSpPr txBox="1">
            <a:spLocks noChangeArrowheads="1"/>
          </p:cNvSpPr>
          <p:nvPr/>
        </p:nvSpPr>
        <p:spPr bwMode="auto">
          <a:xfrm>
            <a:off x="4267200" y="1219200"/>
            <a:ext cx="4572000" cy="1981200"/>
          </a:xfrm>
          <a:prstGeom prst="rect">
            <a:avLst/>
          </a:prstGeom>
          <a:noFill/>
          <a:ln w="9525">
            <a:solidFill>
              <a:srgbClr val="FF0000"/>
            </a:solidFill>
            <a:miter lim="800000"/>
            <a:headEnd/>
            <a:tailEnd/>
          </a:ln>
        </p:spPr>
        <p:txBody>
          <a:bodyPr anchor="ctr"/>
          <a:lstStyle/>
          <a:p>
            <a:pPr eaLnBrk="1" hangingPunct="1">
              <a:lnSpc>
                <a:spcPct val="115000"/>
              </a:lnSpc>
              <a:buFont typeface="Arial" charset="0"/>
              <a:buChar char="•"/>
            </a:pPr>
            <a:r>
              <a:rPr lang="en-US" altLang="en-US" sz="2000" b="1" u="sng">
                <a:solidFill>
                  <a:srgbClr val="FF0000"/>
                </a:solidFill>
                <a:latin typeface="Tahoma" pitchFamily="34" charset="0"/>
                <a:cs typeface="Tahoma" pitchFamily="34" charset="0"/>
              </a:rPr>
              <a:t> Đặc điểm nhận biết: </a:t>
            </a:r>
          </a:p>
          <a:p>
            <a:pPr eaLnBrk="1" hangingPunct="1">
              <a:lnSpc>
                <a:spcPct val="115000"/>
              </a:lnSpc>
            </a:pPr>
            <a:r>
              <a:rPr lang="en-US" altLang="en-US">
                <a:latin typeface="Tahoma" pitchFamily="34" charset="0"/>
                <a:cs typeface="Tahoma" pitchFamily="34" charset="0"/>
              </a:rPr>
              <a:t>+ Hình tam giác đều</a:t>
            </a:r>
          </a:p>
          <a:p>
            <a:pPr eaLnBrk="1" hangingPunct="1">
              <a:lnSpc>
                <a:spcPct val="115000"/>
              </a:lnSpc>
            </a:pPr>
            <a:r>
              <a:rPr lang="en-US" altLang="en-US">
                <a:latin typeface="Tahoma" pitchFamily="34" charset="0"/>
                <a:cs typeface="Tahoma" pitchFamily="34" charset="0"/>
              </a:rPr>
              <a:t>+ Viền đỏ, nền vàng, hình vẽ màu đen mô tả sự việc báo hiệu giúp người đi đường biết trước tính chất các nguy hiểm trên đường để có biện pháp xử trí, phòng ngừa</a:t>
            </a:r>
          </a:p>
        </p:txBody>
      </p:sp>
      <p:sp>
        <p:nvSpPr>
          <p:cNvPr id="78851" name="TextBox 15"/>
          <p:cNvSpPr txBox="1">
            <a:spLocks noChangeArrowheads="1"/>
          </p:cNvSpPr>
          <p:nvPr/>
        </p:nvSpPr>
        <p:spPr bwMode="auto">
          <a:xfrm>
            <a:off x="4267200" y="3352800"/>
            <a:ext cx="4572000" cy="487363"/>
          </a:xfrm>
          <a:prstGeom prst="rect">
            <a:avLst/>
          </a:prstGeom>
          <a:noFill/>
          <a:ln w="9525">
            <a:solidFill>
              <a:srgbClr val="FF0000"/>
            </a:solidFill>
            <a:miter lim="800000"/>
            <a:headEnd/>
            <a:tailEnd/>
          </a:ln>
        </p:spPr>
        <p:txBody>
          <a:bodyPr anchor="ctr"/>
          <a:lstStyle/>
          <a:p>
            <a:pPr eaLnBrk="1" hangingPunct="1">
              <a:lnSpc>
                <a:spcPct val="200000"/>
              </a:lnSpc>
            </a:pPr>
            <a:r>
              <a:rPr lang="en-US" altLang="en-US" sz="2000" b="1" u="sng">
                <a:solidFill>
                  <a:srgbClr val="FF0000"/>
                </a:solidFill>
                <a:latin typeface="Tahoma" pitchFamily="34" charset="0"/>
                <a:cs typeface="Tahoma" pitchFamily="34" charset="0"/>
              </a:rPr>
              <a:t> Nội dung biển:</a:t>
            </a:r>
            <a:r>
              <a:rPr lang="en-US" altLang="en-US" b="1" u="sng">
                <a:solidFill>
                  <a:srgbClr val="FF0000"/>
                </a:solidFill>
                <a:latin typeface="Tahoma" pitchFamily="34" charset="0"/>
                <a:cs typeface="Tahoma" pitchFamily="34" charset="0"/>
              </a:rPr>
              <a:t>  </a:t>
            </a:r>
            <a:r>
              <a:rPr lang="en-US" altLang="en-US">
                <a:latin typeface="Tahoma" pitchFamily="34" charset="0"/>
                <a:cs typeface="Tahoma" pitchFamily="34" charset="0"/>
              </a:rPr>
              <a:t>Cảnh báo nguy hiểm</a:t>
            </a:r>
          </a:p>
        </p:txBody>
      </p:sp>
      <p:sp>
        <p:nvSpPr>
          <p:cNvPr id="62469" name="Rectangle 10"/>
          <p:cNvSpPr>
            <a:spLocks noChangeArrowheads="1"/>
          </p:cNvSpPr>
          <p:nvPr/>
        </p:nvSpPr>
        <p:spPr bwMode="auto">
          <a:xfrm>
            <a:off x="317500" y="990600"/>
            <a:ext cx="3581400" cy="457200"/>
          </a:xfrm>
          <a:prstGeom prst="rect">
            <a:avLst/>
          </a:prstGeom>
          <a:solidFill>
            <a:srgbClr val="FFA7E8"/>
          </a:solidFill>
          <a:ln w="9525">
            <a:noFill/>
            <a:miter lim="800000"/>
            <a:headEnd/>
            <a:tailEnd/>
          </a:ln>
          <a:effectLst>
            <a:prstShdw prst="shdw17" dist="17961" dir="2700000">
              <a:srgbClr val="990000">
                <a:alpha val="74997"/>
              </a:srgbClr>
            </a:prstShdw>
          </a:effectLst>
        </p:spPr>
        <p:txBody>
          <a:bodyPr anchor="ctr"/>
          <a:lstStyle/>
          <a:p>
            <a:pPr marL="342900" indent="-342900" algn="ctr" eaLnBrk="1" hangingPunct="1"/>
            <a:r>
              <a:rPr lang="en-US" altLang="en-US" b="1">
                <a:latin typeface="Tahoma" pitchFamily="34" charset="0"/>
                <a:cs typeface="Tahoma" pitchFamily="34" charset="0"/>
              </a:rPr>
              <a:t>Một số biển báo nguy hiểm</a:t>
            </a:r>
          </a:p>
        </p:txBody>
      </p:sp>
      <p:sp>
        <p:nvSpPr>
          <p:cNvPr id="78853" name="TextBox 14"/>
          <p:cNvSpPr txBox="1">
            <a:spLocks noChangeArrowheads="1"/>
          </p:cNvSpPr>
          <p:nvPr/>
        </p:nvSpPr>
        <p:spPr bwMode="auto">
          <a:xfrm>
            <a:off x="4267200" y="3992563"/>
            <a:ext cx="4572000" cy="2640012"/>
          </a:xfrm>
          <a:prstGeom prst="rect">
            <a:avLst/>
          </a:prstGeom>
          <a:noFill/>
          <a:ln w="9525">
            <a:solidFill>
              <a:srgbClr val="FF0000"/>
            </a:solidFill>
            <a:miter lim="800000"/>
            <a:headEnd/>
            <a:tailEnd/>
          </a:ln>
        </p:spPr>
        <p:txBody>
          <a:bodyPr>
            <a:spAutoFit/>
          </a:bodyPr>
          <a:lstStyle/>
          <a:p>
            <a:pPr eaLnBrk="1" hangingPunct="1">
              <a:lnSpc>
                <a:spcPct val="115000"/>
              </a:lnSpc>
              <a:buFont typeface="Arial" charset="0"/>
              <a:buChar char="•"/>
            </a:pPr>
            <a:r>
              <a:rPr lang="en-US" altLang="en-US" b="1" u="sng">
                <a:solidFill>
                  <a:srgbClr val="FF0000"/>
                </a:solidFill>
                <a:latin typeface="Tahoma" pitchFamily="34" charset="0"/>
                <a:cs typeface="Tahoma" pitchFamily="34" charset="0"/>
              </a:rPr>
              <a:t> Cách nhớ tên và nội dung của biển:</a:t>
            </a:r>
          </a:p>
          <a:p>
            <a:pPr eaLnBrk="1" hangingPunct="1">
              <a:lnSpc>
                <a:spcPct val="115000"/>
              </a:lnSpc>
              <a:buFontTx/>
              <a:buChar char="-"/>
            </a:pPr>
            <a:r>
              <a:rPr lang="en-US" altLang="en-US">
                <a:latin typeface="Tahoma" pitchFamily="34" charset="0"/>
                <a:cs typeface="Tahoma" pitchFamily="34" charset="0"/>
              </a:rPr>
              <a:t> Dựa vào đặc điểm nhận biết ở trên                 để nhớ loại biển là biển báo nguy hiểm</a:t>
            </a:r>
          </a:p>
          <a:p>
            <a:pPr eaLnBrk="1" hangingPunct="1">
              <a:lnSpc>
                <a:spcPct val="115000"/>
              </a:lnSpc>
              <a:buFontTx/>
              <a:buChar char="-"/>
            </a:pPr>
            <a:r>
              <a:rPr lang="en-US" altLang="en-US">
                <a:latin typeface="Tahoma" pitchFamily="34" charset="0"/>
                <a:cs typeface="Tahoma" pitchFamily="34" charset="0"/>
              </a:rPr>
              <a:t> Dựa vào hình vẽ màu đen để đoán                   và nhớ nội dung biển báo, ví dụ hình vẽ màu đen là hình người đi bộ sang ngang thì biển báo là nguy hiểm có người đi bộ qua đường</a:t>
            </a:r>
          </a:p>
        </p:txBody>
      </p:sp>
      <p:sp>
        <p:nvSpPr>
          <p:cNvPr id="62471" name="TextBox 22"/>
          <p:cNvSpPr txBox="1">
            <a:spLocks noChangeArrowheads="1"/>
          </p:cNvSpPr>
          <p:nvPr/>
        </p:nvSpPr>
        <p:spPr bwMode="auto">
          <a:xfrm>
            <a:off x="76200" y="2819400"/>
            <a:ext cx="2590800" cy="290513"/>
          </a:xfrm>
          <a:prstGeom prst="rect">
            <a:avLst/>
          </a:prstGeom>
          <a:noFill/>
          <a:ln w="9525">
            <a:noFill/>
            <a:miter lim="800000"/>
            <a:headEnd/>
            <a:tailEnd/>
          </a:ln>
        </p:spPr>
        <p:txBody>
          <a:bodyPr>
            <a:spAutoFit/>
          </a:bodyPr>
          <a:lstStyle/>
          <a:p>
            <a:pPr eaLnBrk="1" hangingPunct="1"/>
            <a:r>
              <a:rPr lang="en-US" altLang="en-US" sz="1300" b="1">
                <a:latin typeface="Tahoma" pitchFamily="34" charset="0"/>
                <a:cs typeface="Tahoma" pitchFamily="34" charset="0"/>
              </a:rPr>
              <a:t>Chỗ ngoặt nguy hiểm</a:t>
            </a:r>
          </a:p>
        </p:txBody>
      </p:sp>
      <p:sp>
        <p:nvSpPr>
          <p:cNvPr id="62472" name="TextBox 23"/>
          <p:cNvSpPr txBox="1">
            <a:spLocks noChangeArrowheads="1"/>
          </p:cNvSpPr>
          <p:nvPr/>
        </p:nvSpPr>
        <p:spPr bwMode="auto">
          <a:xfrm>
            <a:off x="2006600" y="2819400"/>
            <a:ext cx="2133600" cy="292100"/>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Người đi bộ cắt ngang</a:t>
            </a:r>
          </a:p>
        </p:txBody>
      </p:sp>
      <p:sp>
        <p:nvSpPr>
          <p:cNvPr id="62473" name="TextBox 24"/>
          <p:cNvSpPr txBox="1">
            <a:spLocks noChangeArrowheads="1"/>
          </p:cNvSpPr>
          <p:nvPr/>
        </p:nvSpPr>
        <p:spPr bwMode="auto">
          <a:xfrm>
            <a:off x="50800" y="6172200"/>
            <a:ext cx="2133600" cy="488950"/>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Giao nhau với đường ưu tiên</a:t>
            </a:r>
          </a:p>
        </p:txBody>
      </p:sp>
      <p:sp>
        <p:nvSpPr>
          <p:cNvPr id="62474" name="TextBox 25"/>
          <p:cNvSpPr txBox="1">
            <a:spLocks noChangeArrowheads="1"/>
          </p:cNvSpPr>
          <p:nvPr/>
        </p:nvSpPr>
        <p:spPr bwMode="auto">
          <a:xfrm>
            <a:off x="1905000" y="4419600"/>
            <a:ext cx="2362200" cy="492125"/>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Giao nhau với đường sắt                           không có rào chắn</a:t>
            </a:r>
          </a:p>
        </p:txBody>
      </p:sp>
      <p:sp>
        <p:nvSpPr>
          <p:cNvPr id="62475" name="TextBox 26"/>
          <p:cNvSpPr txBox="1">
            <a:spLocks noChangeArrowheads="1"/>
          </p:cNvSpPr>
          <p:nvPr/>
        </p:nvSpPr>
        <p:spPr bwMode="auto">
          <a:xfrm>
            <a:off x="0" y="4419600"/>
            <a:ext cx="2209800" cy="492125"/>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Giao nhau với đường                           không ưu tiên</a:t>
            </a:r>
          </a:p>
        </p:txBody>
      </p:sp>
      <p:sp>
        <p:nvSpPr>
          <p:cNvPr id="62476" name="TextBox 27"/>
          <p:cNvSpPr txBox="1">
            <a:spLocks noChangeArrowheads="1"/>
          </p:cNvSpPr>
          <p:nvPr/>
        </p:nvSpPr>
        <p:spPr bwMode="auto">
          <a:xfrm>
            <a:off x="1993900" y="6197600"/>
            <a:ext cx="2209800" cy="488950"/>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Nơi giao nhau có tín hiệu đèn</a:t>
            </a:r>
          </a:p>
        </p:txBody>
      </p:sp>
      <p:sp>
        <p:nvSpPr>
          <p:cNvPr id="90125" name="Slide Number Placeholder 18"/>
          <p:cNvSpPr>
            <a:spLocks noGrp="1"/>
          </p:cNvSpPr>
          <p:nvPr>
            <p:ph type="sldNum" sz="quarter" idx="12"/>
          </p:nvPr>
        </p:nvSpPr>
        <p:spPr bwMode="auto">
          <a:xfrm>
            <a:off x="6553200" y="6324600"/>
            <a:ext cx="2133600" cy="365125"/>
          </a:xfrm>
          <a:noFill/>
          <a:ln>
            <a:miter lim="800000"/>
            <a:headEnd/>
            <a:tailEnd/>
          </a:ln>
        </p:spPr>
        <p:txBody>
          <a:bodyPr/>
          <a:lstStyle/>
          <a:p>
            <a:fld id="{E6F3172A-DE7D-48A3-9AA7-D516EF0B9D4B}" type="slidenum">
              <a:rPr lang="en-US" altLang="en-US"/>
              <a:pPr/>
              <a:t>10</a:t>
            </a:fld>
            <a:endParaRPr lang="en-US" altLang="en-US"/>
          </a:p>
        </p:txBody>
      </p:sp>
      <p:pic>
        <p:nvPicPr>
          <p:cNvPr id="20" name="Picture 33"/>
          <p:cNvPicPr>
            <a:picLocks noChangeAspect="1" noChangeArrowheads="1"/>
          </p:cNvPicPr>
          <p:nvPr/>
        </p:nvPicPr>
        <p:blipFill>
          <a:blip r:embed="rId3" cstate="print"/>
          <a:srcRect r="79310"/>
          <a:stretch>
            <a:fillRect/>
          </a:stretch>
        </p:blipFill>
        <p:spPr bwMode="auto">
          <a:xfrm>
            <a:off x="419100" y="3276600"/>
            <a:ext cx="1303338"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1" name="Picture 34"/>
          <p:cNvPicPr>
            <a:picLocks noChangeAspect="1" noChangeArrowheads="1"/>
          </p:cNvPicPr>
          <p:nvPr/>
        </p:nvPicPr>
        <p:blipFill>
          <a:blip r:embed="rId4" cstate="print"/>
          <a:srcRect l="12766" r="14894" b="20000"/>
          <a:stretch>
            <a:fillRect/>
          </a:stretch>
        </p:blipFill>
        <p:spPr bwMode="auto">
          <a:xfrm>
            <a:off x="381000" y="5067300"/>
            <a:ext cx="1387475"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9108" name="Picture 20"/>
          <p:cNvPicPr>
            <a:picLocks noChangeAspect="1" noChangeArrowheads="1"/>
          </p:cNvPicPr>
          <p:nvPr/>
        </p:nvPicPr>
        <p:blipFill>
          <a:blip r:embed="rId5" cstate="print"/>
          <a:srcRect l="8261" t="6284" r="8261"/>
          <a:stretch>
            <a:fillRect/>
          </a:stretch>
        </p:blipFill>
        <p:spPr bwMode="auto">
          <a:xfrm>
            <a:off x="2438400" y="5029200"/>
            <a:ext cx="1365250" cy="1219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 name="Picture 38"/>
          <p:cNvPicPr>
            <a:picLocks noChangeAspect="1" noChangeArrowheads="1"/>
          </p:cNvPicPr>
          <p:nvPr/>
        </p:nvPicPr>
        <p:blipFill>
          <a:blip r:embed="rId6" cstate="print"/>
          <a:srcRect l="9494" t="7895" r="9494"/>
          <a:stretch>
            <a:fillRect/>
          </a:stretch>
        </p:blipFill>
        <p:spPr bwMode="auto">
          <a:xfrm>
            <a:off x="2527300" y="1766888"/>
            <a:ext cx="1184275" cy="10795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9109" name="Picture 21"/>
          <p:cNvPicPr>
            <a:picLocks noChangeAspect="1" noChangeArrowheads="1"/>
          </p:cNvPicPr>
          <p:nvPr/>
        </p:nvPicPr>
        <p:blipFill>
          <a:blip r:embed="rId7" cstate="print"/>
          <a:srcRect l="9664" t="4450" r="9664" b="5621"/>
          <a:stretch>
            <a:fillRect/>
          </a:stretch>
        </p:blipFill>
        <p:spPr bwMode="auto">
          <a:xfrm>
            <a:off x="2425700" y="3282950"/>
            <a:ext cx="1308100" cy="11207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2" name="Picture 21"/>
          <p:cNvPicPr>
            <a:picLocks noChangeAspect="1" noChangeArrowheads="1"/>
          </p:cNvPicPr>
          <p:nvPr/>
        </p:nvPicPr>
        <p:blipFill>
          <a:blip r:embed="rId8" cstate="print"/>
          <a:srcRect l="62903" t="38453" r="21848" b="50293"/>
          <a:stretch>
            <a:fillRect/>
          </a:stretch>
        </p:blipFill>
        <p:spPr bwMode="auto">
          <a:xfrm>
            <a:off x="419100" y="1752600"/>
            <a:ext cx="1139825" cy="105251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0132" name="Rectangle 23"/>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3635579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down)">
                                      <p:cBhvr>
                                        <p:cTn id="7" dur="500"/>
                                        <p:tgtEl>
                                          <p:spTgt spid="6246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471"/>
                                        </p:tgtEl>
                                        <p:attrNameLst>
                                          <p:attrName>style.visibility</p:attrName>
                                        </p:attrNameLst>
                                      </p:cBhvr>
                                      <p:to>
                                        <p:strVal val="visible"/>
                                      </p:to>
                                    </p:set>
                                    <p:animEffect transition="in" filter="wipe(down)">
                                      <p:cBhvr>
                                        <p:cTn id="10" dur="500"/>
                                        <p:tgtEl>
                                          <p:spTgt spid="624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2472"/>
                                        </p:tgtEl>
                                        <p:attrNameLst>
                                          <p:attrName>style.visibility</p:attrName>
                                        </p:attrNameLst>
                                      </p:cBhvr>
                                      <p:to>
                                        <p:strVal val="visible"/>
                                      </p:to>
                                    </p:set>
                                    <p:animEffect transition="in" filter="wipe(down)">
                                      <p:cBhvr>
                                        <p:cTn id="13" dur="500"/>
                                        <p:tgtEl>
                                          <p:spTgt spid="6247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2473"/>
                                        </p:tgtEl>
                                        <p:attrNameLst>
                                          <p:attrName>style.visibility</p:attrName>
                                        </p:attrNameLst>
                                      </p:cBhvr>
                                      <p:to>
                                        <p:strVal val="visible"/>
                                      </p:to>
                                    </p:set>
                                    <p:animEffect transition="in" filter="wipe(down)">
                                      <p:cBhvr>
                                        <p:cTn id="16" dur="500"/>
                                        <p:tgtEl>
                                          <p:spTgt spid="6247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2474"/>
                                        </p:tgtEl>
                                        <p:attrNameLst>
                                          <p:attrName>style.visibility</p:attrName>
                                        </p:attrNameLst>
                                      </p:cBhvr>
                                      <p:to>
                                        <p:strVal val="visible"/>
                                      </p:to>
                                    </p:set>
                                    <p:animEffect transition="in" filter="wipe(down)">
                                      <p:cBhvr>
                                        <p:cTn id="19" dur="500"/>
                                        <p:tgtEl>
                                          <p:spTgt spid="6247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2475"/>
                                        </p:tgtEl>
                                        <p:attrNameLst>
                                          <p:attrName>style.visibility</p:attrName>
                                        </p:attrNameLst>
                                      </p:cBhvr>
                                      <p:to>
                                        <p:strVal val="visible"/>
                                      </p:to>
                                    </p:set>
                                    <p:animEffect transition="in" filter="wipe(down)">
                                      <p:cBhvr>
                                        <p:cTn id="22" dur="500"/>
                                        <p:tgtEl>
                                          <p:spTgt spid="6247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476"/>
                                        </p:tgtEl>
                                        <p:attrNameLst>
                                          <p:attrName>style.visibility</p:attrName>
                                        </p:attrNameLst>
                                      </p:cBhvr>
                                      <p:to>
                                        <p:strVal val="visible"/>
                                      </p:to>
                                    </p:set>
                                    <p:animEffect transition="in" filter="wipe(down)">
                                      <p:cBhvr>
                                        <p:cTn id="25" dur="500"/>
                                        <p:tgtEl>
                                          <p:spTgt spid="62476"/>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89108"/>
                                        </p:tgtEl>
                                        <p:attrNameLst>
                                          <p:attrName>style.visibility</p:attrName>
                                        </p:attrNameLst>
                                      </p:cBhvr>
                                      <p:to>
                                        <p:strVal val="visible"/>
                                      </p:to>
                                    </p:set>
                                    <p:animEffect transition="in" filter="wipe(down)">
                                      <p:cBhvr>
                                        <p:cTn id="34" dur="500"/>
                                        <p:tgtEl>
                                          <p:spTgt spid="89108"/>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89109"/>
                                        </p:tgtEl>
                                        <p:attrNameLst>
                                          <p:attrName>style.visibility</p:attrName>
                                        </p:attrNameLst>
                                      </p:cBhvr>
                                      <p:to>
                                        <p:strVal val="visible"/>
                                      </p:to>
                                    </p:set>
                                    <p:animEffect transition="in" filter="wipe(down)">
                                      <p:cBhvr>
                                        <p:cTn id="40" dur="500"/>
                                        <p:tgtEl>
                                          <p:spTgt spid="89109"/>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2466">
                                            <p:txEl>
                                              <p:pRg st="0" end="0"/>
                                            </p:txEl>
                                          </p:spTgt>
                                        </p:tgtEl>
                                        <p:attrNameLst>
                                          <p:attrName>style.visibility</p:attrName>
                                        </p:attrNameLst>
                                      </p:cBhvr>
                                      <p:to>
                                        <p:strVal val="visible"/>
                                      </p:to>
                                    </p:set>
                                    <p:anim calcmode="lin" valueType="num">
                                      <p:cBhvr additive="base">
                                        <p:cTn id="48" dur="5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246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8850">
                                            <p:bg/>
                                          </p:spTgt>
                                        </p:tgtEl>
                                        <p:attrNameLst>
                                          <p:attrName>style.visibility</p:attrName>
                                        </p:attrNameLst>
                                      </p:cBhvr>
                                      <p:to>
                                        <p:strVal val="visible"/>
                                      </p:to>
                                    </p:set>
                                    <p:anim calcmode="lin" valueType="num">
                                      <p:cBhvr additive="base">
                                        <p:cTn id="52" dur="500" fill="hold"/>
                                        <p:tgtEl>
                                          <p:spTgt spid="78850">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78850">
                                            <p:bg/>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8850">
                                            <p:txEl>
                                              <p:pRg st="0" end="0"/>
                                            </p:txEl>
                                          </p:spTgt>
                                        </p:tgtEl>
                                        <p:attrNameLst>
                                          <p:attrName>style.visibility</p:attrName>
                                        </p:attrNameLst>
                                      </p:cBhvr>
                                      <p:to>
                                        <p:strVal val="visible"/>
                                      </p:to>
                                    </p:set>
                                    <p:anim calcmode="lin" valueType="num">
                                      <p:cBhvr additive="base">
                                        <p:cTn id="56" dur="500" fill="hold"/>
                                        <p:tgtEl>
                                          <p:spTgt spid="78850">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8850">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8850">
                                            <p:txEl>
                                              <p:pRg st="1" end="1"/>
                                            </p:txEl>
                                          </p:spTgt>
                                        </p:tgtEl>
                                        <p:attrNameLst>
                                          <p:attrName>style.visibility</p:attrName>
                                        </p:attrNameLst>
                                      </p:cBhvr>
                                      <p:to>
                                        <p:strVal val="visible"/>
                                      </p:to>
                                    </p:set>
                                    <p:anim calcmode="lin" valueType="num">
                                      <p:cBhvr additive="base">
                                        <p:cTn id="60" dur="500" fill="hold"/>
                                        <p:tgtEl>
                                          <p:spTgt spid="78850">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8850">
                                            <p:txEl>
                                              <p:pRg st="1" end="1"/>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850">
                                            <p:txEl>
                                              <p:pRg st="2" end="2"/>
                                            </p:txEl>
                                          </p:spTgt>
                                        </p:tgtEl>
                                        <p:attrNameLst>
                                          <p:attrName>style.visibility</p:attrName>
                                        </p:attrNameLst>
                                      </p:cBhvr>
                                      <p:to>
                                        <p:strVal val="visible"/>
                                      </p:to>
                                    </p:set>
                                    <p:anim calcmode="lin" valueType="num">
                                      <p:cBhvr additive="base">
                                        <p:cTn id="64" dur="500" fill="hold"/>
                                        <p:tgtEl>
                                          <p:spTgt spid="78850">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88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8851">
                                            <p:bg/>
                                          </p:spTgt>
                                        </p:tgtEl>
                                        <p:attrNameLst>
                                          <p:attrName>style.visibility</p:attrName>
                                        </p:attrNameLst>
                                      </p:cBhvr>
                                      <p:to>
                                        <p:strVal val="visible"/>
                                      </p:to>
                                    </p:set>
                                    <p:anim calcmode="lin" valueType="num">
                                      <p:cBhvr additive="base">
                                        <p:cTn id="70" dur="500" fill="hold"/>
                                        <p:tgtEl>
                                          <p:spTgt spid="78851">
                                            <p:bg/>
                                          </p:spTgt>
                                        </p:tgtEl>
                                        <p:attrNameLst>
                                          <p:attrName>ppt_x</p:attrName>
                                        </p:attrNameLst>
                                      </p:cBhvr>
                                      <p:tavLst>
                                        <p:tav tm="0">
                                          <p:val>
                                            <p:strVal val="#ppt_x"/>
                                          </p:val>
                                        </p:tav>
                                        <p:tav tm="100000">
                                          <p:val>
                                            <p:strVal val="#ppt_x"/>
                                          </p:val>
                                        </p:tav>
                                      </p:tavLst>
                                    </p:anim>
                                    <p:anim calcmode="lin" valueType="num">
                                      <p:cBhvr additive="base">
                                        <p:cTn id="71" dur="500" fill="hold"/>
                                        <p:tgtEl>
                                          <p:spTgt spid="78851">
                                            <p:bg/>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8851">
                                            <p:txEl>
                                              <p:pRg st="0" end="0"/>
                                            </p:txEl>
                                          </p:spTgt>
                                        </p:tgtEl>
                                        <p:attrNameLst>
                                          <p:attrName>style.visibility</p:attrName>
                                        </p:attrNameLst>
                                      </p:cBhvr>
                                      <p:to>
                                        <p:strVal val="visible"/>
                                      </p:to>
                                    </p:set>
                                    <p:anim calcmode="lin" valueType="num">
                                      <p:cBhvr additive="base">
                                        <p:cTn id="74"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8853">
                                            <p:bg/>
                                          </p:spTgt>
                                        </p:tgtEl>
                                        <p:attrNameLst>
                                          <p:attrName>style.visibility</p:attrName>
                                        </p:attrNameLst>
                                      </p:cBhvr>
                                      <p:to>
                                        <p:strVal val="visible"/>
                                      </p:to>
                                    </p:set>
                                    <p:anim calcmode="lin" valueType="num">
                                      <p:cBhvr additive="base">
                                        <p:cTn id="80" dur="500" fill="hold"/>
                                        <p:tgtEl>
                                          <p:spTgt spid="78853">
                                            <p:bg/>
                                          </p:spTgt>
                                        </p:tgtEl>
                                        <p:attrNameLst>
                                          <p:attrName>ppt_x</p:attrName>
                                        </p:attrNameLst>
                                      </p:cBhvr>
                                      <p:tavLst>
                                        <p:tav tm="0">
                                          <p:val>
                                            <p:strVal val="#ppt_x"/>
                                          </p:val>
                                        </p:tav>
                                        <p:tav tm="100000">
                                          <p:val>
                                            <p:strVal val="#ppt_x"/>
                                          </p:val>
                                        </p:tav>
                                      </p:tavLst>
                                    </p:anim>
                                    <p:anim calcmode="lin" valueType="num">
                                      <p:cBhvr additive="base">
                                        <p:cTn id="81" dur="500" fill="hold"/>
                                        <p:tgtEl>
                                          <p:spTgt spid="78853">
                                            <p:bg/>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78853">
                                            <p:txEl>
                                              <p:pRg st="0" end="0"/>
                                            </p:txEl>
                                          </p:spTgt>
                                        </p:tgtEl>
                                        <p:attrNameLst>
                                          <p:attrName>style.visibility</p:attrName>
                                        </p:attrNameLst>
                                      </p:cBhvr>
                                      <p:to>
                                        <p:strVal val="visible"/>
                                      </p:to>
                                    </p:set>
                                    <p:anim calcmode="lin" valueType="num">
                                      <p:cBhvr additive="base">
                                        <p:cTn id="84" dur="500" fill="hold"/>
                                        <p:tgtEl>
                                          <p:spTgt spid="78853">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8853">
                                            <p:txEl>
                                              <p:pRg st="0" end="0"/>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78853">
                                            <p:txEl>
                                              <p:pRg st="1" end="1"/>
                                            </p:txEl>
                                          </p:spTgt>
                                        </p:tgtEl>
                                        <p:attrNameLst>
                                          <p:attrName>style.visibility</p:attrName>
                                        </p:attrNameLst>
                                      </p:cBhvr>
                                      <p:to>
                                        <p:strVal val="visible"/>
                                      </p:to>
                                    </p:set>
                                    <p:anim calcmode="lin" valueType="num">
                                      <p:cBhvr additive="base">
                                        <p:cTn id="88" dur="500" fill="hold"/>
                                        <p:tgtEl>
                                          <p:spTgt spid="78853">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8853">
                                            <p:txEl>
                                              <p:pRg st="1" end="1"/>
                                            </p:txEl>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78853">
                                            <p:txEl>
                                              <p:pRg st="2" end="2"/>
                                            </p:txEl>
                                          </p:spTgt>
                                        </p:tgtEl>
                                        <p:attrNameLst>
                                          <p:attrName>style.visibility</p:attrName>
                                        </p:attrNameLst>
                                      </p:cBhvr>
                                      <p:to>
                                        <p:strVal val="visible"/>
                                      </p:to>
                                    </p:set>
                                    <p:anim calcmode="lin" valueType="num">
                                      <p:cBhvr additive="base">
                                        <p:cTn id="92" dur="500" fill="hold"/>
                                        <p:tgtEl>
                                          <p:spTgt spid="78853">
                                            <p:txEl>
                                              <p:pRg st="2" end="2"/>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788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78850" grpId="0" build="allAtOnce" animBg="1"/>
      <p:bldP spid="78851" grpId="0" build="allAtOnce" animBg="1"/>
      <p:bldP spid="62469" grpId="0" animBg="1"/>
      <p:bldP spid="78853" grpId="0" build="allAtOnce" animBg="1"/>
      <p:bldP spid="62471" grpId="0"/>
      <p:bldP spid="62472" grpId="0"/>
      <p:bldP spid="62473" grpId="0"/>
      <p:bldP spid="62474" grpId="0"/>
      <p:bldP spid="62475" grpId="0"/>
      <p:bldP spid="624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4114800" y="1447800"/>
            <a:ext cx="4648200" cy="1752600"/>
          </a:xfrm>
          <a:prstGeom prst="rect">
            <a:avLst/>
          </a:prstGeom>
          <a:noFill/>
          <a:ln w="9525">
            <a:solidFill>
              <a:srgbClr val="FF0000"/>
            </a:solidFill>
            <a:miter lim="800000"/>
            <a:headEnd/>
            <a:tailEnd/>
          </a:ln>
        </p:spPr>
        <p:txBody>
          <a:bodyPr anchor="ctr"/>
          <a:lstStyle/>
          <a:p>
            <a:pPr eaLnBrk="1" hangingPunct="1">
              <a:lnSpc>
                <a:spcPct val="120000"/>
              </a:lnSpc>
              <a:buFont typeface="Arial" charset="0"/>
              <a:buChar char="•"/>
            </a:pPr>
            <a:r>
              <a:rPr lang="en-US" altLang="en-US" sz="2000" b="1" u="sng">
                <a:solidFill>
                  <a:srgbClr val="FF0000"/>
                </a:solidFill>
                <a:latin typeface="Tahoma" pitchFamily="34" charset="0"/>
                <a:cs typeface="Tahoma" pitchFamily="34" charset="0"/>
              </a:rPr>
              <a:t> Đặc điểm nhận biết: </a:t>
            </a:r>
          </a:p>
          <a:p>
            <a:pPr eaLnBrk="1" hangingPunct="1">
              <a:lnSpc>
                <a:spcPct val="120000"/>
              </a:lnSpc>
            </a:pPr>
            <a:r>
              <a:rPr lang="en-US" altLang="en-US">
                <a:latin typeface="Tahoma" pitchFamily="34" charset="0"/>
                <a:cs typeface="Tahoma" pitchFamily="34" charset="0"/>
              </a:rPr>
              <a:t>Hình tròn, màu xanh lam, trên nền                        có hình vẽ màu trắng đặc trưng                         cho hiệu lệnh người sử dụng đường biết để thi hành</a:t>
            </a:r>
          </a:p>
        </p:txBody>
      </p:sp>
      <p:sp>
        <p:nvSpPr>
          <p:cNvPr id="80899" name="Rectangle 15"/>
          <p:cNvSpPr>
            <a:spLocks noChangeArrowheads="1"/>
          </p:cNvSpPr>
          <p:nvPr/>
        </p:nvSpPr>
        <p:spPr bwMode="auto">
          <a:xfrm>
            <a:off x="4114800" y="3352800"/>
            <a:ext cx="4648200" cy="554038"/>
          </a:xfrm>
          <a:prstGeom prst="rect">
            <a:avLst/>
          </a:prstGeom>
          <a:noFill/>
          <a:ln w="9525">
            <a:solidFill>
              <a:srgbClr val="FF0000"/>
            </a:solidFill>
            <a:miter lim="800000"/>
            <a:headEnd/>
            <a:tailEnd/>
          </a:ln>
        </p:spPr>
        <p:txBody>
          <a:bodyPr>
            <a:spAutoFit/>
          </a:bodyPr>
          <a:lstStyle/>
          <a:p>
            <a:pPr eaLnBrk="1" hangingPunct="1">
              <a:lnSpc>
                <a:spcPct val="150000"/>
              </a:lnSpc>
              <a:buFont typeface="Arial" charset="0"/>
              <a:buChar char="•"/>
            </a:pPr>
            <a:r>
              <a:rPr lang="en-US" altLang="en-US" sz="2000" b="1">
                <a:solidFill>
                  <a:srgbClr val="FF0000"/>
                </a:solidFill>
                <a:latin typeface="Tahoma" pitchFamily="34" charset="0"/>
                <a:cs typeface="Tahoma" pitchFamily="34" charset="0"/>
              </a:rPr>
              <a:t> Nội dung biển:</a:t>
            </a:r>
            <a:r>
              <a:rPr lang="en-US" altLang="en-US" b="1">
                <a:solidFill>
                  <a:srgbClr val="FF0000"/>
                </a:solidFill>
                <a:latin typeface="Tahoma" pitchFamily="34" charset="0"/>
                <a:cs typeface="Tahoma" pitchFamily="34" charset="0"/>
              </a:rPr>
              <a:t>  </a:t>
            </a:r>
            <a:r>
              <a:rPr lang="en-US" altLang="en-US">
                <a:latin typeface="Tahoma" pitchFamily="34" charset="0"/>
                <a:cs typeface="Tahoma" pitchFamily="34" charset="0"/>
              </a:rPr>
              <a:t>Đưa ra hướng dẫn </a:t>
            </a:r>
          </a:p>
        </p:txBody>
      </p:sp>
      <p:sp>
        <p:nvSpPr>
          <p:cNvPr id="63492" name="Rectangle 10"/>
          <p:cNvSpPr>
            <a:spLocks noChangeArrowheads="1"/>
          </p:cNvSpPr>
          <p:nvPr/>
        </p:nvSpPr>
        <p:spPr bwMode="auto">
          <a:xfrm>
            <a:off x="457200" y="838200"/>
            <a:ext cx="3200400" cy="457200"/>
          </a:xfrm>
          <a:prstGeom prst="rect">
            <a:avLst/>
          </a:prstGeom>
          <a:solidFill>
            <a:srgbClr val="FFA7E8"/>
          </a:solidFill>
          <a:ln w="9525">
            <a:noFill/>
            <a:miter lim="800000"/>
            <a:headEnd/>
            <a:tailEnd/>
          </a:ln>
          <a:effectLst>
            <a:prstShdw prst="shdw17" dist="17961" dir="2700000">
              <a:srgbClr val="990000">
                <a:alpha val="74997"/>
              </a:srgbClr>
            </a:prstShdw>
          </a:effectLst>
        </p:spPr>
        <p:txBody>
          <a:bodyPr anchor="ctr"/>
          <a:lstStyle/>
          <a:p>
            <a:pPr marL="342900" indent="-342900" algn="ctr" eaLnBrk="1" hangingPunct="1"/>
            <a:r>
              <a:rPr lang="en-US" altLang="en-US" b="1">
                <a:latin typeface="Tahoma" pitchFamily="34" charset="0"/>
                <a:cs typeface="Tahoma" pitchFamily="34" charset="0"/>
              </a:rPr>
              <a:t>Một số biển báo hiệu lệnh</a:t>
            </a:r>
          </a:p>
        </p:txBody>
      </p:sp>
      <p:sp>
        <p:nvSpPr>
          <p:cNvPr id="3" name="TextBox 13"/>
          <p:cNvSpPr txBox="1">
            <a:spLocks noChangeArrowheads="1"/>
          </p:cNvSpPr>
          <p:nvPr/>
        </p:nvSpPr>
        <p:spPr bwMode="auto">
          <a:xfrm>
            <a:off x="4114800" y="4064000"/>
            <a:ext cx="4648200" cy="2413000"/>
          </a:xfrm>
          <a:prstGeom prst="rect">
            <a:avLst/>
          </a:prstGeom>
          <a:noFill/>
          <a:ln w="9525">
            <a:solidFill>
              <a:srgbClr val="FF0000"/>
            </a:solidFill>
            <a:miter lim="800000"/>
            <a:headEnd/>
            <a:tailEnd/>
          </a:ln>
        </p:spPr>
        <p:txBody>
          <a:bodyPr>
            <a:spAutoFit/>
          </a:bodyPr>
          <a:lstStyle/>
          <a:p>
            <a:pPr eaLnBrk="1" hangingPunct="1">
              <a:lnSpc>
                <a:spcPct val="120000"/>
              </a:lnSpc>
              <a:buFont typeface="Arial" charset="0"/>
              <a:buChar char="•"/>
            </a:pPr>
            <a:r>
              <a:rPr lang="en-US" altLang="en-US" b="1">
                <a:solidFill>
                  <a:srgbClr val="FF0000"/>
                </a:solidFill>
                <a:latin typeface="Tahoma" pitchFamily="34" charset="0"/>
                <a:cs typeface="Tahoma" pitchFamily="34" charset="0"/>
              </a:rPr>
              <a:t> Cách nhớ tên và ý nghĩa của biển:</a:t>
            </a:r>
          </a:p>
          <a:p>
            <a:pPr eaLnBrk="1" hangingPunct="1">
              <a:lnSpc>
                <a:spcPct val="120000"/>
              </a:lnSpc>
              <a:buFontTx/>
              <a:buChar char="-"/>
            </a:pPr>
            <a:r>
              <a:rPr lang="en-US" altLang="en-US">
                <a:latin typeface="Tahoma" pitchFamily="34" charset="0"/>
                <a:cs typeface="Tahoma" pitchFamily="34" charset="0"/>
              </a:rPr>
              <a:t>Dựa vào đặc điểm nhận biết ở trên                    để nhớ loại biển là biển báo hiệu lệnh</a:t>
            </a:r>
          </a:p>
          <a:p>
            <a:pPr eaLnBrk="1" hangingPunct="1">
              <a:lnSpc>
                <a:spcPct val="120000"/>
              </a:lnSpc>
              <a:buFontTx/>
              <a:buChar char="-"/>
            </a:pPr>
            <a:r>
              <a:rPr lang="en-US" altLang="en-US">
                <a:latin typeface="Tahoma" pitchFamily="34" charset="0"/>
                <a:cs typeface="Tahoma" pitchFamily="34" charset="0"/>
              </a:rPr>
              <a:t> Dựa vào hình vẽ màu trắng để đoán                  và nhớ nội dung biển báo. Ví dụ hình vẽ màu trắng là hình mũi tên thẳng                               thì biển báo là chỉ được phép đi thẳng</a:t>
            </a:r>
          </a:p>
        </p:txBody>
      </p:sp>
      <p:sp>
        <p:nvSpPr>
          <p:cNvPr id="63494" name="TextBox 21"/>
          <p:cNvSpPr txBox="1">
            <a:spLocks noChangeArrowheads="1"/>
          </p:cNvSpPr>
          <p:nvPr/>
        </p:nvSpPr>
        <p:spPr bwMode="auto">
          <a:xfrm>
            <a:off x="76200" y="2514600"/>
            <a:ext cx="19812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Đường dành cho người đi bộ</a:t>
            </a:r>
          </a:p>
        </p:txBody>
      </p:sp>
      <p:sp>
        <p:nvSpPr>
          <p:cNvPr id="63495" name="TextBox 22"/>
          <p:cNvSpPr txBox="1">
            <a:spLocks noChangeArrowheads="1"/>
          </p:cNvSpPr>
          <p:nvPr/>
        </p:nvSpPr>
        <p:spPr bwMode="auto">
          <a:xfrm>
            <a:off x="1752600" y="2524125"/>
            <a:ext cx="24384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Hướng phải đi</a:t>
            </a:r>
          </a:p>
          <a:p>
            <a:pPr algn="ctr" eaLnBrk="1" hangingPunct="1"/>
            <a:r>
              <a:rPr lang="en-US" altLang="en-US" sz="1400" b="1">
                <a:latin typeface="Tahoma" pitchFamily="34" charset="0"/>
                <a:cs typeface="Tahoma" pitchFamily="34" charset="0"/>
              </a:rPr>
              <a:t> vòng sang trái</a:t>
            </a:r>
          </a:p>
        </p:txBody>
      </p:sp>
      <p:sp>
        <p:nvSpPr>
          <p:cNvPr id="63496" name="TextBox 23"/>
          <p:cNvSpPr txBox="1">
            <a:spLocks noChangeArrowheads="1"/>
          </p:cNvSpPr>
          <p:nvPr/>
        </p:nvSpPr>
        <p:spPr bwMode="auto">
          <a:xfrm>
            <a:off x="381000" y="4343400"/>
            <a:ext cx="1676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Tốc độ tối thiểu</a:t>
            </a:r>
          </a:p>
        </p:txBody>
      </p:sp>
      <p:sp>
        <p:nvSpPr>
          <p:cNvPr id="63497" name="TextBox 24"/>
          <p:cNvSpPr txBox="1">
            <a:spLocks noChangeArrowheads="1"/>
          </p:cNvSpPr>
          <p:nvPr/>
        </p:nvSpPr>
        <p:spPr bwMode="auto">
          <a:xfrm>
            <a:off x="2057400" y="4343400"/>
            <a:ext cx="16764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Hướng đi thẳng phải theo</a:t>
            </a:r>
          </a:p>
        </p:txBody>
      </p:sp>
      <p:sp>
        <p:nvSpPr>
          <p:cNvPr id="63498" name="TextBox 25"/>
          <p:cNvSpPr txBox="1">
            <a:spLocks noChangeArrowheads="1"/>
          </p:cNvSpPr>
          <p:nvPr/>
        </p:nvSpPr>
        <p:spPr bwMode="auto">
          <a:xfrm>
            <a:off x="152400" y="6096000"/>
            <a:ext cx="21336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Nơi giao nhau chạy theo vòng xuyến</a:t>
            </a:r>
          </a:p>
        </p:txBody>
      </p:sp>
      <p:sp>
        <p:nvSpPr>
          <p:cNvPr id="63499" name="TextBox 26"/>
          <p:cNvSpPr txBox="1">
            <a:spLocks noChangeArrowheads="1"/>
          </p:cNvSpPr>
          <p:nvPr/>
        </p:nvSpPr>
        <p:spPr bwMode="auto">
          <a:xfrm>
            <a:off x="1981200" y="6096000"/>
            <a:ext cx="21336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Tuyến đường cầu vượt cắt qua</a:t>
            </a:r>
          </a:p>
        </p:txBody>
      </p:sp>
      <p:sp>
        <p:nvSpPr>
          <p:cNvPr id="92172" name="Slide Number Placeholder 18"/>
          <p:cNvSpPr>
            <a:spLocks noGrp="1"/>
          </p:cNvSpPr>
          <p:nvPr>
            <p:ph type="sldNum" sz="quarter" idx="12"/>
          </p:nvPr>
        </p:nvSpPr>
        <p:spPr bwMode="auto">
          <a:noFill/>
          <a:ln>
            <a:miter lim="800000"/>
            <a:headEnd/>
            <a:tailEnd/>
          </a:ln>
        </p:spPr>
        <p:txBody>
          <a:bodyPr/>
          <a:lstStyle/>
          <a:p>
            <a:fld id="{F31A18D8-428B-4632-8EED-A6DA2900DDB8}" type="slidenum">
              <a:rPr lang="en-US" altLang="en-US"/>
              <a:pPr/>
              <a:t>11</a:t>
            </a:fld>
            <a:endParaRPr lang="en-US" altLang="en-US"/>
          </a:p>
        </p:txBody>
      </p:sp>
      <p:pic>
        <p:nvPicPr>
          <p:cNvPr id="20" name="Picture 35"/>
          <p:cNvPicPr>
            <a:picLocks noChangeAspect="1" noChangeArrowheads="1"/>
          </p:cNvPicPr>
          <p:nvPr/>
        </p:nvPicPr>
        <p:blipFill>
          <a:blip r:embed="rId3" cstate="print"/>
          <a:srcRect r="79673"/>
          <a:stretch>
            <a:fillRect/>
          </a:stretch>
        </p:blipFill>
        <p:spPr bwMode="auto">
          <a:xfrm>
            <a:off x="2438400" y="3200400"/>
            <a:ext cx="1066800" cy="106838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1" name="Picture 36"/>
          <p:cNvPicPr>
            <a:picLocks noChangeAspect="1" noChangeArrowheads="1"/>
          </p:cNvPicPr>
          <p:nvPr/>
        </p:nvPicPr>
        <p:blipFill>
          <a:blip r:embed="rId4" cstate="print"/>
          <a:srcRect l="17894" r="19478" b="16832"/>
          <a:stretch>
            <a:fillRect/>
          </a:stretch>
        </p:blipFill>
        <p:spPr bwMode="auto">
          <a:xfrm>
            <a:off x="558800" y="3200400"/>
            <a:ext cx="1066800" cy="10668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2" name="Picture 33"/>
          <p:cNvPicPr>
            <a:picLocks noChangeAspect="1" noChangeArrowheads="1"/>
          </p:cNvPicPr>
          <p:nvPr/>
        </p:nvPicPr>
        <p:blipFill>
          <a:blip r:embed="rId5" cstate="print"/>
          <a:srcRect/>
          <a:stretch>
            <a:fillRect/>
          </a:stretch>
        </p:blipFill>
        <p:spPr bwMode="auto">
          <a:xfrm>
            <a:off x="546100" y="4935538"/>
            <a:ext cx="1206500" cy="1128712"/>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 name="Picture 34"/>
          <p:cNvPicPr>
            <a:picLocks noChangeAspect="1" noChangeArrowheads="1"/>
          </p:cNvPicPr>
          <p:nvPr/>
        </p:nvPicPr>
        <p:blipFill>
          <a:blip r:embed="rId6" cstate="print"/>
          <a:srcRect l="7273"/>
          <a:stretch>
            <a:fillRect/>
          </a:stretch>
        </p:blipFill>
        <p:spPr bwMode="auto">
          <a:xfrm>
            <a:off x="533400" y="1447800"/>
            <a:ext cx="1047750" cy="10382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4" name="Picture 37"/>
          <p:cNvPicPr>
            <a:picLocks noChangeAspect="1" noChangeArrowheads="1"/>
          </p:cNvPicPr>
          <p:nvPr/>
        </p:nvPicPr>
        <p:blipFill>
          <a:blip r:embed="rId7" cstate="print"/>
          <a:srcRect l="12121"/>
          <a:stretch>
            <a:fillRect/>
          </a:stretch>
        </p:blipFill>
        <p:spPr bwMode="auto">
          <a:xfrm>
            <a:off x="2438400" y="1447800"/>
            <a:ext cx="1066800" cy="10731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90132" name="Picture 20"/>
          <p:cNvPicPr>
            <a:picLocks noChangeAspect="1" noChangeArrowheads="1"/>
          </p:cNvPicPr>
          <p:nvPr/>
        </p:nvPicPr>
        <p:blipFill>
          <a:blip r:embed="rId8" cstate="print"/>
          <a:srcRect/>
          <a:stretch>
            <a:fillRect/>
          </a:stretch>
        </p:blipFill>
        <p:spPr bwMode="auto">
          <a:xfrm>
            <a:off x="2374900" y="4889500"/>
            <a:ext cx="1189038" cy="1143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3507" name="Text Box 2"/>
          <p:cNvSpPr txBox="1">
            <a:spLocks noChangeArrowheads="1"/>
          </p:cNvSpPr>
          <p:nvPr/>
        </p:nvSpPr>
        <p:spPr bwMode="auto">
          <a:xfrm>
            <a:off x="4343400" y="819150"/>
            <a:ext cx="3962400" cy="400050"/>
          </a:xfrm>
          <a:prstGeom prst="rect">
            <a:avLst/>
          </a:prstGeom>
          <a:noFill/>
          <a:ln w="9525">
            <a:noFill/>
            <a:miter lim="800000"/>
            <a:headEnd/>
            <a:tailEnd/>
          </a:ln>
        </p:spPr>
        <p:txBody>
          <a:bodyPr>
            <a:spAutoFit/>
          </a:bodyPr>
          <a:lstStyle/>
          <a:p>
            <a:pPr algn="ctr" eaLnBrk="1" hangingPunct="1">
              <a:buClr>
                <a:schemeClr val="accent2"/>
              </a:buClr>
            </a:pPr>
            <a:r>
              <a:rPr lang="en-US" altLang="en-US" sz="2000" b="1">
                <a:latin typeface="Tahoma" pitchFamily="34" charset="0"/>
                <a:cs typeface="Tahoma" pitchFamily="34" charset="0"/>
              </a:rPr>
              <a:t>Nhóm biển báo hiệu lệnh:</a:t>
            </a:r>
            <a:endParaRPr lang="en-US" altLang="en-US" sz="2000">
              <a:latin typeface="Tahoma" pitchFamily="34" charset="0"/>
              <a:cs typeface="Tahoma" pitchFamily="34" charset="0"/>
            </a:endParaRPr>
          </a:p>
        </p:txBody>
      </p:sp>
      <p:sp>
        <p:nvSpPr>
          <p:cNvPr id="92180" name="Rectangle 25"/>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2634325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wipe(down)">
                                      <p:cBhvr>
                                        <p:cTn id="7" dur="500"/>
                                        <p:tgtEl>
                                          <p:spTgt spid="6349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3494"/>
                                        </p:tgtEl>
                                        <p:attrNameLst>
                                          <p:attrName>style.visibility</p:attrName>
                                        </p:attrNameLst>
                                      </p:cBhvr>
                                      <p:to>
                                        <p:strVal val="visible"/>
                                      </p:to>
                                    </p:set>
                                    <p:animEffect transition="in" filter="wipe(down)">
                                      <p:cBhvr>
                                        <p:cTn id="10" dur="500"/>
                                        <p:tgtEl>
                                          <p:spTgt spid="634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3495"/>
                                        </p:tgtEl>
                                        <p:attrNameLst>
                                          <p:attrName>style.visibility</p:attrName>
                                        </p:attrNameLst>
                                      </p:cBhvr>
                                      <p:to>
                                        <p:strVal val="visible"/>
                                      </p:to>
                                    </p:set>
                                    <p:animEffect transition="in" filter="wipe(down)">
                                      <p:cBhvr>
                                        <p:cTn id="13" dur="500"/>
                                        <p:tgtEl>
                                          <p:spTgt spid="634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3496"/>
                                        </p:tgtEl>
                                        <p:attrNameLst>
                                          <p:attrName>style.visibility</p:attrName>
                                        </p:attrNameLst>
                                      </p:cBhvr>
                                      <p:to>
                                        <p:strVal val="visible"/>
                                      </p:to>
                                    </p:set>
                                    <p:animEffect transition="in" filter="wipe(down)">
                                      <p:cBhvr>
                                        <p:cTn id="16" dur="500"/>
                                        <p:tgtEl>
                                          <p:spTgt spid="634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3497"/>
                                        </p:tgtEl>
                                        <p:attrNameLst>
                                          <p:attrName>style.visibility</p:attrName>
                                        </p:attrNameLst>
                                      </p:cBhvr>
                                      <p:to>
                                        <p:strVal val="visible"/>
                                      </p:to>
                                    </p:set>
                                    <p:animEffect transition="in" filter="wipe(down)">
                                      <p:cBhvr>
                                        <p:cTn id="19" dur="500"/>
                                        <p:tgtEl>
                                          <p:spTgt spid="6349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3498"/>
                                        </p:tgtEl>
                                        <p:attrNameLst>
                                          <p:attrName>style.visibility</p:attrName>
                                        </p:attrNameLst>
                                      </p:cBhvr>
                                      <p:to>
                                        <p:strVal val="visible"/>
                                      </p:to>
                                    </p:set>
                                    <p:animEffect transition="in" filter="wipe(down)">
                                      <p:cBhvr>
                                        <p:cTn id="22" dur="500"/>
                                        <p:tgtEl>
                                          <p:spTgt spid="6349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3499"/>
                                        </p:tgtEl>
                                        <p:attrNameLst>
                                          <p:attrName>style.visibility</p:attrName>
                                        </p:attrNameLst>
                                      </p:cBhvr>
                                      <p:to>
                                        <p:strVal val="visible"/>
                                      </p:to>
                                    </p:set>
                                    <p:animEffect transition="in" filter="wipe(down)">
                                      <p:cBhvr>
                                        <p:cTn id="25" dur="500"/>
                                        <p:tgtEl>
                                          <p:spTgt spid="63499"/>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90132"/>
                                        </p:tgtEl>
                                        <p:attrNameLst>
                                          <p:attrName>style.visibility</p:attrName>
                                        </p:attrNameLst>
                                      </p:cBhvr>
                                      <p:to>
                                        <p:strVal val="visible"/>
                                      </p:to>
                                    </p:set>
                                    <p:animEffect transition="in" filter="wipe(down)">
                                      <p:cBhvr>
                                        <p:cTn id="43" dur="500"/>
                                        <p:tgtEl>
                                          <p:spTgt spid="901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3507">
                                            <p:txEl>
                                              <p:pRg st="0" end="0"/>
                                            </p:txEl>
                                          </p:spTgt>
                                        </p:tgtEl>
                                        <p:attrNameLst>
                                          <p:attrName>style.visibility</p:attrName>
                                        </p:attrNameLst>
                                      </p:cBhvr>
                                      <p:to>
                                        <p:strVal val="visible"/>
                                      </p:to>
                                    </p:set>
                                    <p:anim calcmode="lin" valueType="num">
                                      <p:cBhvr additive="base">
                                        <p:cTn id="48" dur="500" fill="hold"/>
                                        <p:tgtEl>
                                          <p:spTgt spid="6350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3507">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
                                            <p:bg/>
                                          </p:spTgt>
                                        </p:tgtEl>
                                        <p:attrNameLst>
                                          <p:attrName>style.visibility</p:attrName>
                                        </p:attrNameLst>
                                      </p:cBhvr>
                                      <p:to>
                                        <p:strVal val="visible"/>
                                      </p:to>
                                    </p:set>
                                    <p:anim calcmode="lin" valueType="num">
                                      <p:cBhvr additive="base">
                                        <p:cTn id="5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
                                            <p:bg/>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 calcmode="lin" valueType="num">
                                      <p:cBhvr additive="base">
                                        <p:cTn id="5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 calcmode="lin" valueType="num">
                                      <p:cBhvr additive="base">
                                        <p:cTn id="6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0899">
                                            <p:bg/>
                                          </p:spTgt>
                                        </p:tgtEl>
                                        <p:attrNameLst>
                                          <p:attrName>style.visibility</p:attrName>
                                        </p:attrNameLst>
                                      </p:cBhvr>
                                      <p:to>
                                        <p:strVal val="visible"/>
                                      </p:to>
                                    </p:set>
                                    <p:anim calcmode="lin" valueType="num">
                                      <p:cBhvr additive="base">
                                        <p:cTn id="66" dur="500" fill="hold"/>
                                        <p:tgtEl>
                                          <p:spTgt spid="80899">
                                            <p:bg/>
                                          </p:spTgt>
                                        </p:tgtEl>
                                        <p:attrNameLst>
                                          <p:attrName>ppt_x</p:attrName>
                                        </p:attrNameLst>
                                      </p:cBhvr>
                                      <p:tavLst>
                                        <p:tav tm="0">
                                          <p:val>
                                            <p:strVal val="#ppt_x"/>
                                          </p:val>
                                        </p:tav>
                                        <p:tav tm="100000">
                                          <p:val>
                                            <p:strVal val="#ppt_x"/>
                                          </p:val>
                                        </p:tav>
                                      </p:tavLst>
                                    </p:anim>
                                    <p:anim calcmode="lin" valueType="num">
                                      <p:cBhvr additive="base">
                                        <p:cTn id="67" dur="500" fill="hold"/>
                                        <p:tgtEl>
                                          <p:spTgt spid="80899">
                                            <p:bg/>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0899">
                                            <p:txEl>
                                              <p:pRg st="0" end="0"/>
                                            </p:txEl>
                                          </p:spTgt>
                                        </p:tgtEl>
                                        <p:attrNameLst>
                                          <p:attrName>style.visibility</p:attrName>
                                        </p:attrNameLst>
                                      </p:cBhvr>
                                      <p:to>
                                        <p:strVal val="visible"/>
                                      </p:to>
                                    </p:set>
                                    <p:anim calcmode="lin" valueType="num">
                                      <p:cBhvr additive="base">
                                        <p:cTn id="70"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bg/>
                                          </p:spTgt>
                                        </p:tgtEl>
                                        <p:attrNameLst>
                                          <p:attrName>style.visibility</p:attrName>
                                        </p:attrNameLst>
                                      </p:cBhvr>
                                      <p:to>
                                        <p:strVal val="visible"/>
                                      </p:to>
                                    </p:set>
                                    <p:anim calcmode="lin" valueType="num">
                                      <p:cBhvr additive="base">
                                        <p:cTn id="76" dur="500" fill="hold"/>
                                        <p:tgtEl>
                                          <p:spTgt spid="3">
                                            <p:bg/>
                                          </p:spTgt>
                                        </p:tgtEl>
                                        <p:attrNameLst>
                                          <p:attrName>ppt_x</p:attrName>
                                        </p:attrNameLst>
                                      </p:cBhvr>
                                      <p:tavLst>
                                        <p:tav tm="0">
                                          <p:val>
                                            <p:strVal val="#ppt_x"/>
                                          </p:val>
                                        </p:tav>
                                        <p:tav tm="100000">
                                          <p:val>
                                            <p:strVal val="#ppt_x"/>
                                          </p:val>
                                        </p:tav>
                                      </p:tavLst>
                                    </p:anim>
                                    <p:anim calcmode="lin" valueType="num">
                                      <p:cBhvr additive="base">
                                        <p:cTn id="77" dur="500" fill="hold"/>
                                        <p:tgtEl>
                                          <p:spTgt spid="3">
                                            <p:bg/>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 calcmode="lin" valueType="num">
                                      <p:cBhvr additive="base">
                                        <p:cTn id="8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
                                            <p:txEl>
                                              <p:pRg st="1" end="1"/>
                                            </p:txEl>
                                          </p:spTgt>
                                        </p:tgtEl>
                                        <p:attrNameLst>
                                          <p:attrName>style.visibility</p:attrName>
                                        </p:attrNameLst>
                                      </p:cBhvr>
                                      <p:to>
                                        <p:strVal val="visible"/>
                                      </p:to>
                                    </p:set>
                                    <p:anim calcmode="lin" valueType="num">
                                      <p:cBhvr additive="base">
                                        <p:cTn id="8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
                                            <p:txEl>
                                              <p:pRg st="2" end="2"/>
                                            </p:txEl>
                                          </p:spTgt>
                                        </p:tgtEl>
                                        <p:attrNameLst>
                                          <p:attrName>style.visibility</p:attrName>
                                        </p:attrNameLst>
                                      </p:cBhvr>
                                      <p:to>
                                        <p:strVal val="visible"/>
                                      </p:to>
                                    </p:set>
                                    <p:anim calcmode="lin" valueType="num">
                                      <p:cBhvr additive="base">
                                        <p:cTn id="8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80899" grpId="0" build="allAtOnce" animBg="1"/>
      <p:bldP spid="63492" grpId="0" animBg="1"/>
      <p:bldP spid="3" grpId="0" build="allAtOnce" animBg="1"/>
      <p:bldP spid="63494" grpId="0"/>
      <p:bldP spid="63495" grpId="0"/>
      <p:bldP spid="63496" grpId="0"/>
      <p:bldP spid="63497" grpId="0"/>
      <p:bldP spid="63498" grpId="0"/>
      <p:bldP spid="63499" grpId="0"/>
      <p:bldP spid="6350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4114800" y="1311275"/>
            <a:ext cx="4724400" cy="990600"/>
          </a:xfrm>
          <a:prstGeom prst="rect">
            <a:avLst/>
          </a:prstGeom>
          <a:noFill/>
          <a:ln w="9525">
            <a:solidFill>
              <a:srgbClr val="FF0000"/>
            </a:solidFill>
            <a:miter lim="800000"/>
            <a:headEnd/>
            <a:tailEnd/>
          </a:ln>
        </p:spPr>
        <p:txBody>
          <a:bodyPr anchor="ctr"/>
          <a:lstStyle/>
          <a:p>
            <a:pPr eaLnBrk="1" hangingPunct="1">
              <a:lnSpc>
                <a:spcPct val="120000"/>
              </a:lnSpc>
              <a:buFont typeface="Arial" charset="0"/>
              <a:buChar char="•"/>
            </a:pPr>
            <a:r>
              <a:rPr lang="en-US" altLang="en-US" sz="2000" b="1" u="sng">
                <a:solidFill>
                  <a:srgbClr val="FF0000"/>
                </a:solidFill>
                <a:latin typeface="Tahoma" pitchFamily="34" charset="0"/>
                <a:cs typeface="Tahoma" pitchFamily="34" charset="0"/>
              </a:rPr>
              <a:t> Đặc điểm nhận biết: </a:t>
            </a:r>
          </a:p>
          <a:p>
            <a:pPr eaLnBrk="1" hangingPunct="1">
              <a:lnSpc>
                <a:spcPct val="120000"/>
              </a:lnSpc>
            </a:pPr>
            <a:r>
              <a:rPr lang="en-US" altLang="en-US">
                <a:latin typeface="Tahoma" pitchFamily="34" charset="0"/>
                <a:cs typeface="Tahoma" pitchFamily="34" charset="0"/>
              </a:rPr>
              <a:t>   Hình chữ nhật hoặc hình vuông, nền xanh</a:t>
            </a:r>
          </a:p>
          <a:p>
            <a:pPr eaLnBrk="1" hangingPunct="1">
              <a:lnSpc>
                <a:spcPct val="120000"/>
              </a:lnSpc>
            </a:pPr>
            <a:r>
              <a:rPr lang="en-US" altLang="en-US">
                <a:latin typeface="Tahoma" pitchFamily="34" charset="0"/>
                <a:cs typeface="Tahoma" pitchFamily="34" charset="0"/>
              </a:rPr>
              <a:t>   lam</a:t>
            </a:r>
          </a:p>
        </p:txBody>
      </p:sp>
      <p:sp>
        <p:nvSpPr>
          <p:cNvPr id="82947" name="Rectangle 11"/>
          <p:cNvSpPr>
            <a:spLocks noChangeArrowheads="1"/>
          </p:cNvSpPr>
          <p:nvPr/>
        </p:nvSpPr>
        <p:spPr bwMode="auto">
          <a:xfrm>
            <a:off x="4114800" y="2454275"/>
            <a:ext cx="4724400" cy="1127125"/>
          </a:xfrm>
          <a:prstGeom prst="rect">
            <a:avLst/>
          </a:prstGeom>
          <a:noFill/>
          <a:ln w="9525">
            <a:solidFill>
              <a:srgbClr val="FF0000"/>
            </a:solidFill>
            <a:miter lim="800000"/>
            <a:headEnd/>
            <a:tailEnd/>
          </a:ln>
        </p:spPr>
        <p:txBody>
          <a:bodyPr>
            <a:spAutoFit/>
          </a:bodyPr>
          <a:lstStyle/>
          <a:p>
            <a:pPr eaLnBrk="1" hangingPunct="1">
              <a:lnSpc>
                <a:spcPct val="120000"/>
              </a:lnSpc>
              <a:buFont typeface="Arial" charset="0"/>
              <a:buChar char="•"/>
            </a:pPr>
            <a:r>
              <a:rPr lang="en-US" altLang="en-US" sz="2000" b="1" u="sng">
                <a:solidFill>
                  <a:srgbClr val="FF0000"/>
                </a:solidFill>
                <a:latin typeface="Tahoma" pitchFamily="34" charset="0"/>
                <a:cs typeface="Tahoma" pitchFamily="34" charset="0"/>
              </a:rPr>
              <a:t> Nội dung biển:</a:t>
            </a:r>
            <a:r>
              <a:rPr lang="en-US" altLang="en-US" b="1" u="sng">
                <a:solidFill>
                  <a:srgbClr val="FF0000"/>
                </a:solidFill>
                <a:latin typeface="Tahoma" pitchFamily="34" charset="0"/>
                <a:cs typeface="Tahoma" pitchFamily="34" charset="0"/>
              </a:rPr>
              <a:t> </a:t>
            </a:r>
            <a:r>
              <a:rPr lang="en-US" altLang="en-US">
                <a:latin typeface="Tahoma" pitchFamily="34" charset="0"/>
                <a:cs typeface="Tahoma" pitchFamily="34" charset="0"/>
              </a:rPr>
              <a:t>Báo cho người đi đường biết những định hướng cần thiết hoặc những thông tin có ích khác trong hành trình</a:t>
            </a:r>
          </a:p>
        </p:txBody>
      </p:sp>
      <p:sp>
        <p:nvSpPr>
          <p:cNvPr id="3" name="TextBox 12"/>
          <p:cNvSpPr txBox="1">
            <a:spLocks noChangeArrowheads="1"/>
          </p:cNvSpPr>
          <p:nvPr/>
        </p:nvSpPr>
        <p:spPr bwMode="auto">
          <a:xfrm>
            <a:off x="4114800" y="3810000"/>
            <a:ext cx="4724400" cy="2613025"/>
          </a:xfrm>
          <a:prstGeom prst="rect">
            <a:avLst/>
          </a:prstGeom>
          <a:noFill/>
          <a:ln w="9525">
            <a:solidFill>
              <a:srgbClr val="FF0000"/>
            </a:solidFill>
            <a:miter lim="800000"/>
            <a:headEnd/>
            <a:tailEnd/>
          </a:ln>
        </p:spPr>
        <p:txBody>
          <a:bodyPr>
            <a:spAutoFit/>
          </a:bodyPr>
          <a:lstStyle/>
          <a:p>
            <a:pPr eaLnBrk="1" hangingPunct="1">
              <a:lnSpc>
                <a:spcPct val="130000"/>
              </a:lnSpc>
              <a:buFont typeface="Arial" charset="0"/>
              <a:buChar char="•"/>
            </a:pPr>
            <a:r>
              <a:rPr lang="en-US" altLang="en-US" b="1" u="sng">
                <a:solidFill>
                  <a:srgbClr val="FF0000"/>
                </a:solidFill>
                <a:latin typeface="Tahoma" pitchFamily="34" charset="0"/>
                <a:cs typeface="Tahoma" pitchFamily="34" charset="0"/>
              </a:rPr>
              <a:t> Cách nhớ tên và nội dung của biển:</a:t>
            </a:r>
          </a:p>
          <a:p>
            <a:pPr eaLnBrk="1" hangingPunct="1">
              <a:lnSpc>
                <a:spcPct val="130000"/>
              </a:lnSpc>
              <a:buFontTx/>
              <a:buChar char="-"/>
            </a:pPr>
            <a:r>
              <a:rPr lang="en-US" altLang="en-US">
                <a:latin typeface="Tahoma" pitchFamily="34" charset="0"/>
                <a:cs typeface="Tahoma" pitchFamily="34" charset="0"/>
              </a:rPr>
              <a:t> Dựa vào đặc điểm nhận biết ở trên để nhớ loại biển là biển báo chỉ dẫn</a:t>
            </a:r>
          </a:p>
          <a:p>
            <a:pPr eaLnBrk="1" hangingPunct="1">
              <a:lnSpc>
                <a:spcPct val="130000"/>
              </a:lnSpc>
              <a:buFontTx/>
              <a:buChar char="-"/>
            </a:pPr>
            <a:r>
              <a:rPr lang="en-US" altLang="en-US">
                <a:latin typeface="Tahoma" pitchFamily="34" charset="0"/>
                <a:cs typeface="Tahoma" pitchFamily="34" charset="0"/>
              </a:rPr>
              <a:t> Dựa vào hình vẽ bên trong để đoán và nhớ nội dung biển báo: Ví dụ hình vẽ bên trong là hình người đi bộ sang ngang thì biển là chỉ dẫn đường người đi bộ sang ngang </a:t>
            </a:r>
          </a:p>
        </p:txBody>
      </p:sp>
      <p:sp>
        <p:nvSpPr>
          <p:cNvPr id="94213" name="Slide Number Placeholder 18"/>
          <p:cNvSpPr>
            <a:spLocks noGrp="1"/>
          </p:cNvSpPr>
          <p:nvPr>
            <p:ph type="sldNum" sz="quarter" idx="12"/>
          </p:nvPr>
        </p:nvSpPr>
        <p:spPr bwMode="auto">
          <a:xfrm>
            <a:off x="6477000" y="6356350"/>
            <a:ext cx="2133600" cy="365125"/>
          </a:xfrm>
          <a:noFill/>
          <a:ln>
            <a:miter lim="800000"/>
            <a:headEnd/>
            <a:tailEnd/>
          </a:ln>
        </p:spPr>
        <p:txBody>
          <a:bodyPr/>
          <a:lstStyle/>
          <a:p>
            <a:fld id="{B30BE6AE-3F9A-4C87-9FEB-0FC7547C429F}" type="slidenum">
              <a:rPr lang="en-US" altLang="en-US"/>
              <a:pPr/>
              <a:t>12</a:t>
            </a:fld>
            <a:endParaRPr lang="en-US" altLang="en-US"/>
          </a:p>
        </p:txBody>
      </p:sp>
      <p:grpSp>
        <p:nvGrpSpPr>
          <p:cNvPr id="4" name="Group 20"/>
          <p:cNvGrpSpPr>
            <a:grpSpLocks/>
          </p:cNvGrpSpPr>
          <p:nvPr/>
        </p:nvGrpSpPr>
        <p:grpSpPr bwMode="auto">
          <a:xfrm>
            <a:off x="0" y="838200"/>
            <a:ext cx="4495800" cy="5867400"/>
            <a:chOff x="0" y="838199"/>
            <a:chExt cx="4495800" cy="5867401"/>
          </a:xfrm>
        </p:grpSpPr>
        <p:sp>
          <p:nvSpPr>
            <p:cNvPr id="94217" name="Rectangle 10"/>
            <p:cNvSpPr>
              <a:spLocks noChangeArrowheads="1"/>
            </p:cNvSpPr>
            <p:nvPr/>
          </p:nvSpPr>
          <p:spPr bwMode="auto">
            <a:xfrm>
              <a:off x="381000" y="838199"/>
              <a:ext cx="3200400" cy="387927"/>
            </a:xfrm>
            <a:prstGeom prst="rect">
              <a:avLst/>
            </a:prstGeom>
            <a:solidFill>
              <a:srgbClr val="FFA7E8"/>
            </a:solidFill>
            <a:ln w="9525">
              <a:noFill/>
              <a:miter lim="800000"/>
              <a:headEnd/>
              <a:tailEnd/>
            </a:ln>
            <a:effectLst>
              <a:prstShdw prst="shdw17" dist="17961" dir="2700000">
                <a:srgbClr val="990000">
                  <a:alpha val="74997"/>
                </a:srgbClr>
              </a:prstShdw>
            </a:effectLst>
          </p:spPr>
          <p:txBody>
            <a:bodyPr anchor="ctr"/>
            <a:lstStyle/>
            <a:p>
              <a:pPr marL="342900" indent="-342900" algn="ctr" eaLnBrk="1" hangingPunct="1"/>
              <a:r>
                <a:rPr lang="en-US" altLang="en-US" b="1">
                  <a:latin typeface="Tahoma" pitchFamily="34" charset="0"/>
                  <a:cs typeface="Tahoma" pitchFamily="34" charset="0"/>
                </a:rPr>
                <a:t>Một số biển báo chỉ dẫn</a:t>
              </a:r>
            </a:p>
          </p:txBody>
        </p:sp>
        <p:pic>
          <p:nvPicPr>
            <p:cNvPr id="94218" name="Picture 2"/>
            <p:cNvPicPr>
              <a:picLocks noChangeAspect="1" noChangeArrowheads="1"/>
            </p:cNvPicPr>
            <p:nvPr/>
          </p:nvPicPr>
          <p:blipFill>
            <a:blip r:embed="rId3" cstate="print"/>
            <a:srcRect l="38103" t="65054" r="50243" b="19331"/>
            <a:stretch>
              <a:fillRect/>
            </a:stretch>
          </p:blipFill>
          <p:spPr bwMode="auto">
            <a:xfrm>
              <a:off x="198438" y="1444625"/>
              <a:ext cx="1871749" cy="1567873"/>
            </a:xfrm>
            <a:prstGeom prst="rect">
              <a:avLst/>
            </a:prstGeom>
            <a:noFill/>
            <a:ln w="9525">
              <a:noFill/>
              <a:miter lim="800000"/>
              <a:headEnd/>
              <a:tailEnd/>
            </a:ln>
          </p:spPr>
        </p:pic>
        <p:sp>
          <p:nvSpPr>
            <p:cNvPr id="94219" name="TextBox 19"/>
            <p:cNvSpPr txBox="1">
              <a:spLocks noChangeArrowheads="1"/>
            </p:cNvSpPr>
            <p:nvPr/>
          </p:nvSpPr>
          <p:spPr bwMode="auto">
            <a:xfrm>
              <a:off x="304800" y="2736850"/>
              <a:ext cx="1752600" cy="3135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Đường ưu tiên</a:t>
              </a:r>
            </a:p>
          </p:txBody>
        </p:sp>
        <p:sp>
          <p:nvSpPr>
            <p:cNvPr id="94220" name="TextBox 20"/>
            <p:cNvSpPr txBox="1">
              <a:spLocks noChangeArrowheads="1"/>
            </p:cNvSpPr>
            <p:nvPr/>
          </p:nvSpPr>
          <p:spPr bwMode="auto">
            <a:xfrm>
              <a:off x="2057400" y="2740025"/>
              <a:ext cx="1752600" cy="3135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Đường một chiều</a:t>
              </a:r>
            </a:p>
          </p:txBody>
        </p:sp>
        <p:sp>
          <p:nvSpPr>
            <p:cNvPr id="94221" name="TextBox 21"/>
            <p:cNvSpPr txBox="1">
              <a:spLocks noChangeArrowheads="1"/>
            </p:cNvSpPr>
            <p:nvPr/>
          </p:nvSpPr>
          <p:spPr bwMode="auto">
            <a:xfrm>
              <a:off x="152400" y="4492625"/>
              <a:ext cx="1752600" cy="3135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Chỗ quay xe</a:t>
              </a:r>
            </a:p>
          </p:txBody>
        </p:sp>
        <p:sp>
          <p:nvSpPr>
            <p:cNvPr id="94222" name="TextBox 22"/>
            <p:cNvSpPr txBox="1">
              <a:spLocks noChangeArrowheads="1"/>
            </p:cNvSpPr>
            <p:nvPr/>
          </p:nvSpPr>
          <p:spPr bwMode="auto">
            <a:xfrm>
              <a:off x="1981200" y="4492625"/>
              <a:ext cx="1981200" cy="3135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Chỉ hướng đường</a:t>
              </a:r>
            </a:p>
          </p:txBody>
        </p:sp>
        <p:sp>
          <p:nvSpPr>
            <p:cNvPr id="94223" name="TextBox 23"/>
            <p:cNvSpPr txBox="1">
              <a:spLocks noChangeArrowheads="1"/>
            </p:cNvSpPr>
            <p:nvPr/>
          </p:nvSpPr>
          <p:spPr bwMode="auto">
            <a:xfrm>
              <a:off x="1752600" y="6172200"/>
              <a:ext cx="2743200" cy="533400"/>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Đường người đi bộ</a:t>
              </a:r>
            </a:p>
            <a:p>
              <a:pPr algn="ctr" eaLnBrk="1" hangingPunct="1"/>
              <a:r>
                <a:rPr lang="en-US" altLang="en-US" sz="1400" b="1">
                  <a:latin typeface="Tahoma" pitchFamily="34" charset="0"/>
                  <a:cs typeface="Tahoma" pitchFamily="34" charset="0"/>
                </a:rPr>
                <a:t> sang ngang</a:t>
              </a:r>
            </a:p>
          </p:txBody>
        </p:sp>
        <p:sp>
          <p:nvSpPr>
            <p:cNvPr id="94224" name="TextBox 24"/>
            <p:cNvSpPr txBox="1">
              <a:spLocks noChangeArrowheads="1"/>
            </p:cNvSpPr>
            <p:nvPr/>
          </p:nvSpPr>
          <p:spPr bwMode="auto">
            <a:xfrm>
              <a:off x="0" y="6172200"/>
              <a:ext cx="2209800" cy="533400"/>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Cầu vượt qua đường cho người đi bộ</a:t>
              </a:r>
            </a:p>
          </p:txBody>
        </p:sp>
        <p:pic>
          <p:nvPicPr>
            <p:cNvPr id="20" name="Picture 36"/>
            <p:cNvPicPr>
              <a:picLocks noChangeAspect="1" noChangeArrowheads="1"/>
            </p:cNvPicPr>
            <p:nvPr/>
          </p:nvPicPr>
          <p:blipFill>
            <a:blip r:embed="rId4" cstate="print"/>
            <a:srcRect/>
            <a:stretch>
              <a:fillRect/>
            </a:stretch>
          </p:blipFill>
          <p:spPr bwMode="auto">
            <a:xfrm>
              <a:off x="2362200" y="1520824"/>
              <a:ext cx="1163638" cy="116363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4" name="Picture 33"/>
            <p:cNvPicPr>
              <a:picLocks noChangeAspect="1" noChangeArrowheads="1"/>
            </p:cNvPicPr>
            <p:nvPr/>
          </p:nvPicPr>
          <p:blipFill>
            <a:blip r:embed="rId5" cstate="print"/>
            <a:srcRect r="61290"/>
            <a:stretch>
              <a:fillRect/>
            </a:stretch>
          </p:blipFill>
          <p:spPr bwMode="auto">
            <a:xfrm>
              <a:off x="2362200" y="4953000"/>
              <a:ext cx="1174750" cy="116363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5" name="Picture 33"/>
            <p:cNvPicPr>
              <a:picLocks noChangeAspect="1" noChangeArrowheads="1"/>
            </p:cNvPicPr>
            <p:nvPr/>
          </p:nvPicPr>
          <p:blipFill>
            <a:blip r:embed="rId6" cstate="print"/>
            <a:srcRect/>
            <a:stretch>
              <a:fillRect/>
            </a:stretch>
          </p:blipFill>
          <p:spPr bwMode="auto">
            <a:xfrm>
              <a:off x="2197100" y="3273424"/>
              <a:ext cx="1550988" cy="12033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6" name="Picture 34"/>
            <p:cNvPicPr>
              <a:picLocks noChangeAspect="1" noChangeArrowheads="1"/>
            </p:cNvPicPr>
            <p:nvPr/>
          </p:nvPicPr>
          <p:blipFill>
            <a:blip r:embed="rId7" cstate="print"/>
            <a:srcRect/>
            <a:stretch>
              <a:fillRect/>
            </a:stretch>
          </p:blipFill>
          <p:spPr bwMode="auto">
            <a:xfrm>
              <a:off x="393700" y="3251199"/>
              <a:ext cx="1216025" cy="12636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7" name="Picture 35"/>
            <p:cNvPicPr>
              <a:picLocks noChangeAspect="1" noChangeArrowheads="1"/>
            </p:cNvPicPr>
            <p:nvPr/>
          </p:nvPicPr>
          <p:blipFill>
            <a:blip r:embed="rId8" cstate="print"/>
            <a:srcRect/>
            <a:stretch>
              <a:fillRect/>
            </a:stretch>
          </p:blipFill>
          <p:spPr bwMode="auto">
            <a:xfrm>
              <a:off x="381000" y="4953000"/>
              <a:ext cx="1241425" cy="1176338"/>
            </a:xfrm>
            <a:prstGeom prst="rect">
              <a:avLst/>
            </a:prstGeom>
            <a:noFill/>
            <a:ln w="9525">
              <a:noFill/>
              <a:miter lim="800000"/>
              <a:headEnd/>
              <a:tailEnd/>
            </a:ln>
            <a:effectLst>
              <a:prstShdw prst="shdw17" dist="17961" dir="2700000">
                <a:schemeClr val="accent1">
                  <a:gamma/>
                  <a:shade val="60000"/>
                  <a:invGamma/>
                </a:schemeClr>
              </a:prstShdw>
            </a:effectLst>
          </p:spPr>
        </p:pic>
      </p:grpSp>
      <p:sp>
        <p:nvSpPr>
          <p:cNvPr id="64531" name="Text Box 2"/>
          <p:cNvSpPr txBox="1">
            <a:spLocks noChangeArrowheads="1"/>
          </p:cNvSpPr>
          <p:nvPr/>
        </p:nvSpPr>
        <p:spPr bwMode="auto">
          <a:xfrm>
            <a:off x="4343400" y="819150"/>
            <a:ext cx="3962400" cy="400050"/>
          </a:xfrm>
          <a:prstGeom prst="rect">
            <a:avLst/>
          </a:prstGeom>
          <a:noFill/>
          <a:ln w="9525">
            <a:noFill/>
            <a:miter lim="800000"/>
            <a:headEnd/>
            <a:tailEnd/>
          </a:ln>
        </p:spPr>
        <p:txBody>
          <a:bodyPr>
            <a:spAutoFit/>
          </a:bodyPr>
          <a:lstStyle/>
          <a:p>
            <a:pPr algn="ctr" eaLnBrk="1" hangingPunct="1">
              <a:buClr>
                <a:schemeClr val="accent2"/>
              </a:buClr>
            </a:pPr>
            <a:r>
              <a:rPr lang="en-US" altLang="en-US" sz="2000" b="1">
                <a:latin typeface="Tahoma" pitchFamily="34" charset="0"/>
                <a:cs typeface="Tahoma" pitchFamily="34" charset="0"/>
              </a:rPr>
              <a:t>Nhóm biển báo chỉ dẫn:</a:t>
            </a:r>
            <a:endParaRPr lang="en-US" altLang="en-US" sz="2000">
              <a:latin typeface="Tahoma" pitchFamily="34" charset="0"/>
              <a:cs typeface="Tahoma" pitchFamily="34" charset="0"/>
            </a:endParaRPr>
          </a:p>
        </p:txBody>
      </p:sp>
      <p:sp>
        <p:nvSpPr>
          <p:cNvPr id="94216" name="Rectangle 21"/>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4122598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531">
                                            <p:txEl>
                                              <p:pRg st="0" end="0"/>
                                            </p:txEl>
                                          </p:spTgt>
                                        </p:tgtEl>
                                        <p:attrNameLst>
                                          <p:attrName>style.visibility</p:attrName>
                                        </p:attrNameLst>
                                      </p:cBhvr>
                                      <p:to>
                                        <p:strVal val="visible"/>
                                      </p:to>
                                    </p:set>
                                    <p:anim calcmode="lin" valueType="num">
                                      <p:cBhvr additive="base">
                                        <p:cTn id="12" dur="500" fill="hold"/>
                                        <p:tgtEl>
                                          <p:spTgt spid="645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453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bg/>
                                          </p:spTgt>
                                        </p:tgtEl>
                                        <p:attrNameLst>
                                          <p:attrName>style.visibility</p:attrName>
                                        </p:attrNameLst>
                                      </p:cBhvr>
                                      <p:to>
                                        <p:strVal val="visible"/>
                                      </p:to>
                                    </p:set>
                                    <p:anim calcmode="lin" valueType="num">
                                      <p:cBhvr additive="base">
                                        <p:cTn id="16"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2">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2947">
                                            <p:bg/>
                                          </p:spTgt>
                                        </p:tgtEl>
                                        <p:attrNameLst>
                                          <p:attrName>style.visibility</p:attrName>
                                        </p:attrNameLst>
                                      </p:cBhvr>
                                      <p:to>
                                        <p:strVal val="visible"/>
                                      </p:to>
                                    </p:set>
                                    <p:anim calcmode="lin" valueType="num">
                                      <p:cBhvr additive="base">
                                        <p:cTn id="34" dur="500" fill="hold"/>
                                        <p:tgtEl>
                                          <p:spTgt spid="82947">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82947">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2947">
                                            <p:txEl>
                                              <p:pRg st="0" end="0"/>
                                            </p:txEl>
                                          </p:spTgt>
                                        </p:tgtEl>
                                        <p:attrNameLst>
                                          <p:attrName>style.visibility</p:attrName>
                                        </p:attrNameLst>
                                      </p:cBhvr>
                                      <p:to>
                                        <p:strVal val="visible"/>
                                      </p:to>
                                    </p:set>
                                    <p:anim calcmode="lin" valueType="num">
                                      <p:cBhvr additive="base">
                                        <p:cTn id="38"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bg/>
                                          </p:spTgt>
                                        </p:tgtEl>
                                        <p:attrNameLst>
                                          <p:attrName>style.visibility</p:attrName>
                                        </p:attrNameLst>
                                      </p:cBhvr>
                                      <p:to>
                                        <p:strVal val="visible"/>
                                      </p:to>
                                    </p:set>
                                    <p:anim calcmode="lin" valueType="num">
                                      <p:cBhvr additive="base">
                                        <p:cTn id="4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45" dur="500" fill="hold"/>
                                        <p:tgtEl>
                                          <p:spTgt spid="3">
                                            <p:bg/>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 calcmode="lin" valueType="num">
                                      <p:cBhvr additive="base">
                                        <p:cTn id="4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 calcmode="lin" valueType="num">
                                      <p:cBhvr additive="base">
                                        <p:cTn id="5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 calcmode="lin" valueType="num">
                                      <p:cBhvr additive="base">
                                        <p:cTn id="5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82947" grpId="0" build="allAtOnce" animBg="1"/>
      <p:bldP spid="3" grpId="0" build="allAtOnce" animBg="1"/>
      <p:bldP spid="6453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3" cstate="print"/>
          <a:srcRect l="57813" t="26042" r="29688" b="47916"/>
          <a:stretch>
            <a:fillRect/>
          </a:stretch>
        </p:blipFill>
        <p:spPr bwMode="auto">
          <a:xfrm>
            <a:off x="6400800" y="2209800"/>
            <a:ext cx="2438400" cy="3810000"/>
          </a:xfrm>
          <a:prstGeom prst="rect">
            <a:avLst/>
          </a:prstGeom>
          <a:noFill/>
          <a:ln w="9525">
            <a:noFill/>
            <a:miter lim="800000"/>
            <a:headEnd/>
            <a:tailEnd/>
          </a:ln>
        </p:spPr>
      </p:pic>
      <p:sp>
        <p:nvSpPr>
          <p:cNvPr id="3" name="Rounded Rectangular Callout 2"/>
          <p:cNvSpPr/>
          <p:nvPr/>
        </p:nvSpPr>
        <p:spPr>
          <a:xfrm>
            <a:off x="762000" y="1600200"/>
            <a:ext cx="5867400" cy="1447800"/>
          </a:xfrm>
          <a:prstGeom prst="wedgeRoundRectCallout">
            <a:avLst>
              <a:gd name="adj1" fmla="val 45705"/>
              <a:gd name="adj2" fmla="val 75808"/>
              <a:gd name="adj3" fmla="val 16667"/>
            </a:avLst>
          </a:prstGeom>
          <a:solidFill>
            <a:srgbClr val="92D050"/>
          </a:solidFill>
          <a:ln w="25400">
            <a:noFill/>
            <a:miter lim="800000"/>
            <a:headEnd/>
            <a:tailEnd/>
          </a:ln>
        </p:spPr>
        <p:txBody>
          <a:bodyPr anchor="ctr"/>
          <a:lstStyle/>
          <a:p>
            <a:pPr eaLnBrk="1" hangingPunct="1">
              <a:lnSpc>
                <a:spcPct val="150000"/>
              </a:lnSpc>
              <a:defRPr/>
            </a:pP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Hệ</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thống</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biển</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báo</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hiệu</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đường</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bộ</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có</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vai</a:t>
            </a:r>
            <a:endParaRPr lang="en-US" sz="2400" b="1" i="1" dirty="0">
              <a:solidFill>
                <a:schemeClr val="tx1">
                  <a:lumMod val="95000"/>
                  <a:lumOff val="5000"/>
                </a:schemeClr>
              </a:solidFill>
              <a:latin typeface="Calibri" pitchFamily="34" charset="0"/>
            </a:endParaRPr>
          </a:p>
          <a:p>
            <a:pPr eaLnBrk="1" hangingPunct="1">
              <a:lnSpc>
                <a:spcPct val="150000"/>
              </a:lnSpc>
              <a:defRPr/>
            </a:pP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trò</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quan</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trọng</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như</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thế</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nào</a:t>
            </a:r>
            <a:r>
              <a:rPr lang="en-US" sz="2400" b="1" i="1" dirty="0">
                <a:solidFill>
                  <a:schemeClr val="tx1">
                    <a:lumMod val="95000"/>
                    <a:lumOff val="5000"/>
                  </a:schemeClr>
                </a:solidFill>
                <a:latin typeface="Calibri" pitchFamily="34" charset="0"/>
              </a:rPr>
              <a:t>?</a:t>
            </a:r>
          </a:p>
        </p:txBody>
      </p:sp>
      <p:sp>
        <p:nvSpPr>
          <p:cNvPr id="96260" name="Slide Number Placeholder 3"/>
          <p:cNvSpPr>
            <a:spLocks noGrp="1"/>
          </p:cNvSpPr>
          <p:nvPr>
            <p:ph type="sldNum" sz="quarter" idx="12"/>
          </p:nvPr>
        </p:nvSpPr>
        <p:spPr bwMode="auto">
          <a:noFill/>
          <a:ln>
            <a:miter lim="800000"/>
            <a:headEnd/>
            <a:tailEnd/>
          </a:ln>
        </p:spPr>
        <p:txBody>
          <a:bodyPr/>
          <a:lstStyle/>
          <a:p>
            <a:fld id="{849194A2-DD57-4CA4-A079-278542C9A7BD}" type="slidenum">
              <a:rPr lang="en-US" altLang="en-US"/>
              <a:pPr/>
              <a:t>13</a:t>
            </a:fld>
            <a:endParaRPr lang="en-US" altLang="en-US"/>
          </a:p>
        </p:txBody>
      </p:sp>
      <p:sp>
        <p:nvSpPr>
          <p:cNvPr id="6" name="Rounded Rectangle 5"/>
          <p:cNvSpPr/>
          <p:nvPr/>
        </p:nvSpPr>
        <p:spPr>
          <a:xfrm>
            <a:off x="6858000" y="1981200"/>
            <a:ext cx="4572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262" name="TextBox 17"/>
          <p:cNvSpPr txBox="1">
            <a:spLocks noChangeArrowheads="1"/>
          </p:cNvSpPr>
          <p:nvPr/>
        </p:nvSpPr>
        <p:spPr bwMode="auto">
          <a:xfrm>
            <a:off x="762000" y="76200"/>
            <a:ext cx="7086600"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2. Vai trò của hệ thống biển báo hiệu đường bộ</a:t>
            </a:r>
          </a:p>
        </p:txBody>
      </p:sp>
    </p:spTree>
    <p:extLst>
      <p:ext uri="{BB962C8B-B14F-4D97-AF65-F5344CB8AC3E}">
        <p14:creationId xmlns:p14="http://schemas.microsoft.com/office/powerpoint/2010/main" val="728393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17"/>
          <p:cNvSpPr txBox="1">
            <a:spLocks noChangeArrowheads="1"/>
          </p:cNvSpPr>
          <p:nvPr/>
        </p:nvSpPr>
        <p:spPr bwMode="auto">
          <a:xfrm>
            <a:off x="762000" y="76200"/>
            <a:ext cx="7086600"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2. Vai trò của hệ thống biển báo hiệu đường bộ</a:t>
            </a:r>
          </a:p>
        </p:txBody>
      </p:sp>
      <p:sp>
        <p:nvSpPr>
          <p:cNvPr id="13" name="TextBox 12"/>
          <p:cNvSpPr txBox="1">
            <a:spLocks noChangeArrowheads="1"/>
          </p:cNvSpPr>
          <p:nvPr/>
        </p:nvSpPr>
        <p:spPr bwMode="auto">
          <a:xfrm>
            <a:off x="457200" y="1295400"/>
            <a:ext cx="8153400" cy="240030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eaLnBrk="1" hangingPunct="1">
              <a:lnSpc>
                <a:spcPct val="150000"/>
              </a:lnSpc>
              <a:defRPr/>
            </a:pPr>
            <a:r>
              <a:rPr lang="en-US" sz="2000" b="1" i="1" dirty="0">
                <a:solidFill>
                  <a:schemeClr val="tx1">
                    <a:lumMod val="95000"/>
                    <a:lumOff val="5000"/>
                  </a:schemeClr>
                </a:solidFill>
                <a:latin typeface="Tahoma" pitchFamily="34" charset="0"/>
                <a:cs typeface="Tahoma" pitchFamily="34" charset="0"/>
              </a:rPr>
              <a:t>   </a:t>
            </a:r>
          </a:p>
          <a:p>
            <a:pPr marL="342900" indent="-342900" eaLnBrk="1" hangingPunct="1">
              <a:lnSpc>
                <a:spcPct val="150000"/>
              </a:lnSpc>
              <a:buFontTx/>
              <a:buChar char="-"/>
              <a:defRPr/>
            </a:pPr>
            <a:r>
              <a:rPr lang="en-US" sz="2000" b="1" i="1" dirty="0" err="1" smtClean="0">
                <a:solidFill>
                  <a:schemeClr val="tx1">
                    <a:lumMod val="95000"/>
                    <a:lumOff val="5000"/>
                  </a:schemeClr>
                </a:solidFill>
                <a:latin typeface="Tahoma" pitchFamily="34" charset="0"/>
                <a:cs typeface="Tahoma" pitchFamily="34" charset="0"/>
              </a:rPr>
              <a:t>Điều</a:t>
            </a:r>
            <a:r>
              <a:rPr lang="en-US" sz="2000" b="1" i="1" dirty="0" smtClean="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gì</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có</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thể</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xảy</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ra</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nếu</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chúng</a:t>
            </a:r>
            <a:r>
              <a:rPr lang="en-US" sz="2000" b="1" i="1" dirty="0">
                <a:solidFill>
                  <a:schemeClr val="tx1">
                    <a:lumMod val="95000"/>
                    <a:lumOff val="5000"/>
                  </a:schemeClr>
                </a:solidFill>
                <a:latin typeface="Tahoma" pitchFamily="34" charset="0"/>
                <a:cs typeface="Tahoma" pitchFamily="34" charset="0"/>
              </a:rPr>
              <a:t> ta </a:t>
            </a:r>
            <a:r>
              <a:rPr lang="en-US" sz="2000" b="1" i="1" dirty="0" err="1">
                <a:solidFill>
                  <a:schemeClr val="tx1">
                    <a:lumMod val="95000"/>
                    <a:lumOff val="5000"/>
                  </a:schemeClr>
                </a:solidFill>
                <a:latin typeface="Tahoma" pitchFamily="34" charset="0"/>
                <a:cs typeface="Tahoma" pitchFamily="34" charset="0"/>
              </a:rPr>
              <a:t>không</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chấp</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hành</a:t>
            </a:r>
            <a:r>
              <a:rPr lang="en-US" sz="2000" b="1" i="1" dirty="0">
                <a:solidFill>
                  <a:schemeClr val="tx1">
                    <a:lumMod val="95000"/>
                    <a:lumOff val="5000"/>
                  </a:schemeClr>
                </a:solidFill>
                <a:latin typeface="Tahoma" pitchFamily="34" charset="0"/>
                <a:cs typeface="Tahoma" pitchFamily="34" charset="0"/>
              </a:rPr>
              <a:t> </a:t>
            </a:r>
            <a:r>
              <a:rPr lang="en-US" sz="2000" b="1" i="1" dirty="0" err="1" smtClean="0">
                <a:solidFill>
                  <a:schemeClr val="tx1">
                    <a:lumMod val="95000"/>
                    <a:lumOff val="5000"/>
                  </a:schemeClr>
                </a:solidFill>
                <a:latin typeface="Tahoma" pitchFamily="34" charset="0"/>
                <a:cs typeface="Tahoma" pitchFamily="34" charset="0"/>
              </a:rPr>
              <a:t>theo</a:t>
            </a:r>
            <a:endParaRPr lang="en-US" sz="2000" b="1" i="1" dirty="0">
              <a:solidFill>
                <a:schemeClr val="tx1">
                  <a:lumMod val="95000"/>
                  <a:lumOff val="5000"/>
                </a:schemeClr>
              </a:solidFill>
              <a:latin typeface="Tahoma" pitchFamily="34" charset="0"/>
              <a:cs typeface="Tahoma" pitchFamily="34" charset="0"/>
            </a:endParaRPr>
          </a:p>
          <a:p>
            <a:pPr eaLnBrk="1" hangingPunct="1">
              <a:lnSpc>
                <a:spcPct val="150000"/>
              </a:lnSpc>
              <a:defRPr/>
            </a:pPr>
            <a:r>
              <a:rPr lang="en-US" sz="2000" b="1" i="1" dirty="0" err="1" smtClean="0">
                <a:solidFill>
                  <a:schemeClr val="tx1">
                    <a:lumMod val="95000"/>
                    <a:lumOff val="5000"/>
                  </a:schemeClr>
                </a:solidFill>
                <a:latin typeface="Tahoma" pitchFamily="34" charset="0"/>
                <a:cs typeface="Tahoma" pitchFamily="34" charset="0"/>
              </a:rPr>
              <a:t>hệ</a:t>
            </a:r>
            <a:r>
              <a:rPr lang="en-US" sz="2000" b="1" i="1" dirty="0" smtClean="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thống</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biển</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báo</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hiệu</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đường</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bộ</a:t>
            </a:r>
            <a:r>
              <a:rPr lang="en-US" sz="2000" b="1" i="1" dirty="0">
                <a:solidFill>
                  <a:schemeClr val="tx1">
                    <a:lumMod val="95000"/>
                    <a:lumOff val="5000"/>
                  </a:schemeClr>
                </a:solidFill>
                <a:latin typeface="Tahoma" pitchFamily="34" charset="0"/>
                <a:cs typeface="Tahoma" pitchFamily="34" charset="0"/>
              </a:rPr>
              <a:t>? Cho </a:t>
            </a:r>
            <a:r>
              <a:rPr lang="en-US" sz="2000" b="1" i="1" dirty="0" err="1">
                <a:solidFill>
                  <a:schemeClr val="tx1">
                    <a:lumMod val="95000"/>
                    <a:lumOff val="5000"/>
                  </a:schemeClr>
                </a:solidFill>
                <a:latin typeface="Tahoma" pitchFamily="34" charset="0"/>
                <a:cs typeface="Tahoma" pitchFamily="34" charset="0"/>
              </a:rPr>
              <a:t>ví</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dụ</a:t>
            </a:r>
            <a:r>
              <a:rPr lang="en-US" sz="2000" b="1" i="1" dirty="0" smtClean="0">
                <a:solidFill>
                  <a:schemeClr val="tx1">
                    <a:lumMod val="95000"/>
                    <a:lumOff val="5000"/>
                  </a:schemeClr>
                </a:solidFill>
                <a:latin typeface="Tahoma" pitchFamily="34" charset="0"/>
                <a:cs typeface="Tahoma" pitchFamily="34" charset="0"/>
              </a:rPr>
              <a:t>.</a:t>
            </a:r>
          </a:p>
          <a:p>
            <a:pPr marL="342900" indent="-342900" eaLnBrk="1" hangingPunct="1">
              <a:lnSpc>
                <a:spcPct val="150000"/>
              </a:lnSpc>
              <a:buFontTx/>
              <a:buChar char="-"/>
              <a:defRPr/>
            </a:pPr>
            <a:r>
              <a:rPr lang="en-US" sz="2000" b="1" i="1" dirty="0" err="1" smtClean="0">
                <a:solidFill>
                  <a:schemeClr val="tx1">
                    <a:lumMod val="95000"/>
                    <a:lumOff val="5000"/>
                  </a:schemeClr>
                </a:solidFill>
                <a:latin typeface="Tahoma" pitchFamily="34" charset="0"/>
                <a:cs typeface="Tahoma" pitchFamily="34" charset="0"/>
              </a:rPr>
              <a:t>Chúng</a:t>
            </a:r>
            <a:r>
              <a:rPr lang="en-US" sz="2000" b="1" i="1" dirty="0" smtClean="0">
                <a:solidFill>
                  <a:schemeClr val="tx1">
                    <a:lumMod val="95000"/>
                    <a:lumOff val="5000"/>
                  </a:schemeClr>
                </a:solidFill>
                <a:latin typeface="Tahoma" pitchFamily="34" charset="0"/>
                <a:cs typeface="Tahoma" pitchFamily="34" charset="0"/>
              </a:rPr>
              <a:t> </a:t>
            </a:r>
            <a:r>
              <a:rPr lang="en-US" sz="2000" b="1" i="1" dirty="0">
                <a:solidFill>
                  <a:schemeClr val="tx1">
                    <a:lumMod val="95000"/>
                    <a:lumOff val="5000"/>
                  </a:schemeClr>
                </a:solidFill>
                <a:latin typeface="Tahoma" pitchFamily="34" charset="0"/>
                <a:cs typeface="Tahoma" pitchFamily="34" charset="0"/>
              </a:rPr>
              <a:t>ta </a:t>
            </a:r>
            <a:r>
              <a:rPr lang="en-US" sz="2000" b="1" i="1" dirty="0" err="1">
                <a:solidFill>
                  <a:schemeClr val="tx1">
                    <a:lumMod val="95000"/>
                    <a:lumOff val="5000"/>
                  </a:schemeClr>
                </a:solidFill>
                <a:latin typeface="Tahoma" pitchFamily="34" charset="0"/>
                <a:cs typeface="Tahoma" pitchFamily="34" charset="0"/>
              </a:rPr>
              <a:t>nên</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làm</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gì</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nếu</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thấy</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có</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người</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không</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chấp</a:t>
            </a:r>
            <a:r>
              <a:rPr lang="en-US" sz="2000" b="1" i="1" dirty="0">
                <a:solidFill>
                  <a:schemeClr val="tx1">
                    <a:lumMod val="95000"/>
                    <a:lumOff val="5000"/>
                  </a:schemeClr>
                </a:solidFill>
                <a:latin typeface="Tahoma" pitchFamily="34" charset="0"/>
                <a:cs typeface="Tahoma" pitchFamily="34" charset="0"/>
              </a:rPr>
              <a:t> </a:t>
            </a:r>
            <a:r>
              <a:rPr lang="en-US" sz="2000" b="1" i="1" dirty="0" err="1" smtClean="0">
                <a:solidFill>
                  <a:schemeClr val="tx1">
                    <a:lumMod val="95000"/>
                    <a:lumOff val="5000"/>
                  </a:schemeClr>
                </a:solidFill>
                <a:latin typeface="Tahoma" pitchFamily="34" charset="0"/>
                <a:cs typeface="Tahoma" pitchFamily="34" charset="0"/>
              </a:rPr>
              <a:t>hành</a:t>
            </a:r>
            <a:endParaRPr lang="en-US" sz="2000" b="1" i="1" dirty="0">
              <a:solidFill>
                <a:schemeClr val="tx1">
                  <a:lumMod val="95000"/>
                  <a:lumOff val="5000"/>
                </a:schemeClr>
              </a:solidFill>
              <a:latin typeface="Tahoma" pitchFamily="34" charset="0"/>
              <a:cs typeface="Tahoma" pitchFamily="34" charset="0"/>
            </a:endParaRPr>
          </a:p>
          <a:p>
            <a:pPr eaLnBrk="1" hangingPunct="1">
              <a:lnSpc>
                <a:spcPct val="150000"/>
              </a:lnSpc>
              <a:defRPr/>
            </a:pPr>
            <a:r>
              <a:rPr lang="en-US" sz="2000" b="1" i="1" dirty="0" err="1" smtClean="0">
                <a:solidFill>
                  <a:schemeClr val="tx1">
                    <a:lumMod val="95000"/>
                    <a:lumOff val="5000"/>
                  </a:schemeClr>
                </a:solidFill>
                <a:latin typeface="Tahoma" pitchFamily="34" charset="0"/>
                <a:cs typeface="Tahoma" pitchFamily="34" charset="0"/>
              </a:rPr>
              <a:t>hệ</a:t>
            </a:r>
            <a:r>
              <a:rPr lang="en-US" sz="2000" b="1" i="1" dirty="0" smtClean="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thống</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biển</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báo</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hiệu</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đường</a:t>
            </a:r>
            <a:r>
              <a:rPr lang="en-US" sz="2000" b="1" i="1" dirty="0">
                <a:solidFill>
                  <a:schemeClr val="tx1">
                    <a:lumMod val="95000"/>
                    <a:lumOff val="5000"/>
                  </a:schemeClr>
                </a:solidFill>
                <a:latin typeface="Tahoma" pitchFamily="34" charset="0"/>
                <a:cs typeface="Tahoma" pitchFamily="34" charset="0"/>
              </a:rPr>
              <a:t> </a:t>
            </a:r>
            <a:r>
              <a:rPr lang="en-US" sz="2000" b="1" i="1" dirty="0" err="1">
                <a:solidFill>
                  <a:schemeClr val="tx1">
                    <a:lumMod val="95000"/>
                    <a:lumOff val="5000"/>
                  </a:schemeClr>
                </a:solidFill>
                <a:latin typeface="Tahoma" pitchFamily="34" charset="0"/>
                <a:cs typeface="Tahoma" pitchFamily="34" charset="0"/>
              </a:rPr>
              <a:t>bộ</a:t>
            </a:r>
            <a:r>
              <a:rPr lang="en-US" sz="2000" b="1" i="1" dirty="0">
                <a:solidFill>
                  <a:schemeClr val="tx1">
                    <a:lumMod val="95000"/>
                    <a:lumOff val="5000"/>
                  </a:schemeClr>
                </a:solidFill>
                <a:latin typeface="Tahoma" pitchFamily="34" charset="0"/>
                <a:cs typeface="Tahoma" pitchFamily="34" charset="0"/>
              </a:rPr>
              <a:t> ?</a:t>
            </a:r>
          </a:p>
        </p:txBody>
      </p:sp>
      <p:sp>
        <p:nvSpPr>
          <p:cNvPr id="98308" name="Slide Number Placeholder 6"/>
          <p:cNvSpPr>
            <a:spLocks noGrp="1"/>
          </p:cNvSpPr>
          <p:nvPr>
            <p:ph type="sldNum" sz="quarter" idx="12"/>
          </p:nvPr>
        </p:nvSpPr>
        <p:spPr bwMode="auto">
          <a:noFill/>
          <a:ln>
            <a:miter lim="800000"/>
            <a:headEnd/>
            <a:tailEnd/>
          </a:ln>
        </p:spPr>
        <p:txBody>
          <a:bodyPr/>
          <a:lstStyle/>
          <a:p>
            <a:fld id="{D37D8FEC-02E7-49E4-A071-9629DBF360C5}" type="slidenum">
              <a:rPr lang="en-US" altLang="en-US"/>
              <a:pPr/>
              <a:t>14</a:t>
            </a:fld>
            <a:endParaRPr lang="en-US" altLang="en-US"/>
          </a:p>
        </p:txBody>
      </p:sp>
      <p:sp>
        <p:nvSpPr>
          <p:cNvPr id="5" name="Rectangle 4"/>
          <p:cNvSpPr/>
          <p:nvPr/>
        </p:nvSpPr>
        <p:spPr>
          <a:xfrm>
            <a:off x="1219200" y="1066800"/>
            <a:ext cx="1898650" cy="400050"/>
          </a:xfrm>
          <a:prstGeom prst="rect">
            <a:avLst/>
          </a:prstGeom>
          <a:solidFill>
            <a:srgbClr val="002060"/>
          </a:solidFill>
          <a:ln w="9525">
            <a:noFill/>
            <a:miter lim="800000"/>
            <a:headEnd/>
            <a:tailEnd/>
          </a:ln>
          <a:effectLst>
            <a:outerShdw blurRad="50800" dist="38100" dir="2700000" algn="tl" rotWithShape="0">
              <a:prstClr val="black">
                <a:alpha val="40000"/>
              </a:prstClr>
            </a:outerShdw>
          </a:effectLst>
        </p:spPr>
        <p:txBody>
          <a:bodyPr>
            <a:spAutoFit/>
          </a:bodyPr>
          <a:lstStyle/>
          <a:p>
            <a:pPr eaLnBrk="1" hangingPunct="1">
              <a:defRPr/>
            </a:pPr>
            <a:r>
              <a:rPr lang="en-US" sz="2000" b="1" dirty="0">
                <a:solidFill>
                  <a:schemeClr val="bg1"/>
                </a:solidFill>
                <a:latin typeface="Tahoma" pitchFamily="34" charset="0"/>
                <a:cs typeface="Tahoma" pitchFamily="34" charset="0"/>
              </a:rPr>
              <a:t>1) </a:t>
            </a:r>
            <a:r>
              <a:rPr lang="en-US" sz="2000" b="1" dirty="0" err="1">
                <a:solidFill>
                  <a:schemeClr val="bg1"/>
                </a:solidFill>
                <a:latin typeface="Tahoma" pitchFamily="34" charset="0"/>
                <a:cs typeface="Tahoma" pitchFamily="34" charset="0"/>
              </a:rPr>
              <a:t>Thảo</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luận</a:t>
            </a:r>
            <a:r>
              <a:rPr lang="en-US" sz="2000" b="1" dirty="0">
                <a:solidFill>
                  <a:schemeClr val="bg1"/>
                </a:solidFill>
                <a:latin typeface="Tahoma" pitchFamily="34" charset="0"/>
                <a:cs typeface="Tahoma" pitchFamily="34" charset="0"/>
              </a:rPr>
              <a:t>:</a:t>
            </a:r>
          </a:p>
        </p:txBody>
      </p:sp>
    </p:spTree>
    <p:extLst>
      <p:ext uri="{BB962C8B-B14F-4D97-AF65-F5344CB8AC3E}">
        <p14:creationId xmlns:p14="http://schemas.microsoft.com/office/powerpoint/2010/main" val="966410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762000" y="1628775"/>
            <a:ext cx="7696200" cy="3324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nchor="ctr"/>
          <a:lstStyle/>
          <a:p>
            <a:pPr marL="457200" indent="-457200" eaLnBrk="1" hangingPunct="1">
              <a:lnSpc>
                <a:spcPct val="150000"/>
              </a:lnSpc>
              <a:defRPr/>
            </a:pPr>
            <a:r>
              <a:rPr lang="en-US" altLang="ja-JP" sz="2000" b="1" u="sng" dirty="0" err="1">
                <a:solidFill>
                  <a:srgbClr val="000000"/>
                </a:solidFill>
                <a:latin typeface="Tahoma" pitchFamily="34" charset="0"/>
                <a:ea typeface="MS Mincho" pitchFamily="49" charset="-128"/>
                <a:cs typeface="Tahoma" pitchFamily="34" charset="0"/>
              </a:rPr>
              <a:t>Cách</a:t>
            </a:r>
            <a:r>
              <a:rPr lang="en-US" altLang="ja-JP" sz="2000" b="1" u="sng" dirty="0">
                <a:solidFill>
                  <a:srgbClr val="000000"/>
                </a:solidFill>
                <a:latin typeface="Tahoma" pitchFamily="34" charset="0"/>
                <a:ea typeface="MS Mincho" pitchFamily="49" charset="-128"/>
                <a:cs typeface="Tahoma" pitchFamily="34" charset="0"/>
              </a:rPr>
              <a:t> </a:t>
            </a:r>
            <a:r>
              <a:rPr lang="en-US" altLang="ja-JP" sz="2000" b="1" u="sng" dirty="0" err="1">
                <a:solidFill>
                  <a:srgbClr val="000000"/>
                </a:solidFill>
                <a:latin typeface="Tahoma" pitchFamily="34" charset="0"/>
                <a:ea typeface="MS Mincho" pitchFamily="49" charset="-128"/>
                <a:cs typeface="Tahoma" pitchFamily="34" charset="0"/>
              </a:rPr>
              <a:t>chơi</a:t>
            </a:r>
            <a:r>
              <a:rPr lang="en-US" altLang="ja-JP" sz="2000" b="1" u="sng" dirty="0">
                <a:solidFill>
                  <a:srgbClr val="000000"/>
                </a:solidFill>
                <a:latin typeface="Tahoma" pitchFamily="34" charset="0"/>
                <a:ea typeface="MS Mincho" pitchFamily="49" charset="-128"/>
                <a:cs typeface="Tahoma" pitchFamily="34" charset="0"/>
              </a:rPr>
              <a:t>:</a:t>
            </a:r>
          </a:p>
          <a:p>
            <a:pPr marL="457200" indent="-457200" eaLnBrk="1" hangingPunct="1">
              <a:lnSpc>
                <a:spcPct val="150000"/>
              </a:lnSpc>
              <a:defRPr/>
            </a:pP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Mỗi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đội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được</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phát</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một</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số</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hình</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biển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báo</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hiệu</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đường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bộ</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Nhiệm</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vụ</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mỗi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đội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phải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chia</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các</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hình</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đó</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ra</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thành</a:t>
            </a:r>
            <a:r>
              <a:rPr lang="en-US" altLang="ja-JP" sz="2000" b="1" dirty="0">
                <a:solidFill>
                  <a:srgbClr val="000000"/>
                </a:solidFill>
                <a:latin typeface="Tahoma" pitchFamily="34" charset="0"/>
                <a:ea typeface="MS Mincho" pitchFamily="49" charset="-128"/>
                <a:cs typeface="Tahoma" pitchFamily="34" charset="0"/>
              </a:rPr>
              <a:t> 5 </a:t>
            </a:r>
            <a:r>
              <a:rPr lang="en-US" altLang="ja-JP" sz="2000" b="1" dirty="0" err="1">
                <a:solidFill>
                  <a:srgbClr val="000000"/>
                </a:solidFill>
                <a:latin typeface="Tahoma" pitchFamily="34" charset="0"/>
                <a:ea typeface="MS Mincho" pitchFamily="49" charset="-128"/>
                <a:cs typeface="Tahoma" pitchFamily="34" charset="0"/>
              </a:rPr>
              <a:t>nhóm</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biển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báo</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cấm</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biển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báo</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nguy</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hiểm</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biển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chỉ</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dẫn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biển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hiệu</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lệnh</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và</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biển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phụ</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dán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các</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hình</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lên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trên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giấy</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khổ</a:t>
            </a:r>
            <a:r>
              <a:rPr lang="en-US" altLang="ja-JP" sz="2000" b="1" dirty="0">
                <a:solidFill>
                  <a:srgbClr val="000000"/>
                </a:solidFill>
                <a:latin typeface="Tahoma" pitchFamily="34" charset="0"/>
                <a:ea typeface="MS Mincho" pitchFamily="49" charset="-128"/>
                <a:cs typeface="Tahoma" pitchFamily="34" charset="0"/>
              </a:rPr>
              <a:t> A</a:t>
            </a:r>
            <a:r>
              <a:rPr lang="en-US" altLang="ja-JP" sz="1600" b="1" dirty="0">
                <a:solidFill>
                  <a:srgbClr val="000000"/>
                </a:solidFill>
                <a:latin typeface="Tahoma" pitchFamily="34" charset="0"/>
                <a:ea typeface="MS Mincho" pitchFamily="49" charset="-128"/>
                <a:cs typeface="Tahoma" pitchFamily="34" charset="0"/>
              </a:rPr>
              <a:t>0</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và</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ghi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chú</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nội</a:t>
            </a:r>
            <a:r>
              <a:rPr lang="en-US" altLang="ja-JP" sz="2000" b="1" dirty="0">
                <a:solidFill>
                  <a:srgbClr val="000000"/>
                </a:solidFill>
                <a:latin typeface="Tahoma" pitchFamily="34" charset="0"/>
                <a:ea typeface="MS Mincho" pitchFamily="49" charset="-128"/>
                <a:cs typeface="Tahoma" pitchFamily="34" charset="0"/>
              </a:rPr>
              <a:t> dung </a:t>
            </a:r>
            <a:r>
              <a:rPr lang="en-US" altLang="ja-JP" sz="2000" b="1" dirty="0" err="1">
                <a:solidFill>
                  <a:srgbClr val="000000"/>
                </a:solidFill>
                <a:latin typeface="Tahoma" pitchFamily="34" charset="0"/>
                <a:ea typeface="MS Mincho" pitchFamily="49" charset="-128"/>
                <a:cs typeface="Tahoma" pitchFamily="34" charset="0"/>
              </a:rPr>
              <a:t>của</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từng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biển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báo</a:t>
            </a:r>
            <a:r>
              <a:rPr lang="en-US" altLang="ja-JP" sz="2000" b="1" dirty="0">
                <a:solidFill>
                  <a:srgbClr val="000000"/>
                </a:solidFill>
                <a:latin typeface="Tahoma" pitchFamily="34" charset="0"/>
                <a:ea typeface="MS Mincho" pitchFamily="49" charset="-128"/>
                <a:cs typeface="Tahoma" pitchFamily="34" charset="0"/>
              </a:rPr>
              <a:t>.</a:t>
            </a:r>
          </a:p>
          <a:p>
            <a:pPr marL="457200" indent="-457200" eaLnBrk="1" hangingPunct="1">
              <a:lnSpc>
                <a:spcPct val="150000"/>
              </a:lnSpc>
              <a:defRPr/>
            </a:pPr>
            <a:r>
              <a:rPr lang="en-US" altLang="ja-JP" sz="2000" b="1" i="1" dirty="0" err="1">
                <a:solidFill>
                  <a:srgbClr val="FF0000"/>
                </a:solidFill>
                <a:latin typeface="Tahoma" pitchFamily="34" charset="0"/>
                <a:ea typeface="MS Mincho" pitchFamily="49" charset="-128"/>
                <a:cs typeface="Tahoma" pitchFamily="34" charset="0"/>
              </a:rPr>
              <a:t>Đội</a:t>
            </a:r>
            <a:r>
              <a:rPr lang="en-US" altLang="ja-JP" sz="2000" b="1" i="1" dirty="0">
                <a:solidFill>
                  <a:srgbClr val="FF0000"/>
                </a:solidFill>
                <a:latin typeface="Tahoma" pitchFamily="34" charset="0"/>
                <a:ea typeface="MS Mincho" pitchFamily="49" charset="-128"/>
                <a:cs typeface="Tahoma" pitchFamily="34" charset="0"/>
              </a:rPr>
              <a:t> </a:t>
            </a:r>
            <a:r>
              <a:rPr lang="en-US" altLang="ja-JP" sz="2000" b="1" i="1" dirty="0" err="1">
                <a:solidFill>
                  <a:srgbClr val="FF0000"/>
                </a:solidFill>
                <a:latin typeface="Tahoma" pitchFamily="34" charset="0"/>
                <a:ea typeface="MS Mincho" pitchFamily="49" charset="-128"/>
                <a:cs typeface="Tahoma" pitchFamily="34" charset="0"/>
              </a:rPr>
              <a:t>thắng</a:t>
            </a:r>
            <a:r>
              <a:rPr lang="en-US" altLang="ja-JP" sz="2000" b="1" i="1" dirty="0">
                <a:solidFill>
                  <a:srgbClr val="FF0000"/>
                </a:solidFill>
                <a:latin typeface="Tahoma" pitchFamily="34" charset="0"/>
                <a:ea typeface="MS Mincho" pitchFamily="49" charset="-128"/>
                <a:cs typeface="Tahoma" pitchFamily="34" charset="0"/>
              </a:rPr>
              <a:t>: </a:t>
            </a:r>
            <a:r>
              <a:rPr lang="en-US" altLang="ja-JP" sz="2000" b="1" i="1" dirty="0" err="1">
                <a:solidFill>
                  <a:srgbClr val="FF0000"/>
                </a:solidFill>
                <a:latin typeface="Tahoma" pitchFamily="34" charset="0"/>
                <a:ea typeface="MS Mincho" pitchFamily="49" charset="-128"/>
                <a:cs typeface="Tahoma" pitchFamily="34" charset="0"/>
              </a:rPr>
              <a:t>làm</a:t>
            </a:r>
            <a:r>
              <a:rPr lang="en-US" altLang="ja-JP" sz="2000" b="1" i="1" dirty="0">
                <a:solidFill>
                  <a:srgbClr val="FF0000"/>
                </a:solidFill>
                <a:latin typeface="Tahoma" pitchFamily="34" charset="0"/>
                <a:ea typeface="MS Mincho" pitchFamily="49" charset="-128"/>
                <a:cs typeface="Tahoma" pitchFamily="34" charset="0"/>
              </a:rPr>
              <a:t> </a:t>
            </a:r>
            <a:r>
              <a:rPr lang="en-US" altLang="ja-JP" sz="2000" b="1" i="1" dirty="0" err="1">
                <a:solidFill>
                  <a:srgbClr val="FF0000"/>
                </a:solidFill>
                <a:latin typeface="Tahoma" pitchFamily="34" charset="0"/>
                <a:ea typeface="MS Mincho" pitchFamily="49" charset="-128"/>
                <a:cs typeface="Tahoma" pitchFamily="34" charset="0"/>
              </a:rPr>
              <a:t>đúng</a:t>
            </a:r>
            <a:r>
              <a:rPr lang="en-US" altLang="ja-JP" sz="2000" b="1" i="1" dirty="0">
                <a:solidFill>
                  <a:srgbClr val="FF0000"/>
                </a:solidFill>
                <a:latin typeface="Tahoma" pitchFamily="34" charset="0"/>
                <a:ea typeface="MS Mincho" pitchFamily="49" charset="-128"/>
                <a:cs typeface="Tahoma" pitchFamily="34" charset="0"/>
              </a:rPr>
              <a:t>, </a:t>
            </a:r>
            <a:r>
              <a:rPr lang="en-US" altLang="ja-JP" sz="2000" b="1" i="1" dirty="0" err="1">
                <a:solidFill>
                  <a:srgbClr val="FF0000"/>
                </a:solidFill>
                <a:latin typeface="Tahoma" pitchFamily="34" charset="0"/>
                <a:ea typeface="MS Mincho" pitchFamily="49" charset="-128"/>
                <a:cs typeface="Tahoma" pitchFamily="34" charset="0"/>
              </a:rPr>
              <a:t>nhanh</a:t>
            </a:r>
            <a:r>
              <a:rPr lang="en-US" altLang="ja-JP" sz="2000" b="1" i="1" dirty="0">
                <a:solidFill>
                  <a:srgbClr val="FF0000"/>
                </a:solidFill>
                <a:latin typeface="Tahoma" pitchFamily="34" charset="0"/>
                <a:ea typeface="MS Mincho" pitchFamily="49" charset="-128"/>
                <a:cs typeface="Tahoma" pitchFamily="34" charset="0"/>
              </a:rPr>
              <a:t>.</a:t>
            </a:r>
          </a:p>
        </p:txBody>
      </p:sp>
      <p:sp>
        <p:nvSpPr>
          <p:cNvPr id="100355" name="Slide Number Placeholder 6"/>
          <p:cNvSpPr>
            <a:spLocks noGrp="1"/>
          </p:cNvSpPr>
          <p:nvPr>
            <p:ph type="sldNum" sz="quarter" idx="12"/>
          </p:nvPr>
        </p:nvSpPr>
        <p:spPr bwMode="auto">
          <a:noFill/>
          <a:ln>
            <a:miter lim="800000"/>
            <a:headEnd/>
            <a:tailEnd/>
          </a:ln>
        </p:spPr>
        <p:txBody>
          <a:bodyPr/>
          <a:lstStyle/>
          <a:p>
            <a:fld id="{ED5CEA92-1876-4C01-997D-6DE69BDC04A8}" type="slidenum">
              <a:rPr lang="en-US" altLang="en-US"/>
              <a:pPr/>
              <a:t>15</a:t>
            </a:fld>
            <a:endParaRPr lang="en-US" altLang="en-US"/>
          </a:p>
        </p:txBody>
      </p:sp>
      <p:sp>
        <p:nvSpPr>
          <p:cNvPr id="100356" name="TextBox 17"/>
          <p:cNvSpPr txBox="1">
            <a:spLocks noChangeArrowheads="1"/>
          </p:cNvSpPr>
          <p:nvPr/>
        </p:nvSpPr>
        <p:spPr bwMode="auto">
          <a:xfrm>
            <a:off x="762000" y="76200"/>
            <a:ext cx="7086600"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và vận dụng:</a:t>
            </a:r>
          </a:p>
        </p:txBody>
      </p:sp>
      <p:sp>
        <p:nvSpPr>
          <p:cNvPr id="6" name="Rectangle 5"/>
          <p:cNvSpPr/>
          <p:nvPr/>
        </p:nvSpPr>
        <p:spPr>
          <a:xfrm>
            <a:off x="3352800" y="1371600"/>
            <a:ext cx="4054475" cy="400050"/>
          </a:xfrm>
          <a:prstGeom prst="rect">
            <a:avLst/>
          </a:prstGeom>
          <a:solidFill>
            <a:srgbClr val="FF0000"/>
          </a:solidFill>
          <a:effectLst>
            <a:outerShdw blurRad="50800" dist="38100" dir="2700000" algn="tl" rotWithShape="0">
              <a:prstClr val="black">
                <a:alpha val="40000"/>
              </a:prstClr>
            </a:outerShdw>
          </a:effectLst>
        </p:spPr>
        <p:txBody>
          <a:bodyPr>
            <a:spAutoFit/>
          </a:bodyPr>
          <a:lstStyle/>
          <a:p>
            <a:pPr marL="457200" indent="-457200" algn="just" eaLnBrk="1" hangingPunct="1">
              <a:defRPr/>
            </a:pPr>
            <a:r>
              <a:rPr lang="en-US" sz="2000" b="1" dirty="0" err="1">
                <a:solidFill>
                  <a:schemeClr val="bg1"/>
                </a:solidFill>
                <a:latin typeface="Tahoma" pitchFamily="34" charset="0"/>
                <a:cs typeface="Tahoma" pitchFamily="34" charset="0"/>
              </a:rPr>
              <a:t>Trò</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chơi</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ghi</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nhớ</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các</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biển</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báo</a:t>
            </a:r>
            <a:endParaRPr lang="en-US" sz="2000" b="1" dirty="0">
              <a:solidFill>
                <a:schemeClr val="bg1"/>
              </a:solidFill>
              <a:latin typeface="Tahoma" pitchFamily="34" charset="0"/>
              <a:cs typeface="Tahoma" pitchFamily="34" charset="0"/>
            </a:endParaRPr>
          </a:p>
        </p:txBody>
      </p:sp>
      <p:sp>
        <p:nvSpPr>
          <p:cNvPr id="7" name="Rectangle 6"/>
          <p:cNvSpPr/>
          <p:nvPr/>
        </p:nvSpPr>
        <p:spPr>
          <a:xfrm>
            <a:off x="838200" y="838200"/>
            <a:ext cx="1898650" cy="400050"/>
          </a:xfrm>
          <a:prstGeom prst="rect">
            <a:avLst/>
          </a:prstGeom>
          <a:solidFill>
            <a:srgbClr val="002060"/>
          </a:solidFill>
          <a:ln w="9525">
            <a:noFill/>
            <a:miter lim="800000"/>
            <a:headEnd/>
            <a:tailEnd/>
          </a:ln>
          <a:effectLst>
            <a:outerShdw blurRad="50800" dist="38100" dir="2700000" algn="tl" rotWithShape="0">
              <a:prstClr val="black">
                <a:alpha val="40000"/>
              </a:prstClr>
            </a:outerShdw>
          </a:effectLst>
        </p:spPr>
        <p:txBody>
          <a:bodyPr>
            <a:spAutoFit/>
          </a:bodyPr>
          <a:lstStyle/>
          <a:p>
            <a:pPr eaLnBrk="1" hangingPunct="1">
              <a:defRPr/>
            </a:pPr>
            <a:r>
              <a:rPr lang="en-US" sz="2000" b="1" dirty="0">
                <a:solidFill>
                  <a:schemeClr val="bg1"/>
                </a:solidFill>
                <a:latin typeface="Tahoma" pitchFamily="34" charset="0"/>
                <a:cs typeface="Tahoma" pitchFamily="34" charset="0"/>
              </a:rPr>
              <a:t>2) </a:t>
            </a:r>
            <a:r>
              <a:rPr lang="en-US" sz="2000" b="1" dirty="0" err="1">
                <a:solidFill>
                  <a:schemeClr val="bg1"/>
                </a:solidFill>
                <a:latin typeface="Tahoma" pitchFamily="34" charset="0"/>
                <a:cs typeface="Tahoma" pitchFamily="34" charset="0"/>
              </a:rPr>
              <a:t>Luyện</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tập</a:t>
            </a:r>
            <a:r>
              <a:rPr lang="en-US" sz="2000" b="1" dirty="0">
                <a:solidFill>
                  <a:schemeClr val="bg1"/>
                </a:solidFill>
                <a:latin typeface="Tahoma" pitchFamily="34" charset="0"/>
                <a:cs typeface="Tahoma" pitchFamily="34" charset="0"/>
              </a:rPr>
              <a:t>:</a:t>
            </a:r>
          </a:p>
        </p:txBody>
      </p:sp>
    </p:spTree>
    <p:extLst>
      <p:ext uri="{BB962C8B-B14F-4D97-AF65-F5344CB8AC3E}">
        <p14:creationId xmlns:p14="http://schemas.microsoft.com/office/powerpoint/2010/main" val="3347515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bg/>
                                          </p:spTgt>
                                        </p:tgtEl>
                                        <p:attrNameLst>
                                          <p:attrName>style.visibility</p:attrName>
                                        </p:attrNameLst>
                                      </p:cBhvr>
                                      <p:to>
                                        <p:strVal val="visible"/>
                                      </p:to>
                                    </p:set>
                                    <p:animEffect transition="in" filter="wipe(down)">
                                      <p:cBhvr>
                                        <p:cTn id="13" dur="500"/>
                                        <p:tgtEl>
                                          <p:spTgt spid="13">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down)">
                                      <p:cBhvr>
                                        <p:cTn id="19" dur="500"/>
                                        <p:tgtEl>
                                          <p:spTgt spid="13">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down)">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6"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762000" y="1643063"/>
            <a:ext cx="7696200" cy="2090737"/>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nchor="ctr"/>
          <a:lstStyle/>
          <a:p>
            <a:pPr marL="457200" indent="-457200" eaLnBrk="1" hangingPunct="1">
              <a:lnSpc>
                <a:spcPct val="150000"/>
              </a:lnSpc>
              <a:buFont typeface="Wingdings" pitchFamily="2" charset="2"/>
              <a:buChar char="q"/>
              <a:defRPr/>
            </a:pP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Mỗi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nhóm</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xây</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dựng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một</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thông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điệp</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kêu</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gọi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mọi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người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về</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chấp</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hành</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hệ</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thống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báo</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hiệu</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đường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bộ</a:t>
            </a:r>
            <a:r>
              <a:rPr lang="en-US" altLang="ja-JP" sz="2000" b="1" dirty="0">
                <a:solidFill>
                  <a:srgbClr val="000000"/>
                </a:solidFill>
                <a:latin typeface="Tahoma" pitchFamily="34" charset="0"/>
                <a:ea typeface="MS Mincho" pitchFamily="49" charset="-128"/>
                <a:cs typeface="Tahoma" pitchFamily="34" charset="0"/>
              </a:rPr>
              <a:t>.</a:t>
            </a:r>
          </a:p>
          <a:p>
            <a:pPr marL="457200" indent="-457200" eaLnBrk="1" hangingPunct="1">
              <a:lnSpc>
                <a:spcPct val="150000"/>
              </a:lnSpc>
              <a:buFont typeface="Wingdings" pitchFamily="2" charset="2"/>
              <a:buChar char="q"/>
              <a:defRPr/>
            </a:pPr>
            <a:r>
              <a:rPr lang="en-US" altLang="ja-JP" sz="2000" b="1" dirty="0" err="1">
                <a:solidFill>
                  <a:srgbClr val="000000"/>
                </a:solidFill>
                <a:latin typeface="Tahoma" pitchFamily="34" charset="0"/>
                <a:ea typeface="MS Mincho" pitchFamily="49" charset="-128"/>
                <a:cs typeface="Tahoma" pitchFamily="34" charset="0"/>
              </a:rPr>
              <a:t>Trưng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bày</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thông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điệp</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xung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quanh</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lớp</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học</a:t>
            </a:r>
            <a:r>
              <a:rPr lang="en-US" altLang="ja-JP" sz="2000" b="1" dirty="0">
                <a:solidFill>
                  <a:srgbClr val="000000"/>
                </a:solidFill>
                <a:latin typeface="Tahoma" pitchFamily="34" charset="0"/>
                <a:ea typeface="MS Mincho" pitchFamily="49" charset="-128"/>
                <a:cs typeface="Tahoma" pitchFamily="34" charset="0"/>
              </a:rPr>
              <a:t>.</a:t>
            </a:r>
          </a:p>
          <a:p>
            <a:pPr marL="457200" indent="-457200" eaLnBrk="1" hangingPunct="1">
              <a:lnSpc>
                <a:spcPct val="150000"/>
              </a:lnSpc>
              <a:buFont typeface="Wingdings" pitchFamily="2" charset="2"/>
              <a:buChar char="q"/>
              <a:defRPr/>
            </a:pPr>
            <a:r>
              <a:rPr lang="en-US" altLang="ja-JP" sz="2000" b="1" dirty="0" err="1">
                <a:solidFill>
                  <a:srgbClr val="000000"/>
                </a:solidFill>
                <a:latin typeface="Tahoma" pitchFamily="34" charset="0"/>
                <a:ea typeface="MS Mincho" pitchFamily="49" charset="-128"/>
                <a:cs typeface="Tahoma" pitchFamily="34" charset="0"/>
              </a:rPr>
              <a:t>Bình</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chọn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thông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điệp</a:t>
            </a:r>
            <a:r>
              <a:rPr lang="en-US" altLang="ja-JP" sz="2000" b="1" dirty="0">
                <a:solidFill>
                  <a:srgbClr val="000000"/>
                </a:solidFill>
                <a:latin typeface="Tahoma" pitchFamily="34" charset="0"/>
                <a:ea typeface="MS Mincho" pitchFamily="49" charset="-128"/>
                <a:cs typeface="Tahoma" pitchFamily="34" charset="0"/>
              </a:rPr>
              <a:t> hay </a:t>
            </a:r>
            <a:r>
              <a:rPr lang="en-US" altLang="ja-JP" sz="2000" b="1" dirty="0" err="1">
                <a:solidFill>
                  <a:srgbClr val="000000"/>
                </a:solidFill>
                <a:latin typeface="Tahoma" pitchFamily="34" charset="0"/>
                <a:ea typeface="MS Mincho" pitchFamily="49" charset="-128"/>
                <a:cs typeface="Tahoma" pitchFamily="34" charset="0"/>
              </a:rPr>
              <a:t>nhất</a:t>
            </a:r>
            <a:r>
              <a:rPr lang="en-US" altLang="ja-JP" sz="2000" b="1" dirty="0">
                <a:solidFill>
                  <a:srgbClr val="000000"/>
                </a:solidFill>
                <a:latin typeface="Tahoma" pitchFamily="34" charset="0"/>
                <a:ea typeface="MS Mincho" pitchFamily="49" charset="-128"/>
                <a:cs typeface="Tahoma" pitchFamily="34" charset="0"/>
              </a:rPr>
              <a:t>.</a:t>
            </a:r>
          </a:p>
        </p:txBody>
      </p:sp>
      <p:sp>
        <p:nvSpPr>
          <p:cNvPr id="102403" name="Slide Number Placeholder 6"/>
          <p:cNvSpPr>
            <a:spLocks noGrp="1"/>
          </p:cNvSpPr>
          <p:nvPr>
            <p:ph type="sldNum" sz="quarter" idx="12"/>
          </p:nvPr>
        </p:nvSpPr>
        <p:spPr bwMode="auto">
          <a:noFill/>
          <a:ln>
            <a:miter lim="800000"/>
            <a:headEnd/>
            <a:tailEnd/>
          </a:ln>
        </p:spPr>
        <p:txBody>
          <a:bodyPr/>
          <a:lstStyle/>
          <a:p>
            <a:fld id="{0D7C1E3C-6234-4816-968F-5C7E3D21D30E}" type="slidenum">
              <a:rPr lang="en-US" altLang="en-US"/>
              <a:pPr/>
              <a:t>16</a:t>
            </a:fld>
            <a:endParaRPr lang="en-US" altLang="en-US"/>
          </a:p>
        </p:txBody>
      </p:sp>
      <p:sp>
        <p:nvSpPr>
          <p:cNvPr id="6" name="Rectangle 5"/>
          <p:cNvSpPr/>
          <p:nvPr/>
        </p:nvSpPr>
        <p:spPr>
          <a:xfrm>
            <a:off x="3048000" y="1371600"/>
            <a:ext cx="2378075" cy="400050"/>
          </a:xfrm>
          <a:prstGeom prst="rect">
            <a:avLst/>
          </a:prstGeom>
          <a:solidFill>
            <a:srgbClr val="FF0000"/>
          </a:solidFill>
          <a:effectLst>
            <a:outerShdw blurRad="50800" dist="38100" dir="2700000" algn="tl" rotWithShape="0">
              <a:prstClr val="black">
                <a:alpha val="40000"/>
              </a:prstClr>
            </a:outerShdw>
          </a:effectLst>
        </p:spPr>
        <p:txBody>
          <a:bodyPr>
            <a:spAutoFit/>
          </a:bodyPr>
          <a:lstStyle/>
          <a:p>
            <a:pPr marL="457200" indent="-457200" algn="just" eaLnBrk="1" hangingPunct="1">
              <a:defRPr/>
            </a:pPr>
            <a:r>
              <a:rPr lang="en-US" sz="2000" b="1" dirty="0" err="1">
                <a:solidFill>
                  <a:schemeClr val="bg1"/>
                </a:solidFill>
                <a:latin typeface="Tahoma" pitchFamily="34" charset="0"/>
                <a:cs typeface="Tahoma" pitchFamily="34" charset="0"/>
              </a:rPr>
              <a:t>Viết</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thông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điệp</a:t>
            </a:r>
            <a:endParaRPr lang="en-US" sz="2000" b="1" dirty="0">
              <a:solidFill>
                <a:schemeClr val="bg1"/>
              </a:solidFill>
              <a:latin typeface="Tahoma" pitchFamily="34" charset="0"/>
              <a:cs typeface="Tahoma" pitchFamily="34" charset="0"/>
            </a:endParaRPr>
          </a:p>
        </p:txBody>
      </p:sp>
      <p:sp>
        <p:nvSpPr>
          <p:cNvPr id="9" name="Rectangle 8"/>
          <p:cNvSpPr/>
          <p:nvPr/>
        </p:nvSpPr>
        <p:spPr>
          <a:xfrm>
            <a:off x="838200" y="838200"/>
            <a:ext cx="1898650" cy="400050"/>
          </a:xfrm>
          <a:prstGeom prst="rect">
            <a:avLst/>
          </a:prstGeom>
          <a:solidFill>
            <a:srgbClr val="002060"/>
          </a:solidFill>
          <a:ln w="9525">
            <a:noFill/>
            <a:miter lim="800000"/>
            <a:headEnd/>
            <a:tailEnd/>
          </a:ln>
          <a:effectLst>
            <a:outerShdw blurRad="50800" dist="38100" dir="2700000" algn="tl" rotWithShape="0">
              <a:prstClr val="black">
                <a:alpha val="40000"/>
              </a:prstClr>
            </a:outerShdw>
          </a:effectLst>
        </p:spPr>
        <p:txBody>
          <a:bodyPr>
            <a:spAutoFit/>
          </a:bodyPr>
          <a:lstStyle/>
          <a:p>
            <a:pPr eaLnBrk="1" hangingPunct="1">
              <a:defRPr/>
            </a:pPr>
            <a:r>
              <a:rPr lang="en-US" sz="2000" b="1" dirty="0">
                <a:solidFill>
                  <a:schemeClr val="bg1"/>
                </a:solidFill>
                <a:latin typeface="Tahoma" pitchFamily="34" charset="0"/>
                <a:cs typeface="Tahoma" pitchFamily="34" charset="0"/>
              </a:rPr>
              <a:t>2) </a:t>
            </a:r>
            <a:r>
              <a:rPr lang="en-US" sz="2000" b="1" dirty="0" err="1">
                <a:solidFill>
                  <a:schemeClr val="bg1"/>
                </a:solidFill>
                <a:latin typeface="Tahoma" pitchFamily="34" charset="0"/>
                <a:cs typeface="Tahoma" pitchFamily="34" charset="0"/>
              </a:rPr>
              <a:t>Luyện</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tập</a:t>
            </a:r>
            <a:r>
              <a:rPr lang="en-US" sz="2000" b="1" dirty="0">
                <a:solidFill>
                  <a:schemeClr val="bg1"/>
                </a:solidFill>
                <a:latin typeface="Tahoma" pitchFamily="34" charset="0"/>
                <a:cs typeface="Tahoma" pitchFamily="34" charset="0"/>
              </a:rPr>
              <a:t>:</a:t>
            </a:r>
          </a:p>
        </p:txBody>
      </p:sp>
      <p:sp>
        <p:nvSpPr>
          <p:cNvPr id="102406" name="TextBox 17"/>
          <p:cNvSpPr txBox="1">
            <a:spLocks noChangeArrowheads="1"/>
          </p:cNvSpPr>
          <p:nvPr/>
        </p:nvSpPr>
        <p:spPr bwMode="auto">
          <a:xfrm>
            <a:off x="762000" y="76200"/>
            <a:ext cx="7086600"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và vận dụng:</a:t>
            </a:r>
          </a:p>
        </p:txBody>
      </p:sp>
    </p:spTree>
    <p:extLst>
      <p:ext uri="{BB962C8B-B14F-4D97-AF65-F5344CB8AC3E}">
        <p14:creationId xmlns:p14="http://schemas.microsoft.com/office/powerpoint/2010/main" val="909173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bg/>
                                          </p:spTgt>
                                        </p:tgtEl>
                                        <p:attrNameLst>
                                          <p:attrName>style.visibility</p:attrName>
                                        </p:attrNameLst>
                                      </p:cBhvr>
                                      <p:to>
                                        <p:strVal val="visible"/>
                                      </p:to>
                                    </p:set>
                                    <p:animEffect transition="in" filter="wipe(down)">
                                      <p:cBhvr>
                                        <p:cTn id="13" dur="500"/>
                                        <p:tgtEl>
                                          <p:spTgt spid="13">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down)">
                                      <p:cBhvr>
                                        <p:cTn id="19" dur="500"/>
                                        <p:tgtEl>
                                          <p:spTgt spid="13">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down)">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6"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762000" y="1447800"/>
            <a:ext cx="7696200" cy="3429000"/>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nchor="ctr"/>
          <a:lstStyle/>
          <a:p>
            <a:pPr marL="457200" indent="-457200" eaLnBrk="1" hangingPunct="1">
              <a:lnSpc>
                <a:spcPct val="150000"/>
              </a:lnSpc>
              <a:buFont typeface="Wingdings" pitchFamily="2" charset="2"/>
              <a:buChar char="q"/>
              <a:defRPr/>
            </a:pPr>
            <a:endParaRPr lang="en-US" altLang="ja-JP" sz="2000" b="1" dirty="0">
              <a:solidFill>
                <a:srgbClr val="000000"/>
              </a:solidFill>
              <a:latin typeface="Tahoma" pitchFamily="34" charset="0"/>
              <a:ea typeface="MS Mincho" pitchFamily="49" charset="-128"/>
              <a:cs typeface="Tahoma" pitchFamily="34" charset="0"/>
            </a:endParaRPr>
          </a:p>
          <a:p>
            <a:pPr marL="457200" indent="-457200" eaLnBrk="1" hangingPunct="1">
              <a:lnSpc>
                <a:spcPct val="150000"/>
              </a:lnSpc>
              <a:buFont typeface="Wingdings" pitchFamily="2" charset="2"/>
              <a:buChar char="q"/>
              <a:defRPr/>
            </a:pPr>
            <a:r>
              <a:rPr lang="en-US" altLang="ja-JP" sz="2000" b="1" dirty="0" err="1">
                <a:solidFill>
                  <a:srgbClr val="000000"/>
                </a:solidFill>
                <a:latin typeface="Tahoma" pitchFamily="34" charset="0"/>
                <a:ea typeface="MS Mincho" pitchFamily="49" charset="-128"/>
                <a:cs typeface="Tahoma" pitchFamily="34" charset="0"/>
              </a:rPr>
              <a:t>Chú</a:t>
            </a:r>
            <a:r>
              <a:rPr lang="en-US" altLang="ja-JP" sz="2000" b="1" dirty="0">
                <a:solidFill>
                  <a:srgbClr val="000000"/>
                </a:solidFill>
                <a:latin typeface="Tahoma" pitchFamily="34" charset="0"/>
                <a:ea typeface="MS Mincho" pitchFamily="49" charset="-128"/>
                <a:cs typeface="Tahoma" pitchFamily="34" charset="0"/>
              </a:rPr>
              <a:t> ý </a:t>
            </a:r>
            <a:r>
              <a:rPr lang="en-US" altLang="ja-JP" sz="2000" b="1" dirty="0" err="1">
                <a:solidFill>
                  <a:srgbClr val="000000"/>
                </a:solidFill>
                <a:latin typeface="Tahoma" pitchFamily="34" charset="0"/>
                <a:ea typeface="MS Mincho" pitchFamily="49" charset="-128"/>
                <a:cs typeface="Tahoma" pitchFamily="34" charset="0"/>
              </a:rPr>
              <a:t>quan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sát</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và</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nhận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biết</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từng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loại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biển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báo</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hiệu</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khi</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tham</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gia</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giao</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thông</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trên</a:t>
            </a:r>
            <a:r>
              <a:rPr lang="en-US" altLang="ja-JP" sz="2000" b="1" dirty="0">
                <a:solidFill>
                  <a:srgbClr val="000000"/>
                </a:solidFill>
                <a:latin typeface="Tahoma" pitchFamily="34" charset="0"/>
                <a:ea typeface="MS Mincho" pitchFamily="49" charset="-128"/>
                <a:cs typeface="Tahoma" pitchFamily="34" charset="0"/>
              </a:rPr>
              <a:t> </a:t>
            </a:r>
            <a:r>
              <a:rPr lang="en-US" altLang="ja-JP" sz="2000" b="1" dirty="0" err="1">
                <a:solidFill>
                  <a:srgbClr val="000000"/>
                </a:solidFill>
                <a:latin typeface="Tahoma" pitchFamily="34" charset="0"/>
                <a:ea typeface="MS Mincho" pitchFamily="49" charset="-128"/>
                <a:cs typeface="Tahoma" pitchFamily="34" charset="0"/>
              </a:rPr>
              <a:t>đường</a:t>
            </a:r>
            <a:r>
              <a:rPr lang="en-US" altLang="ja-JP" sz="2000" b="1" dirty="0">
                <a:solidFill>
                  <a:srgbClr val="000000"/>
                </a:solidFill>
                <a:latin typeface="Tahoma" pitchFamily="34" charset="0"/>
                <a:ea typeface="MS Mincho" pitchFamily="49" charset="-128"/>
                <a:cs typeface="Tahoma" pitchFamily="34" charset="0"/>
              </a:rPr>
              <a:t>.</a:t>
            </a:r>
          </a:p>
          <a:p>
            <a:pPr marL="457200" indent="-457200" eaLnBrk="1" hangingPunct="1">
              <a:lnSpc>
                <a:spcPct val="150000"/>
              </a:lnSpc>
              <a:buFont typeface="Wingdings" pitchFamily="2" charset="2"/>
              <a:buChar char="q"/>
              <a:defRPr/>
            </a:pPr>
            <a:r>
              <a:rPr lang="en-US" altLang="ja-JP" sz="2000" b="1" dirty="0" err="1">
                <a:solidFill>
                  <a:srgbClr val="000000"/>
                </a:solidFill>
                <a:latin typeface="Tahoma" pitchFamily="34" charset="0"/>
                <a:ea typeface="MS Mincho" pitchFamily="49" charset="-128"/>
                <a:cs typeface="Tahoma" pitchFamily="34" charset="0"/>
              </a:rPr>
              <a:t>Chấp</a:t>
            </a:r>
            <a:r>
              <a:rPr lang="en-US" altLang="ja-JP" sz="2000" b="1" dirty="0">
                <a:solidFill>
                  <a:srgbClr val="000000"/>
                </a:solidFill>
                <a:latin typeface="Tahoma" pitchFamily="34" charset="0"/>
                <a:ea typeface="MS Mincho" pitchFamily="49" charset="-128"/>
                <a:cs typeface="Tahoma" pitchFamily="34" charset="0"/>
              </a:rPr>
              <a:t> hành hệ thống báo hiệu đường bộ khi tham gia giao thông.</a:t>
            </a:r>
          </a:p>
          <a:p>
            <a:pPr marL="457200" indent="-457200" eaLnBrk="1" hangingPunct="1">
              <a:lnSpc>
                <a:spcPct val="150000"/>
              </a:lnSpc>
              <a:buFont typeface="Wingdings" pitchFamily="2" charset="2"/>
              <a:buChar char="q"/>
              <a:defRPr/>
            </a:pPr>
            <a:r>
              <a:rPr lang="en-US" altLang="ja-JP" sz="2000" b="1" dirty="0" err="1">
                <a:solidFill>
                  <a:srgbClr val="000000"/>
                </a:solidFill>
                <a:latin typeface="Tahoma" pitchFamily="34" charset="0"/>
                <a:ea typeface="MS Mincho" pitchFamily="49" charset="-128"/>
                <a:cs typeface="Tahoma" pitchFamily="34" charset="0"/>
              </a:rPr>
              <a:t>Tuyên</a:t>
            </a:r>
            <a:r>
              <a:rPr lang="en-US" altLang="ja-JP" sz="2000" b="1" dirty="0">
                <a:solidFill>
                  <a:srgbClr val="000000"/>
                </a:solidFill>
                <a:latin typeface="Tahoma" pitchFamily="34" charset="0"/>
                <a:ea typeface="MS Mincho" pitchFamily="49" charset="-128"/>
                <a:cs typeface="Tahoma" pitchFamily="34" charset="0"/>
              </a:rPr>
              <a:t> truyền, vận động bạn bè, người thân và những người xung quanh cùng chấp hành hệ thống báo hiệu đường bộ khi tham gia giao thông. </a:t>
            </a:r>
          </a:p>
          <a:p>
            <a:pPr marL="457200" indent="-457200" eaLnBrk="1" hangingPunct="1">
              <a:lnSpc>
                <a:spcPct val="150000"/>
              </a:lnSpc>
              <a:buFont typeface="Wingdings" pitchFamily="2" charset="2"/>
              <a:buChar char="q"/>
              <a:defRPr/>
            </a:pPr>
            <a:endParaRPr lang="en-US" altLang="ja-JP" sz="2000" b="1" dirty="0">
              <a:solidFill>
                <a:srgbClr val="000000"/>
              </a:solidFill>
              <a:latin typeface="Tahoma" pitchFamily="34" charset="0"/>
              <a:ea typeface="MS Mincho" pitchFamily="49" charset="-128"/>
              <a:cs typeface="Tahoma" pitchFamily="34" charset="0"/>
            </a:endParaRPr>
          </a:p>
        </p:txBody>
      </p:sp>
      <p:sp>
        <p:nvSpPr>
          <p:cNvPr id="104451" name="Slide Number Placeholder 6"/>
          <p:cNvSpPr>
            <a:spLocks noGrp="1"/>
          </p:cNvSpPr>
          <p:nvPr>
            <p:ph type="sldNum" sz="quarter" idx="12"/>
          </p:nvPr>
        </p:nvSpPr>
        <p:spPr bwMode="auto">
          <a:noFill/>
          <a:ln>
            <a:miter lim="800000"/>
            <a:headEnd/>
            <a:tailEnd/>
          </a:ln>
        </p:spPr>
        <p:txBody>
          <a:bodyPr/>
          <a:lstStyle/>
          <a:p>
            <a:fld id="{0872A5B8-E488-45C1-907A-AB66264E3DA7}" type="slidenum">
              <a:rPr lang="en-US" altLang="en-US"/>
              <a:pPr/>
              <a:t>17</a:t>
            </a:fld>
            <a:endParaRPr lang="en-US" altLang="en-US"/>
          </a:p>
        </p:txBody>
      </p:sp>
      <p:sp>
        <p:nvSpPr>
          <p:cNvPr id="7" name="Rectangle 6"/>
          <p:cNvSpPr/>
          <p:nvPr/>
        </p:nvSpPr>
        <p:spPr>
          <a:xfrm>
            <a:off x="838200" y="838200"/>
            <a:ext cx="1898650" cy="400050"/>
          </a:xfrm>
          <a:prstGeom prst="rect">
            <a:avLst/>
          </a:prstGeom>
          <a:solidFill>
            <a:srgbClr val="002060"/>
          </a:solidFill>
          <a:ln w="9525">
            <a:noFill/>
            <a:miter lim="800000"/>
            <a:headEnd/>
            <a:tailEnd/>
          </a:ln>
          <a:effectLst>
            <a:outerShdw blurRad="50800" dist="38100" dir="2700000" algn="tl" rotWithShape="0">
              <a:prstClr val="black">
                <a:alpha val="40000"/>
              </a:prstClr>
            </a:outerShdw>
          </a:effectLst>
        </p:spPr>
        <p:txBody>
          <a:bodyPr>
            <a:spAutoFit/>
          </a:bodyPr>
          <a:lstStyle/>
          <a:p>
            <a:pPr eaLnBrk="1" hangingPunct="1">
              <a:defRPr/>
            </a:pPr>
            <a:r>
              <a:rPr lang="en-US" sz="2000" b="1" dirty="0">
                <a:solidFill>
                  <a:schemeClr val="bg1"/>
                </a:solidFill>
                <a:latin typeface="Tahoma" pitchFamily="34" charset="0"/>
                <a:cs typeface="Tahoma" pitchFamily="34" charset="0"/>
              </a:rPr>
              <a:t>3) </a:t>
            </a:r>
            <a:r>
              <a:rPr lang="en-US" sz="2000" b="1" dirty="0" err="1">
                <a:solidFill>
                  <a:schemeClr val="bg1"/>
                </a:solidFill>
                <a:latin typeface="Tahoma" pitchFamily="34" charset="0"/>
                <a:cs typeface="Tahoma" pitchFamily="34" charset="0"/>
              </a:rPr>
              <a:t>Rèn</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luyện</a:t>
            </a:r>
            <a:r>
              <a:rPr lang="en-US" sz="2000" b="1" dirty="0">
                <a:solidFill>
                  <a:schemeClr val="bg1"/>
                </a:solidFill>
                <a:latin typeface="Tahoma" pitchFamily="34" charset="0"/>
                <a:cs typeface="Tahoma" pitchFamily="34" charset="0"/>
              </a:rPr>
              <a:t>:</a:t>
            </a:r>
          </a:p>
        </p:txBody>
      </p:sp>
      <p:sp>
        <p:nvSpPr>
          <p:cNvPr id="104453" name="TextBox 17"/>
          <p:cNvSpPr txBox="1">
            <a:spLocks noChangeArrowheads="1"/>
          </p:cNvSpPr>
          <p:nvPr/>
        </p:nvSpPr>
        <p:spPr bwMode="auto">
          <a:xfrm>
            <a:off x="762000" y="76200"/>
            <a:ext cx="7086600"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và vận dụng:</a:t>
            </a:r>
          </a:p>
        </p:txBody>
      </p:sp>
    </p:spTree>
    <p:extLst>
      <p:ext uri="{BB962C8B-B14F-4D97-AF65-F5344CB8AC3E}">
        <p14:creationId xmlns:p14="http://schemas.microsoft.com/office/powerpoint/2010/main" val="2147992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down)">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762000" y="1676400"/>
            <a:ext cx="7696200" cy="1600200"/>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nchor="ctr"/>
          <a:lstStyle/>
          <a:p>
            <a:pPr marL="457200" indent="-457200" eaLnBrk="1" hangingPunct="1">
              <a:lnSpc>
                <a:spcPct val="150000"/>
              </a:lnSpc>
              <a:buFont typeface="Wingdings" pitchFamily="2" charset="2"/>
              <a:buChar char="q"/>
              <a:defRPr/>
            </a:pPr>
            <a:r>
              <a:rPr lang="en-US" altLang="ja-JP" sz="2000" b="1" dirty="0">
                <a:solidFill>
                  <a:srgbClr val="000000"/>
                </a:solidFill>
                <a:latin typeface="Tahoma" pitchFamily="34" charset="0"/>
                <a:ea typeface="MS Mincho" pitchFamily="49" charset="-128"/>
                <a:cs typeface="Tahoma" pitchFamily="34" charset="0"/>
              </a:rPr>
              <a:t>Hãy sưu tầm, tìm hiểu trên sách báo, internet về một số biển báo hiệu giao thông đường bộ khác và giới thiệu cho các bạn cùng </a:t>
            </a:r>
            <a:r>
              <a:rPr lang="en-US" altLang="ja-JP" sz="2000" b="1" dirty="0" err="1">
                <a:solidFill>
                  <a:srgbClr val="000000"/>
                </a:solidFill>
                <a:latin typeface="Tahoma" pitchFamily="34" charset="0"/>
                <a:ea typeface="MS Mincho" pitchFamily="49" charset="-128"/>
                <a:cs typeface="Tahoma" pitchFamily="34" charset="0"/>
              </a:rPr>
              <a:t>biết</a:t>
            </a:r>
            <a:r>
              <a:rPr lang="en-US" altLang="ja-JP" sz="2000" b="1" dirty="0">
                <a:solidFill>
                  <a:srgbClr val="000000"/>
                </a:solidFill>
                <a:latin typeface="Tahoma" pitchFamily="34" charset="0"/>
                <a:ea typeface="MS Mincho" pitchFamily="49" charset="-128"/>
                <a:cs typeface="Tahoma" pitchFamily="34" charset="0"/>
              </a:rPr>
              <a:t>.</a:t>
            </a:r>
          </a:p>
        </p:txBody>
      </p:sp>
      <p:sp>
        <p:nvSpPr>
          <p:cNvPr id="106499" name="Slide Number Placeholder 6"/>
          <p:cNvSpPr>
            <a:spLocks noGrp="1"/>
          </p:cNvSpPr>
          <p:nvPr>
            <p:ph type="sldNum" sz="quarter" idx="12"/>
          </p:nvPr>
        </p:nvSpPr>
        <p:spPr bwMode="auto">
          <a:noFill/>
          <a:ln>
            <a:miter lim="800000"/>
            <a:headEnd/>
            <a:tailEnd/>
          </a:ln>
        </p:spPr>
        <p:txBody>
          <a:bodyPr/>
          <a:lstStyle/>
          <a:p>
            <a:fld id="{4AC0445E-3A03-42B8-9490-2B330E7192BC}" type="slidenum">
              <a:rPr lang="en-US" altLang="en-US"/>
              <a:pPr/>
              <a:t>18</a:t>
            </a:fld>
            <a:endParaRPr lang="en-US" altLang="en-US"/>
          </a:p>
        </p:txBody>
      </p:sp>
      <p:sp>
        <p:nvSpPr>
          <p:cNvPr id="7" name="Rectangle 6"/>
          <p:cNvSpPr/>
          <p:nvPr/>
        </p:nvSpPr>
        <p:spPr>
          <a:xfrm>
            <a:off x="838200" y="1047750"/>
            <a:ext cx="2743200" cy="400050"/>
          </a:xfrm>
          <a:prstGeom prst="rect">
            <a:avLst/>
          </a:prstGeom>
          <a:solidFill>
            <a:srgbClr val="002060"/>
          </a:solidFill>
          <a:ln w="9525">
            <a:noFill/>
            <a:miter lim="800000"/>
            <a:headEnd/>
            <a:tailEnd/>
          </a:ln>
          <a:effectLst>
            <a:outerShdw blurRad="50800" dist="38100" dir="2700000" algn="tl" rotWithShape="0">
              <a:prstClr val="black">
                <a:alpha val="40000"/>
              </a:prstClr>
            </a:outerShdw>
          </a:effectLst>
        </p:spPr>
        <p:txBody>
          <a:bodyPr>
            <a:spAutoFit/>
          </a:bodyPr>
          <a:lstStyle/>
          <a:p>
            <a:pPr eaLnBrk="1" hangingPunct="1">
              <a:defRPr/>
            </a:pPr>
            <a:r>
              <a:rPr lang="en-US" sz="2000" b="1" dirty="0">
                <a:solidFill>
                  <a:schemeClr val="bg1"/>
                </a:solidFill>
                <a:latin typeface="Tahoma" pitchFamily="34" charset="0"/>
                <a:cs typeface="Tahoma" pitchFamily="34" charset="0"/>
              </a:rPr>
              <a:t>4) </a:t>
            </a:r>
            <a:r>
              <a:rPr lang="en-US" sz="2000" b="1" dirty="0" err="1">
                <a:solidFill>
                  <a:schemeClr val="bg1"/>
                </a:solidFill>
                <a:latin typeface="Tahoma" pitchFamily="34" charset="0"/>
                <a:cs typeface="Tahoma" pitchFamily="34" charset="0"/>
              </a:rPr>
              <a:t>Tìm</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tòi</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mở</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rộng</a:t>
            </a:r>
            <a:r>
              <a:rPr lang="en-US" sz="2000" b="1" dirty="0">
                <a:solidFill>
                  <a:schemeClr val="bg1"/>
                </a:solidFill>
                <a:latin typeface="Tahoma" pitchFamily="34" charset="0"/>
                <a:cs typeface="Tahoma" pitchFamily="34" charset="0"/>
              </a:rPr>
              <a:t>:</a:t>
            </a:r>
          </a:p>
        </p:txBody>
      </p:sp>
      <p:sp>
        <p:nvSpPr>
          <p:cNvPr id="106501" name="TextBox 17"/>
          <p:cNvSpPr txBox="1">
            <a:spLocks noChangeArrowheads="1"/>
          </p:cNvSpPr>
          <p:nvPr/>
        </p:nvSpPr>
        <p:spPr bwMode="auto">
          <a:xfrm>
            <a:off x="762000" y="76200"/>
            <a:ext cx="7086600"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và vận dụng:</a:t>
            </a:r>
          </a:p>
        </p:txBody>
      </p:sp>
    </p:spTree>
    <p:extLst>
      <p:ext uri="{BB962C8B-B14F-4D97-AF65-F5344CB8AC3E}">
        <p14:creationId xmlns:p14="http://schemas.microsoft.com/office/powerpoint/2010/main" val="3061311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down)">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3"/>
          <p:cNvSpPr txBox="1">
            <a:spLocks noChangeArrowheads="1"/>
          </p:cNvSpPr>
          <p:nvPr/>
        </p:nvSpPr>
        <p:spPr bwMode="auto">
          <a:xfrm>
            <a:off x="936625" y="76200"/>
            <a:ext cx="5029200" cy="461963"/>
          </a:xfrm>
          <a:prstGeom prst="rect">
            <a:avLst/>
          </a:prstGeom>
          <a:noFill/>
          <a:ln w="9525">
            <a:noFill/>
            <a:miter lim="800000"/>
            <a:headEnd/>
            <a:tailEnd/>
          </a:ln>
        </p:spPr>
        <p:txBody>
          <a:bodyPr>
            <a:spAutoFit/>
          </a:bodyPr>
          <a:lstStyle/>
          <a:p>
            <a:pPr eaLnBrk="1" hangingPunct="1"/>
            <a:r>
              <a:rPr lang="en-US" altLang="en-US" sz="2400" b="1">
                <a:latin typeface="Tahoma" pitchFamily="34" charset="0"/>
                <a:cs typeface="Tahoma" pitchFamily="34" charset="0"/>
              </a:rPr>
              <a:t>Tổng kết bài học:</a:t>
            </a:r>
          </a:p>
        </p:txBody>
      </p:sp>
      <p:pic>
        <p:nvPicPr>
          <p:cNvPr id="108547" name="Picture 2"/>
          <p:cNvPicPr>
            <a:picLocks noChangeAspect="1" noChangeArrowheads="1"/>
          </p:cNvPicPr>
          <p:nvPr/>
        </p:nvPicPr>
        <p:blipFill>
          <a:blip r:embed="rId3" cstate="print"/>
          <a:srcRect/>
          <a:stretch>
            <a:fillRect/>
          </a:stretch>
        </p:blipFill>
        <p:spPr bwMode="auto">
          <a:xfrm>
            <a:off x="6334125" y="2133600"/>
            <a:ext cx="2505075" cy="4167188"/>
          </a:xfrm>
          <a:prstGeom prst="rect">
            <a:avLst/>
          </a:prstGeom>
          <a:noFill/>
          <a:ln w="9525">
            <a:noFill/>
            <a:miter lim="800000"/>
            <a:headEnd/>
            <a:tailEnd/>
          </a:ln>
        </p:spPr>
      </p:pic>
      <p:sp>
        <p:nvSpPr>
          <p:cNvPr id="8" name="Rectangle 7"/>
          <p:cNvSpPr/>
          <p:nvPr/>
        </p:nvSpPr>
        <p:spPr>
          <a:xfrm>
            <a:off x="6553200" y="1752600"/>
            <a:ext cx="990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9" name="Rectangle 8"/>
          <p:cNvSpPr/>
          <p:nvPr/>
        </p:nvSpPr>
        <p:spPr>
          <a:xfrm>
            <a:off x="6248400" y="5943600"/>
            <a:ext cx="114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0" name="Rectangle 9"/>
          <p:cNvSpPr/>
          <p:nvPr/>
        </p:nvSpPr>
        <p:spPr>
          <a:xfrm>
            <a:off x="6197600" y="44196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08551" name="Slide Number Placeholder 10"/>
          <p:cNvSpPr>
            <a:spLocks noGrp="1"/>
          </p:cNvSpPr>
          <p:nvPr>
            <p:ph type="sldNum" sz="quarter" idx="12"/>
          </p:nvPr>
        </p:nvSpPr>
        <p:spPr bwMode="auto">
          <a:noFill/>
          <a:ln>
            <a:miter lim="800000"/>
            <a:headEnd/>
            <a:tailEnd/>
          </a:ln>
        </p:spPr>
        <p:txBody>
          <a:bodyPr/>
          <a:lstStyle/>
          <a:p>
            <a:fld id="{2278D15E-7C96-494B-A322-3219B129B596}" type="slidenum">
              <a:rPr lang="en-US" altLang="en-US"/>
              <a:pPr/>
              <a:t>19</a:t>
            </a:fld>
            <a:endParaRPr lang="en-US" altLang="en-US"/>
          </a:p>
        </p:txBody>
      </p:sp>
      <p:sp>
        <p:nvSpPr>
          <p:cNvPr id="71688" name="Rounded Rectangular Callout 3"/>
          <p:cNvSpPr>
            <a:spLocks noChangeArrowheads="1"/>
          </p:cNvSpPr>
          <p:nvPr/>
        </p:nvSpPr>
        <p:spPr bwMode="auto">
          <a:xfrm>
            <a:off x="533400" y="3886200"/>
            <a:ext cx="5867400" cy="1828800"/>
          </a:xfrm>
          <a:prstGeom prst="wedgeRoundRectCallout">
            <a:avLst>
              <a:gd name="adj1" fmla="val 67144"/>
              <a:gd name="adj2" fmla="val -47616"/>
              <a:gd name="adj3" fmla="val 16667"/>
            </a:avLst>
          </a:prstGeom>
          <a:solidFill>
            <a:srgbClr val="92D050"/>
          </a:solidFill>
          <a:ln w="25400">
            <a:noFill/>
            <a:miter lim="800000"/>
            <a:headEnd/>
            <a:tailEnd/>
          </a:ln>
        </p:spPr>
        <p:txBody>
          <a:bodyPr anchor="ctr"/>
          <a:lstStyle/>
          <a:p>
            <a:pPr algn="ctr" eaLnBrk="1" hangingPunct="1">
              <a:lnSpc>
                <a:spcPct val="150000"/>
              </a:lnSpc>
            </a:pPr>
            <a:r>
              <a:rPr lang="en-US" altLang="en-US" sz="2000" b="1" i="1">
                <a:solidFill>
                  <a:srgbClr val="000000"/>
                </a:solidFill>
                <a:latin typeface="Tahoma" pitchFamily="34" charset="0"/>
                <a:cs typeface="Tahoma" pitchFamily="34" charset="0"/>
              </a:rPr>
              <a:t>Các em hãy luôn ghi nhớ nội dung của các biển báo hiệu  khi tham gia giao thông trên đường và tuân thủ biển báo thật tốt nhé! </a:t>
            </a:r>
          </a:p>
        </p:txBody>
      </p:sp>
      <p:sp>
        <p:nvSpPr>
          <p:cNvPr id="17" name="Rectangle 16"/>
          <p:cNvSpPr/>
          <p:nvPr/>
        </p:nvSpPr>
        <p:spPr>
          <a:xfrm>
            <a:off x="695325" y="1051675"/>
            <a:ext cx="5638800" cy="1938337"/>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marL="342900" indent="-342900" eaLnBrk="1" hangingPunct="1">
              <a:lnSpc>
                <a:spcPct val="150000"/>
              </a:lnSpc>
              <a:buFontTx/>
              <a:buAutoNum type="arabicPeriod"/>
              <a:defRPr/>
            </a:pPr>
            <a:r>
              <a:rPr lang="en-US" sz="2000" b="1" dirty="0" err="1">
                <a:latin typeface="Tahoma" pitchFamily="34" charset="0"/>
                <a:cs typeface="Tahoma" pitchFamily="34" charset="0"/>
              </a:rPr>
              <a:t>Hệ</a:t>
            </a:r>
            <a:r>
              <a:rPr lang="en-US" sz="2000" b="1" dirty="0">
                <a:latin typeface="Tahoma" pitchFamily="34" charset="0"/>
                <a:cs typeface="Tahoma" pitchFamily="34" charset="0"/>
              </a:rPr>
              <a:t> </a:t>
            </a:r>
            <a:r>
              <a:rPr lang="en-US" sz="2000" b="1" dirty="0" err="1">
                <a:latin typeface="Tahoma" pitchFamily="34" charset="0"/>
                <a:cs typeface="Tahoma" pitchFamily="34" charset="0"/>
              </a:rPr>
              <a:t>thống</a:t>
            </a:r>
            <a:r>
              <a:rPr lang="en-US" sz="2000" b="1" dirty="0">
                <a:latin typeface="Tahoma" pitchFamily="34" charset="0"/>
                <a:cs typeface="Tahoma" pitchFamily="34" charset="0"/>
              </a:rPr>
              <a:t> </a:t>
            </a:r>
            <a:r>
              <a:rPr lang="en-US" sz="2000" b="1" dirty="0" err="1">
                <a:latin typeface="Tahoma" pitchFamily="34" charset="0"/>
                <a:cs typeface="Tahoma" pitchFamily="34" charset="0"/>
              </a:rPr>
              <a:t>biển</a:t>
            </a:r>
            <a:r>
              <a:rPr lang="en-US" sz="2000" b="1" dirty="0">
                <a:latin typeface="Tahoma" pitchFamily="34" charset="0"/>
                <a:cs typeface="Tahoma" pitchFamily="34" charset="0"/>
              </a:rPr>
              <a:t> </a:t>
            </a:r>
            <a:r>
              <a:rPr lang="en-US" sz="2000" b="1" dirty="0" err="1">
                <a:latin typeface="Tahoma" pitchFamily="34" charset="0"/>
                <a:cs typeface="Tahoma" pitchFamily="34" charset="0"/>
              </a:rPr>
              <a:t>báo</a:t>
            </a:r>
            <a:r>
              <a:rPr lang="en-US" sz="2000" b="1" dirty="0">
                <a:latin typeface="Tahoma" pitchFamily="34" charset="0"/>
                <a:cs typeface="Tahoma" pitchFamily="34" charset="0"/>
              </a:rPr>
              <a:t> </a:t>
            </a:r>
            <a:r>
              <a:rPr lang="en-US" sz="2000" b="1" dirty="0" err="1">
                <a:latin typeface="Tahoma" pitchFamily="34" charset="0"/>
                <a:cs typeface="Tahoma" pitchFamily="34" charset="0"/>
              </a:rPr>
              <a:t>hiệu</a:t>
            </a:r>
            <a:r>
              <a:rPr lang="en-US" sz="2000" b="1" dirty="0">
                <a:latin typeface="Tahoma" pitchFamily="34" charset="0"/>
                <a:cs typeface="Tahoma" pitchFamily="34" charset="0"/>
              </a:rPr>
              <a:t> </a:t>
            </a:r>
            <a:r>
              <a:rPr lang="en-US" sz="2000" b="1" dirty="0" err="1">
                <a:latin typeface="Tahoma" pitchFamily="34" charset="0"/>
                <a:cs typeface="Tahoma" pitchFamily="34" charset="0"/>
              </a:rPr>
              <a:t>đường</a:t>
            </a:r>
            <a:r>
              <a:rPr lang="en-US" sz="2000" b="1" dirty="0">
                <a:latin typeface="Tahoma" pitchFamily="34" charset="0"/>
                <a:cs typeface="Tahoma" pitchFamily="34" charset="0"/>
              </a:rPr>
              <a:t> </a:t>
            </a:r>
            <a:r>
              <a:rPr lang="en-US" sz="2000" b="1" dirty="0" err="1">
                <a:latin typeface="Tahoma" pitchFamily="34" charset="0"/>
                <a:cs typeface="Tahoma" pitchFamily="34" charset="0"/>
              </a:rPr>
              <a:t>bộ</a:t>
            </a:r>
            <a:r>
              <a:rPr lang="en-US" sz="2000" b="1" dirty="0">
                <a:latin typeface="Tahoma" pitchFamily="34" charset="0"/>
                <a:cs typeface="Tahoma" pitchFamily="34" charset="0"/>
              </a:rPr>
              <a:t> </a:t>
            </a:r>
            <a:r>
              <a:rPr lang="en-US" sz="2000" b="1" dirty="0" err="1">
                <a:latin typeface="Tahoma" pitchFamily="34" charset="0"/>
                <a:cs typeface="Tahoma" pitchFamily="34" charset="0"/>
              </a:rPr>
              <a:t>có</a:t>
            </a:r>
            <a:r>
              <a:rPr lang="en-US" sz="2000" b="1" dirty="0">
                <a:latin typeface="Tahoma" pitchFamily="34" charset="0"/>
                <a:cs typeface="Tahoma" pitchFamily="34" charset="0"/>
              </a:rPr>
              <a:t> </a:t>
            </a:r>
            <a:r>
              <a:rPr lang="en-US" sz="2000" b="1" dirty="0" err="1">
                <a:latin typeface="Tahoma" pitchFamily="34" charset="0"/>
                <a:cs typeface="Tahoma" pitchFamily="34" charset="0"/>
              </a:rPr>
              <a:t>vai</a:t>
            </a:r>
            <a:r>
              <a:rPr lang="en-US" sz="2000" b="1" dirty="0">
                <a:latin typeface="Tahoma" pitchFamily="34" charset="0"/>
                <a:cs typeface="Tahoma" pitchFamily="34" charset="0"/>
              </a:rPr>
              <a:t> </a:t>
            </a:r>
            <a:r>
              <a:rPr lang="en-US" sz="2000" b="1" dirty="0" err="1">
                <a:latin typeface="Tahoma" pitchFamily="34" charset="0"/>
                <a:cs typeface="Tahoma" pitchFamily="34" charset="0"/>
              </a:rPr>
              <a:t>trò</a:t>
            </a:r>
            <a:r>
              <a:rPr lang="en-US" sz="2000" b="1" dirty="0">
                <a:latin typeface="Tahoma" pitchFamily="34" charset="0"/>
                <a:cs typeface="Tahoma" pitchFamily="34" charset="0"/>
              </a:rPr>
              <a:t> </a:t>
            </a:r>
            <a:r>
              <a:rPr lang="en-US" sz="2000" b="1" dirty="0" err="1">
                <a:latin typeface="Tahoma" pitchFamily="34" charset="0"/>
                <a:cs typeface="Tahoma" pitchFamily="34" charset="0"/>
              </a:rPr>
              <a:t>rất</a:t>
            </a:r>
            <a:r>
              <a:rPr lang="en-US" sz="2000" b="1" dirty="0">
                <a:latin typeface="Tahoma" pitchFamily="34" charset="0"/>
                <a:cs typeface="Tahoma" pitchFamily="34" charset="0"/>
              </a:rPr>
              <a:t> </a:t>
            </a:r>
            <a:r>
              <a:rPr lang="en-US" sz="2000" b="1" dirty="0" err="1">
                <a:latin typeface="Tahoma" pitchFamily="34" charset="0"/>
                <a:cs typeface="Tahoma" pitchFamily="34" charset="0"/>
              </a:rPr>
              <a:t>quan</a:t>
            </a:r>
            <a:r>
              <a:rPr lang="en-US" sz="2000" b="1" dirty="0">
                <a:latin typeface="Tahoma" pitchFamily="34" charset="0"/>
                <a:cs typeface="Tahoma" pitchFamily="34" charset="0"/>
              </a:rPr>
              <a:t> </a:t>
            </a:r>
            <a:r>
              <a:rPr lang="en-US" sz="2000" b="1" dirty="0" err="1">
                <a:latin typeface="Tahoma" pitchFamily="34" charset="0"/>
                <a:cs typeface="Tahoma" pitchFamily="34" charset="0"/>
              </a:rPr>
              <a:t>trọng</a:t>
            </a:r>
            <a:r>
              <a:rPr lang="en-US" sz="2000" b="1" dirty="0">
                <a:latin typeface="Tahoma" pitchFamily="34" charset="0"/>
                <a:cs typeface="Tahoma" pitchFamily="34" charset="0"/>
              </a:rPr>
              <a:t> </a:t>
            </a:r>
            <a:r>
              <a:rPr lang="en-US" sz="2000" b="1" dirty="0" err="1">
                <a:latin typeface="Tahoma" pitchFamily="34" charset="0"/>
                <a:cs typeface="Tahoma" pitchFamily="34" charset="0"/>
              </a:rPr>
              <a:t>trong</a:t>
            </a:r>
            <a:r>
              <a:rPr lang="en-US" sz="2000" b="1" dirty="0">
                <a:latin typeface="Tahoma" pitchFamily="34" charset="0"/>
                <a:cs typeface="Tahoma" pitchFamily="34" charset="0"/>
              </a:rPr>
              <a:t> </a:t>
            </a:r>
            <a:r>
              <a:rPr lang="en-US" sz="2000" b="1" dirty="0" err="1">
                <a:latin typeface="Tahoma" pitchFamily="34" charset="0"/>
                <a:cs typeface="Tahoma" pitchFamily="34" charset="0"/>
              </a:rPr>
              <a:t>việc</a:t>
            </a:r>
            <a:r>
              <a:rPr lang="en-US" sz="2000" b="1" dirty="0">
                <a:latin typeface="Tahoma" pitchFamily="34" charset="0"/>
                <a:cs typeface="Tahoma" pitchFamily="34" charset="0"/>
              </a:rPr>
              <a:t> </a:t>
            </a:r>
            <a:r>
              <a:rPr lang="en-US" sz="2000" b="1" dirty="0" err="1">
                <a:latin typeface="Tahoma" pitchFamily="34" charset="0"/>
                <a:cs typeface="Tahoma" pitchFamily="34" charset="0"/>
              </a:rPr>
              <a:t>đảm</a:t>
            </a:r>
            <a:r>
              <a:rPr lang="en-US" sz="2000" b="1" dirty="0">
                <a:latin typeface="Tahoma" pitchFamily="34" charset="0"/>
                <a:cs typeface="Tahoma" pitchFamily="34" charset="0"/>
              </a:rPr>
              <a:t> </a:t>
            </a:r>
            <a:r>
              <a:rPr lang="en-US" sz="2000" b="1" dirty="0" err="1">
                <a:latin typeface="Tahoma" pitchFamily="34" charset="0"/>
                <a:cs typeface="Tahoma" pitchFamily="34" charset="0"/>
              </a:rPr>
              <a:t>bảo</a:t>
            </a:r>
            <a:r>
              <a:rPr lang="en-US" sz="2000" b="1" dirty="0">
                <a:latin typeface="Tahoma" pitchFamily="34" charset="0"/>
                <a:cs typeface="Tahoma" pitchFamily="34" charset="0"/>
              </a:rPr>
              <a:t> </a:t>
            </a:r>
            <a:r>
              <a:rPr lang="en-US" sz="2000" b="1" dirty="0" err="1">
                <a:latin typeface="Tahoma" pitchFamily="34" charset="0"/>
                <a:cs typeface="Tahoma" pitchFamily="34" charset="0"/>
              </a:rPr>
              <a:t>trật</a:t>
            </a:r>
            <a:r>
              <a:rPr lang="en-US" sz="2000" b="1" dirty="0">
                <a:latin typeface="Tahoma" pitchFamily="34" charset="0"/>
                <a:cs typeface="Tahoma" pitchFamily="34" charset="0"/>
              </a:rPr>
              <a:t> </a:t>
            </a:r>
            <a:r>
              <a:rPr lang="en-US" sz="2000" b="1" dirty="0" err="1">
                <a:latin typeface="Tahoma" pitchFamily="34" charset="0"/>
                <a:cs typeface="Tahoma" pitchFamily="34" charset="0"/>
              </a:rPr>
              <a:t>tự</a:t>
            </a:r>
            <a:r>
              <a:rPr lang="en-US" sz="2000" b="1" dirty="0">
                <a:latin typeface="Tahoma" pitchFamily="34" charset="0"/>
                <a:cs typeface="Tahoma" pitchFamily="34" charset="0"/>
              </a:rPr>
              <a:t> an </a:t>
            </a:r>
            <a:r>
              <a:rPr lang="en-US" sz="2000" b="1" dirty="0" err="1">
                <a:latin typeface="Tahoma" pitchFamily="34" charset="0"/>
                <a:cs typeface="Tahoma" pitchFamily="34" charset="0"/>
              </a:rPr>
              <a:t>toàn</a:t>
            </a:r>
            <a:r>
              <a:rPr lang="en-US" sz="2000" b="1" dirty="0">
                <a:latin typeface="Tahoma" pitchFamily="34" charset="0"/>
                <a:cs typeface="Tahoma" pitchFamily="34" charset="0"/>
              </a:rPr>
              <a:t> </a:t>
            </a:r>
            <a:r>
              <a:rPr lang="en-US" sz="2000" b="1" dirty="0" err="1">
                <a:latin typeface="Tahoma" pitchFamily="34" charset="0"/>
                <a:cs typeface="Tahoma" pitchFamily="34" charset="0"/>
              </a:rPr>
              <a:t>giao</a:t>
            </a:r>
            <a:r>
              <a:rPr lang="en-US" sz="2000" b="1" dirty="0">
                <a:latin typeface="Tahoma" pitchFamily="34" charset="0"/>
                <a:cs typeface="Tahoma" pitchFamily="34" charset="0"/>
              </a:rPr>
              <a:t> </a:t>
            </a:r>
            <a:r>
              <a:rPr lang="en-US" sz="2000" b="1" dirty="0" err="1">
                <a:latin typeface="Tahoma" pitchFamily="34" charset="0"/>
                <a:cs typeface="Tahoma" pitchFamily="34" charset="0"/>
              </a:rPr>
              <a:t>thông</a:t>
            </a:r>
            <a:r>
              <a:rPr lang="en-US" sz="2000" b="1" dirty="0">
                <a:latin typeface="Tahoma" pitchFamily="34" charset="0"/>
                <a:cs typeface="Tahoma" pitchFamily="34" charset="0"/>
              </a:rPr>
              <a:t>.</a:t>
            </a:r>
          </a:p>
          <a:p>
            <a:pPr marL="342900" indent="-342900" eaLnBrk="1" hangingPunct="1">
              <a:lnSpc>
                <a:spcPct val="150000"/>
              </a:lnSpc>
              <a:buFontTx/>
              <a:buAutoNum type="arabicPeriod"/>
              <a:defRPr/>
            </a:pPr>
            <a:r>
              <a:rPr lang="en-US" sz="2000" b="1" dirty="0" err="1">
                <a:latin typeface="Tahoma" pitchFamily="34" charset="0"/>
                <a:cs typeface="Tahoma" pitchFamily="34" charset="0"/>
              </a:rPr>
              <a:t>Có</a:t>
            </a:r>
            <a:r>
              <a:rPr lang="en-US" sz="2000" b="1" dirty="0">
                <a:latin typeface="Tahoma" pitchFamily="34" charset="0"/>
                <a:cs typeface="Tahoma" pitchFamily="34" charset="0"/>
              </a:rPr>
              <a:t> 5 </a:t>
            </a:r>
            <a:r>
              <a:rPr lang="en-US" sz="2000" b="1" dirty="0" err="1">
                <a:latin typeface="Tahoma" pitchFamily="34" charset="0"/>
                <a:cs typeface="Tahoma" pitchFamily="34" charset="0"/>
              </a:rPr>
              <a:t>nhóm</a:t>
            </a:r>
            <a:r>
              <a:rPr lang="en-US" sz="2000" b="1" dirty="0">
                <a:latin typeface="Tahoma" pitchFamily="34" charset="0"/>
                <a:cs typeface="Tahoma" pitchFamily="34" charset="0"/>
              </a:rPr>
              <a:t> </a:t>
            </a:r>
            <a:r>
              <a:rPr lang="en-US" sz="2000" b="1" dirty="0" err="1">
                <a:latin typeface="Tahoma" pitchFamily="34" charset="0"/>
                <a:cs typeface="Tahoma" pitchFamily="34" charset="0"/>
              </a:rPr>
              <a:t>biển</a:t>
            </a:r>
            <a:r>
              <a:rPr lang="en-US" sz="2000" b="1" dirty="0">
                <a:latin typeface="Tahoma" pitchFamily="34" charset="0"/>
                <a:cs typeface="Tahoma" pitchFamily="34" charset="0"/>
              </a:rPr>
              <a:t> </a:t>
            </a:r>
            <a:r>
              <a:rPr lang="en-US" sz="2000" b="1" dirty="0" err="1">
                <a:latin typeface="Tahoma" pitchFamily="34" charset="0"/>
                <a:cs typeface="Tahoma" pitchFamily="34" charset="0"/>
              </a:rPr>
              <a:t>báo</a:t>
            </a:r>
            <a:r>
              <a:rPr lang="en-US" sz="2000" b="1" dirty="0">
                <a:latin typeface="Tahoma" pitchFamily="34" charset="0"/>
                <a:cs typeface="Tahoma" pitchFamily="34" charset="0"/>
              </a:rPr>
              <a:t> </a:t>
            </a:r>
            <a:r>
              <a:rPr lang="en-US" sz="2000" b="1" dirty="0" err="1">
                <a:latin typeface="Tahoma" pitchFamily="34" charset="0"/>
                <a:cs typeface="Tahoma" pitchFamily="34" charset="0"/>
              </a:rPr>
              <a:t>hiệu</a:t>
            </a:r>
            <a:r>
              <a:rPr lang="en-US" sz="2000" b="1" dirty="0">
                <a:latin typeface="Tahoma" pitchFamily="34" charset="0"/>
                <a:cs typeface="Tahoma" pitchFamily="34" charset="0"/>
              </a:rPr>
              <a:t> </a:t>
            </a:r>
            <a:r>
              <a:rPr lang="en-US" sz="2000" b="1" dirty="0" err="1">
                <a:latin typeface="Tahoma" pitchFamily="34" charset="0"/>
                <a:cs typeface="Tahoma" pitchFamily="34" charset="0"/>
              </a:rPr>
              <a:t>đường</a:t>
            </a:r>
            <a:r>
              <a:rPr lang="en-US" sz="2000" b="1" dirty="0">
                <a:latin typeface="Tahoma" pitchFamily="34" charset="0"/>
                <a:cs typeface="Tahoma" pitchFamily="34" charset="0"/>
              </a:rPr>
              <a:t> </a:t>
            </a:r>
            <a:r>
              <a:rPr lang="en-US" sz="2000" b="1" dirty="0" err="1">
                <a:latin typeface="Tahoma" pitchFamily="34" charset="0"/>
                <a:cs typeface="Tahoma" pitchFamily="34" charset="0"/>
              </a:rPr>
              <a:t>bộ</a:t>
            </a:r>
            <a:r>
              <a:rPr lang="en-US" sz="2000" b="1" dirty="0">
                <a:latin typeface="Tahoma" pitchFamily="34" charset="0"/>
                <a:cs typeface="Tahoma" pitchFamily="34" charset="0"/>
              </a:rPr>
              <a:t>.</a:t>
            </a:r>
            <a:endParaRPr lang="en-US" sz="2000" dirty="0">
              <a:latin typeface="Tahoma" pitchFamily="34" charset="0"/>
              <a:cs typeface="Tahoma" pitchFamily="34" charset="0"/>
            </a:endParaRPr>
          </a:p>
        </p:txBody>
      </p:sp>
      <p:sp>
        <p:nvSpPr>
          <p:cNvPr id="18" name="Down Arrow 17"/>
          <p:cNvSpPr/>
          <p:nvPr/>
        </p:nvSpPr>
        <p:spPr>
          <a:xfrm>
            <a:off x="2552700" y="3247606"/>
            <a:ext cx="1828800" cy="381000"/>
          </a:xfrm>
          <a:prstGeom prst="downArrow">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691792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wipe(down)">
                                      <p:cBhvr>
                                        <p:cTn id="7" dur="500"/>
                                        <p:tgtEl>
                                          <p:spTgt spid="1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wipe(down)">
                                      <p:cBhvr>
                                        <p:cTn id="10" dur="500"/>
                                        <p:tgtEl>
                                          <p:spTgt spid="1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wipe(down)">
                                      <p:cBhvr>
                                        <p:cTn id="13" dur="500"/>
                                        <p:tgtEl>
                                          <p:spTgt spid="17">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688">
                                            <p:bg/>
                                          </p:spTgt>
                                        </p:tgtEl>
                                        <p:attrNameLst>
                                          <p:attrName>style.visibility</p:attrName>
                                        </p:attrNameLst>
                                      </p:cBhvr>
                                      <p:to>
                                        <p:strVal val="visible"/>
                                      </p:to>
                                    </p:set>
                                    <p:anim calcmode="lin" valueType="num">
                                      <p:cBhvr additive="base">
                                        <p:cTn id="23" dur="500" fill="hold"/>
                                        <p:tgtEl>
                                          <p:spTgt spid="71688">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71688">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688">
                                            <p:txEl>
                                              <p:pRg st="0" end="0"/>
                                            </p:txEl>
                                          </p:spTgt>
                                        </p:tgtEl>
                                        <p:attrNameLst>
                                          <p:attrName>style.visibility</p:attrName>
                                        </p:attrNameLst>
                                      </p:cBhvr>
                                      <p:to>
                                        <p:strVal val="visible"/>
                                      </p:to>
                                    </p:set>
                                    <p:anim calcmode="lin" valueType="num">
                                      <p:cBhvr additive="base">
                                        <p:cTn id="27" dur="500" fill="hold"/>
                                        <p:tgtEl>
                                          <p:spTgt spid="7168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6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build="allAtOnce" animBg="1"/>
      <p:bldP spid="17" grpId="0" build="allAtOnce"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bwMode="auto">
          <a:noFill/>
          <a:ln>
            <a:miter lim="800000"/>
            <a:headEnd/>
            <a:tailEnd/>
          </a:ln>
        </p:spPr>
        <p:txBody>
          <a:bodyPr/>
          <a:lstStyle/>
          <a:p>
            <a:fld id="{742C0A2F-714F-4D86-BC75-9B4DF6F64B3C}" type="slidenum">
              <a:rPr lang="en-US" altLang="en-US"/>
              <a:pPr/>
              <a:t>2</a:t>
            </a:fld>
            <a:endParaRPr lang="en-US" altLang="en-US"/>
          </a:p>
        </p:txBody>
      </p:sp>
      <p:sp>
        <p:nvSpPr>
          <p:cNvPr id="7" name="Oval 6"/>
          <p:cNvSpPr/>
          <p:nvPr/>
        </p:nvSpPr>
        <p:spPr>
          <a:xfrm>
            <a:off x="838200" y="2644914"/>
            <a:ext cx="228600" cy="22860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a:off x="838200" y="3406914"/>
            <a:ext cx="228600" cy="22860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838200" y="4321314"/>
            <a:ext cx="228600" cy="22860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764" name="Rectangle 12"/>
          <p:cNvSpPr>
            <a:spLocks noChangeArrowheads="1"/>
          </p:cNvSpPr>
          <p:nvPr/>
        </p:nvSpPr>
        <p:spPr bwMode="auto">
          <a:xfrm>
            <a:off x="533400" y="1981200"/>
            <a:ext cx="3822700" cy="400050"/>
          </a:xfrm>
          <a:prstGeom prst="rect">
            <a:avLst/>
          </a:prstGeom>
          <a:noFill/>
          <a:ln w="9525">
            <a:noFill/>
            <a:miter lim="800000"/>
            <a:headEnd/>
            <a:tailEnd/>
          </a:ln>
        </p:spPr>
        <p:txBody>
          <a:bodyPr>
            <a:spAutoFit/>
          </a:bodyPr>
          <a:lstStyle/>
          <a:p>
            <a:pPr eaLnBrk="1" hangingPunct="1"/>
            <a:r>
              <a:rPr lang="en-US" altLang="en-US" sz="2000" b="1" i="1" u="sng">
                <a:solidFill>
                  <a:srgbClr val="000000"/>
                </a:solidFill>
                <a:latin typeface="Tahoma" pitchFamily="34" charset="0"/>
                <a:cs typeface="Tahoma" pitchFamily="34" charset="0"/>
              </a:rPr>
              <a:t>Sau bài học này, học sinh:</a:t>
            </a:r>
            <a:endParaRPr lang="en-US" altLang="en-US" sz="2000" b="1" u="sng">
              <a:solidFill>
                <a:srgbClr val="000000"/>
              </a:solidFill>
              <a:latin typeface="Tahoma" pitchFamily="34" charset="0"/>
              <a:cs typeface="Tahoma" pitchFamily="34" charset="0"/>
            </a:endParaRPr>
          </a:p>
        </p:txBody>
      </p:sp>
      <p:sp>
        <p:nvSpPr>
          <p:cNvPr id="14" name="Oval 13"/>
          <p:cNvSpPr/>
          <p:nvPr/>
        </p:nvSpPr>
        <p:spPr>
          <a:xfrm>
            <a:off x="838200" y="5257800"/>
            <a:ext cx="228600" cy="22860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289" name="Rectangle 15"/>
          <p:cNvSpPr>
            <a:spLocks noChangeArrowheads="1"/>
          </p:cNvSpPr>
          <p:nvPr/>
        </p:nvSpPr>
        <p:spPr bwMode="auto">
          <a:xfrm>
            <a:off x="838200" y="2492375"/>
            <a:ext cx="7620000" cy="708025"/>
          </a:xfrm>
          <a:prstGeom prst="rect">
            <a:avLst/>
          </a:prstGeom>
          <a:noFill/>
          <a:ln w="9525">
            <a:noFill/>
            <a:miter lim="800000"/>
            <a:headEnd/>
            <a:tailEnd/>
          </a:ln>
        </p:spPr>
        <p:txBody>
          <a:bodyPr>
            <a:spAutoFit/>
          </a:bodyPr>
          <a:lstStyle/>
          <a:p>
            <a:pPr marL="342900" indent="-342900">
              <a:spcBef>
                <a:spcPct val="20000"/>
              </a:spcBef>
            </a:pPr>
            <a:r>
              <a:rPr lang="en-US" altLang="en-US" sz="2000" b="1">
                <a:latin typeface="Tahoma" pitchFamily="34" charset="0"/>
                <a:cs typeface="Tahoma" pitchFamily="34" charset="0"/>
              </a:rPr>
              <a:t>     Kể được tên và đặc điểm của các nhóm biển báo trong hệ thống báo hiệu đường bộ</a:t>
            </a:r>
          </a:p>
        </p:txBody>
      </p:sp>
      <p:sp>
        <p:nvSpPr>
          <p:cNvPr id="54290" name="Rectangle 16"/>
          <p:cNvSpPr>
            <a:spLocks noChangeArrowheads="1"/>
          </p:cNvSpPr>
          <p:nvPr/>
        </p:nvSpPr>
        <p:spPr bwMode="auto">
          <a:xfrm>
            <a:off x="838200" y="3330575"/>
            <a:ext cx="7391400" cy="708025"/>
          </a:xfrm>
          <a:prstGeom prst="rect">
            <a:avLst/>
          </a:prstGeom>
          <a:noFill/>
          <a:ln w="9525">
            <a:noFill/>
            <a:miter lim="800000"/>
            <a:headEnd/>
            <a:tailEnd/>
          </a:ln>
        </p:spPr>
        <p:txBody>
          <a:bodyPr>
            <a:spAutoFit/>
          </a:bodyPr>
          <a:lstStyle/>
          <a:p>
            <a:pPr marL="342900" indent="-342900">
              <a:spcBef>
                <a:spcPct val="20000"/>
              </a:spcBef>
            </a:pPr>
            <a:r>
              <a:rPr lang="en-US" altLang="en-US" sz="2000" b="1">
                <a:latin typeface="Tahoma" pitchFamily="34" charset="0"/>
                <a:cs typeface="Tahoma" pitchFamily="34" charset="0"/>
              </a:rPr>
              <a:t>     Nhận dạng được một số biển báo giao thông đường bộ và nêu được nội dung của mỗi biển báo.</a:t>
            </a:r>
          </a:p>
        </p:txBody>
      </p:sp>
      <p:sp>
        <p:nvSpPr>
          <p:cNvPr id="54291" name="Rectangle 17"/>
          <p:cNvSpPr>
            <a:spLocks noChangeArrowheads="1"/>
          </p:cNvSpPr>
          <p:nvPr/>
        </p:nvSpPr>
        <p:spPr bwMode="auto">
          <a:xfrm>
            <a:off x="838200" y="4168775"/>
            <a:ext cx="7162800" cy="708025"/>
          </a:xfrm>
          <a:prstGeom prst="rect">
            <a:avLst/>
          </a:prstGeom>
          <a:noFill/>
          <a:ln w="9525">
            <a:noFill/>
            <a:miter lim="800000"/>
            <a:headEnd/>
            <a:tailEnd/>
          </a:ln>
        </p:spPr>
        <p:txBody>
          <a:bodyPr>
            <a:spAutoFit/>
          </a:bodyPr>
          <a:lstStyle/>
          <a:p>
            <a:pPr marL="342900" indent="-342900">
              <a:spcBef>
                <a:spcPct val="20000"/>
              </a:spcBef>
            </a:pPr>
            <a:r>
              <a:rPr lang="en-US" altLang="en-US" sz="2000" b="1">
                <a:latin typeface="Tahoma" pitchFamily="34" charset="0"/>
                <a:cs typeface="Tahoma" pitchFamily="34" charset="0"/>
              </a:rPr>
              <a:t>     Hiểu được vai trò của hệ thống báo hiệu đường bộ trong việc bảo đảm trật tự an toàn giao thông</a:t>
            </a:r>
          </a:p>
        </p:txBody>
      </p:sp>
      <p:sp>
        <p:nvSpPr>
          <p:cNvPr id="54292" name="Rectangle 18"/>
          <p:cNvSpPr>
            <a:spLocks noChangeArrowheads="1"/>
          </p:cNvSpPr>
          <p:nvPr/>
        </p:nvSpPr>
        <p:spPr bwMode="auto">
          <a:xfrm>
            <a:off x="838200" y="5083175"/>
            <a:ext cx="8001000" cy="708025"/>
          </a:xfrm>
          <a:prstGeom prst="rect">
            <a:avLst/>
          </a:prstGeom>
          <a:noFill/>
          <a:ln w="9525">
            <a:noFill/>
            <a:miter lim="800000"/>
            <a:headEnd/>
            <a:tailEnd/>
          </a:ln>
        </p:spPr>
        <p:txBody>
          <a:bodyPr>
            <a:spAutoFit/>
          </a:bodyPr>
          <a:lstStyle/>
          <a:p>
            <a:pPr marL="342900" indent="-342900">
              <a:spcBef>
                <a:spcPct val="20000"/>
              </a:spcBef>
            </a:pPr>
            <a:r>
              <a:rPr lang="en-US" altLang="en-US" sz="2000" b="1">
                <a:latin typeface="Tahoma" pitchFamily="34" charset="0"/>
                <a:cs typeface="Tahoma" pitchFamily="34" charset="0"/>
              </a:rPr>
              <a:t>     Có ý thức và kĩ năng chấp hành hệ thống biển báo hiệu đường bộ khi tham gia giao thông. </a:t>
            </a:r>
          </a:p>
        </p:txBody>
      </p:sp>
      <p:sp>
        <p:nvSpPr>
          <p:cNvPr id="16" name="Rectangle 15"/>
          <p:cNvSpPr/>
          <p:nvPr/>
        </p:nvSpPr>
        <p:spPr>
          <a:xfrm>
            <a:off x="457200" y="955675"/>
            <a:ext cx="2895600" cy="646113"/>
          </a:xfrm>
          <a:prstGeom prst="rect">
            <a:avLst/>
          </a:prstGeom>
          <a:solidFill>
            <a:srgbClr val="00B050"/>
          </a:solidFill>
          <a:effectLst>
            <a:outerShdw blurRad="50800" dist="38100" dir="2700000" algn="tl" rotWithShape="0">
              <a:prstClr val="black">
                <a:alpha val="40000"/>
              </a:prstClr>
            </a:outerShdw>
          </a:effectLst>
        </p:spPr>
        <p:txBody>
          <a:bodyPr anchor="ctr">
            <a:spAutoFit/>
          </a:bodyPr>
          <a:lstStyle/>
          <a:p>
            <a:pPr algn="ctr" eaLnBrk="1" hangingPunct="1">
              <a:lnSpc>
                <a:spcPct val="150000"/>
              </a:lnSpc>
              <a:defRPr/>
            </a:pPr>
            <a:r>
              <a:rPr lang="en-US" sz="2400" b="1" dirty="0" err="1">
                <a:solidFill>
                  <a:schemeClr val="bg1"/>
                </a:solidFill>
                <a:cs typeface="Arial" charset="0"/>
              </a:rPr>
              <a:t>Mục</a:t>
            </a:r>
            <a:r>
              <a:rPr lang="en-US" sz="2400" b="1" dirty="0">
                <a:solidFill>
                  <a:schemeClr val="bg1"/>
                </a:solidFill>
                <a:cs typeface="Arial" charset="0"/>
              </a:rPr>
              <a:t> </a:t>
            </a:r>
            <a:r>
              <a:rPr lang="en-US" sz="2400" b="1" dirty="0" err="1">
                <a:solidFill>
                  <a:schemeClr val="bg1"/>
                </a:solidFill>
                <a:cs typeface="Arial" charset="0"/>
              </a:rPr>
              <a:t>tiêu</a:t>
            </a:r>
            <a:r>
              <a:rPr lang="en-US" sz="2400" b="1" dirty="0">
                <a:solidFill>
                  <a:schemeClr val="bg1"/>
                </a:solidFill>
                <a:cs typeface="Arial" charset="0"/>
              </a:rPr>
              <a:t> </a:t>
            </a:r>
            <a:r>
              <a:rPr lang="en-US" sz="2400" b="1" dirty="0" err="1">
                <a:solidFill>
                  <a:schemeClr val="bg1"/>
                </a:solidFill>
                <a:cs typeface="Arial" charset="0"/>
              </a:rPr>
              <a:t>bài</a:t>
            </a:r>
            <a:r>
              <a:rPr lang="en-US" sz="2400" b="1" dirty="0">
                <a:solidFill>
                  <a:schemeClr val="bg1"/>
                </a:solidFill>
                <a:cs typeface="Arial" charset="0"/>
              </a:rPr>
              <a:t> </a:t>
            </a:r>
            <a:r>
              <a:rPr lang="en-US" sz="2400" b="1" dirty="0" err="1">
                <a:solidFill>
                  <a:schemeClr val="bg1"/>
                </a:solidFill>
                <a:latin typeface="Tahoma" pitchFamily="34" charset="0"/>
                <a:cs typeface="Tahoma" pitchFamily="34" charset="0"/>
              </a:rPr>
              <a:t>học</a:t>
            </a:r>
            <a:r>
              <a:rPr lang="en-US" sz="2400" b="1" dirty="0">
                <a:solidFill>
                  <a:schemeClr val="bg1"/>
                </a:solidFill>
                <a:cs typeface="Arial" charset="0"/>
              </a:rPr>
              <a:t>:</a:t>
            </a:r>
            <a:endParaRPr lang="en-US" sz="24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37231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4289"/>
                                        </p:tgtEl>
                                        <p:attrNameLst>
                                          <p:attrName>style.visibility</p:attrName>
                                        </p:attrNameLst>
                                      </p:cBhvr>
                                      <p:to>
                                        <p:strVal val="visible"/>
                                      </p:to>
                                    </p:set>
                                    <p:animEffect transition="in" filter="wipe(down)">
                                      <p:cBhvr>
                                        <p:cTn id="10" dur="500"/>
                                        <p:tgtEl>
                                          <p:spTgt spid="542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290"/>
                                        </p:tgtEl>
                                        <p:attrNameLst>
                                          <p:attrName>style.visibility</p:attrName>
                                        </p:attrNameLst>
                                      </p:cBhvr>
                                      <p:to>
                                        <p:strVal val="visible"/>
                                      </p:to>
                                    </p:set>
                                    <p:anim calcmode="lin" valueType="num">
                                      <p:cBhvr additive="base">
                                        <p:cTn id="19" dur="500" fill="hold"/>
                                        <p:tgtEl>
                                          <p:spTgt spid="54290"/>
                                        </p:tgtEl>
                                        <p:attrNameLst>
                                          <p:attrName>ppt_x</p:attrName>
                                        </p:attrNameLst>
                                      </p:cBhvr>
                                      <p:tavLst>
                                        <p:tav tm="0">
                                          <p:val>
                                            <p:strVal val="#ppt_x"/>
                                          </p:val>
                                        </p:tav>
                                        <p:tav tm="100000">
                                          <p:val>
                                            <p:strVal val="#ppt_x"/>
                                          </p:val>
                                        </p:tav>
                                      </p:tavLst>
                                    </p:anim>
                                    <p:anim calcmode="lin" valueType="num">
                                      <p:cBhvr additive="base">
                                        <p:cTn id="20" dur="500" fill="hold"/>
                                        <p:tgtEl>
                                          <p:spTgt spid="542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4291"/>
                                        </p:tgtEl>
                                        <p:attrNameLst>
                                          <p:attrName>style.visibility</p:attrName>
                                        </p:attrNameLst>
                                      </p:cBhvr>
                                      <p:to>
                                        <p:strVal val="visible"/>
                                      </p:to>
                                    </p:set>
                                    <p:anim calcmode="lin" valueType="num">
                                      <p:cBhvr additive="base">
                                        <p:cTn id="29" dur="500" fill="hold"/>
                                        <p:tgtEl>
                                          <p:spTgt spid="54291"/>
                                        </p:tgtEl>
                                        <p:attrNameLst>
                                          <p:attrName>ppt_x</p:attrName>
                                        </p:attrNameLst>
                                      </p:cBhvr>
                                      <p:tavLst>
                                        <p:tav tm="0">
                                          <p:val>
                                            <p:strVal val="#ppt_x"/>
                                          </p:val>
                                        </p:tav>
                                        <p:tav tm="100000">
                                          <p:val>
                                            <p:strVal val="#ppt_x"/>
                                          </p:val>
                                        </p:tav>
                                      </p:tavLst>
                                    </p:anim>
                                    <p:anim calcmode="lin" valueType="num">
                                      <p:cBhvr additive="base">
                                        <p:cTn id="30" dur="500" fill="hold"/>
                                        <p:tgtEl>
                                          <p:spTgt spid="5429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4292"/>
                                        </p:tgtEl>
                                        <p:attrNameLst>
                                          <p:attrName>style.visibility</p:attrName>
                                        </p:attrNameLst>
                                      </p:cBhvr>
                                      <p:to>
                                        <p:strVal val="visible"/>
                                      </p:to>
                                    </p:set>
                                    <p:anim calcmode="lin" valueType="num">
                                      <p:cBhvr additive="base">
                                        <p:cTn id="39" dur="500" fill="hold"/>
                                        <p:tgtEl>
                                          <p:spTgt spid="54292"/>
                                        </p:tgtEl>
                                        <p:attrNameLst>
                                          <p:attrName>ppt_x</p:attrName>
                                        </p:attrNameLst>
                                      </p:cBhvr>
                                      <p:tavLst>
                                        <p:tav tm="0">
                                          <p:val>
                                            <p:strVal val="#ppt_x"/>
                                          </p:val>
                                        </p:tav>
                                        <p:tav tm="100000">
                                          <p:val>
                                            <p:strVal val="#ppt_x"/>
                                          </p:val>
                                        </p:tav>
                                      </p:tavLst>
                                    </p:anim>
                                    <p:anim calcmode="lin" valueType="num">
                                      <p:cBhvr additive="base">
                                        <p:cTn id="40" dur="500" fill="hold"/>
                                        <p:tgtEl>
                                          <p:spTgt spid="54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9" grpId="0"/>
      <p:bldP spid="54290" grpId="0"/>
      <p:bldP spid="54291" grpId="0"/>
      <p:bldP spid="542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3" cstate="print"/>
          <a:srcRect l="57813" t="26042" r="29688" b="47916"/>
          <a:stretch>
            <a:fillRect/>
          </a:stretch>
        </p:blipFill>
        <p:spPr bwMode="auto">
          <a:xfrm>
            <a:off x="6553200" y="1981200"/>
            <a:ext cx="2438400" cy="3810000"/>
          </a:xfrm>
          <a:prstGeom prst="rect">
            <a:avLst/>
          </a:prstGeom>
          <a:noFill/>
          <a:ln w="9525">
            <a:noFill/>
            <a:miter lim="800000"/>
            <a:headEnd/>
            <a:tailEnd/>
          </a:ln>
        </p:spPr>
      </p:pic>
      <p:sp>
        <p:nvSpPr>
          <p:cNvPr id="55299" name="Rounded Rectangular Callout 3"/>
          <p:cNvSpPr>
            <a:spLocks noChangeArrowheads="1"/>
          </p:cNvSpPr>
          <p:nvPr/>
        </p:nvSpPr>
        <p:spPr bwMode="auto">
          <a:xfrm>
            <a:off x="228600" y="887390"/>
            <a:ext cx="6781800" cy="2057400"/>
          </a:xfrm>
          <a:prstGeom prst="wedgeRoundRectCallout">
            <a:avLst>
              <a:gd name="adj1" fmla="val 46116"/>
              <a:gd name="adj2" fmla="val 68097"/>
              <a:gd name="adj3" fmla="val 16667"/>
            </a:avLst>
          </a:prstGeom>
          <a:solidFill>
            <a:srgbClr val="92D050"/>
          </a:solidFill>
          <a:ln w="25400">
            <a:noFill/>
            <a:miter lim="800000"/>
            <a:headEnd/>
            <a:tailEnd/>
          </a:ln>
        </p:spPr>
        <p:txBody>
          <a:bodyPr anchor="ctr"/>
          <a:lstStyle/>
          <a:p>
            <a:pPr algn="ctr" eaLnBrk="1" hangingPunct="1">
              <a:lnSpc>
                <a:spcPct val="150000"/>
              </a:lnSpc>
            </a:pPr>
            <a:endParaRPr lang="en-US" altLang="en-US" i="1" dirty="0">
              <a:solidFill>
                <a:srgbClr val="FFFFFF"/>
              </a:solidFill>
              <a:latin typeface="Calibri" pitchFamily="34" charset="0"/>
            </a:endParaRPr>
          </a:p>
        </p:txBody>
      </p:sp>
      <p:sp>
        <p:nvSpPr>
          <p:cNvPr id="55300" name="TextBox 2"/>
          <p:cNvSpPr txBox="1">
            <a:spLocks noChangeArrowheads="1"/>
          </p:cNvSpPr>
          <p:nvPr/>
        </p:nvSpPr>
        <p:spPr bwMode="auto">
          <a:xfrm>
            <a:off x="304800" y="930253"/>
            <a:ext cx="6934200" cy="1938337"/>
          </a:xfrm>
          <a:prstGeom prst="rect">
            <a:avLst/>
          </a:prstGeom>
          <a:noFill/>
          <a:ln w="9525">
            <a:noFill/>
            <a:miter lim="800000"/>
            <a:headEnd/>
            <a:tailEnd/>
          </a:ln>
        </p:spPr>
        <p:txBody>
          <a:bodyPr>
            <a:spAutoFit/>
          </a:bodyPr>
          <a:lstStyle/>
          <a:p>
            <a:pPr eaLnBrk="1" hangingPunct="1">
              <a:lnSpc>
                <a:spcPct val="150000"/>
              </a:lnSpc>
              <a:buFont typeface="Wingdings" pitchFamily="2" charset="2"/>
              <a:buChar char="v"/>
            </a:pP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Em</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đã</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biết</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những</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biển</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báo</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hiệu</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đường</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bộ</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nào</a:t>
            </a:r>
            <a:r>
              <a:rPr lang="en-US" altLang="en-US" sz="2000" b="1" i="1" dirty="0">
                <a:latin typeface="Tahoma" pitchFamily="34" charset="0"/>
                <a:cs typeface="Tahoma" pitchFamily="34" charset="0"/>
              </a:rPr>
              <a:t>?</a:t>
            </a:r>
          </a:p>
          <a:p>
            <a:pPr eaLnBrk="1" hangingPunct="1">
              <a:lnSpc>
                <a:spcPct val="150000"/>
              </a:lnSpc>
              <a:buFont typeface="Wingdings" pitchFamily="2" charset="2"/>
              <a:buChar char="v"/>
            </a:pP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Em</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đã</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nhìn</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thấy</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chúng</a:t>
            </a:r>
            <a:r>
              <a:rPr lang="en-US" altLang="en-US" sz="2000" b="1" i="1" dirty="0">
                <a:latin typeface="Tahoma" pitchFamily="34" charset="0"/>
                <a:cs typeface="Tahoma" pitchFamily="34" charset="0"/>
              </a:rPr>
              <a:t> ở </a:t>
            </a:r>
            <a:r>
              <a:rPr lang="en-US" altLang="en-US" sz="2000" b="1" i="1" dirty="0" err="1">
                <a:latin typeface="Tahoma" pitchFamily="34" charset="0"/>
                <a:cs typeface="Tahoma" pitchFamily="34" charset="0"/>
              </a:rPr>
              <a:t>đâu</a:t>
            </a:r>
            <a:r>
              <a:rPr lang="en-US" altLang="en-US" sz="2000" b="1" i="1" dirty="0">
                <a:latin typeface="Tahoma" pitchFamily="34" charset="0"/>
                <a:cs typeface="Tahoma" pitchFamily="34" charset="0"/>
              </a:rPr>
              <a:t>?</a:t>
            </a:r>
          </a:p>
          <a:p>
            <a:pPr eaLnBrk="1" hangingPunct="1">
              <a:lnSpc>
                <a:spcPct val="150000"/>
              </a:lnSpc>
              <a:buFont typeface="Wingdings" pitchFamily="2" charset="2"/>
              <a:buChar char="v"/>
            </a:pP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Những</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biển</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báo</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hiệu</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đó</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dùng</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để</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làm</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gì</a:t>
            </a:r>
            <a:r>
              <a:rPr lang="en-US" altLang="en-US" sz="2000" b="1" i="1" dirty="0">
                <a:latin typeface="Tahoma" pitchFamily="34" charset="0"/>
                <a:cs typeface="Tahoma" pitchFamily="34" charset="0"/>
              </a:rPr>
              <a:t>?</a:t>
            </a:r>
          </a:p>
          <a:p>
            <a:pPr eaLnBrk="1" hangingPunct="1">
              <a:lnSpc>
                <a:spcPct val="150000"/>
              </a:lnSpc>
              <a:buFont typeface="Wingdings" pitchFamily="2" charset="2"/>
              <a:buChar char="v"/>
            </a:pP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Hình</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ảnh</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của</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mỗi</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loại</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biển</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báo</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đó</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như</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thế</a:t>
            </a:r>
            <a:r>
              <a:rPr lang="en-US" altLang="en-US" sz="2000" b="1" i="1" dirty="0">
                <a:latin typeface="Tahoma" pitchFamily="34" charset="0"/>
                <a:cs typeface="Tahoma" pitchFamily="34" charset="0"/>
              </a:rPr>
              <a:t> </a:t>
            </a:r>
            <a:r>
              <a:rPr lang="en-US" altLang="en-US" sz="2000" b="1" i="1" dirty="0" err="1">
                <a:latin typeface="Tahoma" pitchFamily="34" charset="0"/>
                <a:cs typeface="Tahoma" pitchFamily="34" charset="0"/>
              </a:rPr>
              <a:t>nào</a:t>
            </a:r>
            <a:r>
              <a:rPr lang="en-US" altLang="en-US" sz="2000" b="1" i="1" dirty="0">
                <a:latin typeface="Tahoma" pitchFamily="34" charset="0"/>
                <a:cs typeface="Tahoma" pitchFamily="34" charset="0"/>
              </a:rPr>
              <a:t>?</a:t>
            </a:r>
          </a:p>
        </p:txBody>
      </p:sp>
      <p:sp>
        <p:nvSpPr>
          <p:cNvPr id="75781" name="Slide Number Placeholder 4"/>
          <p:cNvSpPr>
            <a:spLocks noGrp="1"/>
          </p:cNvSpPr>
          <p:nvPr>
            <p:ph type="sldNum" sz="quarter" idx="12"/>
          </p:nvPr>
        </p:nvSpPr>
        <p:spPr bwMode="auto">
          <a:noFill/>
          <a:ln>
            <a:miter lim="800000"/>
            <a:headEnd/>
            <a:tailEnd/>
          </a:ln>
        </p:spPr>
        <p:txBody>
          <a:bodyPr/>
          <a:lstStyle/>
          <a:p>
            <a:fld id="{55D36284-7853-415F-A625-AA8A83F3EC31}" type="slidenum">
              <a:rPr lang="en-US" altLang="en-US"/>
              <a:pPr/>
              <a:t>3</a:t>
            </a:fld>
            <a:endParaRPr lang="en-US" altLang="en-US"/>
          </a:p>
        </p:txBody>
      </p:sp>
      <p:sp>
        <p:nvSpPr>
          <p:cNvPr id="75782" name="Rectangle 5"/>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
        <p:nvSpPr>
          <p:cNvPr id="7" name="Rectangle 6"/>
          <p:cNvSpPr/>
          <p:nvPr/>
        </p:nvSpPr>
        <p:spPr>
          <a:xfrm>
            <a:off x="7239000" y="1143000"/>
            <a:ext cx="228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Tree>
    <p:extLst>
      <p:ext uri="{BB962C8B-B14F-4D97-AF65-F5344CB8AC3E}">
        <p14:creationId xmlns:p14="http://schemas.microsoft.com/office/powerpoint/2010/main" val="175007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down)">
                                      <p:cBhvr>
                                        <p:cTn id="7" dur="500"/>
                                        <p:tgtEl>
                                          <p:spTgt spid="553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wipe(down)">
                                      <p:cBhvr>
                                        <p:cTn id="10"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31"/>
          <p:cNvSpPr txBox="1">
            <a:spLocks noChangeArrowheads="1"/>
          </p:cNvSpPr>
          <p:nvPr/>
        </p:nvSpPr>
        <p:spPr bwMode="auto">
          <a:xfrm>
            <a:off x="4267200" y="685800"/>
            <a:ext cx="4343400" cy="369888"/>
          </a:xfrm>
          <a:prstGeom prst="rect">
            <a:avLst/>
          </a:prstGeom>
          <a:solidFill>
            <a:srgbClr val="FFFF99"/>
          </a:solidFill>
          <a:ln w="9525">
            <a:solidFill>
              <a:srgbClr val="FF0000"/>
            </a:solidFill>
            <a:miter lim="800000"/>
            <a:headEnd/>
            <a:tailEnd/>
          </a:ln>
        </p:spPr>
        <p:txBody>
          <a:bodyPr>
            <a:spAutoFit/>
          </a:bodyPr>
          <a:lstStyle/>
          <a:p>
            <a:pPr algn="ctr" eaLnBrk="1" hangingPunct="1"/>
            <a:r>
              <a:rPr lang="en-US" altLang="en-US" b="1">
                <a:latin typeface="Tahoma" pitchFamily="34" charset="0"/>
                <a:cs typeface="Tahoma" pitchFamily="34" charset="0"/>
              </a:rPr>
              <a:t>Có 5 nhóm biển báo hiệu đường bộ</a:t>
            </a:r>
          </a:p>
        </p:txBody>
      </p:sp>
      <p:sp>
        <p:nvSpPr>
          <p:cNvPr id="10" name="Oval 9"/>
          <p:cNvSpPr/>
          <p:nvPr/>
        </p:nvSpPr>
        <p:spPr>
          <a:xfrm>
            <a:off x="381000" y="1357313"/>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latin typeface="Tahoma" pitchFamily="34" charset="0"/>
                <a:cs typeface="Tahoma" pitchFamily="34" charset="0"/>
              </a:rPr>
              <a:t>1</a:t>
            </a:r>
          </a:p>
        </p:txBody>
      </p:sp>
      <p:sp>
        <p:nvSpPr>
          <p:cNvPr id="11" name="Oval 10"/>
          <p:cNvSpPr/>
          <p:nvPr/>
        </p:nvSpPr>
        <p:spPr>
          <a:xfrm>
            <a:off x="3429000" y="1357313"/>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a:solidFill>
                  <a:schemeClr val="bg1"/>
                </a:solidFill>
                <a:latin typeface="Tahoma" pitchFamily="34" charset="0"/>
                <a:cs typeface="Tahoma" pitchFamily="34" charset="0"/>
              </a:rPr>
              <a:t>2</a:t>
            </a:r>
          </a:p>
        </p:txBody>
      </p:sp>
      <p:sp>
        <p:nvSpPr>
          <p:cNvPr id="12" name="Oval 11"/>
          <p:cNvSpPr/>
          <p:nvPr/>
        </p:nvSpPr>
        <p:spPr>
          <a:xfrm>
            <a:off x="6705600" y="1397000"/>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latin typeface="Tahoma" pitchFamily="34" charset="0"/>
                <a:cs typeface="Tahoma" pitchFamily="34" charset="0"/>
              </a:rPr>
              <a:t>3</a:t>
            </a:r>
          </a:p>
        </p:txBody>
      </p:sp>
      <p:sp>
        <p:nvSpPr>
          <p:cNvPr id="13" name="Oval 12"/>
          <p:cNvSpPr/>
          <p:nvPr/>
        </p:nvSpPr>
        <p:spPr>
          <a:xfrm>
            <a:off x="381000" y="3200400"/>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latin typeface="Tahoma" pitchFamily="34" charset="0"/>
                <a:cs typeface="Tahoma" pitchFamily="34" charset="0"/>
              </a:rPr>
              <a:t>4</a:t>
            </a:r>
          </a:p>
        </p:txBody>
      </p:sp>
      <p:pic>
        <p:nvPicPr>
          <p:cNvPr id="22" name="Picture 2"/>
          <p:cNvPicPr>
            <a:picLocks noChangeAspect="1" noChangeArrowheads="1"/>
          </p:cNvPicPr>
          <p:nvPr/>
        </p:nvPicPr>
        <p:blipFill>
          <a:blip r:embed="rId3" cstate="print"/>
          <a:srcRect l="40323" t="64249" r="54128" b="21544"/>
          <a:stretch>
            <a:fillRect/>
          </a:stretch>
        </p:blipFill>
        <p:spPr bwMode="auto">
          <a:xfrm>
            <a:off x="1066800" y="4191000"/>
            <a:ext cx="1200150" cy="1920875"/>
          </a:xfrm>
          <a:prstGeom prst="rect">
            <a:avLst/>
          </a:prstGeom>
          <a:noFill/>
          <a:ln w="9525">
            <a:noFill/>
            <a:miter lim="800000"/>
            <a:headEnd/>
            <a:tailEnd/>
          </a:ln>
        </p:spPr>
      </p:pic>
      <p:sp>
        <p:nvSpPr>
          <p:cNvPr id="23" name="Rectangle 22"/>
          <p:cNvSpPr>
            <a:spLocks noChangeArrowheads="1"/>
          </p:cNvSpPr>
          <p:nvPr/>
        </p:nvSpPr>
        <p:spPr bwMode="auto">
          <a:xfrm>
            <a:off x="990600" y="1066800"/>
            <a:ext cx="1524000" cy="646113"/>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báo cấm</a:t>
            </a:r>
          </a:p>
        </p:txBody>
      </p:sp>
      <p:sp>
        <p:nvSpPr>
          <p:cNvPr id="24" name="Rectangle 23"/>
          <p:cNvSpPr>
            <a:spLocks noChangeArrowheads="1"/>
          </p:cNvSpPr>
          <p:nvPr/>
        </p:nvSpPr>
        <p:spPr bwMode="auto">
          <a:xfrm>
            <a:off x="6934200" y="1222375"/>
            <a:ext cx="1828800" cy="646113"/>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hiệu lệnh</a:t>
            </a:r>
          </a:p>
        </p:txBody>
      </p:sp>
      <p:sp>
        <p:nvSpPr>
          <p:cNvPr id="25" name="Rectangle 24"/>
          <p:cNvSpPr>
            <a:spLocks noChangeArrowheads="1"/>
          </p:cNvSpPr>
          <p:nvPr/>
        </p:nvSpPr>
        <p:spPr bwMode="auto">
          <a:xfrm>
            <a:off x="838200" y="3163888"/>
            <a:ext cx="1666875" cy="646112"/>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chỉ dẫn</a:t>
            </a:r>
          </a:p>
        </p:txBody>
      </p:sp>
      <p:sp>
        <p:nvSpPr>
          <p:cNvPr id="17" name="TextBox 16"/>
          <p:cNvSpPr txBox="1">
            <a:spLocks noChangeArrowheads="1"/>
          </p:cNvSpPr>
          <p:nvPr/>
        </p:nvSpPr>
        <p:spPr bwMode="auto">
          <a:xfrm>
            <a:off x="3962400" y="1219200"/>
            <a:ext cx="2209800" cy="923925"/>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báo nguy hiểm</a:t>
            </a:r>
          </a:p>
          <a:p>
            <a:pPr eaLnBrk="1" hangingPunct="1"/>
            <a:endParaRPr lang="en-US" altLang="en-US">
              <a:latin typeface="Tahoma" pitchFamily="34" charset="0"/>
              <a:cs typeface="Tahoma" pitchFamily="34" charset="0"/>
            </a:endParaRPr>
          </a:p>
        </p:txBody>
      </p:sp>
      <p:sp>
        <p:nvSpPr>
          <p:cNvPr id="26" name="Oval 25"/>
          <p:cNvSpPr/>
          <p:nvPr/>
        </p:nvSpPr>
        <p:spPr>
          <a:xfrm>
            <a:off x="3429000" y="3200400"/>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latin typeface="Tahoma" pitchFamily="34" charset="0"/>
                <a:cs typeface="Tahoma" pitchFamily="34" charset="0"/>
              </a:rPr>
              <a:t>5</a:t>
            </a:r>
          </a:p>
        </p:txBody>
      </p:sp>
      <p:sp>
        <p:nvSpPr>
          <p:cNvPr id="77837" name="Slide Number Placeholder 27"/>
          <p:cNvSpPr>
            <a:spLocks noGrp="1"/>
          </p:cNvSpPr>
          <p:nvPr>
            <p:ph type="sldNum" sz="quarter" idx="12"/>
          </p:nvPr>
        </p:nvSpPr>
        <p:spPr bwMode="auto">
          <a:noFill/>
          <a:ln>
            <a:miter lim="800000"/>
            <a:headEnd/>
            <a:tailEnd/>
          </a:ln>
        </p:spPr>
        <p:txBody>
          <a:bodyPr/>
          <a:lstStyle/>
          <a:p>
            <a:fld id="{7D494646-4CF8-456C-A9DC-10F50D5DD4B3}" type="slidenum">
              <a:rPr lang="en-US" altLang="en-US"/>
              <a:pPr/>
              <a:t>4</a:t>
            </a:fld>
            <a:endParaRPr lang="en-US" altLang="en-US"/>
          </a:p>
        </p:txBody>
      </p:sp>
      <p:pic>
        <p:nvPicPr>
          <p:cNvPr id="82964" name="Picture 20"/>
          <p:cNvPicPr>
            <a:picLocks noChangeAspect="1" noChangeArrowheads="1"/>
          </p:cNvPicPr>
          <p:nvPr/>
        </p:nvPicPr>
        <p:blipFill>
          <a:blip r:embed="rId4" cstate="print"/>
          <a:srcRect r="64567"/>
          <a:stretch>
            <a:fillRect/>
          </a:stretch>
        </p:blipFill>
        <p:spPr bwMode="auto">
          <a:xfrm>
            <a:off x="1027113" y="1930400"/>
            <a:ext cx="1223962" cy="11287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2965" name="Picture 21"/>
          <p:cNvPicPr>
            <a:picLocks noChangeAspect="1" noChangeArrowheads="1"/>
          </p:cNvPicPr>
          <p:nvPr/>
        </p:nvPicPr>
        <p:blipFill>
          <a:blip r:embed="rId5" cstate="print"/>
          <a:srcRect l="62903" t="38453" r="21848" b="50293"/>
          <a:stretch>
            <a:fillRect/>
          </a:stretch>
        </p:blipFill>
        <p:spPr bwMode="auto">
          <a:xfrm>
            <a:off x="4267200" y="1935163"/>
            <a:ext cx="1223963" cy="11303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8" name="Picture 37"/>
          <p:cNvPicPr>
            <a:picLocks noChangeAspect="1" noChangeArrowheads="1"/>
          </p:cNvPicPr>
          <p:nvPr/>
        </p:nvPicPr>
        <p:blipFill>
          <a:blip r:embed="rId6" cstate="print"/>
          <a:srcRect l="12121"/>
          <a:stretch>
            <a:fillRect/>
          </a:stretch>
        </p:blipFill>
        <p:spPr bwMode="auto">
          <a:xfrm>
            <a:off x="7262813" y="1957388"/>
            <a:ext cx="1109662" cy="111601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77841" name="Rectangle 29"/>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
        <p:nvSpPr>
          <p:cNvPr id="31" name="Rectangle 3"/>
          <p:cNvSpPr>
            <a:spLocks noChangeArrowheads="1"/>
          </p:cNvSpPr>
          <p:nvPr/>
        </p:nvSpPr>
        <p:spPr bwMode="auto">
          <a:xfrm>
            <a:off x="228600" y="685800"/>
            <a:ext cx="7924800" cy="400050"/>
          </a:xfrm>
          <a:prstGeom prst="rect">
            <a:avLst/>
          </a:prstGeom>
          <a:noFill/>
          <a:ln w="9525">
            <a:noFill/>
            <a:miter lim="800000"/>
            <a:headEnd/>
            <a:tailEnd/>
          </a:ln>
        </p:spPr>
        <p:txBody>
          <a:bodyPr>
            <a:spAutoFit/>
          </a:bodyPr>
          <a:lstStyle/>
          <a:p>
            <a:pPr eaLnBrk="1" hangingPunct="1">
              <a:defRPr/>
            </a:pPr>
            <a:r>
              <a:rPr lang="en-US" sz="2000" b="1" u="sng" dirty="0">
                <a:solidFill>
                  <a:schemeClr val="tx2">
                    <a:lumMod val="50000"/>
                  </a:schemeClr>
                </a:solidFill>
                <a:latin typeface="Tahoma" pitchFamily="34" charset="0"/>
                <a:cs typeface="Tahoma" pitchFamily="34" charset="0"/>
              </a:rPr>
              <a:t>1) </a:t>
            </a:r>
            <a:r>
              <a:rPr lang="en-US" sz="2000" b="1" u="sng" dirty="0" err="1">
                <a:solidFill>
                  <a:schemeClr val="tx2">
                    <a:lumMod val="50000"/>
                  </a:schemeClr>
                </a:solidFill>
                <a:latin typeface="Tahoma" pitchFamily="34" charset="0"/>
                <a:cs typeface="Tahoma" pitchFamily="34" charset="0"/>
              </a:rPr>
              <a:t>Giới</a:t>
            </a:r>
            <a:r>
              <a:rPr lang="en-US" sz="2000" b="1" u="sng" dirty="0">
                <a:solidFill>
                  <a:schemeClr val="tx2">
                    <a:lumMod val="50000"/>
                  </a:schemeClr>
                </a:solidFill>
                <a:latin typeface="Tahoma" pitchFamily="34" charset="0"/>
                <a:cs typeface="Tahoma" pitchFamily="34" charset="0"/>
              </a:rPr>
              <a:t> </a:t>
            </a:r>
            <a:r>
              <a:rPr lang="en-US" sz="2000" b="1" u="sng" dirty="0" err="1">
                <a:solidFill>
                  <a:schemeClr val="tx2">
                    <a:lumMod val="50000"/>
                  </a:schemeClr>
                </a:solidFill>
                <a:latin typeface="Tahoma" pitchFamily="34" charset="0"/>
                <a:cs typeface="Tahoma" pitchFamily="34" charset="0"/>
              </a:rPr>
              <a:t>thiệu</a:t>
            </a:r>
            <a:r>
              <a:rPr lang="en-US" sz="2000" b="1" u="sng" dirty="0">
                <a:solidFill>
                  <a:schemeClr val="tx2">
                    <a:lumMod val="50000"/>
                  </a:schemeClr>
                </a:solidFill>
                <a:latin typeface="Tahoma" pitchFamily="34" charset="0"/>
                <a:cs typeface="Tahoma" pitchFamily="34" charset="0"/>
              </a:rPr>
              <a:t> </a:t>
            </a:r>
            <a:r>
              <a:rPr lang="en-US" sz="2000" b="1" u="sng" dirty="0" err="1">
                <a:solidFill>
                  <a:schemeClr val="tx2">
                    <a:lumMod val="50000"/>
                  </a:schemeClr>
                </a:solidFill>
                <a:latin typeface="Tahoma" pitchFamily="34" charset="0"/>
                <a:cs typeface="Tahoma" pitchFamily="34" charset="0"/>
              </a:rPr>
              <a:t>nhóm</a:t>
            </a:r>
            <a:r>
              <a:rPr lang="en-US" sz="2000" b="1" u="sng" dirty="0">
                <a:solidFill>
                  <a:schemeClr val="tx2">
                    <a:lumMod val="50000"/>
                  </a:schemeClr>
                </a:solidFill>
                <a:latin typeface="Tahoma" pitchFamily="34" charset="0"/>
                <a:cs typeface="Tahoma" pitchFamily="34" charset="0"/>
              </a:rPr>
              <a:t> </a:t>
            </a:r>
            <a:r>
              <a:rPr lang="en-US" sz="2000" b="1" u="sng" dirty="0" err="1">
                <a:solidFill>
                  <a:schemeClr val="tx2">
                    <a:lumMod val="50000"/>
                  </a:schemeClr>
                </a:solidFill>
                <a:latin typeface="Tahoma" pitchFamily="34" charset="0"/>
                <a:cs typeface="Tahoma" pitchFamily="34" charset="0"/>
              </a:rPr>
              <a:t>biển</a:t>
            </a:r>
            <a:r>
              <a:rPr lang="en-US" sz="2000" b="1" u="sng" dirty="0">
                <a:solidFill>
                  <a:schemeClr val="tx2">
                    <a:lumMod val="50000"/>
                  </a:schemeClr>
                </a:solidFill>
                <a:latin typeface="Tahoma" pitchFamily="34" charset="0"/>
                <a:cs typeface="Tahoma" pitchFamily="34" charset="0"/>
              </a:rPr>
              <a:t> </a:t>
            </a:r>
            <a:r>
              <a:rPr lang="en-US" sz="2000" b="1" u="sng" dirty="0" err="1">
                <a:solidFill>
                  <a:schemeClr val="tx2">
                    <a:lumMod val="50000"/>
                  </a:schemeClr>
                </a:solidFill>
                <a:latin typeface="Tahoma" pitchFamily="34" charset="0"/>
                <a:cs typeface="Tahoma" pitchFamily="34" charset="0"/>
              </a:rPr>
              <a:t>báo</a:t>
            </a:r>
            <a:r>
              <a:rPr lang="en-US" sz="2000" b="1" u="sng" dirty="0">
                <a:solidFill>
                  <a:schemeClr val="tx2">
                    <a:lumMod val="50000"/>
                  </a:schemeClr>
                </a:solidFill>
                <a:latin typeface="Tahoma" pitchFamily="34" charset="0"/>
                <a:cs typeface="Tahoma" pitchFamily="34" charset="0"/>
              </a:rPr>
              <a:t>:</a:t>
            </a:r>
          </a:p>
        </p:txBody>
      </p:sp>
      <p:sp>
        <p:nvSpPr>
          <p:cNvPr id="32" name="Rectangle 31"/>
          <p:cNvSpPr/>
          <p:nvPr/>
        </p:nvSpPr>
        <p:spPr>
          <a:xfrm>
            <a:off x="4876800" y="3657600"/>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7" name="Rectangle 26"/>
          <p:cNvSpPr>
            <a:spLocks noChangeArrowheads="1"/>
          </p:cNvSpPr>
          <p:nvPr/>
        </p:nvSpPr>
        <p:spPr bwMode="auto">
          <a:xfrm>
            <a:off x="3886200" y="3048000"/>
            <a:ext cx="5257800" cy="800100"/>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phụ</a:t>
            </a:r>
          </a:p>
          <a:p>
            <a:pPr algn="ctr" eaLnBrk="1" hangingPunct="1"/>
            <a:r>
              <a:rPr lang="en-US" altLang="en-US" sz="1400" b="1">
                <a:latin typeface="Tahoma" pitchFamily="34" charset="0"/>
                <a:cs typeface="Tahoma" pitchFamily="34" charset="0"/>
              </a:rPr>
              <a:t>(dùng kết hợp với các nhóm biển khác </a:t>
            </a:r>
            <a:br>
              <a:rPr lang="en-US" altLang="en-US" sz="1400" b="1">
                <a:latin typeface="Tahoma" pitchFamily="34" charset="0"/>
                <a:cs typeface="Tahoma" pitchFamily="34" charset="0"/>
              </a:rPr>
            </a:br>
            <a:r>
              <a:rPr lang="en-US" altLang="en-US" sz="1400" b="1">
                <a:latin typeface="Tahoma" pitchFamily="34" charset="0"/>
                <a:cs typeface="Tahoma" pitchFamily="34" charset="0"/>
              </a:rPr>
              <a:t>để thuyết minh, bổ sung hoặc dùng độc lập)</a:t>
            </a:r>
          </a:p>
        </p:txBody>
      </p:sp>
      <p:pic>
        <p:nvPicPr>
          <p:cNvPr id="56341" name="Picture 23" descr="D:\HOANG MAI LINH\Teen\BOOK\Noi dung chinh sua\Bien phu.gif"/>
          <p:cNvPicPr>
            <a:picLocks noChangeAspect="1" noChangeArrowheads="1"/>
          </p:cNvPicPr>
          <p:nvPr/>
        </p:nvPicPr>
        <p:blipFill>
          <a:blip r:embed="rId7" cstate="print"/>
          <a:srcRect t="17647"/>
          <a:stretch>
            <a:fillRect/>
          </a:stretch>
        </p:blipFill>
        <p:spPr bwMode="auto">
          <a:xfrm>
            <a:off x="2524125" y="4010025"/>
            <a:ext cx="6238875" cy="2466975"/>
          </a:xfrm>
          <a:prstGeom prst="rect">
            <a:avLst/>
          </a:prstGeom>
          <a:noFill/>
          <a:ln w="9525">
            <a:solidFill>
              <a:schemeClr val="tx1">
                <a:lumMod val="95000"/>
                <a:lumOff val="5000"/>
              </a:schemeClr>
            </a:solidFill>
            <a:miter lim="800000"/>
            <a:headEnd/>
            <a:tailEnd/>
          </a:ln>
        </p:spPr>
      </p:pic>
    </p:spTree>
    <p:extLst>
      <p:ext uri="{BB962C8B-B14F-4D97-AF65-F5344CB8AC3E}">
        <p14:creationId xmlns:p14="http://schemas.microsoft.com/office/powerpoint/2010/main" val="350537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2000"/>
                                        <p:tgtEl>
                                          <p:spTgt spid="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7586">
                                            <p:bg/>
                                          </p:spTgt>
                                        </p:tgtEl>
                                        <p:attrNameLst>
                                          <p:attrName>style.visibility</p:attrName>
                                        </p:attrNameLst>
                                      </p:cBhvr>
                                      <p:to>
                                        <p:strVal val="visible"/>
                                      </p:to>
                                    </p:set>
                                    <p:animEffect transition="in" filter="wipe(down)">
                                      <p:cBhvr>
                                        <p:cTn id="12" dur="500"/>
                                        <p:tgtEl>
                                          <p:spTgt spid="67586">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7586">
                                            <p:txEl>
                                              <p:pRg st="0" end="0"/>
                                            </p:txEl>
                                          </p:spTgt>
                                        </p:tgtEl>
                                        <p:attrNameLst>
                                          <p:attrName>style.visibility</p:attrName>
                                        </p:attrNameLst>
                                      </p:cBhvr>
                                      <p:to>
                                        <p:strVal val="visible"/>
                                      </p:to>
                                    </p:set>
                                    <p:animEffect transition="in" filter="wipe(down)">
                                      <p:cBhvr>
                                        <p:cTn id="15" dur="500"/>
                                        <p:tgtEl>
                                          <p:spTgt spid="6758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82964"/>
                                        </p:tgtEl>
                                        <p:attrNameLst>
                                          <p:attrName>style.visibility</p:attrName>
                                        </p:attrNameLst>
                                      </p:cBhvr>
                                      <p:to>
                                        <p:strVal val="visible"/>
                                      </p:to>
                                    </p:set>
                                    <p:animEffect transition="in" filter="wipe(down)">
                                      <p:cBhvr>
                                        <p:cTn id="26" dur="500"/>
                                        <p:tgtEl>
                                          <p:spTgt spid="829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nodeType="withEffect">
                                  <p:stCondLst>
                                    <p:cond delay="0"/>
                                  </p:stCondLst>
                                  <p:childTnLst>
                                    <p:set>
                                      <p:cBhvr>
                                        <p:cTn id="36" dur="1" fill="hold">
                                          <p:stCondLst>
                                            <p:cond delay="0"/>
                                          </p:stCondLst>
                                        </p:cTn>
                                        <p:tgtEl>
                                          <p:spTgt spid="82965"/>
                                        </p:tgtEl>
                                        <p:attrNameLst>
                                          <p:attrName>style.visibility</p:attrName>
                                        </p:attrNameLst>
                                      </p:cBhvr>
                                      <p:to>
                                        <p:strVal val="visible"/>
                                      </p:to>
                                    </p:set>
                                    <p:animEffect transition="in" filter="wipe(down)">
                                      <p:cBhvr>
                                        <p:cTn id="37" dur="500"/>
                                        <p:tgtEl>
                                          <p:spTgt spid="829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par>
                                <p:cTn id="57" presetID="2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56341"/>
                                        </p:tgtEl>
                                        <p:attrNameLst>
                                          <p:attrName>style.visibility</p:attrName>
                                        </p:attrNameLst>
                                      </p:cBhvr>
                                      <p:to>
                                        <p:strVal val="visible"/>
                                      </p:to>
                                    </p:set>
                                    <p:animEffect transition="in" filter="wipe(down)">
                                      <p:cBhvr>
                                        <p:cTn id="72" dur="500"/>
                                        <p:tgtEl>
                                          <p:spTgt spid="56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allAtOnce" animBg="1"/>
      <p:bldP spid="10" grpId="0" animBg="1"/>
      <p:bldP spid="11" grpId="0" animBg="1"/>
      <p:bldP spid="12" grpId="0" animBg="1"/>
      <p:bldP spid="13" grpId="0" animBg="1"/>
      <p:bldP spid="23" grpId="0"/>
      <p:bldP spid="24" grpId="0"/>
      <p:bldP spid="25" grpId="0"/>
      <p:bldP spid="17" grpId="0"/>
      <p:bldP spid="26" grpId="0" animBg="1"/>
      <p:bldP spid="31" grpId="0" build="allAtOnce"/>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rot="10800000" flipV="1">
            <a:off x="455613" y="1417638"/>
            <a:ext cx="8383587" cy="39925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eaLnBrk="1" hangingPunct="1">
              <a:lnSpc>
                <a:spcPct val="150000"/>
              </a:lnSpc>
              <a:defRPr/>
            </a:pPr>
            <a:r>
              <a:rPr lang="pt-BR" altLang="ja-JP" sz="2000" b="1" i="1" dirty="0">
                <a:solidFill>
                  <a:srgbClr val="000000"/>
                </a:solidFill>
                <a:latin typeface="Tahoma" pitchFamily="34" charset="0"/>
                <a:ea typeface="MS Mincho" pitchFamily="49" charset="-128"/>
                <a:cs typeface="Tahoma" pitchFamily="34" charset="0"/>
              </a:rPr>
              <a:t>a-</a:t>
            </a:r>
            <a:r>
              <a:rPr lang="pt-BR" altLang="ja-JP" sz="2000" b="1" i="1" u="sng" dirty="0">
                <a:solidFill>
                  <a:srgbClr val="000000"/>
                </a:solidFill>
                <a:latin typeface="Tahoma" pitchFamily="34" charset="0"/>
                <a:ea typeface="MS Mincho" pitchFamily="49" charset="-128"/>
                <a:cs typeface="Tahoma" pitchFamily="34" charset="0"/>
              </a:rPr>
              <a:t> Thành lập đội chơi:</a:t>
            </a:r>
            <a:r>
              <a:rPr lang="pt-BR" altLang="ja-JP" sz="2000" b="1" u="sng" dirty="0">
                <a:solidFill>
                  <a:srgbClr val="000000"/>
                </a:solidFill>
                <a:latin typeface="Tahoma" pitchFamily="34" charset="0"/>
                <a:ea typeface="MS Mincho" pitchFamily="49" charset="-128"/>
                <a:cs typeface="Tahoma" pitchFamily="34" charset="0"/>
              </a:rPr>
              <a:t> </a:t>
            </a:r>
            <a:r>
              <a:rPr lang="pt-BR" altLang="ja-JP" sz="2000" b="1" dirty="0">
                <a:solidFill>
                  <a:srgbClr val="000000"/>
                </a:solidFill>
                <a:latin typeface="Tahoma" pitchFamily="34" charset="0"/>
                <a:ea typeface="MS Mincho" pitchFamily="49" charset="-128"/>
                <a:cs typeface="Tahoma" pitchFamily="34" charset="0"/>
              </a:rPr>
              <a:t>2 đội chơi (5 bạn/đội) </a:t>
            </a:r>
            <a:endParaRPr lang="en-US" altLang="ja-JP" sz="2000" b="1" dirty="0">
              <a:solidFill>
                <a:schemeClr val="tx1"/>
              </a:solidFill>
              <a:latin typeface="Tahoma" pitchFamily="34" charset="0"/>
              <a:ea typeface="MS Mincho" pitchFamily="49" charset="-128"/>
              <a:cs typeface="Tahoma" pitchFamily="34" charset="0"/>
            </a:endParaRPr>
          </a:p>
          <a:p>
            <a:pPr>
              <a:lnSpc>
                <a:spcPct val="150000"/>
              </a:lnSpc>
              <a:defRPr/>
            </a:pPr>
            <a:r>
              <a:rPr lang="pt-BR" altLang="ja-JP" sz="2000" b="1" dirty="0">
                <a:solidFill>
                  <a:srgbClr val="000000"/>
                </a:solidFill>
                <a:latin typeface="Tahoma" pitchFamily="34" charset="0"/>
                <a:ea typeface="MS Mincho" pitchFamily="49" charset="-128"/>
                <a:cs typeface="Tahoma" pitchFamily="34" charset="0"/>
              </a:rPr>
              <a:t>b- </a:t>
            </a:r>
            <a:r>
              <a:rPr lang="pt-BR" altLang="ja-JP" sz="2000" b="1" i="1" u="sng" dirty="0">
                <a:solidFill>
                  <a:srgbClr val="000000"/>
                </a:solidFill>
                <a:latin typeface="Tahoma" pitchFamily="34" charset="0"/>
                <a:ea typeface="MS Mincho" pitchFamily="49" charset="-128"/>
                <a:cs typeface="Tahoma" pitchFamily="34" charset="0"/>
              </a:rPr>
              <a:t>Cách chơi:</a:t>
            </a:r>
            <a:r>
              <a:rPr lang="pt-BR" altLang="ja-JP" sz="2000" b="1" u="sng" dirty="0">
                <a:solidFill>
                  <a:srgbClr val="000000"/>
                </a:solidFill>
                <a:latin typeface="Tahoma" pitchFamily="34" charset="0"/>
                <a:ea typeface="MS Mincho" pitchFamily="49" charset="-128"/>
                <a:cs typeface="Tahoma" pitchFamily="34" charset="0"/>
              </a:rPr>
              <a:t>  </a:t>
            </a:r>
            <a:r>
              <a:rPr lang="pt-BR" altLang="ja-JP" sz="2000" b="1" dirty="0">
                <a:solidFill>
                  <a:srgbClr val="000000"/>
                </a:solidFill>
                <a:latin typeface="Tahoma" pitchFamily="34" charset="0"/>
                <a:ea typeface="MS Mincho" pitchFamily="49" charset="-128"/>
                <a:cs typeface="Tahoma" pitchFamily="34" charset="0"/>
              </a:rPr>
              <a:t>Phát 2 trang in hình và tên của các biển của 2 nhóm biển báo hiệu đường bộ cho mỗi đội. </a:t>
            </a:r>
          </a:p>
          <a:p>
            <a:pPr>
              <a:lnSpc>
                <a:spcPct val="150000"/>
              </a:lnSpc>
              <a:defRPr/>
            </a:pPr>
            <a:r>
              <a:rPr lang="pt-BR" altLang="ja-JP" sz="2000" b="1" i="1" u="sng" dirty="0">
                <a:solidFill>
                  <a:srgbClr val="000000"/>
                </a:solidFill>
                <a:latin typeface="Tahoma" pitchFamily="34" charset="0"/>
                <a:ea typeface="MS Mincho" pitchFamily="49" charset="-128"/>
                <a:cs typeface="Tahoma" pitchFamily="34" charset="0"/>
              </a:rPr>
              <a:t>c- Nhiệm vụ: </a:t>
            </a:r>
            <a:r>
              <a:rPr lang="pt-BR" altLang="ja-JP" sz="2000" b="1" dirty="0">
                <a:solidFill>
                  <a:srgbClr val="000000"/>
                </a:solidFill>
                <a:latin typeface="Tahoma" pitchFamily="34" charset="0"/>
                <a:ea typeface="MS Mincho" pitchFamily="49" charset="-128"/>
                <a:cs typeface="Tahoma" pitchFamily="34" charset="0"/>
              </a:rPr>
              <a:t>mỗi đội dựa vào những thông tin được cung cấp, ghi ra những đặc điểm nhận biết và nội dung của mỗi nhóm biển báo hiệu</a:t>
            </a:r>
          </a:p>
          <a:p>
            <a:pPr>
              <a:lnSpc>
                <a:spcPct val="150000"/>
              </a:lnSpc>
              <a:defRPr/>
            </a:pPr>
            <a:r>
              <a:rPr lang="pt-BR" altLang="ja-JP" sz="2000" b="1" i="1" dirty="0">
                <a:solidFill>
                  <a:srgbClr val="990033"/>
                </a:solidFill>
                <a:latin typeface="Tahoma" pitchFamily="34" charset="0"/>
                <a:ea typeface="MS Mincho" pitchFamily="49" charset="-128"/>
                <a:cs typeface="Tahoma" pitchFamily="34" charset="0"/>
              </a:rPr>
              <a:t>Đội thắng: ghi đúng những nội dung và đặc điểm nhận dạng của 2 nhóm biển báo hiệu . </a:t>
            </a:r>
          </a:p>
        </p:txBody>
      </p:sp>
      <p:sp>
        <p:nvSpPr>
          <p:cNvPr id="82947" name="Rectangle 3"/>
          <p:cNvSpPr>
            <a:spLocks noChangeArrowheads="1"/>
          </p:cNvSpPr>
          <p:nvPr/>
        </p:nvSpPr>
        <p:spPr bwMode="auto">
          <a:xfrm>
            <a:off x="228600" y="819150"/>
            <a:ext cx="7924800" cy="400050"/>
          </a:xfrm>
          <a:prstGeom prst="rect">
            <a:avLst/>
          </a:prstGeom>
          <a:noFill/>
          <a:ln w="9525">
            <a:noFill/>
            <a:miter lim="800000"/>
            <a:headEnd/>
            <a:tailEnd/>
          </a:ln>
        </p:spPr>
        <p:txBody>
          <a:bodyPr>
            <a:spAutoFit/>
          </a:bodyPr>
          <a:lstStyle/>
          <a:p>
            <a:pPr eaLnBrk="1" hangingPunct="1">
              <a:defRPr/>
            </a:pPr>
            <a:r>
              <a:rPr lang="en-US" sz="2000" b="1" dirty="0">
                <a:solidFill>
                  <a:schemeClr val="tx2">
                    <a:lumMod val="50000"/>
                  </a:schemeClr>
                </a:solidFill>
                <a:latin typeface="Tahoma" pitchFamily="34" charset="0"/>
                <a:cs typeface="Tahoma" pitchFamily="34" charset="0"/>
              </a:rPr>
              <a:t>2) </a:t>
            </a:r>
            <a:r>
              <a:rPr lang="en-US" sz="2000" b="1" dirty="0" err="1">
                <a:solidFill>
                  <a:schemeClr val="tx2">
                    <a:lumMod val="50000"/>
                  </a:schemeClr>
                </a:solidFill>
                <a:latin typeface="Tahoma" pitchFamily="34" charset="0"/>
                <a:cs typeface="Tahoma" pitchFamily="34" charset="0"/>
              </a:rPr>
              <a:t>Trò</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chơi</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Nhận</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diện</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đặc</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điểm</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của</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từng</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nhóm</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biển</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báo</a:t>
            </a:r>
            <a:r>
              <a:rPr lang="en-US" sz="2000" b="1" dirty="0">
                <a:solidFill>
                  <a:schemeClr val="tx2">
                    <a:lumMod val="50000"/>
                  </a:schemeClr>
                </a:solidFill>
                <a:latin typeface="Tahoma" pitchFamily="34" charset="0"/>
                <a:cs typeface="Tahoma" pitchFamily="34" charset="0"/>
              </a:rPr>
              <a:t>:</a:t>
            </a:r>
          </a:p>
        </p:txBody>
      </p:sp>
      <p:sp>
        <p:nvSpPr>
          <p:cNvPr id="79876" name="Slide Number Placeholder 4"/>
          <p:cNvSpPr>
            <a:spLocks noGrp="1"/>
          </p:cNvSpPr>
          <p:nvPr>
            <p:ph type="sldNum" sz="quarter" idx="12"/>
          </p:nvPr>
        </p:nvSpPr>
        <p:spPr bwMode="auto">
          <a:noFill/>
          <a:ln>
            <a:miter lim="800000"/>
            <a:headEnd/>
            <a:tailEnd/>
          </a:ln>
        </p:spPr>
        <p:txBody>
          <a:bodyPr/>
          <a:lstStyle/>
          <a:p>
            <a:fld id="{0C021EDB-6F8E-4004-BFDF-1EA946826A26}" type="slidenum">
              <a:rPr lang="en-US" altLang="en-US"/>
              <a:pPr/>
              <a:t>5</a:t>
            </a:fld>
            <a:endParaRPr lang="en-US" altLang="en-US"/>
          </a:p>
        </p:txBody>
      </p:sp>
      <p:sp>
        <p:nvSpPr>
          <p:cNvPr id="79877" name="Rectangle 6"/>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3101340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
                                            <p:bg/>
                                          </p:spTgt>
                                        </p:tgtEl>
                                        <p:attrNameLst>
                                          <p:attrName>style.visibility</p:attrName>
                                        </p:attrNameLst>
                                      </p:cBhvr>
                                      <p:to>
                                        <p:strVal val="visible"/>
                                      </p:to>
                                    </p:set>
                                    <p:anim calcmode="lin" valueType="num">
                                      <p:cBhvr additive="base">
                                        <p:cTn id="7" dur="500" fill="hold"/>
                                        <p:tgtEl>
                                          <p:spTgt spid="204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49">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9">
                                            <p:txEl>
                                              <p:pRg st="0" end="0"/>
                                            </p:txEl>
                                          </p:spTgt>
                                        </p:tgtEl>
                                        <p:attrNameLst>
                                          <p:attrName>style.visibility</p:attrName>
                                        </p:attrNameLst>
                                      </p:cBhvr>
                                      <p:to>
                                        <p:strVal val="visible"/>
                                      </p:to>
                                    </p:set>
                                    <p:anim calcmode="lin" valueType="num">
                                      <p:cBhvr additive="base">
                                        <p:cTn id="13" dur="500" fill="hold"/>
                                        <p:tgtEl>
                                          <p:spTgt spid="204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9">
                                            <p:txEl>
                                              <p:pRg st="1" end="1"/>
                                            </p:txEl>
                                          </p:spTgt>
                                        </p:tgtEl>
                                        <p:attrNameLst>
                                          <p:attrName>style.visibility</p:attrName>
                                        </p:attrNameLst>
                                      </p:cBhvr>
                                      <p:to>
                                        <p:strVal val="visible"/>
                                      </p:to>
                                    </p:set>
                                    <p:anim calcmode="lin" valueType="num">
                                      <p:cBhvr additive="base">
                                        <p:cTn id="19" dur="500" fill="hold"/>
                                        <p:tgtEl>
                                          <p:spTgt spid="204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9">
                                            <p:txEl>
                                              <p:pRg st="2" end="2"/>
                                            </p:txEl>
                                          </p:spTgt>
                                        </p:tgtEl>
                                        <p:attrNameLst>
                                          <p:attrName>style.visibility</p:attrName>
                                        </p:attrNameLst>
                                      </p:cBhvr>
                                      <p:to>
                                        <p:strVal val="visible"/>
                                      </p:to>
                                    </p:set>
                                    <p:anim calcmode="lin" valueType="num">
                                      <p:cBhvr additive="base">
                                        <p:cTn id="25" dur="500" fill="hold"/>
                                        <p:tgtEl>
                                          <p:spTgt spid="204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9">
                                            <p:txEl>
                                              <p:pRg st="3" end="3"/>
                                            </p:txEl>
                                          </p:spTgt>
                                        </p:tgtEl>
                                        <p:attrNameLst>
                                          <p:attrName>style.visibility</p:attrName>
                                        </p:attrNameLst>
                                      </p:cBhvr>
                                      <p:to>
                                        <p:strVal val="visible"/>
                                      </p:to>
                                    </p:set>
                                    <p:anim calcmode="lin" valueType="num">
                                      <p:cBhvr additive="base">
                                        <p:cTn id="31" dur="500" fill="hold"/>
                                        <p:tgtEl>
                                          <p:spTgt spid="204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4"/>
          <p:cNvSpPr txBox="1">
            <a:spLocks noChangeArrowheads="1"/>
          </p:cNvSpPr>
          <p:nvPr/>
        </p:nvSpPr>
        <p:spPr bwMode="auto">
          <a:xfrm>
            <a:off x="2743200" y="4794250"/>
            <a:ext cx="2057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ngược chiều</a:t>
            </a:r>
          </a:p>
        </p:txBody>
      </p:sp>
      <p:grpSp>
        <p:nvGrpSpPr>
          <p:cNvPr id="5" name="Group 33"/>
          <p:cNvGrpSpPr>
            <a:grpSpLocks/>
          </p:cNvGrpSpPr>
          <p:nvPr/>
        </p:nvGrpSpPr>
        <p:grpSpPr bwMode="auto">
          <a:xfrm>
            <a:off x="364901" y="1219200"/>
            <a:ext cx="4648200" cy="5565775"/>
            <a:chOff x="76200" y="1219200"/>
            <a:chExt cx="4648200" cy="5565775"/>
          </a:xfrm>
        </p:grpSpPr>
        <p:sp>
          <p:nvSpPr>
            <p:cNvPr id="81948" name="Rectangle 10"/>
            <p:cNvSpPr>
              <a:spLocks noChangeArrowheads="1"/>
            </p:cNvSpPr>
            <p:nvPr/>
          </p:nvSpPr>
          <p:spPr bwMode="auto">
            <a:xfrm>
              <a:off x="228600" y="1295400"/>
              <a:ext cx="3581400" cy="381000"/>
            </a:xfrm>
            <a:prstGeom prst="rect">
              <a:avLst/>
            </a:prstGeom>
            <a:solidFill>
              <a:srgbClr val="FFFF99"/>
            </a:solidFill>
            <a:ln w="9525">
              <a:noFill/>
              <a:miter lim="800000"/>
              <a:headEnd/>
              <a:tailEnd/>
            </a:ln>
            <a:effectLst>
              <a:prstShdw prst="shdw17" dist="17961" dir="2700000">
                <a:srgbClr val="990000">
                  <a:alpha val="74997"/>
                </a:srgbClr>
              </a:prstShdw>
            </a:effectLst>
          </p:spPr>
          <p:txBody>
            <a:bodyPr anchor="ctr"/>
            <a:lstStyle/>
            <a:p>
              <a:pPr marL="342900" indent="-342900" algn="ctr" eaLnBrk="1" hangingPunct="1"/>
              <a:r>
                <a:rPr lang="en-US" altLang="en-US" b="1" dirty="0" err="1">
                  <a:latin typeface="Tahoma" pitchFamily="34" charset="0"/>
                  <a:cs typeface="Tahoma" pitchFamily="34" charset="0"/>
                </a:rPr>
                <a:t>Một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số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biển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cấm</a:t>
              </a:r>
              <a:endParaRPr lang="en-US" altLang="en-US" b="1" dirty="0">
                <a:latin typeface="Tahoma" pitchFamily="34" charset="0"/>
                <a:cs typeface="Tahoma" pitchFamily="34" charset="0"/>
              </a:endParaRPr>
            </a:p>
          </p:txBody>
        </p:sp>
        <p:sp>
          <p:nvSpPr>
            <p:cNvPr id="81949" name="TextBox 22"/>
            <p:cNvSpPr txBox="1">
              <a:spLocks noChangeArrowheads="1"/>
            </p:cNvSpPr>
            <p:nvPr/>
          </p:nvSpPr>
          <p:spPr bwMode="auto">
            <a:xfrm>
              <a:off x="2514600" y="3044825"/>
              <a:ext cx="19050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xe đạp</a:t>
              </a:r>
            </a:p>
          </p:txBody>
        </p:sp>
        <p:sp>
          <p:nvSpPr>
            <p:cNvPr id="81950" name="TextBox 23"/>
            <p:cNvSpPr txBox="1">
              <a:spLocks noChangeArrowheads="1"/>
            </p:cNvSpPr>
            <p:nvPr/>
          </p:nvSpPr>
          <p:spPr bwMode="auto">
            <a:xfrm>
              <a:off x="76200" y="3044825"/>
              <a:ext cx="2819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thẳng và rẽ phải</a:t>
              </a:r>
            </a:p>
          </p:txBody>
        </p:sp>
        <p:sp>
          <p:nvSpPr>
            <p:cNvPr id="81951" name="TextBox 25"/>
            <p:cNvSpPr txBox="1">
              <a:spLocks noChangeArrowheads="1"/>
            </p:cNvSpPr>
            <p:nvPr/>
          </p:nvSpPr>
          <p:spPr bwMode="auto">
            <a:xfrm>
              <a:off x="152400" y="4797425"/>
              <a:ext cx="2819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Tốc độ tối đa cho phép</a:t>
              </a:r>
            </a:p>
          </p:txBody>
        </p:sp>
        <p:sp>
          <p:nvSpPr>
            <p:cNvPr id="81952" name="TextBox 28"/>
            <p:cNvSpPr txBox="1">
              <a:spLocks noChangeArrowheads="1"/>
            </p:cNvSpPr>
            <p:nvPr/>
          </p:nvSpPr>
          <p:spPr bwMode="auto">
            <a:xfrm>
              <a:off x="2438400" y="6477000"/>
              <a:ext cx="22860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quay đầu xe</a:t>
              </a:r>
            </a:p>
          </p:txBody>
        </p:sp>
        <p:sp>
          <p:nvSpPr>
            <p:cNvPr id="37" name="Oval 36"/>
            <p:cNvSpPr/>
            <p:nvPr/>
          </p:nvSpPr>
          <p:spPr bwMode="auto">
            <a:xfrm>
              <a:off x="152400" y="1219200"/>
              <a:ext cx="4572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FF"/>
                  </a:solidFill>
                  <a:latin typeface="Tahoma" pitchFamily="34" charset="0"/>
                  <a:cs typeface="Tahoma" pitchFamily="34" charset="0"/>
                </a:rPr>
                <a:t>1</a:t>
              </a:r>
            </a:p>
          </p:txBody>
        </p:sp>
        <p:sp>
          <p:nvSpPr>
            <p:cNvPr id="81954" name="TextBox 27"/>
            <p:cNvSpPr txBox="1">
              <a:spLocks noChangeArrowheads="1"/>
            </p:cNvSpPr>
            <p:nvPr/>
          </p:nvSpPr>
          <p:spPr bwMode="auto">
            <a:xfrm>
              <a:off x="317500" y="6477000"/>
              <a:ext cx="1447800" cy="3079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Dừng lại</a:t>
              </a:r>
            </a:p>
          </p:txBody>
        </p:sp>
      </p:grpSp>
      <p:sp>
        <p:nvSpPr>
          <p:cNvPr id="81924" name="Rectangle 31"/>
          <p:cNvSpPr>
            <a:spLocks noChangeArrowheads="1"/>
          </p:cNvSpPr>
          <p:nvPr/>
        </p:nvSpPr>
        <p:spPr bwMode="auto">
          <a:xfrm>
            <a:off x="2311400" y="666750"/>
            <a:ext cx="5257800" cy="400050"/>
          </a:xfrm>
          <a:prstGeom prst="rect">
            <a:avLst/>
          </a:prstGeom>
          <a:noFill/>
          <a:ln w="9525">
            <a:noFill/>
            <a:miter lim="800000"/>
            <a:headEnd/>
            <a:tailEnd/>
          </a:ln>
        </p:spPr>
        <p:txBody>
          <a:bodyPr wrap="none">
            <a:spAutoFit/>
          </a:bodyPr>
          <a:lstStyle/>
          <a:p>
            <a:pPr algn="ctr" eaLnBrk="1" hangingPunct="1"/>
            <a:r>
              <a:rPr lang="en-US" altLang="en-US" sz="2000">
                <a:latin typeface="Tahoma" pitchFamily="34" charset="0"/>
                <a:cs typeface="Tahoma" pitchFamily="34" charset="0"/>
              </a:rPr>
              <a:t>Hai nhóm biển báo hiệu đường bộ của đội 1 </a:t>
            </a:r>
          </a:p>
        </p:txBody>
      </p:sp>
      <p:grpSp>
        <p:nvGrpSpPr>
          <p:cNvPr id="6" name="Group 34"/>
          <p:cNvGrpSpPr>
            <a:grpSpLocks/>
          </p:cNvGrpSpPr>
          <p:nvPr/>
        </p:nvGrpSpPr>
        <p:grpSpPr bwMode="auto">
          <a:xfrm>
            <a:off x="4876800" y="1219200"/>
            <a:ext cx="4419600" cy="5629275"/>
            <a:chOff x="4953000" y="1219151"/>
            <a:chExt cx="4419600" cy="5629325"/>
          </a:xfrm>
        </p:grpSpPr>
        <p:pic>
          <p:nvPicPr>
            <p:cNvPr id="81939" name="Picture 2"/>
            <p:cNvPicPr>
              <a:picLocks noChangeAspect="1" noChangeArrowheads="1"/>
            </p:cNvPicPr>
            <p:nvPr/>
          </p:nvPicPr>
          <p:blipFill>
            <a:blip r:embed="rId3" cstate="print"/>
            <a:srcRect l="38103" t="64249" r="50243" b="19331"/>
            <a:stretch>
              <a:fillRect/>
            </a:stretch>
          </p:blipFill>
          <p:spPr bwMode="auto">
            <a:xfrm>
              <a:off x="5105400" y="1828800"/>
              <a:ext cx="2209800" cy="1409647"/>
            </a:xfrm>
            <a:prstGeom prst="rect">
              <a:avLst/>
            </a:prstGeom>
            <a:noFill/>
            <a:ln w="9525">
              <a:noFill/>
              <a:miter lim="800000"/>
              <a:headEnd/>
              <a:tailEnd/>
            </a:ln>
          </p:spPr>
        </p:pic>
        <p:sp>
          <p:nvSpPr>
            <p:cNvPr id="81940" name="Rectangle 10"/>
            <p:cNvSpPr>
              <a:spLocks noChangeArrowheads="1"/>
            </p:cNvSpPr>
            <p:nvPr/>
          </p:nvSpPr>
          <p:spPr bwMode="auto">
            <a:xfrm>
              <a:off x="5486400" y="1295359"/>
              <a:ext cx="3200400" cy="381041"/>
            </a:xfrm>
            <a:prstGeom prst="rect">
              <a:avLst/>
            </a:prstGeom>
            <a:solidFill>
              <a:srgbClr val="FFFF99"/>
            </a:solidFill>
            <a:ln w="9525">
              <a:noFill/>
              <a:miter lim="800000"/>
              <a:headEnd/>
              <a:tailEnd/>
            </a:ln>
            <a:effectLst>
              <a:prstShdw prst="shdw17" dist="17961" dir="2700000">
                <a:srgbClr val="990000">
                  <a:alpha val="74997"/>
                </a:srgbClr>
              </a:prstShdw>
            </a:effectLst>
          </p:spPr>
          <p:txBody>
            <a:bodyPr anchor="ctr"/>
            <a:lstStyle/>
            <a:p>
              <a:pPr marL="342900" indent="-342900" algn="ctr" eaLnBrk="1" hangingPunct="1"/>
              <a:r>
                <a:rPr lang="en-US" altLang="en-US" b="1" dirty="0" err="1">
                  <a:latin typeface="Tahoma" pitchFamily="34" charset="0"/>
                  <a:cs typeface="Tahoma" pitchFamily="34" charset="0"/>
                </a:rPr>
                <a:t>Một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số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biển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chỉ</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dẫn</a:t>
              </a:r>
              <a:endParaRPr lang="en-US" altLang="en-US" b="1" dirty="0">
                <a:latin typeface="Tahoma" pitchFamily="34" charset="0"/>
                <a:cs typeface="Tahoma" pitchFamily="34" charset="0"/>
              </a:endParaRPr>
            </a:p>
          </p:txBody>
        </p:sp>
        <p:sp>
          <p:nvSpPr>
            <p:cNvPr id="81941" name="TextBox 25"/>
            <p:cNvSpPr txBox="1">
              <a:spLocks noChangeArrowheads="1"/>
            </p:cNvSpPr>
            <p:nvPr/>
          </p:nvSpPr>
          <p:spPr bwMode="auto">
            <a:xfrm>
              <a:off x="5257800" y="3048000"/>
              <a:ext cx="1752600" cy="308008"/>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Đường ưu tiên</a:t>
              </a:r>
            </a:p>
          </p:txBody>
        </p:sp>
        <p:sp>
          <p:nvSpPr>
            <p:cNvPr id="81942" name="TextBox 26"/>
            <p:cNvSpPr txBox="1">
              <a:spLocks noChangeArrowheads="1"/>
            </p:cNvSpPr>
            <p:nvPr/>
          </p:nvSpPr>
          <p:spPr bwMode="auto">
            <a:xfrm>
              <a:off x="7162800" y="3048000"/>
              <a:ext cx="1752600" cy="307810"/>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Đường một chiều</a:t>
              </a:r>
            </a:p>
          </p:txBody>
        </p:sp>
        <p:sp>
          <p:nvSpPr>
            <p:cNvPr id="81943" name="TextBox 27"/>
            <p:cNvSpPr txBox="1">
              <a:spLocks noChangeArrowheads="1"/>
            </p:cNvSpPr>
            <p:nvPr/>
          </p:nvSpPr>
          <p:spPr bwMode="auto">
            <a:xfrm>
              <a:off x="5105400" y="4721390"/>
              <a:ext cx="1752600" cy="307810"/>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Chỗ quay xe</a:t>
              </a:r>
            </a:p>
          </p:txBody>
        </p:sp>
        <p:sp>
          <p:nvSpPr>
            <p:cNvPr id="81944" name="TextBox 28"/>
            <p:cNvSpPr txBox="1">
              <a:spLocks noChangeArrowheads="1"/>
            </p:cNvSpPr>
            <p:nvPr/>
          </p:nvSpPr>
          <p:spPr bwMode="auto">
            <a:xfrm>
              <a:off x="7010400" y="4720988"/>
              <a:ext cx="1981200" cy="307810"/>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Chỉ hướng đường</a:t>
              </a:r>
            </a:p>
          </p:txBody>
        </p:sp>
        <p:sp>
          <p:nvSpPr>
            <p:cNvPr id="81945" name="TextBox 29"/>
            <p:cNvSpPr txBox="1">
              <a:spLocks noChangeArrowheads="1"/>
            </p:cNvSpPr>
            <p:nvPr/>
          </p:nvSpPr>
          <p:spPr bwMode="auto">
            <a:xfrm>
              <a:off x="6934200" y="6325200"/>
              <a:ext cx="2438400" cy="523276"/>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Đường người đi bộ </a:t>
              </a:r>
            </a:p>
            <a:p>
              <a:pPr algn="ctr" eaLnBrk="1" hangingPunct="1"/>
              <a:r>
                <a:rPr lang="en-US" altLang="en-US" sz="1400" b="1">
                  <a:latin typeface="Tahoma" pitchFamily="34" charset="0"/>
                  <a:cs typeface="Tahoma" pitchFamily="34" charset="0"/>
                </a:rPr>
                <a:t>sang ngang</a:t>
              </a:r>
            </a:p>
          </p:txBody>
        </p:sp>
        <p:sp>
          <p:nvSpPr>
            <p:cNvPr id="81946" name="TextBox 30"/>
            <p:cNvSpPr txBox="1">
              <a:spLocks noChangeArrowheads="1"/>
            </p:cNvSpPr>
            <p:nvPr/>
          </p:nvSpPr>
          <p:spPr bwMode="auto">
            <a:xfrm>
              <a:off x="4953000" y="6325199"/>
              <a:ext cx="2209800" cy="523276"/>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Cầu vượt qua đường cho người đi bộ</a:t>
              </a:r>
            </a:p>
          </p:txBody>
        </p:sp>
        <p:sp>
          <p:nvSpPr>
            <p:cNvPr id="48" name="Oval 47"/>
            <p:cNvSpPr/>
            <p:nvPr/>
          </p:nvSpPr>
          <p:spPr bwMode="auto">
            <a:xfrm>
              <a:off x="5181600" y="1219151"/>
              <a:ext cx="457200" cy="4572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FF"/>
                  </a:solidFill>
                  <a:latin typeface="Tahoma" pitchFamily="34" charset="0"/>
                  <a:cs typeface="Tahoma" pitchFamily="34" charset="0"/>
                </a:rPr>
                <a:t>2</a:t>
              </a:r>
            </a:p>
          </p:txBody>
        </p:sp>
      </p:grpSp>
      <p:pic>
        <p:nvPicPr>
          <p:cNvPr id="86051" name="Picture 35"/>
          <p:cNvPicPr>
            <a:picLocks noChangeAspect="1" noChangeArrowheads="1"/>
          </p:cNvPicPr>
          <p:nvPr/>
        </p:nvPicPr>
        <p:blipFill>
          <a:blip r:embed="rId4" cstate="print"/>
          <a:srcRect/>
          <a:stretch>
            <a:fillRect/>
          </a:stretch>
        </p:blipFill>
        <p:spPr bwMode="auto">
          <a:xfrm>
            <a:off x="762000" y="3498850"/>
            <a:ext cx="1295400" cy="12668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6052" name="Picture 36"/>
          <p:cNvPicPr>
            <a:picLocks noChangeAspect="1" noChangeArrowheads="1"/>
          </p:cNvPicPr>
          <p:nvPr/>
        </p:nvPicPr>
        <p:blipFill>
          <a:blip r:embed="rId5" cstate="print"/>
          <a:srcRect/>
          <a:stretch>
            <a:fillRect/>
          </a:stretch>
        </p:blipFill>
        <p:spPr bwMode="auto">
          <a:xfrm>
            <a:off x="7391400" y="1905000"/>
            <a:ext cx="1066800"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5025" name="Picture 33"/>
          <p:cNvPicPr>
            <a:picLocks noChangeAspect="1" noChangeArrowheads="1"/>
          </p:cNvPicPr>
          <p:nvPr/>
        </p:nvPicPr>
        <p:blipFill>
          <a:blip r:embed="rId6" cstate="print"/>
          <a:srcRect r="61290"/>
          <a:stretch>
            <a:fillRect/>
          </a:stretch>
        </p:blipFill>
        <p:spPr bwMode="auto">
          <a:xfrm>
            <a:off x="7391400" y="5105400"/>
            <a:ext cx="1219200" cy="120808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5026" name="Picture 34"/>
          <p:cNvPicPr>
            <a:picLocks noChangeAspect="1" noChangeArrowheads="1"/>
          </p:cNvPicPr>
          <p:nvPr/>
        </p:nvPicPr>
        <p:blipFill>
          <a:blip r:embed="rId7" cstate="print"/>
          <a:srcRect r="67692"/>
          <a:stretch>
            <a:fillRect/>
          </a:stretch>
        </p:blipFill>
        <p:spPr bwMode="auto">
          <a:xfrm>
            <a:off x="3030538" y="1930400"/>
            <a:ext cx="1185862"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5027" name="Picture 35"/>
          <p:cNvPicPr>
            <a:picLocks noChangeAspect="1" noChangeArrowheads="1"/>
          </p:cNvPicPr>
          <p:nvPr/>
        </p:nvPicPr>
        <p:blipFill>
          <a:blip r:embed="rId8" cstate="print"/>
          <a:srcRect l="17143" r="18571" b="18447"/>
          <a:stretch>
            <a:fillRect/>
          </a:stretch>
        </p:blipFill>
        <p:spPr bwMode="auto">
          <a:xfrm>
            <a:off x="838200" y="1905000"/>
            <a:ext cx="1223963"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5028" name="Picture 36"/>
          <p:cNvPicPr>
            <a:picLocks noChangeAspect="1" noChangeArrowheads="1"/>
          </p:cNvPicPr>
          <p:nvPr/>
        </p:nvPicPr>
        <p:blipFill>
          <a:blip r:embed="rId9" cstate="print"/>
          <a:srcRect/>
          <a:stretch>
            <a:fillRect/>
          </a:stretch>
        </p:blipFill>
        <p:spPr bwMode="auto">
          <a:xfrm>
            <a:off x="2984500" y="3498850"/>
            <a:ext cx="1295400" cy="12954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5029" name="Picture 37"/>
          <p:cNvPicPr>
            <a:picLocks noChangeAspect="1" noChangeArrowheads="1"/>
          </p:cNvPicPr>
          <p:nvPr/>
        </p:nvPicPr>
        <p:blipFill>
          <a:blip r:embed="rId10" cstate="print"/>
          <a:srcRect l="4167" t="3684" r="4166" b="3684"/>
          <a:stretch>
            <a:fillRect/>
          </a:stretch>
        </p:blipFill>
        <p:spPr bwMode="auto">
          <a:xfrm>
            <a:off x="749300" y="5181600"/>
            <a:ext cx="1358900" cy="13589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5030" name="Picture 38"/>
          <p:cNvPicPr>
            <a:picLocks noChangeAspect="1" noChangeArrowheads="1"/>
          </p:cNvPicPr>
          <p:nvPr/>
        </p:nvPicPr>
        <p:blipFill>
          <a:blip r:embed="rId11" cstate="print"/>
          <a:srcRect l="8081" t="4420" r="3030"/>
          <a:stretch>
            <a:fillRect/>
          </a:stretch>
        </p:blipFill>
        <p:spPr bwMode="auto">
          <a:xfrm>
            <a:off x="2946400" y="5226050"/>
            <a:ext cx="1320800" cy="12985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 name="Picture 33"/>
          <p:cNvPicPr>
            <a:picLocks noChangeAspect="1" noChangeArrowheads="1"/>
          </p:cNvPicPr>
          <p:nvPr/>
        </p:nvPicPr>
        <p:blipFill>
          <a:blip r:embed="rId12" cstate="print"/>
          <a:srcRect/>
          <a:stretch>
            <a:fillRect/>
          </a:stretch>
        </p:blipFill>
        <p:spPr bwMode="auto">
          <a:xfrm>
            <a:off x="7124700" y="3505200"/>
            <a:ext cx="1628775" cy="1219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 name="Picture 34"/>
          <p:cNvPicPr>
            <a:picLocks noChangeAspect="1" noChangeArrowheads="1"/>
          </p:cNvPicPr>
          <p:nvPr/>
        </p:nvPicPr>
        <p:blipFill>
          <a:blip r:embed="rId13" cstate="print"/>
          <a:srcRect/>
          <a:stretch>
            <a:fillRect/>
          </a:stretch>
        </p:blipFill>
        <p:spPr bwMode="auto">
          <a:xfrm>
            <a:off x="5295900" y="3482975"/>
            <a:ext cx="1193800" cy="12414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4" name="Picture 35"/>
          <p:cNvPicPr>
            <a:picLocks noChangeAspect="1" noChangeArrowheads="1"/>
          </p:cNvPicPr>
          <p:nvPr/>
        </p:nvPicPr>
        <p:blipFill>
          <a:blip r:embed="rId14" cstate="print"/>
          <a:srcRect/>
          <a:stretch>
            <a:fillRect/>
          </a:stretch>
        </p:blipFill>
        <p:spPr bwMode="auto">
          <a:xfrm>
            <a:off x="5245100" y="5105400"/>
            <a:ext cx="1295400" cy="12192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6" name="Rectangle 3"/>
          <p:cNvSpPr>
            <a:spLocks noChangeArrowheads="1"/>
          </p:cNvSpPr>
          <p:nvPr/>
        </p:nvSpPr>
        <p:spPr bwMode="auto">
          <a:xfrm>
            <a:off x="228600" y="666750"/>
            <a:ext cx="1676400" cy="400050"/>
          </a:xfrm>
          <a:prstGeom prst="rect">
            <a:avLst/>
          </a:prstGeom>
          <a:noFill/>
          <a:ln w="9525">
            <a:noFill/>
            <a:miter lim="800000"/>
            <a:headEnd/>
            <a:tailEnd/>
          </a:ln>
        </p:spPr>
        <p:txBody>
          <a:bodyPr>
            <a:spAutoFit/>
          </a:bodyPr>
          <a:lstStyle/>
          <a:p>
            <a:pPr eaLnBrk="1" hangingPunct="1">
              <a:defRPr/>
            </a:pPr>
            <a:r>
              <a:rPr lang="en-US" sz="2000" b="1" dirty="0">
                <a:solidFill>
                  <a:schemeClr val="tx2">
                    <a:lumMod val="50000"/>
                  </a:schemeClr>
                </a:solidFill>
                <a:latin typeface="Tahoma" pitchFamily="34" charset="0"/>
                <a:cs typeface="Tahoma" pitchFamily="34" charset="0"/>
              </a:rPr>
              <a:t>2) </a:t>
            </a:r>
            <a:r>
              <a:rPr lang="en-US" sz="2000" b="1" dirty="0" err="1">
                <a:solidFill>
                  <a:schemeClr val="tx2">
                    <a:lumMod val="50000"/>
                  </a:schemeClr>
                </a:solidFill>
                <a:latin typeface="Tahoma" pitchFamily="34" charset="0"/>
                <a:cs typeface="Tahoma" pitchFamily="34" charset="0"/>
              </a:rPr>
              <a:t>Trò</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chơi</a:t>
            </a:r>
            <a:r>
              <a:rPr lang="en-US" sz="2000" b="1" dirty="0">
                <a:solidFill>
                  <a:schemeClr val="tx2">
                    <a:lumMod val="50000"/>
                  </a:schemeClr>
                </a:solidFill>
                <a:latin typeface="Tahoma" pitchFamily="34" charset="0"/>
                <a:cs typeface="Tahoma" pitchFamily="34" charset="0"/>
              </a:rPr>
              <a:t>:</a:t>
            </a:r>
          </a:p>
        </p:txBody>
      </p:sp>
      <p:sp>
        <p:nvSpPr>
          <p:cNvPr id="81938" name="Rectangle 37"/>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102517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down)">
                                      <p:cBhvr>
                                        <p:cTn id="7" dur="500"/>
                                        <p:tgtEl>
                                          <p:spTgt spid="5837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6051"/>
                                        </p:tgtEl>
                                        <p:attrNameLst>
                                          <p:attrName>style.visibility</p:attrName>
                                        </p:attrNameLst>
                                      </p:cBhvr>
                                      <p:to>
                                        <p:strVal val="visible"/>
                                      </p:to>
                                    </p:set>
                                    <p:animEffect transition="in" filter="wipe(down)">
                                      <p:cBhvr>
                                        <p:cTn id="13" dur="500"/>
                                        <p:tgtEl>
                                          <p:spTgt spid="86051"/>
                                        </p:tgtEl>
                                      </p:cBhvr>
                                    </p:animEffect>
                                  </p:childTnLst>
                                </p:cTn>
                              </p:par>
                              <p:par>
                                <p:cTn id="14" presetID="22" presetClass="entr" presetSubtype="4" fill="hold" nodeType="withEffect">
                                  <p:stCondLst>
                                    <p:cond delay="0"/>
                                  </p:stCondLst>
                                  <p:childTnLst>
                                    <p:set>
                                      <p:cBhvr>
                                        <p:cTn id="15" dur="1" fill="hold">
                                          <p:stCondLst>
                                            <p:cond delay="0"/>
                                          </p:stCondLst>
                                        </p:cTn>
                                        <p:tgtEl>
                                          <p:spTgt spid="85026"/>
                                        </p:tgtEl>
                                        <p:attrNameLst>
                                          <p:attrName>style.visibility</p:attrName>
                                        </p:attrNameLst>
                                      </p:cBhvr>
                                      <p:to>
                                        <p:strVal val="visible"/>
                                      </p:to>
                                    </p:set>
                                    <p:animEffect transition="in" filter="wipe(down)">
                                      <p:cBhvr>
                                        <p:cTn id="16" dur="500"/>
                                        <p:tgtEl>
                                          <p:spTgt spid="85026"/>
                                        </p:tgtEl>
                                      </p:cBhvr>
                                    </p:animEffect>
                                  </p:childTnLst>
                                </p:cTn>
                              </p:par>
                              <p:par>
                                <p:cTn id="17" presetID="22" presetClass="entr" presetSubtype="4" fill="hold" nodeType="withEffect">
                                  <p:stCondLst>
                                    <p:cond delay="0"/>
                                  </p:stCondLst>
                                  <p:childTnLst>
                                    <p:set>
                                      <p:cBhvr>
                                        <p:cTn id="18" dur="1" fill="hold">
                                          <p:stCondLst>
                                            <p:cond delay="0"/>
                                          </p:stCondLst>
                                        </p:cTn>
                                        <p:tgtEl>
                                          <p:spTgt spid="85027"/>
                                        </p:tgtEl>
                                        <p:attrNameLst>
                                          <p:attrName>style.visibility</p:attrName>
                                        </p:attrNameLst>
                                      </p:cBhvr>
                                      <p:to>
                                        <p:strVal val="visible"/>
                                      </p:to>
                                    </p:set>
                                    <p:animEffect transition="in" filter="wipe(down)">
                                      <p:cBhvr>
                                        <p:cTn id="19" dur="500"/>
                                        <p:tgtEl>
                                          <p:spTgt spid="85027"/>
                                        </p:tgtEl>
                                      </p:cBhvr>
                                    </p:animEffect>
                                  </p:childTnLst>
                                </p:cTn>
                              </p:par>
                              <p:par>
                                <p:cTn id="20" presetID="22" presetClass="entr" presetSubtype="4" fill="hold" nodeType="withEffect">
                                  <p:stCondLst>
                                    <p:cond delay="0"/>
                                  </p:stCondLst>
                                  <p:childTnLst>
                                    <p:set>
                                      <p:cBhvr>
                                        <p:cTn id="21" dur="1" fill="hold">
                                          <p:stCondLst>
                                            <p:cond delay="0"/>
                                          </p:stCondLst>
                                        </p:cTn>
                                        <p:tgtEl>
                                          <p:spTgt spid="85028"/>
                                        </p:tgtEl>
                                        <p:attrNameLst>
                                          <p:attrName>style.visibility</p:attrName>
                                        </p:attrNameLst>
                                      </p:cBhvr>
                                      <p:to>
                                        <p:strVal val="visible"/>
                                      </p:to>
                                    </p:set>
                                    <p:animEffect transition="in" filter="wipe(down)">
                                      <p:cBhvr>
                                        <p:cTn id="22" dur="500"/>
                                        <p:tgtEl>
                                          <p:spTgt spid="85028"/>
                                        </p:tgtEl>
                                      </p:cBhvr>
                                    </p:animEffect>
                                  </p:childTnLst>
                                </p:cTn>
                              </p:par>
                              <p:par>
                                <p:cTn id="23" presetID="22" presetClass="entr" presetSubtype="4" fill="hold" nodeType="withEffect">
                                  <p:stCondLst>
                                    <p:cond delay="0"/>
                                  </p:stCondLst>
                                  <p:childTnLst>
                                    <p:set>
                                      <p:cBhvr>
                                        <p:cTn id="24" dur="1" fill="hold">
                                          <p:stCondLst>
                                            <p:cond delay="0"/>
                                          </p:stCondLst>
                                        </p:cTn>
                                        <p:tgtEl>
                                          <p:spTgt spid="85029"/>
                                        </p:tgtEl>
                                        <p:attrNameLst>
                                          <p:attrName>style.visibility</p:attrName>
                                        </p:attrNameLst>
                                      </p:cBhvr>
                                      <p:to>
                                        <p:strVal val="visible"/>
                                      </p:to>
                                    </p:set>
                                    <p:animEffect transition="in" filter="wipe(down)">
                                      <p:cBhvr>
                                        <p:cTn id="25" dur="500"/>
                                        <p:tgtEl>
                                          <p:spTgt spid="85029"/>
                                        </p:tgtEl>
                                      </p:cBhvr>
                                    </p:animEffect>
                                  </p:childTnLst>
                                </p:cTn>
                              </p:par>
                              <p:par>
                                <p:cTn id="26" presetID="22" presetClass="entr" presetSubtype="4" fill="hold" nodeType="withEffect">
                                  <p:stCondLst>
                                    <p:cond delay="0"/>
                                  </p:stCondLst>
                                  <p:childTnLst>
                                    <p:set>
                                      <p:cBhvr>
                                        <p:cTn id="27" dur="1" fill="hold">
                                          <p:stCondLst>
                                            <p:cond delay="0"/>
                                          </p:stCondLst>
                                        </p:cTn>
                                        <p:tgtEl>
                                          <p:spTgt spid="85030"/>
                                        </p:tgtEl>
                                        <p:attrNameLst>
                                          <p:attrName>style.visibility</p:attrName>
                                        </p:attrNameLst>
                                      </p:cBhvr>
                                      <p:to>
                                        <p:strVal val="visible"/>
                                      </p:to>
                                    </p:set>
                                    <p:animEffect transition="in" filter="wipe(down)">
                                      <p:cBhvr>
                                        <p:cTn id="28" dur="500"/>
                                        <p:tgtEl>
                                          <p:spTgt spid="850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86052"/>
                                        </p:tgtEl>
                                        <p:attrNameLst>
                                          <p:attrName>style.visibility</p:attrName>
                                        </p:attrNameLst>
                                      </p:cBhvr>
                                      <p:to>
                                        <p:strVal val="visible"/>
                                      </p:to>
                                    </p:set>
                                    <p:animEffect transition="in" filter="wipe(down)">
                                      <p:cBhvr>
                                        <p:cTn id="36" dur="500"/>
                                        <p:tgtEl>
                                          <p:spTgt spid="86052"/>
                                        </p:tgtEl>
                                      </p:cBhvr>
                                    </p:animEffect>
                                  </p:childTnLst>
                                </p:cTn>
                              </p:par>
                              <p:par>
                                <p:cTn id="37" presetID="22" presetClass="entr" presetSubtype="4" fill="hold" nodeType="withEffect">
                                  <p:stCondLst>
                                    <p:cond delay="0"/>
                                  </p:stCondLst>
                                  <p:childTnLst>
                                    <p:set>
                                      <p:cBhvr>
                                        <p:cTn id="38" dur="1" fill="hold">
                                          <p:stCondLst>
                                            <p:cond delay="0"/>
                                          </p:stCondLst>
                                        </p:cTn>
                                        <p:tgtEl>
                                          <p:spTgt spid="85025"/>
                                        </p:tgtEl>
                                        <p:attrNameLst>
                                          <p:attrName>style.visibility</p:attrName>
                                        </p:attrNameLst>
                                      </p:cBhvr>
                                      <p:to>
                                        <p:strVal val="visible"/>
                                      </p:to>
                                    </p:set>
                                    <p:animEffect transition="in" filter="wipe(down)">
                                      <p:cBhvr>
                                        <p:cTn id="39" dur="500"/>
                                        <p:tgtEl>
                                          <p:spTgt spid="85025"/>
                                        </p:tgtEl>
                                      </p:cBhvr>
                                    </p:animEffect>
                                  </p:childTnLst>
                                </p:cTn>
                              </p:par>
                              <p:par>
                                <p:cTn id="40" presetID="22" presetClass="entr" presetSubtype="4"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par>
                                <p:cTn id="43" presetID="22" presetClass="entr" presetSubtype="4"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par>
                                <p:cTn id="46" presetID="22" presetClass="entr" presetSubtype="4"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
          <p:cNvSpPr>
            <a:spLocks noChangeArrowheads="1"/>
          </p:cNvSpPr>
          <p:nvPr/>
        </p:nvSpPr>
        <p:spPr bwMode="auto">
          <a:xfrm>
            <a:off x="5348288" y="1219200"/>
            <a:ext cx="3200400" cy="457200"/>
          </a:xfrm>
          <a:prstGeom prst="rect">
            <a:avLst/>
          </a:prstGeom>
          <a:solidFill>
            <a:srgbClr val="FFFF99"/>
          </a:solidFill>
          <a:ln w="9525">
            <a:noFill/>
            <a:miter lim="800000"/>
            <a:headEnd/>
            <a:tailEnd/>
          </a:ln>
          <a:effectLst>
            <a:prstShdw prst="shdw17" dist="17961" dir="2700000">
              <a:srgbClr val="990000">
                <a:alpha val="74997"/>
              </a:srgbClr>
            </a:prstShdw>
          </a:effectLst>
        </p:spPr>
        <p:txBody>
          <a:bodyPr anchor="ctr"/>
          <a:lstStyle/>
          <a:p>
            <a:pPr marL="342900" indent="-342900" algn="ctr" eaLnBrk="1" hangingPunct="1"/>
            <a:r>
              <a:rPr lang="en-US" altLang="en-US" b="1" dirty="0" err="1">
                <a:latin typeface="Tahoma" pitchFamily="34" charset="0"/>
                <a:cs typeface="Tahoma" pitchFamily="34" charset="0"/>
              </a:rPr>
              <a:t>Một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số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biển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hiệu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lệnh</a:t>
            </a:r>
            <a:endParaRPr lang="en-US" altLang="en-US" b="1" dirty="0">
              <a:latin typeface="Tahoma" pitchFamily="34" charset="0"/>
              <a:cs typeface="Tahoma" pitchFamily="34" charset="0"/>
            </a:endParaRPr>
          </a:p>
        </p:txBody>
      </p:sp>
      <p:sp>
        <p:nvSpPr>
          <p:cNvPr id="59395" name="TextBox 19"/>
          <p:cNvSpPr txBox="1">
            <a:spLocks noChangeArrowheads="1"/>
          </p:cNvSpPr>
          <p:nvPr/>
        </p:nvSpPr>
        <p:spPr bwMode="auto">
          <a:xfrm>
            <a:off x="4953000" y="2971800"/>
            <a:ext cx="19812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Đường dành cho người đi bộ</a:t>
            </a:r>
          </a:p>
        </p:txBody>
      </p:sp>
      <p:sp>
        <p:nvSpPr>
          <p:cNvPr id="59396" name="TextBox 20"/>
          <p:cNvSpPr txBox="1">
            <a:spLocks noChangeArrowheads="1"/>
          </p:cNvSpPr>
          <p:nvPr/>
        </p:nvSpPr>
        <p:spPr bwMode="auto">
          <a:xfrm>
            <a:off x="7239000" y="2981325"/>
            <a:ext cx="1752600" cy="5238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Hướng phải đi vòng sang trái</a:t>
            </a:r>
          </a:p>
        </p:txBody>
      </p:sp>
      <p:sp>
        <p:nvSpPr>
          <p:cNvPr id="59397" name="TextBox 21"/>
          <p:cNvSpPr txBox="1">
            <a:spLocks noChangeArrowheads="1"/>
          </p:cNvSpPr>
          <p:nvPr/>
        </p:nvSpPr>
        <p:spPr bwMode="auto">
          <a:xfrm>
            <a:off x="5105400" y="4679950"/>
            <a:ext cx="1676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Tốc độ tối thiểu </a:t>
            </a:r>
          </a:p>
        </p:txBody>
      </p:sp>
      <p:sp>
        <p:nvSpPr>
          <p:cNvPr id="59398" name="TextBox 22"/>
          <p:cNvSpPr txBox="1">
            <a:spLocks noChangeArrowheads="1"/>
          </p:cNvSpPr>
          <p:nvPr/>
        </p:nvSpPr>
        <p:spPr bwMode="auto">
          <a:xfrm>
            <a:off x="7010400" y="4648200"/>
            <a:ext cx="16764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Hướng đi thẳng phải theo</a:t>
            </a:r>
          </a:p>
        </p:txBody>
      </p:sp>
      <p:sp>
        <p:nvSpPr>
          <p:cNvPr id="59399" name="TextBox 23"/>
          <p:cNvSpPr txBox="1">
            <a:spLocks noChangeArrowheads="1"/>
          </p:cNvSpPr>
          <p:nvPr/>
        </p:nvSpPr>
        <p:spPr bwMode="auto">
          <a:xfrm>
            <a:off x="4940300" y="6334125"/>
            <a:ext cx="21336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Nơi giao nhau chạy theo vòng xuyến</a:t>
            </a:r>
          </a:p>
        </p:txBody>
      </p:sp>
      <p:sp>
        <p:nvSpPr>
          <p:cNvPr id="59400" name="TextBox 24"/>
          <p:cNvSpPr txBox="1">
            <a:spLocks noChangeArrowheads="1"/>
          </p:cNvSpPr>
          <p:nvPr/>
        </p:nvSpPr>
        <p:spPr bwMode="auto">
          <a:xfrm>
            <a:off x="6858000" y="6334125"/>
            <a:ext cx="2133600" cy="3079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Ấn còi</a:t>
            </a:r>
          </a:p>
        </p:txBody>
      </p:sp>
      <p:sp>
        <p:nvSpPr>
          <p:cNvPr id="32" name="Oval 31"/>
          <p:cNvSpPr/>
          <p:nvPr/>
        </p:nvSpPr>
        <p:spPr>
          <a:xfrm>
            <a:off x="4953000" y="1238250"/>
            <a:ext cx="4572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FF"/>
                </a:solidFill>
                <a:latin typeface="Tahoma" pitchFamily="34" charset="0"/>
                <a:cs typeface="Tahoma" pitchFamily="34" charset="0"/>
              </a:rPr>
              <a:t>4</a:t>
            </a:r>
          </a:p>
        </p:txBody>
      </p:sp>
      <p:grpSp>
        <p:nvGrpSpPr>
          <p:cNvPr id="4" name="Group 33"/>
          <p:cNvGrpSpPr>
            <a:grpSpLocks/>
          </p:cNvGrpSpPr>
          <p:nvPr/>
        </p:nvGrpSpPr>
        <p:grpSpPr bwMode="auto">
          <a:xfrm>
            <a:off x="52388" y="1219200"/>
            <a:ext cx="4824412" cy="5638800"/>
            <a:chOff x="52387" y="1219200"/>
            <a:chExt cx="4824413" cy="5638800"/>
          </a:xfrm>
        </p:grpSpPr>
        <p:sp>
          <p:nvSpPr>
            <p:cNvPr id="83995" name="Rectangle 10"/>
            <p:cNvSpPr>
              <a:spLocks noChangeArrowheads="1"/>
            </p:cNvSpPr>
            <p:nvPr/>
          </p:nvSpPr>
          <p:spPr bwMode="auto">
            <a:xfrm>
              <a:off x="457048" y="1219200"/>
              <a:ext cx="3657038" cy="457200"/>
            </a:xfrm>
            <a:prstGeom prst="rect">
              <a:avLst/>
            </a:prstGeom>
            <a:solidFill>
              <a:srgbClr val="FFFF99"/>
            </a:solidFill>
            <a:ln w="9525">
              <a:noFill/>
              <a:miter lim="800000"/>
              <a:headEnd/>
              <a:tailEnd/>
            </a:ln>
            <a:effectLst>
              <a:prstShdw prst="shdw17" dist="17961" dir="2700000">
                <a:srgbClr val="990000">
                  <a:alpha val="74997"/>
                </a:srgbClr>
              </a:prstShdw>
            </a:effectLst>
          </p:spPr>
          <p:txBody>
            <a:bodyPr anchor="ctr"/>
            <a:lstStyle/>
            <a:p>
              <a:pPr marL="342900" indent="-342900" algn="ctr" eaLnBrk="1" hangingPunct="1"/>
              <a:r>
                <a:rPr lang="en-US" altLang="en-US" b="1" dirty="0" err="1">
                  <a:latin typeface="Tahoma" pitchFamily="34" charset="0"/>
                  <a:cs typeface="Tahoma" pitchFamily="34" charset="0"/>
                </a:rPr>
                <a:t>Một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số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biển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nguy</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hiểm</a:t>
              </a:r>
              <a:endParaRPr lang="en-US" altLang="en-US" b="1" dirty="0">
                <a:latin typeface="Tahoma" pitchFamily="34" charset="0"/>
                <a:cs typeface="Tahoma" pitchFamily="34" charset="0"/>
              </a:endParaRPr>
            </a:p>
          </p:txBody>
        </p:sp>
        <p:sp>
          <p:nvSpPr>
            <p:cNvPr id="83996" name="TextBox 29"/>
            <p:cNvSpPr txBox="1">
              <a:spLocks noChangeArrowheads="1"/>
            </p:cNvSpPr>
            <p:nvPr/>
          </p:nvSpPr>
          <p:spPr bwMode="auto">
            <a:xfrm>
              <a:off x="152400" y="2971800"/>
              <a:ext cx="2590401"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Chỗ ngoặt nguy hiểm</a:t>
              </a:r>
            </a:p>
          </p:txBody>
        </p:sp>
        <p:sp>
          <p:nvSpPr>
            <p:cNvPr id="83997" name="TextBox 30"/>
            <p:cNvSpPr txBox="1">
              <a:spLocks noChangeArrowheads="1"/>
            </p:cNvSpPr>
            <p:nvPr/>
          </p:nvSpPr>
          <p:spPr bwMode="auto">
            <a:xfrm>
              <a:off x="2286364" y="2981980"/>
              <a:ext cx="2361836" cy="523220"/>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Đường người đi bộ </a:t>
              </a:r>
              <a:br>
                <a:rPr lang="en-US" altLang="en-US" sz="1400" b="1">
                  <a:latin typeface="Tahoma" pitchFamily="34" charset="0"/>
                  <a:cs typeface="Tahoma" pitchFamily="34" charset="0"/>
                </a:rPr>
              </a:br>
              <a:r>
                <a:rPr lang="en-US" altLang="en-US" sz="1400" b="1">
                  <a:latin typeface="Tahoma" pitchFamily="34" charset="0"/>
                  <a:cs typeface="Tahoma" pitchFamily="34" charset="0"/>
                </a:rPr>
                <a:t>cắt ngang</a:t>
              </a:r>
            </a:p>
          </p:txBody>
        </p:sp>
        <p:sp>
          <p:nvSpPr>
            <p:cNvPr id="83998" name="TextBox 31"/>
            <p:cNvSpPr txBox="1">
              <a:spLocks noChangeArrowheads="1"/>
            </p:cNvSpPr>
            <p:nvPr/>
          </p:nvSpPr>
          <p:spPr bwMode="auto">
            <a:xfrm>
              <a:off x="76165" y="6257925"/>
              <a:ext cx="2133272"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Giao nhau với đường ưu tiên</a:t>
              </a:r>
            </a:p>
          </p:txBody>
        </p:sp>
        <p:sp>
          <p:nvSpPr>
            <p:cNvPr id="83999" name="TextBox 32"/>
            <p:cNvSpPr txBox="1">
              <a:spLocks noChangeArrowheads="1"/>
            </p:cNvSpPr>
            <p:nvPr/>
          </p:nvSpPr>
          <p:spPr bwMode="auto">
            <a:xfrm>
              <a:off x="2057833" y="4580142"/>
              <a:ext cx="2818967"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Giao nhau với đường sắt không có rào chắn</a:t>
              </a:r>
            </a:p>
          </p:txBody>
        </p:sp>
        <p:sp>
          <p:nvSpPr>
            <p:cNvPr id="84000" name="TextBox 34"/>
            <p:cNvSpPr txBox="1">
              <a:spLocks noChangeArrowheads="1"/>
            </p:cNvSpPr>
            <p:nvPr/>
          </p:nvSpPr>
          <p:spPr bwMode="auto">
            <a:xfrm>
              <a:off x="52387" y="4582180"/>
              <a:ext cx="2209461" cy="523220"/>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Giao nhau với đường không ưu tiên</a:t>
              </a:r>
            </a:p>
          </p:txBody>
        </p:sp>
        <p:sp>
          <p:nvSpPr>
            <p:cNvPr id="84001" name="TextBox 35"/>
            <p:cNvSpPr txBox="1">
              <a:spLocks noChangeArrowheads="1"/>
            </p:cNvSpPr>
            <p:nvPr/>
          </p:nvSpPr>
          <p:spPr bwMode="auto">
            <a:xfrm>
              <a:off x="2362200" y="6334125"/>
              <a:ext cx="2209461"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Giao nhau có tín hiệu đèn</a:t>
              </a:r>
            </a:p>
          </p:txBody>
        </p:sp>
        <p:sp>
          <p:nvSpPr>
            <p:cNvPr id="48" name="Oval 47"/>
            <p:cNvSpPr/>
            <p:nvPr/>
          </p:nvSpPr>
          <p:spPr bwMode="auto">
            <a:xfrm>
              <a:off x="152399" y="1219200"/>
              <a:ext cx="4572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FF"/>
                  </a:solidFill>
                  <a:latin typeface="Tahoma" pitchFamily="34" charset="0"/>
                  <a:cs typeface="Tahoma" pitchFamily="34" charset="0"/>
                </a:rPr>
                <a:t>3</a:t>
              </a:r>
            </a:p>
          </p:txBody>
        </p:sp>
      </p:grpSp>
      <p:sp>
        <p:nvSpPr>
          <p:cNvPr id="59403" name="Slide Number Placeholder 32"/>
          <p:cNvSpPr>
            <a:spLocks noGrp="1"/>
          </p:cNvSpPr>
          <p:nvPr>
            <p:ph type="sldNum" sz="quarter" idx="12"/>
          </p:nvPr>
        </p:nvSpPr>
        <p:spPr bwMode="auto">
          <a:noFill/>
          <a:ln>
            <a:miter lim="800000"/>
            <a:headEnd/>
            <a:tailEnd/>
          </a:ln>
        </p:spPr>
        <p:txBody>
          <a:bodyPr/>
          <a:lstStyle/>
          <a:p>
            <a:fld id="{A6990848-918F-4628-9B85-D700D60F8D90}" type="slidenum">
              <a:rPr lang="en-US" altLang="en-US"/>
              <a:pPr/>
              <a:t>7</a:t>
            </a:fld>
            <a:endParaRPr lang="en-US" altLang="en-US"/>
          </a:p>
        </p:txBody>
      </p:sp>
      <p:pic>
        <p:nvPicPr>
          <p:cNvPr id="86049" name="Picture 33"/>
          <p:cNvPicPr>
            <a:picLocks noChangeAspect="1" noChangeArrowheads="1"/>
          </p:cNvPicPr>
          <p:nvPr/>
        </p:nvPicPr>
        <p:blipFill>
          <a:blip r:embed="rId3" cstate="print"/>
          <a:srcRect r="79310"/>
          <a:stretch>
            <a:fillRect/>
          </a:stretch>
        </p:blipFill>
        <p:spPr bwMode="auto">
          <a:xfrm>
            <a:off x="446088" y="3470275"/>
            <a:ext cx="1230312" cy="10779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6050" name="Picture 34"/>
          <p:cNvPicPr>
            <a:picLocks noChangeAspect="1" noChangeArrowheads="1"/>
          </p:cNvPicPr>
          <p:nvPr/>
        </p:nvPicPr>
        <p:blipFill>
          <a:blip r:embed="rId4" cstate="print"/>
          <a:srcRect l="12766" r="14894" b="20000"/>
          <a:stretch>
            <a:fillRect/>
          </a:stretch>
        </p:blipFill>
        <p:spPr bwMode="auto">
          <a:xfrm>
            <a:off x="457200" y="5168900"/>
            <a:ext cx="1311275" cy="10795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6051" name="Picture 35"/>
          <p:cNvPicPr>
            <a:picLocks noChangeAspect="1" noChangeArrowheads="1"/>
          </p:cNvPicPr>
          <p:nvPr/>
        </p:nvPicPr>
        <p:blipFill>
          <a:blip r:embed="rId5" cstate="print"/>
          <a:srcRect r="79673"/>
          <a:stretch>
            <a:fillRect/>
          </a:stretch>
        </p:blipFill>
        <p:spPr bwMode="auto">
          <a:xfrm>
            <a:off x="7239000" y="3579813"/>
            <a:ext cx="1155700" cy="1068387"/>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6052" name="Picture 36"/>
          <p:cNvPicPr>
            <a:picLocks noChangeAspect="1" noChangeArrowheads="1"/>
          </p:cNvPicPr>
          <p:nvPr/>
        </p:nvPicPr>
        <p:blipFill>
          <a:blip r:embed="rId6" cstate="print"/>
          <a:srcRect l="17894" r="19478" b="16832"/>
          <a:stretch>
            <a:fillRect/>
          </a:stretch>
        </p:blipFill>
        <p:spPr bwMode="auto">
          <a:xfrm>
            <a:off x="5257800" y="3579813"/>
            <a:ext cx="1206500" cy="10668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6053" name="Picture 37"/>
          <p:cNvPicPr>
            <a:picLocks noChangeAspect="1" noChangeArrowheads="1"/>
          </p:cNvPicPr>
          <p:nvPr/>
        </p:nvPicPr>
        <p:blipFill>
          <a:blip r:embed="rId7" cstate="print"/>
          <a:srcRect l="12121"/>
          <a:stretch>
            <a:fillRect/>
          </a:stretch>
        </p:blipFill>
        <p:spPr bwMode="auto">
          <a:xfrm>
            <a:off x="7239000" y="1895475"/>
            <a:ext cx="1219200" cy="10731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6054" name="Picture 38"/>
          <p:cNvPicPr>
            <a:picLocks noChangeAspect="1" noChangeArrowheads="1"/>
          </p:cNvPicPr>
          <p:nvPr/>
        </p:nvPicPr>
        <p:blipFill>
          <a:blip r:embed="rId8" cstate="print"/>
          <a:srcRect l="9494" t="7895" r="9494"/>
          <a:stretch>
            <a:fillRect/>
          </a:stretch>
        </p:blipFill>
        <p:spPr bwMode="auto">
          <a:xfrm>
            <a:off x="2794000" y="1879600"/>
            <a:ext cx="1254125"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9" name="Picture 20"/>
          <p:cNvPicPr>
            <a:picLocks noChangeAspect="1" noChangeArrowheads="1"/>
          </p:cNvPicPr>
          <p:nvPr/>
        </p:nvPicPr>
        <p:blipFill>
          <a:blip r:embed="rId9" cstate="print"/>
          <a:srcRect l="8261" t="6284" r="8261"/>
          <a:stretch>
            <a:fillRect/>
          </a:stretch>
        </p:blipFill>
        <p:spPr bwMode="auto">
          <a:xfrm>
            <a:off x="2800350" y="5227638"/>
            <a:ext cx="1238250" cy="1106487"/>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41" name="Picture 21"/>
          <p:cNvPicPr>
            <a:picLocks noChangeAspect="1" noChangeArrowheads="1"/>
          </p:cNvPicPr>
          <p:nvPr/>
        </p:nvPicPr>
        <p:blipFill>
          <a:blip r:embed="rId10" cstate="print"/>
          <a:srcRect l="9664" t="4450" r="9664" b="5621"/>
          <a:stretch>
            <a:fillRect/>
          </a:stretch>
        </p:blipFill>
        <p:spPr bwMode="auto">
          <a:xfrm>
            <a:off x="2819400" y="3524250"/>
            <a:ext cx="1219200" cy="107156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6055" name="Picture 39"/>
          <p:cNvPicPr>
            <a:picLocks noChangeAspect="1" noChangeArrowheads="1"/>
          </p:cNvPicPr>
          <p:nvPr/>
        </p:nvPicPr>
        <p:blipFill>
          <a:blip r:embed="rId11" cstate="print"/>
          <a:srcRect/>
          <a:stretch>
            <a:fillRect/>
          </a:stretch>
        </p:blipFill>
        <p:spPr bwMode="auto">
          <a:xfrm>
            <a:off x="7239000" y="5233988"/>
            <a:ext cx="1219200" cy="1093787"/>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3" name="Picture 21"/>
          <p:cNvPicPr>
            <a:picLocks noChangeAspect="1" noChangeArrowheads="1"/>
          </p:cNvPicPr>
          <p:nvPr/>
        </p:nvPicPr>
        <p:blipFill>
          <a:blip r:embed="rId12" cstate="print"/>
          <a:srcRect l="62903" t="38453" r="21848" b="50293"/>
          <a:stretch>
            <a:fillRect/>
          </a:stretch>
        </p:blipFill>
        <p:spPr bwMode="auto">
          <a:xfrm>
            <a:off x="508000" y="1857375"/>
            <a:ext cx="1206500" cy="11144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 name="Picture 33"/>
          <p:cNvPicPr>
            <a:picLocks noChangeAspect="1" noChangeArrowheads="1"/>
          </p:cNvPicPr>
          <p:nvPr/>
        </p:nvPicPr>
        <p:blipFill>
          <a:blip r:embed="rId13" cstate="print"/>
          <a:srcRect/>
          <a:stretch>
            <a:fillRect/>
          </a:stretch>
        </p:blipFill>
        <p:spPr bwMode="auto">
          <a:xfrm>
            <a:off x="5307013" y="5230813"/>
            <a:ext cx="1246187" cy="1093787"/>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 name="Picture 34"/>
          <p:cNvPicPr>
            <a:picLocks noChangeAspect="1" noChangeArrowheads="1"/>
          </p:cNvPicPr>
          <p:nvPr/>
        </p:nvPicPr>
        <p:blipFill>
          <a:blip r:embed="rId14" cstate="print"/>
          <a:srcRect l="7273"/>
          <a:stretch>
            <a:fillRect/>
          </a:stretch>
        </p:blipFill>
        <p:spPr bwMode="auto">
          <a:xfrm>
            <a:off x="5257800" y="1933575"/>
            <a:ext cx="1196975" cy="10382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3992" name="Rectangle 31"/>
          <p:cNvSpPr>
            <a:spLocks noChangeArrowheads="1"/>
          </p:cNvSpPr>
          <p:nvPr/>
        </p:nvSpPr>
        <p:spPr bwMode="auto">
          <a:xfrm>
            <a:off x="2311400" y="666750"/>
            <a:ext cx="5257800" cy="400050"/>
          </a:xfrm>
          <a:prstGeom prst="rect">
            <a:avLst/>
          </a:prstGeom>
          <a:noFill/>
          <a:ln w="9525">
            <a:noFill/>
            <a:miter lim="800000"/>
            <a:headEnd/>
            <a:tailEnd/>
          </a:ln>
        </p:spPr>
        <p:txBody>
          <a:bodyPr wrap="none">
            <a:spAutoFit/>
          </a:bodyPr>
          <a:lstStyle/>
          <a:p>
            <a:pPr algn="ctr" eaLnBrk="1" hangingPunct="1"/>
            <a:r>
              <a:rPr lang="en-US" altLang="en-US" sz="2000">
                <a:latin typeface="Tahoma" pitchFamily="34" charset="0"/>
                <a:cs typeface="Tahoma" pitchFamily="34" charset="0"/>
              </a:rPr>
              <a:t>Hai nhóm biển báo hiệu đường bộ của đội 2 </a:t>
            </a:r>
          </a:p>
        </p:txBody>
      </p:sp>
      <p:sp>
        <p:nvSpPr>
          <p:cNvPr id="36" name="Rectangle 3"/>
          <p:cNvSpPr>
            <a:spLocks noChangeArrowheads="1"/>
          </p:cNvSpPr>
          <p:nvPr/>
        </p:nvSpPr>
        <p:spPr bwMode="auto">
          <a:xfrm>
            <a:off x="228600" y="666750"/>
            <a:ext cx="1676400" cy="400050"/>
          </a:xfrm>
          <a:prstGeom prst="rect">
            <a:avLst/>
          </a:prstGeom>
          <a:noFill/>
          <a:ln w="9525">
            <a:noFill/>
            <a:miter lim="800000"/>
            <a:headEnd/>
            <a:tailEnd/>
          </a:ln>
        </p:spPr>
        <p:txBody>
          <a:bodyPr>
            <a:spAutoFit/>
          </a:bodyPr>
          <a:lstStyle/>
          <a:p>
            <a:pPr eaLnBrk="1" hangingPunct="1">
              <a:defRPr/>
            </a:pPr>
            <a:r>
              <a:rPr lang="en-US" sz="2000" b="1" dirty="0">
                <a:solidFill>
                  <a:schemeClr val="tx2">
                    <a:lumMod val="50000"/>
                  </a:schemeClr>
                </a:solidFill>
                <a:latin typeface="Tahoma" pitchFamily="34" charset="0"/>
                <a:cs typeface="Tahoma" pitchFamily="34" charset="0"/>
              </a:rPr>
              <a:t>2) </a:t>
            </a:r>
            <a:r>
              <a:rPr lang="en-US" sz="2000" b="1" dirty="0" err="1">
                <a:solidFill>
                  <a:schemeClr val="tx2">
                    <a:lumMod val="50000"/>
                  </a:schemeClr>
                </a:solidFill>
                <a:latin typeface="Tahoma" pitchFamily="34" charset="0"/>
                <a:cs typeface="Tahoma" pitchFamily="34" charset="0"/>
              </a:rPr>
              <a:t>Trò</a:t>
            </a:r>
            <a:r>
              <a:rPr lang="en-US" sz="2000" b="1" dirty="0">
                <a:solidFill>
                  <a:schemeClr val="tx2">
                    <a:lumMod val="50000"/>
                  </a:schemeClr>
                </a:solidFill>
                <a:latin typeface="Tahoma" pitchFamily="34" charset="0"/>
                <a:cs typeface="Tahoma" pitchFamily="34" charset="0"/>
              </a:rPr>
              <a:t> </a:t>
            </a:r>
            <a:r>
              <a:rPr lang="en-US" sz="2000" b="1" dirty="0" err="1">
                <a:solidFill>
                  <a:schemeClr val="tx2">
                    <a:lumMod val="50000"/>
                  </a:schemeClr>
                </a:solidFill>
                <a:latin typeface="Tahoma" pitchFamily="34" charset="0"/>
                <a:cs typeface="Tahoma" pitchFamily="34" charset="0"/>
              </a:rPr>
              <a:t>chơi</a:t>
            </a:r>
            <a:r>
              <a:rPr lang="en-US" sz="2000" b="1" dirty="0">
                <a:solidFill>
                  <a:schemeClr val="tx2">
                    <a:lumMod val="50000"/>
                  </a:schemeClr>
                </a:solidFill>
                <a:latin typeface="Tahoma" pitchFamily="34" charset="0"/>
                <a:cs typeface="Tahoma" pitchFamily="34" charset="0"/>
              </a:rPr>
              <a:t>:</a:t>
            </a:r>
          </a:p>
        </p:txBody>
      </p:sp>
      <p:sp>
        <p:nvSpPr>
          <p:cNvPr id="83994" name="Rectangle 36"/>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73265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6049"/>
                                        </p:tgtEl>
                                        <p:attrNameLst>
                                          <p:attrName>style.visibility</p:attrName>
                                        </p:attrNameLst>
                                      </p:cBhvr>
                                      <p:to>
                                        <p:strVal val="visible"/>
                                      </p:to>
                                    </p:set>
                                    <p:animEffect transition="in" filter="wipe(down)">
                                      <p:cBhvr>
                                        <p:cTn id="7" dur="500"/>
                                        <p:tgtEl>
                                          <p:spTgt spid="86049"/>
                                        </p:tgtEl>
                                      </p:cBhvr>
                                    </p:animEffect>
                                  </p:childTnLst>
                                </p:cTn>
                              </p:par>
                              <p:par>
                                <p:cTn id="8" presetID="22" presetClass="entr" presetSubtype="4" fill="hold" nodeType="withEffect">
                                  <p:stCondLst>
                                    <p:cond delay="0"/>
                                  </p:stCondLst>
                                  <p:childTnLst>
                                    <p:set>
                                      <p:cBhvr>
                                        <p:cTn id="9" dur="1" fill="hold">
                                          <p:stCondLst>
                                            <p:cond delay="0"/>
                                          </p:stCondLst>
                                        </p:cTn>
                                        <p:tgtEl>
                                          <p:spTgt spid="86050"/>
                                        </p:tgtEl>
                                        <p:attrNameLst>
                                          <p:attrName>style.visibility</p:attrName>
                                        </p:attrNameLst>
                                      </p:cBhvr>
                                      <p:to>
                                        <p:strVal val="visible"/>
                                      </p:to>
                                    </p:set>
                                    <p:animEffect transition="in" filter="wipe(down)">
                                      <p:cBhvr>
                                        <p:cTn id="10" dur="500"/>
                                        <p:tgtEl>
                                          <p:spTgt spid="86050"/>
                                        </p:tgtEl>
                                      </p:cBhvr>
                                    </p:animEffect>
                                  </p:childTnLst>
                                </p:cTn>
                              </p:par>
                              <p:par>
                                <p:cTn id="11" presetID="22" presetClass="entr" presetSubtype="4" fill="hold" nodeType="withEffect">
                                  <p:stCondLst>
                                    <p:cond delay="0"/>
                                  </p:stCondLst>
                                  <p:childTnLst>
                                    <p:set>
                                      <p:cBhvr>
                                        <p:cTn id="12" dur="1" fill="hold">
                                          <p:stCondLst>
                                            <p:cond delay="0"/>
                                          </p:stCondLst>
                                        </p:cTn>
                                        <p:tgtEl>
                                          <p:spTgt spid="86054"/>
                                        </p:tgtEl>
                                        <p:attrNameLst>
                                          <p:attrName>style.visibility</p:attrName>
                                        </p:attrNameLst>
                                      </p:cBhvr>
                                      <p:to>
                                        <p:strVal val="visible"/>
                                      </p:to>
                                    </p:set>
                                    <p:animEffect transition="in" filter="wipe(down)">
                                      <p:cBhvr>
                                        <p:cTn id="13" dur="500"/>
                                        <p:tgtEl>
                                          <p:spTgt spid="86054"/>
                                        </p:tgtEl>
                                      </p:cBhvr>
                                    </p:animEffect>
                                  </p:childTnLst>
                                </p:cTn>
                              </p:par>
                              <p:par>
                                <p:cTn id="14" presetID="2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9394"/>
                                        </p:tgtEl>
                                        <p:attrNameLst>
                                          <p:attrName>style.visibility</p:attrName>
                                        </p:attrNameLst>
                                      </p:cBhvr>
                                      <p:to>
                                        <p:strVal val="visible"/>
                                      </p:to>
                                    </p:set>
                                    <p:animEffect transition="in" filter="wipe(down)">
                                      <p:cBhvr>
                                        <p:cTn id="30" dur="500"/>
                                        <p:tgtEl>
                                          <p:spTgt spid="5939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9395"/>
                                        </p:tgtEl>
                                        <p:attrNameLst>
                                          <p:attrName>style.visibility</p:attrName>
                                        </p:attrNameLst>
                                      </p:cBhvr>
                                      <p:to>
                                        <p:strVal val="visible"/>
                                      </p:to>
                                    </p:set>
                                    <p:animEffect transition="in" filter="wipe(down)">
                                      <p:cBhvr>
                                        <p:cTn id="33" dur="500"/>
                                        <p:tgtEl>
                                          <p:spTgt spid="5939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396"/>
                                        </p:tgtEl>
                                        <p:attrNameLst>
                                          <p:attrName>style.visibility</p:attrName>
                                        </p:attrNameLst>
                                      </p:cBhvr>
                                      <p:to>
                                        <p:strVal val="visible"/>
                                      </p:to>
                                    </p:set>
                                    <p:animEffect transition="in" filter="wipe(down)">
                                      <p:cBhvr>
                                        <p:cTn id="36" dur="500"/>
                                        <p:tgtEl>
                                          <p:spTgt spid="5939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9397"/>
                                        </p:tgtEl>
                                        <p:attrNameLst>
                                          <p:attrName>style.visibility</p:attrName>
                                        </p:attrNameLst>
                                      </p:cBhvr>
                                      <p:to>
                                        <p:strVal val="visible"/>
                                      </p:to>
                                    </p:set>
                                    <p:animEffect transition="in" filter="wipe(down)">
                                      <p:cBhvr>
                                        <p:cTn id="39" dur="500"/>
                                        <p:tgtEl>
                                          <p:spTgt spid="5939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9398"/>
                                        </p:tgtEl>
                                        <p:attrNameLst>
                                          <p:attrName>style.visibility</p:attrName>
                                        </p:attrNameLst>
                                      </p:cBhvr>
                                      <p:to>
                                        <p:strVal val="visible"/>
                                      </p:to>
                                    </p:set>
                                    <p:animEffect transition="in" filter="wipe(down)">
                                      <p:cBhvr>
                                        <p:cTn id="42" dur="500"/>
                                        <p:tgtEl>
                                          <p:spTgt spid="5939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9399"/>
                                        </p:tgtEl>
                                        <p:attrNameLst>
                                          <p:attrName>style.visibility</p:attrName>
                                        </p:attrNameLst>
                                      </p:cBhvr>
                                      <p:to>
                                        <p:strVal val="visible"/>
                                      </p:to>
                                    </p:set>
                                    <p:animEffect transition="in" filter="wipe(down)">
                                      <p:cBhvr>
                                        <p:cTn id="45" dur="500"/>
                                        <p:tgtEl>
                                          <p:spTgt spid="5939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9400"/>
                                        </p:tgtEl>
                                        <p:attrNameLst>
                                          <p:attrName>style.visibility</p:attrName>
                                        </p:attrNameLst>
                                      </p:cBhvr>
                                      <p:to>
                                        <p:strVal val="visible"/>
                                      </p:to>
                                    </p:set>
                                    <p:animEffect transition="in" filter="wipe(down)">
                                      <p:cBhvr>
                                        <p:cTn id="48" dur="500"/>
                                        <p:tgtEl>
                                          <p:spTgt spid="5940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9403"/>
                                        </p:tgtEl>
                                        <p:attrNameLst>
                                          <p:attrName>style.visibility</p:attrName>
                                        </p:attrNameLst>
                                      </p:cBhvr>
                                      <p:to>
                                        <p:strVal val="visible"/>
                                      </p:to>
                                    </p:set>
                                    <p:animEffect transition="in" filter="wipe(down)">
                                      <p:cBhvr>
                                        <p:cTn id="54" dur="500"/>
                                        <p:tgtEl>
                                          <p:spTgt spid="59403"/>
                                        </p:tgtEl>
                                      </p:cBhvr>
                                    </p:animEffect>
                                  </p:childTnLst>
                                </p:cTn>
                              </p:par>
                              <p:par>
                                <p:cTn id="55" presetID="22" presetClass="entr" presetSubtype="4" fill="hold" nodeType="withEffect">
                                  <p:stCondLst>
                                    <p:cond delay="0"/>
                                  </p:stCondLst>
                                  <p:childTnLst>
                                    <p:set>
                                      <p:cBhvr>
                                        <p:cTn id="56" dur="1" fill="hold">
                                          <p:stCondLst>
                                            <p:cond delay="0"/>
                                          </p:stCondLst>
                                        </p:cTn>
                                        <p:tgtEl>
                                          <p:spTgt spid="86051"/>
                                        </p:tgtEl>
                                        <p:attrNameLst>
                                          <p:attrName>style.visibility</p:attrName>
                                        </p:attrNameLst>
                                      </p:cBhvr>
                                      <p:to>
                                        <p:strVal val="visible"/>
                                      </p:to>
                                    </p:set>
                                    <p:animEffect transition="in" filter="wipe(down)">
                                      <p:cBhvr>
                                        <p:cTn id="57" dur="500"/>
                                        <p:tgtEl>
                                          <p:spTgt spid="86051"/>
                                        </p:tgtEl>
                                      </p:cBhvr>
                                    </p:animEffect>
                                  </p:childTnLst>
                                </p:cTn>
                              </p:par>
                              <p:par>
                                <p:cTn id="58" presetID="22" presetClass="entr" presetSubtype="4" fill="hold" nodeType="withEffect">
                                  <p:stCondLst>
                                    <p:cond delay="0"/>
                                  </p:stCondLst>
                                  <p:childTnLst>
                                    <p:set>
                                      <p:cBhvr>
                                        <p:cTn id="59" dur="1" fill="hold">
                                          <p:stCondLst>
                                            <p:cond delay="0"/>
                                          </p:stCondLst>
                                        </p:cTn>
                                        <p:tgtEl>
                                          <p:spTgt spid="86052"/>
                                        </p:tgtEl>
                                        <p:attrNameLst>
                                          <p:attrName>style.visibility</p:attrName>
                                        </p:attrNameLst>
                                      </p:cBhvr>
                                      <p:to>
                                        <p:strVal val="visible"/>
                                      </p:to>
                                    </p:set>
                                    <p:animEffect transition="in" filter="wipe(down)">
                                      <p:cBhvr>
                                        <p:cTn id="60" dur="500"/>
                                        <p:tgtEl>
                                          <p:spTgt spid="86052"/>
                                        </p:tgtEl>
                                      </p:cBhvr>
                                    </p:animEffect>
                                  </p:childTnLst>
                                </p:cTn>
                              </p:par>
                              <p:par>
                                <p:cTn id="61" presetID="22" presetClass="entr" presetSubtype="4" fill="hold" nodeType="withEffect">
                                  <p:stCondLst>
                                    <p:cond delay="0"/>
                                  </p:stCondLst>
                                  <p:childTnLst>
                                    <p:set>
                                      <p:cBhvr>
                                        <p:cTn id="62" dur="1" fill="hold">
                                          <p:stCondLst>
                                            <p:cond delay="0"/>
                                          </p:stCondLst>
                                        </p:cTn>
                                        <p:tgtEl>
                                          <p:spTgt spid="86053"/>
                                        </p:tgtEl>
                                        <p:attrNameLst>
                                          <p:attrName>style.visibility</p:attrName>
                                        </p:attrNameLst>
                                      </p:cBhvr>
                                      <p:to>
                                        <p:strVal val="visible"/>
                                      </p:to>
                                    </p:set>
                                    <p:animEffect transition="in" filter="wipe(down)">
                                      <p:cBhvr>
                                        <p:cTn id="63" dur="500"/>
                                        <p:tgtEl>
                                          <p:spTgt spid="86053"/>
                                        </p:tgtEl>
                                      </p:cBhvr>
                                    </p:animEffect>
                                  </p:childTnLst>
                                </p:cTn>
                              </p:par>
                              <p:par>
                                <p:cTn id="64" presetID="22" presetClass="entr" presetSubtype="4" fill="hold" nodeType="withEffect">
                                  <p:stCondLst>
                                    <p:cond delay="0"/>
                                  </p:stCondLst>
                                  <p:childTnLst>
                                    <p:set>
                                      <p:cBhvr>
                                        <p:cTn id="65" dur="1" fill="hold">
                                          <p:stCondLst>
                                            <p:cond delay="0"/>
                                          </p:stCondLst>
                                        </p:cTn>
                                        <p:tgtEl>
                                          <p:spTgt spid="86055"/>
                                        </p:tgtEl>
                                        <p:attrNameLst>
                                          <p:attrName>style.visibility</p:attrName>
                                        </p:attrNameLst>
                                      </p:cBhvr>
                                      <p:to>
                                        <p:strVal val="visible"/>
                                      </p:to>
                                    </p:set>
                                    <p:animEffect transition="in" filter="wipe(down)">
                                      <p:cBhvr>
                                        <p:cTn id="66" dur="500"/>
                                        <p:tgtEl>
                                          <p:spTgt spid="86055"/>
                                        </p:tgtEl>
                                      </p:cBhvr>
                                    </p:animEffect>
                                  </p:childTnLst>
                                </p:cTn>
                              </p:par>
                              <p:par>
                                <p:cTn id="67" presetID="22" presetClass="entr" presetSubtype="4"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down)">
                                      <p:cBhvr>
                                        <p:cTn id="69" dur="500"/>
                                        <p:tgtEl>
                                          <p:spTgt spid="2"/>
                                        </p:tgtEl>
                                      </p:cBhvr>
                                    </p:animEffect>
                                  </p:childTnLst>
                                </p:cTn>
                              </p:par>
                              <p:par>
                                <p:cTn id="70" presetID="22" presetClass="entr" presetSubtype="4"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down)">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p:bldP spid="59396" grpId="0"/>
      <p:bldP spid="59397" grpId="0"/>
      <p:bldP spid="59398" grpId="0"/>
      <p:bldP spid="59399" grpId="0"/>
      <p:bldP spid="59400" grpId="0"/>
      <p:bldP spid="32" grpId="0" animBg="1"/>
      <p:bldP spid="594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3" cstate="print"/>
          <a:srcRect l="57813" t="26042" r="29688" b="47916"/>
          <a:stretch>
            <a:fillRect/>
          </a:stretch>
        </p:blipFill>
        <p:spPr bwMode="auto">
          <a:xfrm>
            <a:off x="6400800" y="2057400"/>
            <a:ext cx="2438400" cy="3962400"/>
          </a:xfrm>
          <a:prstGeom prst="rect">
            <a:avLst/>
          </a:prstGeom>
          <a:noFill/>
          <a:ln w="9525">
            <a:noFill/>
            <a:miter lim="800000"/>
            <a:headEnd/>
            <a:tailEnd/>
          </a:ln>
        </p:spPr>
      </p:pic>
      <p:sp>
        <p:nvSpPr>
          <p:cNvPr id="3" name="Rounded Rectangular Callout 2"/>
          <p:cNvSpPr/>
          <p:nvPr/>
        </p:nvSpPr>
        <p:spPr>
          <a:xfrm>
            <a:off x="685800" y="1790700"/>
            <a:ext cx="5943600" cy="1447800"/>
          </a:xfrm>
          <a:prstGeom prst="wedgeRoundRectCallout">
            <a:avLst>
              <a:gd name="adj1" fmla="val 42054"/>
              <a:gd name="adj2" fmla="val 75989"/>
              <a:gd name="adj3" fmla="val 16667"/>
            </a:avLst>
          </a:prstGeom>
          <a:solidFill>
            <a:srgbClr val="92D050"/>
          </a:solidFill>
          <a:ln w="25400">
            <a:noFill/>
            <a:miter lim="800000"/>
            <a:headEnd/>
            <a:tailEnd/>
          </a:ln>
        </p:spPr>
        <p:txBody>
          <a:bodyPr anchor="ctr"/>
          <a:lstStyle/>
          <a:p>
            <a:pPr eaLnBrk="1" hangingPunct="1">
              <a:lnSpc>
                <a:spcPct val="150000"/>
              </a:lnSpc>
              <a:defRPr/>
            </a:pPr>
            <a:r>
              <a:rPr lang="en-US" sz="2400" b="1" i="1" dirty="0">
                <a:solidFill>
                  <a:schemeClr val="tx1">
                    <a:lumMod val="95000"/>
                    <a:lumOff val="5000"/>
                  </a:schemeClr>
                </a:solidFill>
                <a:latin typeface="Calibri" pitchFamily="34" charset="0"/>
              </a:rPr>
              <a:t>Qua </a:t>
            </a:r>
            <a:r>
              <a:rPr lang="en-US" sz="2400" b="1" i="1" dirty="0" err="1">
                <a:solidFill>
                  <a:schemeClr val="tx1">
                    <a:lumMod val="95000"/>
                    <a:lumOff val="5000"/>
                  </a:schemeClr>
                </a:solidFill>
                <a:latin typeface="Calibri" pitchFamily="34" charset="0"/>
              </a:rPr>
              <a:t>trò</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chơi</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vừa</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rồi</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chúng</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ta</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cùng</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tổng</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kết</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lại</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đặc</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điểm</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của</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từng</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nhóm</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biển</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báo</a:t>
            </a:r>
            <a:r>
              <a:rPr lang="en-US" sz="2400" b="1" i="1" dirty="0">
                <a:solidFill>
                  <a:schemeClr val="tx1">
                    <a:lumMod val="95000"/>
                    <a:lumOff val="5000"/>
                  </a:schemeClr>
                </a:solidFill>
                <a:latin typeface="Calibri" pitchFamily="34" charset="0"/>
              </a:rPr>
              <a:t> </a:t>
            </a:r>
            <a:r>
              <a:rPr lang="en-US" sz="2400" b="1" i="1" dirty="0" err="1">
                <a:solidFill>
                  <a:schemeClr val="tx1">
                    <a:lumMod val="95000"/>
                    <a:lumOff val="5000"/>
                  </a:schemeClr>
                </a:solidFill>
                <a:latin typeface="Calibri" pitchFamily="34" charset="0"/>
              </a:rPr>
              <a:t>nhé</a:t>
            </a:r>
            <a:r>
              <a:rPr lang="en-US" sz="2400" b="1" i="1" dirty="0">
                <a:solidFill>
                  <a:schemeClr val="tx1">
                    <a:lumMod val="95000"/>
                    <a:lumOff val="5000"/>
                  </a:schemeClr>
                </a:solidFill>
                <a:latin typeface="Calibri" pitchFamily="34" charset="0"/>
              </a:rPr>
              <a:t>!</a:t>
            </a:r>
          </a:p>
        </p:txBody>
      </p:sp>
      <p:sp>
        <p:nvSpPr>
          <p:cNvPr id="86020" name="Slide Number Placeholder 3"/>
          <p:cNvSpPr>
            <a:spLocks noGrp="1"/>
          </p:cNvSpPr>
          <p:nvPr>
            <p:ph type="sldNum" sz="quarter" idx="12"/>
          </p:nvPr>
        </p:nvSpPr>
        <p:spPr bwMode="auto">
          <a:noFill/>
          <a:ln>
            <a:miter lim="800000"/>
            <a:headEnd/>
            <a:tailEnd/>
          </a:ln>
        </p:spPr>
        <p:txBody>
          <a:bodyPr/>
          <a:lstStyle/>
          <a:p>
            <a:fld id="{934B6FCA-4737-4265-97FA-99A39FC06EEF}" type="slidenum">
              <a:rPr lang="en-US" altLang="en-US"/>
              <a:pPr/>
              <a:t>8</a:t>
            </a:fld>
            <a:endParaRPr lang="en-US" altLang="en-US"/>
          </a:p>
        </p:txBody>
      </p:sp>
      <p:sp>
        <p:nvSpPr>
          <p:cNvPr id="86021" name="Rectangle 4"/>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
        <p:nvSpPr>
          <p:cNvPr id="6" name="Rectangle 5"/>
          <p:cNvSpPr/>
          <p:nvPr/>
        </p:nvSpPr>
        <p:spPr>
          <a:xfrm>
            <a:off x="6858000" y="1371600"/>
            <a:ext cx="609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Tree>
    <p:extLst>
      <p:ext uri="{BB962C8B-B14F-4D97-AF65-F5344CB8AC3E}">
        <p14:creationId xmlns:p14="http://schemas.microsoft.com/office/powerpoint/2010/main" val="1416800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4495800" y="1158875"/>
            <a:ext cx="4495800" cy="1660525"/>
          </a:xfrm>
          <a:prstGeom prst="rect">
            <a:avLst/>
          </a:prstGeom>
          <a:noFill/>
          <a:ln w="9525">
            <a:solidFill>
              <a:srgbClr val="FF0000"/>
            </a:solidFill>
            <a:miter lim="800000"/>
            <a:headEnd/>
            <a:tailEnd/>
          </a:ln>
        </p:spPr>
        <p:txBody>
          <a:bodyPr anchor="ctr"/>
          <a:lstStyle/>
          <a:p>
            <a:pPr eaLnBrk="1" hangingPunct="1">
              <a:lnSpc>
                <a:spcPct val="120000"/>
              </a:lnSpc>
              <a:buFont typeface="Arial" charset="0"/>
              <a:buChar char="•"/>
            </a:pPr>
            <a:r>
              <a:rPr lang="en-US" altLang="en-US" sz="2000" b="1" u="sng" dirty="0">
                <a:solidFill>
                  <a:srgbClr val="FF0000"/>
                </a:solidFill>
                <a:latin typeface="Tahoma" pitchFamily="34" charset="0"/>
                <a:cs typeface="Tahoma" pitchFamily="34" charset="0"/>
              </a:rPr>
              <a:t> </a:t>
            </a:r>
            <a:r>
              <a:rPr lang="en-US" altLang="en-US" sz="2000" b="1" u="sng" dirty="0" err="1">
                <a:solidFill>
                  <a:srgbClr val="FF0000"/>
                </a:solidFill>
                <a:latin typeface="Tahoma" pitchFamily="34" charset="0"/>
                <a:cs typeface="Tahoma" pitchFamily="34" charset="0"/>
              </a:rPr>
              <a:t>Đặc</a:t>
            </a:r>
            <a:r>
              <a:rPr lang="en-US" altLang="en-US" sz="2000" b="1" u="sng" dirty="0">
                <a:solidFill>
                  <a:srgbClr val="FF0000"/>
                </a:solidFill>
                <a:latin typeface="Tahoma" pitchFamily="34" charset="0"/>
                <a:cs typeface="Tahoma" pitchFamily="34" charset="0"/>
              </a:rPr>
              <a:t> </a:t>
            </a:r>
            <a:r>
              <a:rPr lang="en-US" altLang="en-US" sz="2000" b="1" u="sng" dirty="0" err="1">
                <a:solidFill>
                  <a:srgbClr val="FF0000"/>
                </a:solidFill>
                <a:latin typeface="Tahoma" pitchFamily="34" charset="0"/>
                <a:cs typeface="Tahoma" pitchFamily="34" charset="0"/>
              </a:rPr>
              <a:t>điểm</a:t>
            </a:r>
            <a:r>
              <a:rPr lang="en-US" altLang="en-US" sz="2000" b="1" u="sng" dirty="0">
                <a:solidFill>
                  <a:srgbClr val="FF0000"/>
                </a:solidFill>
                <a:latin typeface="Tahoma" pitchFamily="34" charset="0"/>
                <a:cs typeface="Tahoma" pitchFamily="34" charset="0"/>
              </a:rPr>
              <a:t> </a:t>
            </a:r>
            <a:r>
              <a:rPr lang="en-US" altLang="en-US" sz="2000" b="1" u="sng" dirty="0" err="1">
                <a:solidFill>
                  <a:srgbClr val="FF0000"/>
                </a:solidFill>
                <a:latin typeface="Tahoma" pitchFamily="34" charset="0"/>
                <a:cs typeface="Tahoma" pitchFamily="34" charset="0"/>
              </a:rPr>
              <a:t>nhận</a:t>
            </a:r>
            <a:r>
              <a:rPr lang="en-US" altLang="en-US" sz="2000" b="1" u="sng" dirty="0">
                <a:solidFill>
                  <a:srgbClr val="FF0000"/>
                </a:solidFill>
                <a:latin typeface="Tahoma" pitchFamily="34" charset="0"/>
                <a:cs typeface="Tahoma" pitchFamily="34" charset="0"/>
              </a:rPr>
              <a:t> </a:t>
            </a:r>
            <a:r>
              <a:rPr lang="en-US" altLang="en-US" sz="2000" b="1" u="sng" dirty="0" err="1">
                <a:solidFill>
                  <a:srgbClr val="FF0000"/>
                </a:solidFill>
                <a:latin typeface="Tahoma" pitchFamily="34" charset="0"/>
                <a:cs typeface="Tahoma" pitchFamily="34" charset="0"/>
              </a:rPr>
              <a:t>biết</a:t>
            </a:r>
            <a:r>
              <a:rPr lang="en-US" altLang="en-US" sz="2000" b="1" u="sng" dirty="0">
                <a:solidFill>
                  <a:srgbClr val="FF0000"/>
                </a:solidFill>
                <a:latin typeface="Tahoma" pitchFamily="34" charset="0"/>
                <a:cs typeface="Tahoma" pitchFamily="34" charset="0"/>
              </a:rPr>
              <a:t>: </a:t>
            </a:r>
          </a:p>
          <a:p>
            <a:pPr eaLnBrk="1" hangingPunct="1">
              <a:lnSpc>
                <a:spcPct val="120000"/>
              </a:lnSpc>
            </a:pPr>
            <a:r>
              <a:rPr lang="en-US" altLang="en-US" dirty="0">
                <a:latin typeface="Tahoma" pitchFamily="34" charset="0"/>
                <a:cs typeface="Tahoma" pitchFamily="34" charset="0"/>
              </a:rPr>
              <a:t>+</a:t>
            </a:r>
            <a:r>
              <a:rPr lang="en-US" altLang="en-US" dirty="0" err="1">
                <a:latin typeface="Tahoma" pitchFamily="34" charset="0"/>
                <a:cs typeface="Tahoma" pitchFamily="34" charset="0"/>
              </a:rPr>
              <a:t>Hình</a:t>
            </a:r>
            <a:r>
              <a:rPr lang="en-US" altLang="en-US" dirty="0">
                <a:latin typeface="Tahoma" pitchFamily="34" charset="0"/>
                <a:cs typeface="Tahoma" pitchFamily="34" charset="0"/>
              </a:rPr>
              <a:t> </a:t>
            </a:r>
            <a:r>
              <a:rPr lang="en-US" altLang="en-US" dirty="0" err="1">
                <a:latin typeface="Tahoma" pitchFamily="34" charset="0"/>
                <a:cs typeface="Tahoma" pitchFamily="34" charset="0"/>
              </a:rPr>
              <a:t>tròn</a:t>
            </a:r>
            <a:r>
              <a:rPr lang="en-US" altLang="en-US" dirty="0">
                <a:latin typeface="Tahoma" pitchFamily="34" charset="0"/>
                <a:cs typeface="Tahoma" pitchFamily="34" charset="0"/>
              </a:rPr>
              <a:t>, </a:t>
            </a:r>
            <a:r>
              <a:rPr lang="en-US" altLang="en-US" dirty="0" err="1">
                <a:latin typeface="Tahoma" pitchFamily="34" charset="0"/>
                <a:cs typeface="Tahoma" pitchFamily="34" charset="0"/>
              </a:rPr>
              <a:t>trừ</a:t>
            </a:r>
            <a:r>
              <a:rPr lang="en-US" altLang="en-US" dirty="0">
                <a:latin typeface="Tahoma" pitchFamily="34" charset="0"/>
                <a:cs typeface="Tahoma" pitchFamily="34" charset="0"/>
              </a:rPr>
              <a:t> </a:t>
            </a:r>
            <a:r>
              <a:rPr lang="en-US" altLang="en-US" dirty="0" err="1">
                <a:latin typeface="Tahoma" pitchFamily="34" charset="0"/>
                <a:cs typeface="Tahoma" pitchFamily="34" charset="0"/>
              </a:rPr>
              <a:t>biển</a:t>
            </a:r>
            <a:r>
              <a:rPr lang="en-US" altLang="en-US" dirty="0">
                <a:latin typeface="Tahoma" pitchFamily="34" charset="0"/>
                <a:cs typeface="Tahoma" pitchFamily="34" charset="0"/>
              </a:rPr>
              <a:t> </a:t>
            </a:r>
            <a:r>
              <a:rPr lang="ja-JP" altLang="en-US" dirty="0">
                <a:latin typeface="Tahoma" pitchFamily="34" charset="0"/>
                <a:cs typeface="Tahoma" pitchFamily="34" charset="0"/>
              </a:rPr>
              <a:t>“</a:t>
            </a:r>
            <a:r>
              <a:rPr lang="en-US" altLang="ja-JP" dirty="0" err="1">
                <a:latin typeface="Tahoma" pitchFamily="34" charset="0"/>
                <a:cs typeface="Tahoma" pitchFamily="34" charset="0"/>
              </a:rPr>
              <a:t>Dừng</a:t>
            </a:r>
            <a:r>
              <a:rPr lang="en-US" altLang="ja-JP" dirty="0">
                <a:latin typeface="Tahoma" pitchFamily="34" charset="0"/>
                <a:cs typeface="Tahoma" pitchFamily="34" charset="0"/>
              </a:rPr>
              <a:t> </a:t>
            </a:r>
            <a:r>
              <a:rPr lang="en-US" altLang="ja-JP" dirty="0" err="1">
                <a:latin typeface="Tahoma" pitchFamily="34" charset="0"/>
                <a:cs typeface="Tahoma" pitchFamily="34" charset="0"/>
              </a:rPr>
              <a:t>lại</a:t>
            </a:r>
            <a:r>
              <a:rPr lang="ja-JP" altLang="en-US" dirty="0">
                <a:latin typeface="Tahoma" pitchFamily="34" charset="0"/>
                <a:cs typeface="Tahoma" pitchFamily="34" charset="0"/>
              </a:rPr>
              <a:t>”</a:t>
            </a:r>
            <a:r>
              <a:rPr lang="en-US" altLang="ja-JP" dirty="0" err="1">
                <a:latin typeface="Tahoma" pitchFamily="34" charset="0"/>
                <a:cs typeface="Tahoma" pitchFamily="34" charset="0"/>
              </a:rPr>
              <a:t>có</a:t>
            </a:r>
            <a:r>
              <a:rPr lang="en-US" altLang="ja-JP" dirty="0">
                <a:latin typeface="Tahoma" pitchFamily="34" charset="0"/>
                <a:cs typeface="Tahoma" pitchFamily="34" charset="0"/>
              </a:rPr>
              <a:t> </a:t>
            </a:r>
            <a:r>
              <a:rPr lang="en-US" altLang="ja-JP" dirty="0" err="1">
                <a:latin typeface="Tahoma" pitchFamily="34" charset="0"/>
                <a:cs typeface="Tahoma" pitchFamily="34" charset="0"/>
              </a:rPr>
              <a:t>hình</a:t>
            </a:r>
            <a:r>
              <a:rPr lang="en-US" altLang="ja-JP" dirty="0">
                <a:latin typeface="Tahoma" pitchFamily="34" charset="0"/>
                <a:cs typeface="Tahoma" pitchFamily="34" charset="0"/>
              </a:rPr>
              <a:t> 8 </a:t>
            </a:r>
            <a:r>
              <a:rPr lang="en-US" altLang="ja-JP" dirty="0" err="1">
                <a:latin typeface="Tahoma" pitchFamily="34" charset="0"/>
                <a:cs typeface="Tahoma" pitchFamily="34" charset="0"/>
              </a:rPr>
              <a:t>cạnh</a:t>
            </a:r>
            <a:r>
              <a:rPr lang="en-US" altLang="ja-JP" dirty="0">
                <a:latin typeface="Tahoma" pitchFamily="34" charset="0"/>
                <a:cs typeface="Tahoma" pitchFamily="34" charset="0"/>
              </a:rPr>
              <a:t> </a:t>
            </a:r>
          </a:p>
          <a:p>
            <a:pPr eaLnBrk="1" hangingPunct="1">
              <a:lnSpc>
                <a:spcPct val="120000"/>
              </a:lnSpc>
            </a:pPr>
            <a:r>
              <a:rPr lang="en-US" altLang="en-US" dirty="0">
                <a:latin typeface="Tahoma" pitchFamily="34" charset="0"/>
                <a:cs typeface="Tahoma" pitchFamily="34" charset="0"/>
              </a:rPr>
              <a:t>+ </a:t>
            </a:r>
            <a:r>
              <a:rPr lang="en-US" altLang="en-US" dirty="0" err="1">
                <a:latin typeface="Tahoma" pitchFamily="34" charset="0"/>
                <a:cs typeface="Tahoma" pitchFamily="34" charset="0"/>
              </a:rPr>
              <a:t>Viền</a:t>
            </a:r>
            <a:r>
              <a:rPr lang="en-US" altLang="en-US" dirty="0">
                <a:latin typeface="Tahoma" pitchFamily="34" charset="0"/>
                <a:cs typeface="Tahoma" pitchFamily="34" charset="0"/>
              </a:rPr>
              <a:t> </a:t>
            </a:r>
            <a:r>
              <a:rPr lang="en-US" altLang="en-US" dirty="0" err="1">
                <a:latin typeface="Tahoma" pitchFamily="34" charset="0"/>
                <a:cs typeface="Tahoma" pitchFamily="34" charset="0"/>
              </a:rPr>
              <a:t>đỏ</a:t>
            </a:r>
            <a:r>
              <a:rPr lang="en-US" altLang="en-US" dirty="0">
                <a:latin typeface="Tahoma" pitchFamily="34" charset="0"/>
                <a:cs typeface="Tahoma" pitchFamily="34" charset="0"/>
              </a:rPr>
              <a:t>, </a:t>
            </a:r>
            <a:r>
              <a:rPr lang="en-US" altLang="en-US" dirty="0" err="1">
                <a:latin typeface="Tahoma" pitchFamily="34" charset="0"/>
                <a:cs typeface="Tahoma" pitchFamily="34" charset="0"/>
              </a:rPr>
              <a:t>nền</a:t>
            </a:r>
            <a:r>
              <a:rPr lang="en-US" altLang="en-US" dirty="0">
                <a:latin typeface="Tahoma" pitchFamily="34" charset="0"/>
                <a:cs typeface="Tahoma" pitchFamily="34" charset="0"/>
              </a:rPr>
              <a:t> </a:t>
            </a:r>
            <a:r>
              <a:rPr lang="en-US" altLang="en-US" dirty="0" err="1">
                <a:latin typeface="Tahoma" pitchFamily="34" charset="0"/>
                <a:cs typeface="Tahoma" pitchFamily="34" charset="0"/>
              </a:rPr>
              <a:t>trắng</a:t>
            </a:r>
            <a:r>
              <a:rPr lang="en-US" altLang="en-US" dirty="0">
                <a:latin typeface="Tahoma" pitchFamily="34" charset="0"/>
                <a:cs typeface="Tahoma" pitchFamily="34" charset="0"/>
              </a:rPr>
              <a:t>, </a:t>
            </a:r>
            <a:r>
              <a:rPr lang="en-US" altLang="en-US" dirty="0" err="1">
                <a:latin typeface="Tahoma" pitchFamily="34" charset="0"/>
                <a:cs typeface="Tahoma" pitchFamily="34" charset="0"/>
              </a:rPr>
              <a:t>hình</a:t>
            </a:r>
            <a:r>
              <a:rPr lang="en-US" altLang="en-US" dirty="0">
                <a:latin typeface="Tahoma" pitchFamily="34" charset="0"/>
                <a:cs typeface="Tahoma" pitchFamily="34" charset="0"/>
              </a:rPr>
              <a:t> </a:t>
            </a:r>
            <a:r>
              <a:rPr lang="en-US" altLang="en-US" dirty="0" err="1">
                <a:latin typeface="Tahoma" pitchFamily="34" charset="0"/>
                <a:cs typeface="Tahoma" pitchFamily="34" charset="0"/>
              </a:rPr>
              <a:t>vẽ</a:t>
            </a:r>
            <a:r>
              <a:rPr lang="en-US" altLang="en-US" dirty="0">
                <a:latin typeface="Tahoma" pitchFamily="34" charset="0"/>
                <a:cs typeface="Tahoma" pitchFamily="34" charset="0"/>
              </a:rPr>
              <a:t> </a:t>
            </a:r>
            <a:r>
              <a:rPr lang="en-US" altLang="en-US" dirty="0" err="1">
                <a:latin typeface="Tahoma" pitchFamily="34" charset="0"/>
                <a:cs typeface="Tahoma" pitchFamily="34" charset="0"/>
              </a:rPr>
              <a:t>màu</a:t>
            </a:r>
            <a:r>
              <a:rPr lang="en-US" altLang="en-US" dirty="0">
                <a:latin typeface="Tahoma" pitchFamily="34" charset="0"/>
                <a:cs typeface="Tahoma" pitchFamily="34" charset="0"/>
              </a:rPr>
              <a:t> </a:t>
            </a:r>
            <a:r>
              <a:rPr lang="en-US" altLang="en-US" dirty="0" err="1">
                <a:latin typeface="Tahoma" pitchFamily="34" charset="0"/>
                <a:cs typeface="Tahoma" pitchFamily="34" charset="0"/>
              </a:rPr>
              <a:t>đen</a:t>
            </a:r>
            <a:r>
              <a:rPr lang="en-US" altLang="en-US" dirty="0">
                <a:latin typeface="Tahoma" pitchFamily="34" charset="0"/>
                <a:cs typeface="Tahoma" pitchFamily="34" charset="0"/>
              </a:rPr>
              <a:t> </a:t>
            </a:r>
            <a:r>
              <a:rPr lang="en-US" altLang="en-US" dirty="0" err="1">
                <a:latin typeface="Tahoma" pitchFamily="34" charset="0"/>
                <a:cs typeface="Tahoma" pitchFamily="34" charset="0"/>
              </a:rPr>
              <a:t>đặc</a:t>
            </a:r>
            <a:r>
              <a:rPr lang="en-US" altLang="en-US" dirty="0">
                <a:latin typeface="Tahoma" pitchFamily="34" charset="0"/>
                <a:cs typeface="Tahoma" pitchFamily="34" charset="0"/>
              </a:rPr>
              <a:t> </a:t>
            </a:r>
            <a:r>
              <a:rPr lang="en-US" altLang="en-US" dirty="0" err="1">
                <a:latin typeface="Tahoma" pitchFamily="34" charset="0"/>
                <a:cs typeface="Tahoma" pitchFamily="34" charset="0"/>
              </a:rPr>
              <a:t>trưng</a:t>
            </a:r>
            <a:r>
              <a:rPr lang="en-US" altLang="en-US" dirty="0">
                <a:latin typeface="Tahoma" pitchFamily="34" charset="0"/>
                <a:cs typeface="Tahoma" pitchFamily="34" charset="0"/>
              </a:rPr>
              <a:t> </a:t>
            </a:r>
            <a:r>
              <a:rPr lang="en-US" altLang="en-US" dirty="0" err="1">
                <a:latin typeface="Tahoma" pitchFamily="34" charset="0"/>
                <a:cs typeface="Tahoma" pitchFamily="34" charset="0"/>
              </a:rPr>
              <a:t>cho</a:t>
            </a:r>
            <a:r>
              <a:rPr lang="en-US" altLang="en-US" dirty="0">
                <a:latin typeface="Tahoma" pitchFamily="34" charset="0"/>
                <a:cs typeface="Tahoma" pitchFamily="34" charset="0"/>
              </a:rPr>
              <a:t> </a:t>
            </a:r>
            <a:r>
              <a:rPr lang="en-US" altLang="en-US" dirty="0" err="1">
                <a:latin typeface="Tahoma" pitchFamily="34" charset="0"/>
                <a:cs typeface="Tahoma" pitchFamily="34" charset="0"/>
              </a:rPr>
              <a:t>điều</a:t>
            </a:r>
            <a:r>
              <a:rPr lang="en-US" altLang="en-US" dirty="0">
                <a:latin typeface="Tahoma" pitchFamily="34" charset="0"/>
                <a:cs typeface="Tahoma" pitchFamily="34" charset="0"/>
              </a:rPr>
              <a:t> </a:t>
            </a:r>
            <a:r>
              <a:rPr lang="en-US" altLang="en-US" dirty="0" err="1">
                <a:latin typeface="Tahoma" pitchFamily="34" charset="0"/>
                <a:cs typeface="Tahoma" pitchFamily="34" charset="0"/>
              </a:rPr>
              <a:t>cấm</a:t>
            </a:r>
            <a:r>
              <a:rPr lang="en-US" altLang="en-US" dirty="0">
                <a:latin typeface="Tahoma" pitchFamily="34" charset="0"/>
                <a:cs typeface="Tahoma" pitchFamily="34" charset="0"/>
              </a:rPr>
              <a:t> </a:t>
            </a:r>
            <a:r>
              <a:rPr lang="en-US" altLang="en-US" dirty="0" err="1">
                <a:latin typeface="Tahoma" pitchFamily="34" charset="0"/>
                <a:cs typeface="Tahoma" pitchFamily="34" charset="0"/>
              </a:rPr>
              <a:t>hoặc</a:t>
            </a:r>
            <a:r>
              <a:rPr lang="en-US" altLang="en-US" dirty="0">
                <a:latin typeface="Tahoma" pitchFamily="34" charset="0"/>
                <a:cs typeface="Tahoma" pitchFamily="34" charset="0"/>
              </a:rPr>
              <a:t> </a:t>
            </a:r>
            <a:r>
              <a:rPr lang="en-US" altLang="en-US" dirty="0" err="1">
                <a:latin typeface="Tahoma" pitchFamily="34" charset="0"/>
                <a:cs typeface="Tahoma" pitchFamily="34" charset="0"/>
              </a:rPr>
              <a:t>hạn</a:t>
            </a:r>
            <a:r>
              <a:rPr lang="en-US" altLang="en-US" dirty="0">
                <a:latin typeface="Tahoma" pitchFamily="34" charset="0"/>
                <a:cs typeface="Tahoma" pitchFamily="34" charset="0"/>
              </a:rPr>
              <a:t> </a:t>
            </a:r>
            <a:r>
              <a:rPr lang="en-US" altLang="en-US" dirty="0" err="1">
                <a:latin typeface="Tahoma" pitchFamily="34" charset="0"/>
                <a:cs typeface="Tahoma" pitchFamily="34" charset="0"/>
              </a:rPr>
              <a:t>chế</a:t>
            </a:r>
            <a:endParaRPr lang="en-US" altLang="en-US" dirty="0">
              <a:latin typeface="Tahoma" pitchFamily="34" charset="0"/>
              <a:cs typeface="Tahoma" pitchFamily="34" charset="0"/>
            </a:endParaRPr>
          </a:p>
        </p:txBody>
      </p:sp>
      <p:sp>
        <p:nvSpPr>
          <p:cNvPr id="61443" name="Rectangle 10"/>
          <p:cNvSpPr>
            <a:spLocks noChangeArrowheads="1"/>
          </p:cNvSpPr>
          <p:nvPr/>
        </p:nvSpPr>
        <p:spPr bwMode="auto">
          <a:xfrm>
            <a:off x="609600" y="914400"/>
            <a:ext cx="3352800" cy="457200"/>
          </a:xfrm>
          <a:prstGeom prst="rect">
            <a:avLst/>
          </a:prstGeom>
          <a:solidFill>
            <a:srgbClr val="FFA7E8"/>
          </a:solidFill>
          <a:ln w="9525">
            <a:noFill/>
            <a:miter lim="800000"/>
            <a:headEnd/>
            <a:tailEnd/>
          </a:ln>
          <a:effectLst>
            <a:prstShdw prst="shdw17" dist="17961" dir="2700000">
              <a:srgbClr val="990000">
                <a:alpha val="74997"/>
              </a:srgbClr>
            </a:prstShdw>
          </a:effectLst>
        </p:spPr>
        <p:txBody>
          <a:bodyPr anchor="ctr"/>
          <a:lstStyle/>
          <a:p>
            <a:pPr marL="342900" indent="-342900" algn="ctr" eaLnBrk="1" hangingPunct="1"/>
            <a:r>
              <a:rPr lang="en-US" altLang="en-US" b="1">
                <a:latin typeface="Tahoma" pitchFamily="34" charset="0"/>
                <a:cs typeface="Tahoma" pitchFamily="34" charset="0"/>
              </a:rPr>
              <a:t>Một số biển báo cấm</a:t>
            </a:r>
          </a:p>
        </p:txBody>
      </p:sp>
      <p:sp>
        <p:nvSpPr>
          <p:cNvPr id="3" name="TextBox 15"/>
          <p:cNvSpPr txBox="1">
            <a:spLocks noChangeArrowheads="1"/>
          </p:cNvSpPr>
          <p:nvPr/>
        </p:nvSpPr>
        <p:spPr bwMode="auto">
          <a:xfrm>
            <a:off x="4495800" y="2971800"/>
            <a:ext cx="4495800" cy="1143000"/>
          </a:xfrm>
          <a:prstGeom prst="rect">
            <a:avLst/>
          </a:prstGeom>
          <a:noFill/>
          <a:ln w="9525">
            <a:solidFill>
              <a:srgbClr val="FF0000"/>
            </a:solidFill>
            <a:miter lim="800000"/>
            <a:headEnd/>
            <a:tailEnd/>
          </a:ln>
        </p:spPr>
        <p:txBody>
          <a:bodyPr anchor="ctr"/>
          <a:lstStyle/>
          <a:p>
            <a:pPr eaLnBrk="1" hangingPunct="1">
              <a:lnSpc>
                <a:spcPct val="120000"/>
              </a:lnSpc>
              <a:buFontTx/>
              <a:buChar char="•"/>
            </a:pPr>
            <a:r>
              <a:rPr lang="en-US" altLang="en-US" sz="2000" b="1" u="sng">
                <a:solidFill>
                  <a:srgbClr val="FF0000"/>
                </a:solidFill>
                <a:latin typeface="Tahoma" pitchFamily="34" charset="0"/>
                <a:cs typeface="Tahoma" pitchFamily="34" charset="0"/>
              </a:rPr>
              <a:t> Nội dung biển: </a:t>
            </a:r>
            <a:r>
              <a:rPr lang="en-US" altLang="en-US" sz="2000" b="1">
                <a:solidFill>
                  <a:srgbClr val="FF0000"/>
                </a:solidFill>
                <a:latin typeface="Tahoma" pitchFamily="34" charset="0"/>
                <a:cs typeface="Tahoma" pitchFamily="34" charset="0"/>
              </a:rPr>
              <a:t/>
            </a:r>
            <a:br>
              <a:rPr lang="en-US" altLang="en-US" sz="2000" b="1">
                <a:solidFill>
                  <a:srgbClr val="FF0000"/>
                </a:solidFill>
                <a:latin typeface="Tahoma" pitchFamily="34" charset="0"/>
                <a:cs typeface="Tahoma" pitchFamily="34" charset="0"/>
              </a:rPr>
            </a:br>
            <a:r>
              <a:rPr lang="en-US" altLang="en-US">
                <a:latin typeface="Tahoma" pitchFamily="34" charset="0"/>
                <a:cs typeface="Tahoma" pitchFamily="34" charset="0"/>
              </a:rPr>
              <a:t> Báo điều cấm hoặc hạn chế mà người giao thông phải tuyệt đối tuân theo</a:t>
            </a:r>
          </a:p>
        </p:txBody>
      </p:sp>
      <p:sp>
        <p:nvSpPr>
          <p:cNvPr id="76805" name="TextBox 13"/>
          <p:cNvSpPr txBox="1">
            <a:spLocks noChangeArrowheads="1"/>
          </p:cNvSpPr>
          <p:nvPr/>
        </p:nvSpPr>
        <p:spPr bwMode="auto">
          <a:xfrm>
            <a:off x="4495800" y="4292600"/>
            <a:ext cx="4495800" cy="2413000"/>
          </a:xfrm>
          <a:prstGeom prst="rect">
            <a:avLst/>
          </a:prstGeom>
          <a:noFill/>
          <a:ln w="9525">
            <a:solidFill>
              <a:srgbClr val="FF0000"/>
            </a:solidFill>
            <a:miter lim="800000"/>
            <a:headEnd/>
            <a:tailEnd/>
          </a:ln>
        </p:spPr>
        <p:txBody>
          <a:bodyPr>
            <a:spAutoFit/>
          </a:bodyPr>
          <a:lstStyle/>
          <a:p>
            <a:pPr eaLnBrk="1" hangingPunct="1">
              <a:lnSpc>
                <a:spcPct val="120000"/>
              </a:lnSpc>
              <a:buFont typeface="Arial" charset="0"/>
              <a:buChar char="•"/>
            </a:pPr>
            <a:r>
              <a:rPr lang="en-US" altLang="en-US" b="1" u="sng">
                <a:solidFill>
                  <a:srgbClr val="FF0000"/>
                </a:solidFill>
                <a:latin typeface="Tahoma" pitchFamily="34" charset="0"/>
                <a:cs typeface="Tahoma" pitchFamily="34" charset="0"/>
              </a:rPr>
              <a:t> Cách nhớ tên và nội dung của biển:</a:t>
            </a:r>
          </a:p>
          <a:p>
            <a:pPr eaLnBrk="1" hangingPunct="1">
              <a:lnSpc>
                <a:spcPct val="120000"/>
              </a:lnSpc>
              <a:buFontTx/>
              <a:buChar char="-"/>
            </a:pPr>
            <a:r>
              <a:rPr lang="en-US" altLang="en-US">
                <a:latin typeface="Tahoma" pitchFamily="34" charset="0"/>
                <a:cs typeface="Tahoma" pitchFamily="34" charset="0"/>
              </a:rPr>
              <a:t> Dựa vào đặc điểm nhận biết ở trên                   để nhớ loại biển là biển báo cấm </a:t>
            </a:r>
          </a:p>
          <a:p>
            <a:pPr eaLnBrk="1" hangingPunct="1">
              <a:lnSpc>
                <a:spcPct val="120000"/>
              </a:lnSpc>
              <a:buFontTx/>
              <a:buChar char="-"/>
            </a:pPr>
            <a:r>
              <a:rPr lang="en-US" altLang="en-US">
                <a:latin typeface="Tahoma" pitchFamily="34" charset="0"/>
                <a:cs typeface="Tahoma" pitchFamily="34" charset="0"/>
              </a:rPr>
              <a:t> Dựa vào hình vẽ màu đen để đoán                  và nhớ nội dung biển báo. Ví dụ hình vẽ màu đen là xe đạp thì có thể đoán là             Cấm xe đạp</a:t>
            </a:r>
          </a:p>
        </p:txBody>
      </p:sp>
      <p:sp>
        <p:nvSpPr>
          <p:cNvPr id="61446" name="TextBox 21"/>
          <p:cNvSpPr txBox="1">
            <a:spLocks noChangeArrowheads="1"/>
          </p:cNvSpPr>
          <p:nvPr/>
        </p:nvSpPr>
        <p:spPr bwMode="auto">
          <a:xfrm>
            <a:off x="2590800" y="2816225"/>
            <a:ext cx="16002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xe đạp</a:t>
            </a:r>
          </a:p>
        </p:txBody>
      </p:sp>
      <p:sp>
        <p:nvSpPr>
          <p:cNvPr id="61447" name="TextBox 22"/>
          <p:cNvSpPr txBox="1">
            <a:spLocks noChangeArrowheads="1"/>
          </p:cNvSpPr>
          <p:nvPr/>
        </p:nvSpPr>
        <p:spPr bwMode="auto">
          <a:xfrm>
            <a:off x="228600" y="2816225"/>
            <a:ext cx="2819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thẳng và rẽ phải</a:t>
            </a:r>
          </a:p>
        </p:txBody>
      </p:sp>
      <p:sp>
        <p:nvSpPr>
          <p:cNvPr id="61448" name="TextBox 23"/>
          <p:cNvSpPr txBox="1">
            <a:spLocks noChangeArrowheads="1"/>
          </p:cNvSpPr>
          <p:nvPr/>
        </p:nvSpPr>
        <p:spPr bwMode="auto">
          <a:xfrm>
            <a:off x="228600" y="4645025"/>
            <a:ext cx="2819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Tốc độ tối đa cho phép</a:t>
            </a:r>
          </a:p>
        </p:txBody>
      </p:sp>
      <p:sp>
        <p:nvSpPr>
          <p:cNvPr id="61449" name="TextBox 24"/>
          <p:cNvSpPr txBox="1">
            <a:spLocks noChangeArrowheads="1"/>
          </p:cNvSpPr>
          <p:nvPr/>
        </p:nvSpPr>
        <p:spPr bwMode="auto">
          <a:xfrm>
            <a:off x="787400" y="6397625"/>
            <a:ext cx="14478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Dừng lại</a:t>
            </a:r>
          </a:p>
        </p:txBody>
      </p:sp>
      <p:sp>
        <p:nvSpPr>
          <p:cNvPr id="61450" name="TextBox 25"/>
          <p:cNvSpPr txBox="1">
            <a:spLocks noChangeArrowheads="1"/>
          </p:cNvSpPr>
          <p:nvPr/>
        </p:nvSpPr>
        <p:spPr bwMode="auto">
          <a:xfrm>
            <a:off x="2590800" y="6362700"/>
            <a:ext cx="18288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quay đầu xe</a:t>
            </a:r>
          </a:p>
        </p:txBody>
      </p:sp>
      <p:sp>
        <p:nvSpPr>
          <p:cNvPr id="88075" name="Slide Number Placeholder 17"/>
          <p:cNvSpPr>
            <a:spLocks noGrp="1"/>
          </p:cNvSpPr>
          <p:nvPr>
            <p:ph type="sldNum" sz="quarter" idx="12"/>
          </p:nvPr>
        </p:nvSpPr>
        <p:spPr bwMode="auto">
          <a:xfrm>
            <a:off x="6858000" y="6569075"/>
            <a:ext cx="2133600" cy="365125"/>
          </a:xfrm>
          <a:noFill/>
          <a:ln>
            <a:miter lim="800000"/>
            <a:headEnd/>
            <a:tailEnd/>
          </a:ln>
        </p:spPr>
        <p:txBody>
          <a:bodyPr/>
          <a:lstStyle/>
          <a:p>
            <a:fld id="{5546B20C-980B-4400-A2C6-0BC40540DE8B}" type="slidenum">
              <a:rPr lang="en-US" altLang="en-US"/>
              <a:pPr/>
              <a:t>9</a:t>
            </a:fld>
            <a:endParaRPr lang="en-US" altLang="en-US"/>
          </a:p>
        </p:txBody>
      </p:sp>
      <p:sp>
        <p:nvSpPr>
          <p:cNvPr id="61452" name="TextBox 23"/>
          <p:cNvSpPr txBox="1">
            <a:spLocks noChangeArrowheads="1"/>
          </p:cNvSpPr>
          <p:nvPr/>
        </p:nvSpPr>
        <p:spPr bwMode="auto">
          <a:xfrm>
            <a:off x="2260600" y="4622800"/>
            <a:ext cx="20066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ngược chiều</a:t>
            </a:r>
          </a:p>
        </p:txBody>
      </p:sp>
      <p:pic>
        <p:nvPicPr>
          <p:cNvPr id="20" name="Picture 35"/>
          <p:cNvPicPr>
            <a:picLocks noChangeAspect="1" noChangeArrowheads="1"/>
          </p:cNvPicPr>
          <p:nvPr/>
        </p:nvPicPr>
        <p:blipFill>
          <a:blip r:embed="rId3" cstate="print"/>
          <a:srcRect/>
          <a:stretch>
            <a:fillRect/>
          </a:stretch>
        </p:blipFill>
        <p:spPr bwMode="auto">
          <a:xfrm>
            <a:off x="609600" y="3276600"/>
            <a:ext cx="1295400" cy="1219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1" name="Picture 34"/>
          <p:cNvPicPr>
            <a:picLocks noChangeAspect="1" noChangeArrowheads="1"/>
          </p:cNvPicPr>
          <p:nvPr/>
        </p:nvPicPr>
        <p:blipFill>
          <a:blip r:embed="rId4" cstate="print"/>
          <a:srcRect r="67692"/>
          <a:stretch>
            <a:fillRect/>
          </a:stretch>
        </p:blipFill>
        <p:spPr bwMode="auto">
          <a:xfrm>
            <a:off x="2738438" y="1692275"/>
            <a:ext cx="1185862"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2" name="Picture 35"/>
          <p:cNvPicPr>
            <a:picLocks noChangeAspect="1" noChangeArrowheads="1"/>
          </p:cNvPicPr>
          <p:nvPr/>
        </p:nvPicPr>
        <p:blipFill>
          <a:blip r:embed="rId5" cstate="print"/>
          <a:srcRect l="17143" r="18571" b="18447"/>
          <a:stretch>
            <a:fillRect/>
          </a:stretch>
        </p:blipFill>
        <p:spPr bwMode="auto">
          <a:xfrm>
            <a:off x="647700" y="1666875"/>
            <a:ext cx="1223963"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 name="Picture 36"/>
          <p:cNvPicPr>
            <a:picLocks noChangeAspect="1" noChangeArrowheads="1"/>
          </p:cNvPicPr>
          <p:nvPr/>
        </p:nvPicPr>
        <p:blipFill>
          <a:blip r:embed="rId6" cstate="print"/>
          <a:srcRect/>
          <a:stretch>
            <a:fillRect/>
          </a:stretch>
        </p:blipFill>
        <p:spPr bwMode="auto">
          <a:xfrm>
            <a:off x="2692400" y="3263900"/>
            <a:ext cx="1295400" cy="12954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4" name="Picture 37"/>
          <p:cNvPicPr>
            <a:picLocks noChangeAspect="1" noChangeArrowheads="1"/>
          </p:cNvPicPr>
          <p:nvPr/>
        </p:nvPicPr>
        <p:blipFill>
          <a:blip r:embed="rId7" cstate="print"/>
          <a:srcRect l="4167" t="3684" r="4166" b="3684"/>
          <a:stretch>
            <a:fillRect/>
          </a:stretch>
        </p:blipFill>
        <p:spPr bwMode="auto">
          <a:xfrm>
            <a:off x="660400" y="5181600"/>
            <a:ext cx="1219200" cy="1219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5" name="Picture 38"/>
          <p:cNvPicPr>
            <a:picLocks noChangeAspect="1" noChangeArrowheads="1"/>
          </p:cNvPicPr>
          <p:nvPr/>
        </p:nvPicPr>
        <p:blipFill>
          <a:blip r:embed="rId8" cstate="print"/>
          <a:srcRect l="8081" t="4420" r="3030"/>
          <a:stretch>
            <a:fillRect/>
          </a:stretch>
        </p:blipFill>
        <p:spPr bwMode="auto">
          <a:xfrm>
            <a:off x="2705100" y="5194300"/>
            <a:ext cx="1257300" cy="12350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8083" name="Rectangle 26"/>
          <p:cNvSpPr>
            <a:spLocks noChangeArrowheads="1"/>
          </p:cNvSpPr>
          <p:nvPr/>
        </p:nvSpPr>
        <p:spPr bwMode="auto">
          <a:xfrm>
            <a:off x="762000" y="-76200"/>
            <a:ext cx="6858000" cy="600075"/>
          </a:xfrm>
          <a:prstGeom prst="rect">
            <a:avLst/>
          </a:prstGeom>
          <a:noFill/>
          <a:ln w="9525">
            <a:noFill/>
            <a:miter lim="800000"/>
            <a:headEnd/>
            <a:tailEnd/>
          </a:ln>
        </p:spPr>
        <p:txBody>
          <a:bodyPr>
            <a:spAutoFit/>
          </a:bodyPr>
          <a:lstStyle/>
          <a:p>
            <a:pPr marL="457200" indent="-457200" eaLnBrk="1" hangingPunct="1">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
        <p:nvSpPr>
          <p:cNvPr id="61460" name="Text Box 2"/>
          <p:cNvSpPr txBox="1">
            <a:spLocks noChangeArrowheads="1"/>
          </p:cNvSpPr>
          <p:nvPr/>
        </p:nvSpPr>
        <p:spPr bwMode="auto">
          <a:xfrm>
            <a:off x="4286518" y="641350"/>
            <a:ext cx="3962400" cy="400050"/>
          </a:xfrm>
          <a:prstGeom prst="rect">
            <a:avLst/>
          </a:prstGeom>
          <a:noFill/>
          <a:ln w="9525">
            <a:noFill/>
            <a:miter lim="800000"/>
            <a:headEnd/>
            <a:tailEnd/>
          </a:ln>
        </p:spPr>
        <p:txBody>
          <a:bodyPr>
            <a:spAutoFit/>
          </a:bodyPr>
          <a:lstStyle/>
          <a:p>
            <a:pPr algn="ctr" eaLnBrk="1" hangingPunct="1">
              <a:buClr>
                <a:schemeClr val="accent2"/>
              </a:buClr>
            </a:pPr>
            <a:r>
              <a:rPr lang="en-US" altLang="en-US" sz="2000" b="1">
                <a:latin typeface="Tahoma" pitchFamily="34" charset="0"/>
                <a:cs typeface="Tahoma" pitchFamily="34" charset="0"/>
              </a:rPr>
              <a:t>Nhóm biển báo cấm:</a:t>
            </a:r>
            <a:endParaRPr lang="en-US" altLang="en-US" sz="2000">
              <a:latin typeface="Tahoma" pitchFamily="34" charset="0"/>
              <a:cs typeface="Tahoma" pitchFamily="34" charset="0"/>
            </a:endParaRPr>
          </a:p>
        </p:txBody>
      </p:sp>
    </p:spTree>
    <p:extLst>
      <p:ext uri="{BB962C8B-B14F-4D97-AF65-F5344CB8AC3E}">
        <p14:creationId xmlns:p14="http://schemas.microsoft.com/office/powerpoint/2010/main" val="1586747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down)">
                                      <p:cBhvr>
                                        <p:cTn id="7" dur="500"/>
                                        <p:tgtEl>
                                          <p:spTgt spid="614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446"/>
                                        </p:tgtEl>
                                        <p:attrNameLst>
                                          <p:attrName>style.visibility</p:attrName>
                                        </p:attrNameLst>
                                      </p:cBhvr>
                                      <p:to>
                                        <p:strVal val="visible"/>
                                      </p:to>
                                    </p:set>
                                    <p:animEffect transition="in" filter="wipe(down)">
                                      <p:cBhvr>
                                        <p:cTn id="10" dur="500"/>
                                        <p:tgtEl>
                                          <p:spTgt spid="614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1447"/>
                                        </p:tgtEl>
                                        <p:attrNameLst>
                                          <p:attrName>style.visibility</p:attrName>
                                        </p:attrNameLst>
                                      </p:cBhvr>
                                      <p:to>
                                        <p:strVal val="visible"/>
                                      </p:to>
                                    </p:set>
                                    <p:animEffect transition="in" filter="wipe(down)">
                                      <p:cBhvr>
                                        <p:cTn id="13" dur="500"/>
                                        <p:tgtEl>
                                          <p:spTgt spid="614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1448"/>
                                        </p:tgtEl>
                                        <p:attrNameLst>
                                          <p:attrName>style.visibility</p:attrName>
                                        </p:attrNameLst>
                                      </p:cBhvr>
                                      <p:to>
                                        <p:strVal val="visible"/>
                                      </p:to>
                                    </p:set>
                                    <p:animEffect transition="in" filter="wipe(down)">
                                      <p:cBhvr>
                                        <p:cTn id="16" dur="500"/>
                                        <p:tgtEl>
                                          <p:spTgt spid="6144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1449"/>
                                        </p:tgtEl>
                                        <p:attrNameLst>
                                          <p:attrName>style.visibility</p:attrName>
                                        </p:attrNameLst>
                                      </p:cBhvr>
                                      <p:to>
                                        <p:strVal val="visible"/>
                                      </p:to>
                                    </p:set>
                                    <p:animEffect transition="in" filter="wipe(down)">
                                      <p:cBhvr>
                                        <p:cTn id="19" dur="500"/>
                                        <p:tgtEl>
                                          <p:spTgt spid="6144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1450"/>
                                        </p:tgtEl>
                                        <p:attrNameLst>
                                          <p:attrName>style.visibility</p:attrName>
                                        </p:attrNameLst>
                                      </p:cBhvr>
                                      <p:to>
                                        <p:strVal val="visible"/>
                                      </p:to>
                                    </p:set>
                                    <p:animEffect transition="in" filter="wipe(down)">
                                      <p:cBhvr>
                                        <p:cTn id="22" dur="500"/>
                                        <p:tgtEl>
                                          <p:spTgt spid="614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1452"/>
                                        </p:tgtEl>
                                        <p:attrNameLst>
                                          <p:attrName>style.visibility</p:attrName>
                                        </p:attrNameLst>
                                      </p:cBhvr>
                                      <p:to>
                                        <p:strVal val="visible"/>
                                      </p:to>
                                    </p:set>
                                    <p:animEffect transition="in" filter="wipe(down)">
                                      <p:cBhvr>
                                        <p:cTn id="25" dur="500"/>
                                        <p:tgtEl>
                                          <p:spTgt spid="61452"/>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460">
                                            <p:txEl>
                                              <p:pRg st="0" end="0"/>
                                            </p:txEl>
                                          </p:spTgt>
                                        </p:tgtEl>
                                        <p:attrNameLst>
                                          <p:attrName>style.visibility</p:attrName>
                                        </p:attrNameLst>
                                      </p:cBhvr>
                                      <p:to>
                                        <p:strVal val="visible"/>
                                      </p:to>
                                    </p:set>
                                    <p:animEffect transition="in" filter="fade">
                                      <p:cBhvr>
                                        <p:cTn id="48" dur="2000"/>
                                        <p:tgtEl>
                                          <p:spTgt spid="61460">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bg/>
                                          </p:spTgt>
                                        </p:tgtEl>
                                        <p:attrNameLst>
                                          <p:attrName>style.visibility</p:attrName>
                                        </p:attrNameLst>
                                      </p:cBhvr>
                                      <p:to>
                                        <p:strVal val="visible"/>
                                      </p:to>
                                    </p:set>
                                    <p:animEffect transition="in" filter="fade">
                                      <p:cBhvr>
                                        <p:cTn id="51" dur="2000"/>
                                        <p:tgtEl>
                                          <p:spTgt spid="2">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2000"/>
                                        <p:tgtEl>
                                          <p:spTgt spid="2">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fade">
                                      <p:cBhvr>
                                        <p:cTn id="57" dur="2000"/>
                                        <p:tgtEl>
                                          <p:spTgt spid="2">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fade">
                                      <p:cBhvr>
                                        <p:cTn id="60" dur="2000"/>
                                        <p:tgtEl>
                                          <p:spTgt spid="2">
                                            <p:txEl>
                                              <p:pRg st="2" end="2"/>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bg/>
                                          </p:spTgt>
                                        </p:tgtEl>
                                        <p:attrNameLst>
                                          <p:attrName>style.visibility</p:attrName>
                                        </p:attrNameLst>
                                      </p:cBhvr>
                                      <p:to>
                                        <p:strVal val="visible"/>
                                      </p:to>
                                    </p:set>
                                    <p:animEffect transition="in" filter="fade">
                                      <p:cBhvr>
                                        <p:cTn id="65" dur="2000"/>
                                        <p:tgtEl>
                                          <p:spTgt spid="3">
                                            <p:bg/>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fade">
                                      <p:cBhvr>
                                        <p:cTn id="68" dur="2000"/>
                                        <p:tgtEl>
                                          <p:spTgt spid="3">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6805">
                                            <p:bg/>
                                          </p:spTgt>
                                        </p:tgtEl>
                                        <p:attrNameLst>
                                          <p:attrName>style.visibility</p:attrName>
                                        </p:attrNameLst>
                                      </p:cBhvr>
                                      <p:to>
                                        <p:strVal val="visible"/>
                                      </p:to>
                                    </p:set>
                                    <p:animEffect transition="in" filter="fade">
                                      <p:cBhvr>
                                        <p:cTn id="73" dur="2000"/>
                                        <p:tgtEl>
                                          <p:spTgt spid="76805">
                                            <p:bg/>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6805">
                                            <p:txEl>
                                              <p:pRg st="0" end="0"/>
                                            </p:txEl>
                                          </p:spTgt>
                                        </p:tgtEl>
                                        <p:attrNameLst>
                                          <p:attrName>style.visibility</p:attrName>
                                        </p:attrNameLst>
                                      </p:cBhvr>
                                      <p:to>
                                        <p:strVal val="visible"/>
                                      </p:to>
                                    </p:set>
                                    <p:animEffect transition="in" filter="fade">
                                      <p:cBhvr>
                                        <p:cTn id="76" dur="2000"/>
                                        <p:tgtEl>
                                          <p:spTgt spid="76805">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6805">
                                            <p:txEl>
                                              <p:pRg st="1" end="1"/>
                                            </p:txEl>
                                          </p:spTgt>
                                        </p:tgtEl>
                                        <p:attrNameLst>
                                          <p:attrName>style.visibility</p:attrName>
                                        </p:attrNameLst>
                                      </p:cBhvr>
                                      <p:to>
                                        <p:strVal val="visible"/>
                                      </p:to>
                                    </p:set>
                                    <p:animEffect transition="in" filter="fade">
                                      <p:cBhvr>
                                        <p:cTn id="79" dur="2000"/>
                                        <p:tgtEl>
                                          <p:spTgt spid="76805">
                                            <p:txEl>
                                              <p:pRg st="1" end="1"/>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6805">
                                            <p:txEl>
                                              <p:pRg st="2" end="2"/>
                                            </p:txEl>
                                          </p:spTgt>
                                        </p:tgtEl>
                                        <p:attrNameLst>
                                          <p:attrName>style.visibility</p:attrName>
                                        </p:attrNameLst>
                                      </p:cBhvr>
                                      <p:to>
                                        <p:strVal val="visible"/>
                                      </p:to>
                                    </p:set>
                                    <p:animEffect transition="in" filter="fade">
                                      <p:cBhvr>
                                        <p:cTn id="82" dur="20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1443" grpId="0" animBg="1"/>
      <p:bldP spid="3" grpId="0" build="allAtOnce" animBg="1"/>
      <p:bldP spid="76805" grpId="0" build="allAtOnce" animBg="1"/>
      <p:bldP spid="61446" grpId="0"/>
      <p:bldP spid="61447" grpId="0"/>
      <p:bldP spid="61448" grpId="0"/>
      <p:bldP spid="61449" grpId="0"/>
      <p:bldP spid="61450" grpId="0"/>
      <p:bldP spid="61452" grpId="0"/>
      <p:bldP spid="61460"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1653</Words>
  <Application>Microsoft Office PowerPoint</Application>
  <PresentationFormat>On-screen Show (4:3)</PresentationFormat>
  <Paragraphs>201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dc:creator>
  <cp:lastModifiedBy>IK</cp:lastModifiedBy>
  <cp:revision>1</cp:revision>
  <dcterms:created xsi:type="dcterms:W3CDTF">2017-09-27T15:23:05Z</dcterms:created>
  <dcterms:modified xsi:type="dcterms:W3CDTF">2017-09-27T15:24:13Z</dcterms:modified>
</cp:coreProperties>
</file>