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29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133FF9-5ADB-4AE9-853F-5BA89DA26E8E}" type="datetimeFigureOut">
              <a:rPr lang="en-US" smtClean="0"/>
              <a:t>27/09/2017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F5C3A1-98FC-477D-B983-BF6CDC9C158E}" type="slidenum">
              <a:rPr lang="en-US" smtClean="0"/>
              <a:t>‹#›</a:t>
            </a:fld>
            <a:endParaRPr lang="en-US"/>
          </a:p>
        </p:txBody>
      </p:sp>
    </p:spTree>
    <p:extLst>
      <p:ext uri="{BB962C8B-B14F-4D97-AF65-F5344CB8AC3E}">
        <p14:creationId xmlns:p14="http://schemas.microsoft.com/office/powerpoint/2010/main" val="4136322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32772" name="Header Placeholder 4"/>
          <p:cNvSpPr>
            <a:spLocks noGrp="1"/>
          </p:cNvSpPr>
          <p:nvPr>
            <p:ph type="hdr" sz="quarter"/>
          </p:nvPr>
        </p:nvSpPr>
        <p:spPr bwMode="auto">
          <a:noFill/>
          <a:ln>
            <a:miter lim="800000"/>
            <a:headEnd/>
            <a:tailEnd/>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3034505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60420" name="Header Placeholder 3"/>
          <p:cNvSpPr>
            <a:spLocks noGrp="1"/>
          </p:cNvSpPr>
          <p:nvPr>
            <p:ph type="hdr" sz="quarter"/>
          </p:nvPr>
        </p:nvSpPr>
        <p:spPr bwMode="auto">
          <a:noFill/>
          <a:ln>
            <a:miter lim="800000"/>
            <a:headEnd/>
            <a:tailEnd/>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3331945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63492" name="Header Placeholder 3"/>
          <p:cNvSpPr>
            <a:spLocks noGrp="1"/>
          </p:cNvSpPr>
          <p:nvPr>
            <p:ph type="hdr" sz="quarter"/>
          </p:nvPr>
        </p:nvSpPr>
        <p:spPr bwMode="auto">
          <a:noFill/>
          <a:ln>
            <a:miter lim="800000"/>
            <a:headEnd/>
            <a:tailEnd/>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1531415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65540" name="Header Placeholder 3"/>
          <p:cNvSpPr>
            <a:spLocks noGrp="1"/>
          </p:cNvSpPr>
          <p:nvPr>
            <p:ph type="hdr" sz="quarter"/>
          </p:nvPr>
        </p:nvSpPr>
        <p:spPr bwMode="auto">
          <a:noFill/>
          <a:ln>
            <a:miter lim="800000"/>
            <a:headEnd/>
            <a:tailEnd/>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2967930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67588" name="Header Placeholder 3"/>
          <p:cNvSpPr>
            <a:spLocks noGrp="1"/>
          </p:cNvSpPr>
          <p:nvPr>
            <p:ph type="hdr" sz="quarter"/>
          </p:nvPr>
        </p:nvSpPr>
        <p:spPr bwMode="auto">
          <a:noFill/>
          <a:ln>
            <a:miter lim="800000"/>
            <a:headEnd/>
            <a:tailEnd/>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1328639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69636" name="Header Placeholder 3"/>
          <p:cNvSpPr>
            <a:spLocks noGrp="1"/>
          </p:cNvSpPr>
          <p:nvPr>
            <p:ph type="hdr" sz="quarter"/>
          </p:nvPr>
        </p:nvSpPr>
        <p:spPr bwMode="auto">
          <a:noFill/>
          <a:ln>
            <a:miter lim="800000"/>
            <a:headEnd/>
            <a:tailEnd/>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1938643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35844" name="Header Placeholder 3"/>
          <p:cNvSpPr>
            <a:spLocks noGrp="1"/>
          </p:cNvSpPr>
          <p:nvPr>
            <p:ph type="hdr" sz="quarter"/>
          </p:nvPr>
        </p:nvSpPr>
        <p:spPr bwMode="auto">
          <a:noFill/>
          <a:ln>
            <a:miter lim="800000"/>
            <a:headEnd/>
            <a:tailEnd/>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2153409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b="1" smtClean="0">
                <a:solidFill>
                  <a:srgbClr val="FF0066"/>
                </a:solidFill>
                <a:ea typeface="ＭＳ Ｐゴシック" pitchFamily="34" charset="-128"/>
              </a:rPr>
              <a:t>Bổ sung: 2013: 9369; 2014: 8845. (Nguồn: Cục cảnh sát giao thông, Bộ Công an)</a:t>
            </a:r>
          </a:p>
          <a:p>
            <a:pPr eaLnBrk="1" hangingPunct="1">
              <a:spcBef>
                <a:spcPct val="0"/>
              </a:spcBef>
            </a:pPr>
            <a:endParaRPr lang="en-US" altLang="en-US" smtClean="0">
              <a:ea typeface="ＭＳ Ｐゴシック" pitchFamily="34" charset="-128"/>
            </a:endParaRPr>
          </a:p>
        </p:txBody>
      </p:sp>
      <p:sp>
        <p:nvSpPr>
          <p:cNvPr id="43012" name="Header Placeholder 4"/>
          <p:cNvSpPr>
            <a:spLocks noGrp="1"/>
          </p:cNvSpPr>
          <p:nvPr>
            <p:ph type="hdr" sz="quarter"/>
          </p:nvPr>
        </p:nvSpPr>
        <p:spPr bwMode="auto">
          <a:noFill/>
          <a:ln>
            <a:miter lim="800000"/>
            <a:headEnd/>
            <a:tailEnd/>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1916419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45060" name="Header Placeholder 4"/>
          <p:cNvSpPr>
            <a:spLocks noGrp="1"/>
          </p:cNvSpPr>
          <p:nvPr>
            <p:ph type="hdr" sz="quarter"/>
          </p:nvPr>
        </p:nvSpPr>
        <p:spPr bwMode="auto">
          <a:noFill/>
          <a:ln>
            <a:miter lim="800000"/>
            <a:headEnd/>
            <a:tailEnd/>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3373674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47108" name="Header Placeholder 4"/>
          <p:cNvSpPr>
            <a:spLocks noGrp="1"/>
          </p:cNvSpPr>
          <p:nvPr>
            <p:ph type="hdr" sz="quarter"/>
          </p:nvPr>
        </p:nvSpPr>
        <p:spPr bwMode="auto">
          <a:noFill/>
          <a:ln>
            <a:miter lim="800000"/>
            <a:headEnd/>
            <a:tailEnd/>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1427043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49156" name="Header Placeholder 4"/>
          <p:cNvSpPr>
            <a:spLocks noGrp="1"/>
          </p:cNvSpPr>
          <p:nvPr>
            <p:ph type="hdr" sz="quarter"/>
          </p:nvPr>
        </p:nvSpPr>
        <p:spPr bwMode="auto">
          <a:noFill/>
          <a:ln>
            <a:miter lim="800000"/>
            <a:headEnd/>
            <a:tailEnd/>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2498973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52228" name="Header Placeholder 4"/>
          <p:cNvSpPr>
            <a:spLocks noGrp="1"/>
          </p:cNvSpPr>
          <p:nvPr>
            <p:ph type="hdr" sz="quarter"/>
          </p:nvPr>
        </p:nvSpPr>
        <p:spPr bwMode="auto">
          <a:noFill/>
          <a:ln>
            <a:miter lim="800000"/>
            <a:headEnd/>
            <a:tailEnd/>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2159812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ea typeface="ＭＳ Ｐゴシック" pitchFamily="34" charset="-128"/>
              </a:rPr>
              <a:t>Xe mô tô: có dung tích xi-lanh từ 50 cm</a:t>
            </a:r>
            <a:r>
              <a:rPr lang="en-US" altLang="en-US" baseline="30000" smtClean="0">
                <a:ea typeface="ＭＳ Ｐゴシック" pitchFamily="34" charset="-128"/>
              </a:rPr>
              <a:t>3</a:t>
            </a:r>
            <a:r>
              <a:rPr lang="en-US" altLang="en-US" smtClean="0">
                <a:ea typeface="ＭＳ Ｐゴシック" pitchFamily="34" charset="-128"/>
              </a:rPr>
              <a:t> trở lên;</a:t>
            </a:r>
          </a:p>
          <a:p>
            <a:r>
              <a:rPr lang="en-US" altLang="en-US" smtClean="0">
                <a:ea typeface="ＭＳ Ｐゴシック" pitchFamily="34" charset="-128"/>
              </a:rPr>
              <a:t>Xe gắn máy: có dung tích xi-lanh dưới 50 cm</a:t>
            </a:r>
            <a:r>
              <a:rPr lang="en-US" altLang="en-US" baseline="30000" smtClean="0">
                <a:ea typeface="ＭＳ Ｐゴシック" pitchFamily="34" charset="-128"/>
              </a:rPr>
              <a:t>3</a:t>
            </a:r>
            <a:endParaRPr lang="en-US" altLang="en-US" smtClean="0">
              <a:ea typeface="ＭＳ Ｐゴシック" pitchFamily="34" charset="-128"/>
            </a:endParaRPr>
          </a:p>
        </p:txBody>
      </p:sp>
      <p:sp>
        <p:nvSpPr>
          <p:cNvPr id="4" name="Header Placeholder 3"/>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3163775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4" name="Header Placeholder 3"/>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2975329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1D15D2-64DC-4815-8C16-71FEBA90CBCC}" type="datetimeFigureOut">
              <a:rPr lang="en-US" smtClean="0"/>
              <a:t>27/09/2017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9976C-3A4E-4FFD-9C94-AB98B956BD62}" type="slidenum">
              <a:rPr lang="en-US" smtClean="0"/>
              <a:t>‹#›</a:t>
            </a:fld>
            <a:endParaRPr lang="en-US"/>
          </a:p>
        </p:txBody>
      </p:sp>
    </p:spTree>
    <p:extLst>
      <p:ext uri="{BB962C8B-B14F-4D97-AF65-F5344CB8AC3E}">
        <p14:creationId xmlns:p14="http://schemas.microsoft.com/office/powerpoint/2010/main" val="1715940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1D15D2-64DC-4815-8C16-71FEBA90CBCC}" type="datetimeFigureOut">
              <a:rPr lang="en-US" smtClean="0"/>
              <a:t>27/09/2017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9976C-3A4E-4FFD-9C94-AB98B956BD62}" type="slidenum">
              <a:rPr lang="en-US" smtClean="0"/>
              <a:t>‹#›</a:t>
            </a:fld>
            <a:endParaRPr lang="en-US"/>
          </a:p>
        </p:txBody>
      </p:sp>
    </p:spTree>
    <p:extLst>
      <p:ext uri="{BB962C8B-B14F-4D97-AF65-F5344CB8AC3E}">
        <p14:creationId xmlns:p14="http://schemas.microsoft.com/office/powerpoint/2010/main" val="797198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1D15D2-64DC-4815-8C16-71FEBA90CBCC}" type="datetimeFigureOut">
              <a:rPr lang="en-US" smtClean="0"/>
              <a:t>27/09/2017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9976C-3A4E-4FFD-9C94-AB98B956BD62}" type="slidenum">
              <a:rPr lang="en-US" smtClean="0"/>
              <a:t>‹#›</a:t>
            </a:fld>
            <a:endParaRPr lang="en-US"/>
          </a:p>
        </p:txBody>
      </p:sp>
    </p:spTree>
    <p:extLst>
      <p:ext uri="{BB962C8B-B14F-4D97-AF65-F5344CB8AC3E}">
        <p14:creationId xmlns:p14="http://schemas.microsoft.com/office/powerpoint/2010/main" val="2318646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8234F1-F471-4F65-91EC-AD40D2CB1BA8}" type="datetime1">
              <a:rPr lang="en-US"/>
              <a:pPr>
                <a:defRPr/>
              </a:pPr>
              <a:t>27/09/2017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FC5A995-E58C-44D3-B94D-EE7358E28E04}" type="slidenum">
              <a:rPr lang="en-US" altLang="en-US"/>
              <a:pPr/>
              <a:t>‹#›</a:t>
            </a:fld>
            <a:endParaRPr lang="en-US" altLang="en-US"/>
          </a:p>
        </p:txBody>
      </p:sp>
    </p:spTree>
    <p:extLst>
      <p:ext uri="{BB962C8B-B14F-4D97-AF65-F5344CB8AC3E}">
        <p14:creationId xmlns:p14="http://schemas.microsoft.com/office/powerpoint/2010/main" val="789536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atin typeface="Calibri" charset="0"/>
                <a:ea typeface="ＭＳ Ｐゴシック" charset="0"/>
                <a:cs typeface="Arial" charset="0"/>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5B15CB4A-4A37-48C5-A177-6DBE9DAB8B33}" type="slidenum">
              <a:rPr lang="en-US" altLang="en-US"/>
              <a:pPr/>
              <a:t>‹#›</a:t>
            </a:fld>
            <a:endParaRPr lang="en-US" altLang="en-US"/>
          </a:p>
        </p:txBody>
      </p:sp>
    </p:spTree>
    <p:extLst>
      <p:ext uri="{BB962C8B-B14F-4D97-AF65-F5344CB8AC3E}">
        <p14:creationId xmlns:p14="http://schemas.microsoft.com/office/powerpoint/2010/main" val="2382440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cxnSp>
        <p:nvCxnSpPr>
          <p:cNvPr id="4" name="Straight Connector 6"/>
          <p:cNvCxnSpPr>
            <a:cxnSpLocks noChangeShapeType="1"/>
          </p:cNvCxnSpPr>
          <p:nvPr userDrawn="1"/>
        </p:nvCxnSpPr>
        <p:spPr bwMode="auto">
          <a:xfrm>
            <a:off x="152400" y="533400"/>
            <a:ext cx="6675438" cy="0"/>
          </a:xfrm>
          <a:prstGeom prst="line">
            <a:avLst/>
          </a:prstGeom>
          <a:noFill/>
          <a:ln w="38100">
            <a:solidFill>
              <a:srgbClr val="FF0066"/>
            </a:solidFill>
            <a:round/>
            <a:headEnd/>
            <a:tailEnd/>
          </a:ln>
          <a:effectLst>
            <a:outerShdw blurRad="63500" dist="23000" dir="5400000" rotWithShape="0">
              <a:srgbClr val="000000">
                <a:alpha val="34999"/>
              </a:srgbClr>
            </a:outerShdw>
          </a:effectLst>
          <a:extLst/>
        </p:spPr>
      </p:cxn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65AA6C1-40F8-4D91-AFFB-7CB752B96CD8}" type="datetime1">
              <a:rPr lang="en-US"/>
              <a:pPr>
                <a:defRPr/>
              </a:pPr>
              <a:t>27/09/2017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33DD8C4-D5FD-450E-9D59-645F3524F701}" type="slidenum">
              <a:rPr lang="en-US" altLang="en-US"/>
              <a:pPr/>
              <a:t>‹#›</a:t>
            </a:fld>
            <a:endParaRPr lang="en-US" altLang="en-US"/>
          </a:p>
        </p:txBody>
      </p:sp>
    </p:spTree>
    <p:extLst>
      <p:ext uri="{BB962C8B-B14F-4D97-AF65-F5344CB8AC3E}">
        <p14:creationId xmlns:p14="http://schemas.microsoft.com/office/powerpoint/2010/main" val="578543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0_Title and Content">
    <p:spTree>
      <p:nvGrpSpPr>
        <p:cNvPr id="1" name=""/>
        <p:cNvGrpSpPr/>
        <p:nvPr/>
      </p:nvGrpSpPr>
      <p:grpSpPr>
        <a:xfrm>
          <a:off x="0" y="0"/>
          <a:ext cx="0" cy="0"/>
          <a:chOff x="0" y="0"/>
          <a:chExt cx="0" cy="0"/>
        </a:xfrm>
      </p:grpSpPr>
      <p:cxnSp>
        <p:nvCxnSpPr>
          <p:cNvPr id="4" name="Straight Connector 8"/>
          <p:cNvCxnSpPr>
            <a:cxnSpLocks noChangeShapeType="1"/>
          </p:cNvCxnSpPr>
          <p:nvPr userDrawn="1"/>
        </p:nvCxnSpPr>
        <p:spPr bwMode="auto">
          <a:xfrm>
            <a:off x="152400" y="533400"/>
            <a:ext cx="7086600" cy="0"/>
          </a:xfrm>
          <a:prstGeom prst="line">
            <a:avLst/>
          </a:prstGeom>
          <a:noFill/>
          <a:ln w="38100">
            <a:solidFill>
              <a:srgbClr val="FF0066"/>
            </a:solidFill>
            <a:round/>
            <a:headEnd/>
            <a:tailEnd/>
          </a:ln>
          <a:effectLst>
            <a:outerShdw blurRad="63500" dist="23000" dir="5400000" rotWithShape="0">
              <a:srgbClr val="000000">
                <a:alpha val="34999"/>
              </a:srgbClr>
            </a:outerShdw>
          </a:effectLst>
          <a:extLst/>
        </p:spPr>
      </p:cxnSp>
      <p:pic>
        <p:nvPicPr>
          <p:cNvPr id="5" name="Picture 2"/>
          <p:cNvPicPr>
            <a:picLocks noChangeAspect="1" noChangeArrowheads="1"/>
          </p:cNvPicPr>
          <p:nvPr userDrawn="1"/>
        </p:nvPicPr>
        <p:blipFill>
          <a:blip r:embed="rId2" cstate="print"/>
          <a:srcRect/>
          <a:stretch>
            <a:fillRect/>
          </a:stretch>
        </p:blipFill>
        <p:spPr bwMode="auto">
          <a:xfrm>
            <a:off x="7467600" y="88900"/>
            <a:ext cx="1327150" cy="368300"/>
          </a:xfrm>
          <a:prstGeom prst="rect">
            <a:avLst/>
          </a:prstGeom>
          <a:noFill/>
          <a:ln w="9525">
            <a:noFill/>
            <a:miter lim="800000"/>
            <a:headEnd/>
            <a:tailEnd/>
          </a:ln>
        </p:spPr>
      </p:pic>
      <p:pic>
        <p:nvPicPr>
          <p:cNvPr id="6" name="Picture 2"/>
          <p:cNvPicPr>
            <a:picLocks noChangeAspect="1" noChangeArrowheads="1"/>
          </p:cNvPicPr>
          <p:nvPr userDrawn="1"/>
        </p:nvPicPr>
        <p:blipFill>
          <a:blip r:embed="rId3" cstate="print"/>
          <a:srcRect/>
          <a:stretch>
            <a:fillRect/>
          </a:stretch>
        </p:blipFill>
        <p:spPr bwMode="auto">
          <a:xfrm>
            <a:off x="228600" y="122238"/>
            <a:ext cx="381000" cy="307975"/>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563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cxnSp>
        <p:nvCxnSpPr>
          <p:cNvPr id="4" name="Straight Connector 6"/>
          <p:cNvCxnSpPr>
            <a:cxnSpLocks noChangeShapeType="1"/>
          </p:cNvCxnSpPr>
          <p:nvPr userDrawn="1"/>
        </p:nvCxnSpPr>
        <p:spPr bwMode="auto">
          <a:xfrm>
            <a:off x="152400" y="533400"/>
            <a:ext cx="6675438" cy="0"/>
          </a:xfrm>
          <a:prstGeom prst="line">
            <a:avLst/>
          </a:prstGeom>
          <a:noFill/>
          <a:ln w="38100">
            <a:solidFill>
              <a:srgbClr val="FF0066"/>
            </a:solidFill>
            <a:round/>
            <a:headEnd/>
            <a:tailEnd/>
          </a:ln>
          <a:effectLst>
            <a:outerShdw blurRad="63500" dist="23000" dir="5400000" rotWithShape="0">
              <a:srgbClr val="000000">
                <a:alpha val="34999"/>
              </a:srgbClr>
            </a:outerShdw>
          </a:effectLst>
          <a:extLst/>
        </p:spPr>
      </p:cxn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A2DAA47-D9DC-4E43-A1EA-B3F22BC6239F}" type="datetime1">
              <a:rPr lang="en-US"/>
              <a:pPr>
                <a:defRPr/>
              </a:pPr>
              <a:t>27/09/2017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33B7B80-0B00-4A3E-8829-CB4E485E9F4C}" type="slidenum">
              <a:rPr lang="en-US" altLang="en-US"/>
              <a:pPr/>
              <a:t>‹#›</a:t>
            </a:fld>
            <a:endParaRPr lang="en-US" altLang="en-US"/>
          </a:p>
        </p:txBody>
      </p:sp>
    </p:spTree>
    <p:extLst>
      <p:ext uri="{BB962C8B-B14F-4D97-AF65-F5344CB8AC3E}">
        <p14:creationId xmlns:p14="http://schemas.microsoft.com/office/powerpoint/2010/main" val="122788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1D15D2-64DC-4815-8C16-71FEBA90CBCC}" type="datetimeFigureOut">
              <a:rPr lang="en-US" smtClean="0"/>
              <a:t>27/09/2017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9976C-3A4E-4FFD-9C94-AB98B956BD62}" type="slidenum">
              <a:rPr lang="en-US" smtClean="0"/>
              <a:t>‹#›</a:t>
            </a:fld>
            <a:endParaRPr lang="en-US"/>
          </a:p>
        </p:txBody>
      </p:sp>
    </p:spTree>
    <p:extLst>
      <p:ext uri="{BB962C8B-B14F-4D97-AF65-F5344CB8AC3E}">
        <p14:creationId xmlns:p14="http://schemas.microsoft.com/office/powerpoint/2010/main" val="4105347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1D15D2-64DC-4815-8C16-71FEBA90CBCC}" type="datetimeFigureOut">
              <a:rPr lang="en-US" smtClean="0"/>
              <a:t>27/09/2017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9976C-3A4E-4FFD-9C94-AB98B956BD62}" type="slidenum">
              <a:rPr lang="en-US" smtClean="0"/>
              <a:t>‹#›</a:t>
            </a:fld>
            <a:endParaRPr lang="en-US"/>
          </a:p>
        </p:txBody>
      </p:sp>
    </p:spTree>
    <p:extLst>
      <p:ext uri="{BB962C8B-B14F-4D97-AF65-F5344CB8AC3E}">
        <p14:creationId xmlns:p14="http://schemas.microsoft.com/office/powerpoint/2010/main" val="34465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1D15D2-64DC-4815-8C16-71FEBA90CBCC}" type="datetimeFigureOut">
              <a:rPr lang="en-US" smtClean="0"/>
              <a:t>27/09/2017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9976C-3A4E-4FFD-9C94-AB98B956BD62}" type="slidenum">
              <a:rPr lang="en-US" smtClean="0"/>
              <a:t>‹#›</a:t>
            </a:fld>
            <a:endParaRPr lang="en-US"/>
          </a:p>
        </p:txBody>
      </p:sp>
    </p:spTree>
    <p:extLst>
      <p:ext uri="{BB962C8B-B14F-4D97-AF65-F5344CB8AC3E}">
        <p14:creationId xmlns:p14="http://schemas.microsoft.com/office/powerpoint/2010/main" val="667517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1D15D2-64DC-4815-8C16-71FEBA90CBCC}" type="datetimeFigureOut">
              <a:rPr lang="en-US" smtClean="0"/>
              <a:t>27/09/2017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39976C-3A4E-4FFD-9C94-AB98B956BD62}" type="slidenum">
              <a:rPr lang="en-US" smtClean="0"/>
              <a:t>‹#›</a:t>
            </a:fld>
            <a:endParaRPr lang="en-US"/>
          </a:p>
        </p:txBody>
      </p:sp>
    </p:spTree>
    <p:extLst>
      <p:ext uri="{BB962C8B-B14F-4D97-AF65-F5344CB8AC3E}">
        <p14:creationId xmlns:p14="http://schemas.microsoft.com/office/powerpoint/2010/main" val="2397242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1D15D2-64DC-4815-8C16-71FEBA90CBCC}" type="datetimeFigureOut">
              <a:rPr lang="en-US" smtClean="0"/>
              <a:t>27/09/2017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39976C-3A4E-4FFD-9C94-AB98B956BD62}" type="slidenum">
              <a:rPr lang="en-US" smtClean="0"/>
              <a:t>‹#›</a:t>
            </a:fld>
            <a:endParaRPr lang="en-US"/>
          </a:p>
        </p:txBody>
      </p:sp>
    </p:spTree>
    <p:extLst>
      <p:ext uri="{BB962C8B-B14F-4D97-AF65-F5344CB8AC3E}">
        <p14:creationId xmlns:p14="http://schemas.microsoft.com/office/powerpoint/2010/main" val="1468834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1D15D2-64DC-4815-8C16-71FEBA90CBCC}" type="datetimeFigureOut">
              <a:rPr lang="en-US" smtClean="0"/>
              <a:t>27/09/2017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39976C-3A4E-4FFD-9C94-AB98B956BD62}" type="slidenum">
              <a:rPr lang="en-US" smtClean="0"/>
              <a:t>‹#›</a:t>
            </a:fld>
            <a:endParaRPr lang="en-US"/>
          </a:p>
        </p:txBody>
      </p:sp>
    </p:spTree>
    <p:extLst>
      <p:ext uri="{BB962C8B-B14F-4D97-AF65-F5344CB8AC3E}">
        <p14:creationId xmlns:p14="http://schemas.microsoft.com/office/powerpoint/2010/main" val="1580183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1D15D2-64DC-4815-8C16-71FEBA90CBCC}" type="datetimeFigureOut">
              <a:rPr lang="en-US" smtClean="0"/>
              <a:t>27/09/2017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9976C-3A4E-4FFD-9C94-AB98B956BD62}" type="slidenum">
              <a:rPr lang="en-US" smtClean="0"/>
              <a:t>‹#›</a:t>
            </a:fld>
            <a:endParaRPr lang="en-US"/>
          </a:p>
        </p:txBody>
      </p:sp>
    </p:spTree>
    <p:extLst>
      <p:ext uri="{BB962C8B-B14F-4D97-AF65-F5344CB8AC3E}">
        <p14:creationId xmlns:p14="http://schemas.microsoft.com/office/powerpoint/2010/main" val="3711348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1D15D2-64DC-4815-8C16-71FEBA90CBCC}" type="datetimeFigureOut">
              <a:rPr lang="en-US" smtClean="0"/>
              <a:t>27/09/2017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9976C-3A4E-4FFD-9C94-AB98B956BD62}" type="slidenum">
              <a:rPr lang="en-US" smtClean="0"/>
              <a:t>‹#›</a:t>
            </a:fld>
            <a:endParaRPr lang="en-US"/>
          </a:p>
        </p:txBody>
      </p:sp>
    </p:spTree>
    <p:extLst>
      <p:ext uri="{BB962C8B-B14F-4D97-AF65-F5344CB8AC3E}">
        <p14:creationId xmlns:p14="http://schemas.microsoft.com/office/powerpoint/2010/main" val="217916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1D15D2-64DC-4815-8C16-71FEBA90CBCC}" type="datetimeFigureOut">
              <a:rPr lang="en-US" smtClean="0"/>
              <a:t>27/09/2017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9976C-3A4E-4FFD-9C94-AB98B956BD62}" type="slidenum">
              <a:rPr lang="en-US" smtClean="0"/>
              <a:t>‹#›</a:t>
            </a:fld>
            <a:endParaRPr lang="en-US"/>
          </a:p>
        </p:txBody>
      </p:sp>
    </p:spTree>
    <p:extLst>
      <p:ext uri="{BB962C8B-B14F-4D97-AF65-F5344CB8AC3E}">
        <p14:creationId xmlns:p14="http://schemas.microsoft.com/office/powerpoint/2010/main" val="706780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file:///D:\A-%20SFD\2-%20Curriculum\7-%20Other%20courses\5-%20Teenager\3-%20Curriculum%202016\So%20lieu%20TNGT-update.xlsx!Sheet1!%5bSo%20lieu%20TNGT-update.xlsx%5dSheet1%20Chart%20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8"/>
          <p:cNvSpPr>
            <a:spLocks noGrp="1"/>
          </p:cNvSpPr>
          <p:nvPr>
            <p:ph type="sldNum" sz="quarter" idx="12"/>
          </p:nvPr>
        </p:nvSpPr>
        <p:spPr bwMode="auto">
          <a:noFill/>
          <a:ln>
            <a:miter lim="800000"/>
            <a:headEnd/>
            <a:tailEnd/>
          </a:ln>
        </p:spPr>
        <p:txBody>
          <a:bodyPr/>
          <a:lstStyle/>
          <a:p>
            <a:fld id="{E5863D0D-DF49-4DE3-A46D-F41C4CD4BB16}" type="slidenum">
              <a:rPr lang="en-US" altLang="en-US"/>
              <a:pPr/>
              <a:t>1</a:t>
            </a:fld>
            <a:endParaRPr lang="en-US" altLang="en-US"/>
          </a:p>
        </p:txBody>
      </p:sp>
      <p:grpSp>
        <p:nvGrpSpPr>
          <p:cNvPr id="2" name="Group 9"/>
          <p:cNvGrpSpPr>
            <a:grpSpLocks/>
          </p:cNvGrpSpPr>
          <p:nvPr/>
        </p:nvGrpSpPr>
        <p:grpSpPr bwMode="auto">
          <a:xfrm>
            <a:off x="583248" y="685800"/>
            <a:ext cx="8153400" cy="1295400"/>
            <a:chOff x="533400" y="1295400"/>
            <a:chExt cx="8153400" cy="1295400"/>
          </a:xfrm>
          <a:solidFill>
            <a:srgbClr val="FF6600"/>
          </a:solidFill>
        </p:grpSpPr>
        <p:sp>
          <p:nvSpPr>
            <p:cNvPr id="31750" name="TextBox 10"/>
            <p:cNvSpPr txBox="1">
              <a:spLocks noChangeArrowheads="1"/>
            </p:cNvSpPr>
            <p:nvPr/>
          </p:nvSpPr>
          <p:spPr bwMode="auto">
            <a:xfrm>
              <a:off x="865188" y="1690688"/>
              <a:ext cx="1600200" cy="400050"/>
            </a:xfrm>
            <a:prstGeom prst="rect">
              <a:avLst/>
            </a:prstGeom>
            <a:grpFill/>
            <a:ln w="9525">
              <a:noFill/>
              <a:miter lim="800000"/>
              <a:headEnd/>
              <a:tailEnd/>
            </a:ln>
          </p:spPr>
          <p:txBody>
            <a:bodyPr>
              <a:spAutoFit/>
            </a:bodyPr>
            <a:lstStyle/>
            <a:p>
              <a:pPr eaLnBrk="1" hangingPunct="1"/>
              <a:r>
                <a:rPr lang="en-US" altLang="en-US" sz="2000" b="1">
                  <a:latin typeface="Tahoma" pitchFamily="34" charset="0"/>
                  <a:cs typeface="Tahoma" pitchFamily="34" charset="0"/>
                </a:rPr>
                <a:t>Bài 1</a:t>
              </a:r>
            </a:p>
          </p:txBody>
        </p:sp>
        <p:grpSp>
          <p:nvGrpSpPr>
            <p:cNvPr id="31751" name="Group 8"/>
            <p:cNvGrpSpPr>
              <a:grpSpLocks/>
            </p:cNvGrpSpPr>
            <p:nvPr/>
          </p:nvGrpSpPr>
          <p:grpSpPr bwMode="auto">
            <a:xfrm>
              <a:off x="533400" y="1295400"/>
              <a:ext cx="8153400" cy="1295400"/>
              <a:chOff x="0" y="14507"/>
              <a:chExt cx="8077200" cy="1099914"/>
            </a:xfrm>
            <a:grpFill/>
          </p:grpSpPr>
          <p:sp>
            <p:nvSpPr>
              <p:cNvPr id="11" name="Rounded Rectangle 10"/>
              <p:cNvSpPr/>
              <p:nvPr/>
            </p:nvSpPr>
            <p:spPr>
              <a:xfrm>
                <a:off x="0" y="14507"/>
                <a:ext cx="8077200" cy="109991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ounded Rectangle 4"/>
              <p:cNvSpPr/>
              <p:nvPr/>
            </p:nvSpPr>
            <p:spPr>
              <a:xfrm>
                <a:off x="1725212" y="14507"/>
                <a:ext cx="6351988" cy="1099914"/>
              </a:xfrm>
              <a:prstGeom prst="rect">
                <a:avLst/>
              </a:prstGeom>
              <a:noFill/>
            </p:spPr>
            <p:style>
              <a:lnRef idx="0">
                <a:scrgbClr r="0" g="0" b="0"/>
              </a:lnRef>
              <a:fillRef idx="0">
                <a:scrgbClr r="0" g="0" b="0"/>
              </a:fillRef>
              <a:effectRef idx="0">
                <a:scrgbClr r="0" g="0" b="0"/>
              </a:effectRef>
              <a:fontRef idx="minor">
                <a:schemeClr val="lt1"/>
              </a:fontRef>
            </p:style>
            <p:txBody>
              <a:bodyPr tIns="91440" bIns="91440" spcCol="1270" anchor="ctr"/>
              <a:lstStyle/>
              <a:p>
                <a:pPr defTabSz="1066800" eaLnBrk="1" hangingPunct="1">
                  <a:lnSpc>
                    <a:spcPts val="3300"/>
                  </a:lnSpc>
                  <a:spcAft>
                    <a:spcPct val="35000"/>
                  </a:spcAft>
                  <a:defRPr/>
                </a:pPr>
                <a:r>
                  <a:rPr lang="en-US" sz="2400" b="1" dirty="0" err="1">
                    <a:solidFill>
                      <a:schemeClr val="tx1"/>
                    </a:solidFill>
                    <a:latin typeface="Tahoma" pitchFamily="34" charset="0"/>
                    <a:cs typeface="Tahoma" pitchFamily="34" charset="0"/>
                  </a:rPr>
                  <a:t>Tầm</a:t>
                </a:r>
                <a:r>
                  <a:rPr lang="en-US" sz="2400" b="1" dirty="0">
                    <a:solidFill>
                      <a:schemeClr val="tx1"/>
                    </a:solidFill>
                    <a:latin typeface="Tahoma" pitchFamily="34" charset="0"/>
                    <a:cs typeface="Tahoma" pitchFamily="34" charset="0"/>
                  </a:rPr>
                  <a:t> </a:t>
                </a:r>
                <a:r>
                  <a:rPr lang="en-US" sz="2400" b="1" dirty="0" err="1">
                    <a:solidFill>
                      <a:schemeClr val="tx1"/>
                    </a:solidFill>
                    <a:latin typeface="Tahoma" pitchFamily="34" charset="0"/>
                    <a:cs typeface="Tahoma" pitchFamily="34" charset="0"/>
                  </a:rPr>
                  <a:t>quan</a:t>
                </a:r>
                <a:r>
                  <a:rPr lang="en-US" sz="2400" b="1" dirty="0">
                    <a:solidFill>
                      <a:schemeClr val="tx1"/>
                    </a:solidFill>
                    <a:latin typeface="Tahoma" pitchFamily="34" charset="0"/>
                    <a:cs typeface="Tahoma" pitchFamily="34" charset="0"/>
                  </a:rPr>
                  <a:t> </a:t>
                </a:r>
                <a:r>
                  <a:rPr lang="en-US" sz="2400" b="1" dirty="0" err="1">
                    <a:solidFill>
                      <a:schemeClr val="tx1"/>
                    </a:solidFill>
                    <a:latin typeface="Tahoma" pitchFamily="34" charset="0"/>
                    <a:cs typeface="Tahoma" pitchFamily="34" charset="0"/>
                  </a:rPr>
                  <a:t>trọng</a:t>
                </a:r>
                <a:r>
                  <a:rPr lang="en-US" sz="2400" b="1" dirty="0">
                    <a:solidFill>
                      <a:schemeClr val="tx1"/>
                    </a:solidFill>
                    <a:latin typeface="Tahoma" pitchFamily="34" charset="0"/>
                    <a:cs typeface="Tahoma" pitchFamily="34" charset="0"/>
                  </a:rPr>
                  <a:t> </a:t>
                </a:r>
                <a:r>
                  <a:rPr lang="en-US" sz="2400" b="1" dirty="0" err="1">
                    <a:solidFill>
                      <a:schemeClr val="tx1"/>
                    </a:solidFill>
                    <a:latin typeface="Tahoma" pitchFamily="34" charset="0"/>
                    <a:cs typeface="Tahoma" pitchFamily="34" charset="0"/>
                  </a:rPr>
                  <a:t>của</a:t>
                </a:r>
                <a:r>
                  <a:rPr lang="en-US" sz="2400" b="1" dirty="0">
                    <a:solidFill>
                      <a:schemeClr val="tx1"/>
                    </a:solidFill>
                    <a:latin typeface="Tahoma" pitchFamily="34" charset="0"/>
                    <a:cs typeface="Tahoma" pitchFamily="34" charset="0"/>
                  </a:rPr>
                  <a:t> </a:t>
                </a:r>
                <a:r>
                  <a:rPr lang="en-US" sz="2400" b="1" dirty="0" err="1">
                    <a:solidFill>
                      <a:schemeClr val="tx1"/>
                    </a:solidFill>
                    <a:latin typeface="Tahoma" pitchFamily="34" charset="0"/>
                    <a:cs typeface="Tahoma" pitchFamily="34" charset="0"/>
                  </a:rPr>
                  <a:t>việc</a:t>
                </a:r>
                <a:r>
                  <a:rPr lang="en-US" sz="2400" b="1" dirty="0">
                    <a:solidFill>
                      <a:schemeClr val="tx1"/>
                    </a:solidFill>
                    <a:latin typeface="Tahoma" pitchFamily="34" charset="0"/>
                    <a:cs typeface="Tahoma" pitchFamily="34" charset="0"/>
                  </a:rPr>
                  <a:t> </a:t>
                </a:r>
                <a:r>
                  <a:rPr lang="en-US" sz="2400" b="1" dirty="0" err="1">
                    <a:solidFill>
                      <a:schemeClr val="tx1"/>
                    </a:solidFill>
                    <a:latin typeface="Tahoma" pitchFamily="34" charset="0"/>
                    <a:cs typeface="Tahoma" pitchFamily="34" charset="0"/>
                  </a:rPr>
                  <a:t>tuân</a:t>
                </a:r>
                <a:r>
                  <a:rPr lang="en-US" sz="2400" b="1" dirty="0">
                    <a:solidFill>
                      <a:schemeClr val="tx1"/>
                    </a:solidFill>
                    <a:latin typeface="Tahoma" pitchFamily="34" charset="0"/>
                    <a:cs typeface="Tahoma" pitchFamily="34" charset="0"/>
                  </a:rPr>
                  <a:t> </a:t>
                </a:r>
                <a:r>
                  <a:rPr lang="en-US" sz="2400" b="1" dirty="0" err="1">
                    <a:solidFill>
                      <a:schemeClr val="tx1"/>
                    </a:solidFill>
                    <a:latin typeface="Tahoma" pitchFamily="34" charset="0"/>
                    <a:cs typeface="Tahoma" pitchFamily="34" charset="0"/>
                  </a:rPr>
                  <a:t>thủ</a:t>
                </a:r>
                <a:r>
                  <a:rPr lang="en-US" sz="2400" b="1" dirty="0">
                    <a:solidFill>
                      <a:schemeClr val="tx1"/>
                    </a:solidFill>
                    <a:latin typeface="Tahoma" pitchFamily="34" charset="0"/>
                    <a:cs typeface="Tahoma" pitchFamily="34" charset="0"/>
                  </a:rPr>
                  <a:t/>
                </a:r>
                <a:br>
                  <a:rPr lang="en-US" sz="2400" b="1" dirty="0">
                    <a:solidFill>
                      <a:schemeClr val="tx1"/>
                    </a:solidFill>
                    <a:latin typeface="Tahoma" pitchFamily="34" charset="0"/>
                    <a:cs typeface="Tahoma" pitchFamily="34" charset="0"/>
                  </a:rPr>
                </a:br>
                <a:r>
                  <a:rPr lang="en-US" sz="2400" b="1" dirty="0" err="1">
                    <a:solidFill>
                      <a:schemeClr val="tx1"/>
                    </a:solidFill>
                    <a:latin typeface="Tahoma" pitchFamily="34" charset="0"/>
                    <a:cs typeface="Tahoma" pitchFamily="34" charset="0"/>
                  </a:rPr>
                  <a:t>các</a:t>
                </a:r>
                <a:r>
                  <a:rPr lang="en-US" sz="2400" b="1" dirty="0">
                    <a:solidFill>
                      <a:schemeClr val="tx1"/>
                    </a:solidFill>
                    <a:latin typeface="Tahoma" pitchFamily="34" charset="0"/>
                    <a:cs typeface="Tahoma" pitchFamily="34" charset="0"/>
                  </a:rPr>
                  <a:t> </a:t>
                </a:r>
                <a:r>
                  <a:rPr lang="en-US" sz="2400" b="1" dirty="0" err="1">
                    <a:solidFill>
                      <a:schemeClr val="tx1"/>
                    </a:solidFill>
                    <a:latin typeface="Tahoma" pitchFamily="34" charset="0"/>
                    <a:cs typeface="Tahoma" pitchFamily="34" charset="0"/>
                  </a:rPr>
                  <a:t>quy</a:t>
                </a:r>
                <a:r>
                  <a:rPr lang="en-US" sz="2400" b="1" dirty="0">
                    <a:solidFill>
                      <a:schemeClr val="tx1"/>
                    </a:solidFill>
                    <a:latin typeface="Tahoma" pitchFamily="34" charset="0"/>
                    <a:cs typeface="Tahoma" pitchFamily="34" charset="0"/>
                  </a:rPr>
                  <a:t> </a:t>
                </a:r>
                <a:r>
                  <a:rPr lang="en-US" sz="2400" b="1" dirty="0" err="1">
                    <a:solidFill>
                      <a:schemeClr val="tx1"/>
                    </a:solidFill>
                    <a:latin typeface="Tahoma" pitchFamily="34" charset="0"/>
                    <a:cs typeface="Tahoma" pitchFamily="34" charset="0"/>
                  </a:rPr>
                  <a:t>tắc</a:t>
                </a:r>
                <a:r>
                  <a:rPr lang="en-US" sz="2400" b="1" dirty="0">
                    <a:solidFill>
                      <a:schemeClr val="tx1"/>
                    </a:solidFill>
                    <a:latin typeface="Tahoma" pitchFamily="34" charset="0"/>
                    <a:cs typeface="Tahoma" pitchFamily="34" charset="0"/>
                  </a:rPr>
                  <a:t> </a:t>
                </a:r>
                <a:r>
                  <a:rPr lang="en-US" sz="2400" b="1" dirty="0" err="1">
                    <a:solidFill>
                      <a:schemeClr val="tx1"/>
                    </a:solidFill>
                    <a:latin typeface="Tahoma" pitchFamily="34" charset="0"/>
                    <a:cs typeface="Tahoma" pitchFamily="34" charset="0"/>
                  </a:rPr>
                  <a:t>giao</a:t>
                </a:r>
                <a:r>
                  <a:rPr lang="en-US" sz="2400" b="1" dirty="0">
                    <a:solidFill>
                      <a:schemeClr val="tx1"/>
                    </a:solidFill>
                    <a:latin typeface="Tahoma" pitchFamily="34" charset="0"/>
                    <a:cs typeface="Tahoma" pitchFamily="34" charset="0"/>
                  </a:rPr>
                  <a:t> </a:t>
                </a:r>
                <a:r>
                  <a:rPr lang="en-US" sz="2400" b="1" dirty="0" err="1">
                    <a:solidFill>
                      <a:schemeClr val="tx1"/>
                    </a:solidFill>
                    <a:latin typeface="Tahoma" pitchFamily="34" charset="0"/>
                    <a:cs typeface="Tahoma" pitchFamily="34" charset="0"/>
                  </a:rPr>
                  <a:t>thông</a:t>
                </a:r>
                <a:r>
                  <a:rPr lang="en-US" sz="2400" b="1" dirty="0">
                    <a:solidFill>
                      <a:schemeClr val="tx1"/>
                    </a:solidFill>
                    <a:latin typeface="Tahoma" pitchFamily="34" charset="0"/>
                    <a:cs typeface="Tahoma" pitchFamily="34" charset="0"/>
                  </a:rPr>
                  <a:t> </a:t>
                </a:r>
                <a:r>
                  <a:rPr lang="en-US" sz="2400" b="1" dirty="0" err="1">
                    <a:solidFill>
                      <a:schemeClr val="tx1"/>
                    </a:solidFill>
                    <a:latin typeface="Tahoma" pitchFamily="34" charset="0"/>
                    <a:cs typeface="Tahoma" pitchFamily="34" charset="0"/>
                  </a:rPr>
                  <a:t>đường</a:t>
                </a:r>
                <a:r>
                  <a:rPr lang="en-US" sz="2400" b="1" dirty="0">
                    <a:solidFill>
                      <a:schemeClr val="tx1"/>
                    </a:solidFill>
                    <a:latin typeface="Tahoma" pitchFamily="34" charset="0"/>
                    <a:cs typeface="Tahoma" pitchFamily="34" charset="0"/>
                  </a:rPr>
                  <a:t> </a:t>
                </a:r>
                <a:r>
                  <a:rPr lang="en-US" sz="2400" b="1" dirty="0" err="1">
                    <a:solidFill>
                      <a:schemeClr val="tx1"/>
                    </a:solidFill>
                    <a:latin typeface="Tahoma" pitchFamily="34" charset="0"/>
                    <a:cs typeface="Tahoma" pitchFamily="34" charset="0"/>
                  </a:rPr>
                  <a:t>bộ</a:t>
                </a:r>
                <a:endParaRPr lang="en-US" sz="2400" b="1" dirty="0">
                  <a:solidFill>
                    <a:schemeClr val="tx1"/>
                  </a:solidFill>
                  <a:latin typeface="Tahoma" pitchFamily="34" charset="0"/>
                  <a:cs typeface="Tahoma" pitchFamily="34" charset="0"/>
                </a:endParaRPr>
              </a:p>
            </p:txBody>
          </p:sp>
        </p:grpSp>
        <p:sp>
          <p:nvSpPr>
            <p:cNvPr id="13" name="7-Point Star 12"/>
            <p:cNvSpPr/>
            <p:nvPr/>
          </p:nvSpPr>
          <p:spPr>
            <a:xfrm>
              <a:off x="609600" y="1447800"/>
              <a:ext cx="1447800" cy="1066800"/>
            </a:xfrm>
            <a:prstGeom prst="star7">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a:solidFill>
                    <a:schemeClr val="tx1"/>
                  </a:solidFill>
                  <a:latin typeface="Tahoma" pitchFamily="34" charset="0"/>
                  <a:ea typeface="ＭＳ Ｐゴシック" pitchFamily="34" charset="-128"/>
                  <a:cs typeface="Tahoma" pitchFamily="34" charset="0"/>
                </a:rPr>
                <a:t>Bài 1</a:t>
              </a:r>
            </a:p>
          </p:txBody>
        </p:sp>
      </p:grpSp>
      <p:sp>
        <p:nvSpPr>
          <p:cNvPr id="28679" name="Rectangle 14"/>
          <p:cNvSpPr>
            <a:spLocks noChangeArrowheads="1"/>
          </p:cNvSpPr>
          <p:nvPr/>
        </p:nvSpPr>
        <p:spPr bwMode="auto">
          <a:xfrm>
            <a:off x="990600" y="2667000"/>
            <a:ext cx="7467600" cy="2308225"/>
          </a:xfrm>
          <a:prstGeom prst="rect">
            <a:avLst/>
          </a:prstGeom>
          <a:noFill/>
          <a:ln w="9525">
            <a:noFill/>
            <a:miter lim="800000"/>
            <a:headEnd/>
            <a:tailEnd/>
          </a:ln>
        </p:spPr>
        <p:txBody>
          <a:bodyPr>
            <a:spAutoFit/>
          </a:bodyPr>
          <a:lstStyle/>
          <a:p>
            <a:pPr marL="342900" indent="-342900" eaLnBrk="1" hangingPunct="1">
              <a:buFontTx/>
              <a:buAutoNum type="arabicPeriod"/>
            </a:pPr>
            <a:r>
              <a:rPr lang="en-US" altLang="en-US" sz="2400" b="1" dirty="0" err="1">
                <a:solidFill>
                  <a:srgbClr val="000000"/>
                </a:solidFill>
                <a:latin typeface="Tahoma" pitchFamily="34" charset="0"/>
                <a:cs typeface="Tahoma" pitchFamily="34" charset="0"/>
              </a:rPr>
              <a:t>Tình</a:t>
            </a:r>
            <a:r>
              <a:rPr lang="en-US" altLang="en-US" sz="2400" b="1" dirty="0">
                <a:solidFill>
                  <a:srgbClr val="000000"/>
                </a:solidFill>
                <a:latin typeface="Tahoma" pitchFamily="34" charset="0"/>
                <a:cs typeface="Tahoma" pitchFamily="34" charset="0"/>
              </a:rPr>
              <a:t> </a:t>
            </a:r>
            <a:r>
              <a:rPr lang="en-US" altLang="en-US" sz="2400" b="1" dirty="0" err="1">
                <a:solidFill>
                  <a:srgbClr val="000000"/>
                </a:solidFill>
                <a:latin typeface="Tahoma" pitchFamily="34" charset="0"/>
                <a:cs typeface="Tahoma" pitchFamily="34" charset="0"/>
              </a:rPr>
              <a:t>hình</a:t>
            </a:r>
            <a:r>
              <a:rPr lang="en-US" altLang="en-US" sz="2400" b="1" dirty="0">
                <a:solidFill>
                  <a:srgbClr val="000000"/>
                </a:solidFill>
                <a:latin typeface="Tahoma" pitchFamily="34" charset="0"/>
                <a:cs typeface="Tahoma" pitchFamily="34" charset="0"/>
              </a:rPr>
              <a:t> </a:t>
            </a:r>
            <a:r>
              <a:rPr lang="en-US" altLang="en-US" sz="2400" b="1" dirty="0" err="1">
                <a:solidFill>
                  <a:srgbClr val="000000"/>
                </a:solidFill>
                <a:latin typeface="Tahoma" pitchFamily="34" charset="0"/>
                <a:cs typeface="Tahoma" pitchFamily="34" charset="0"/>
              </a:rPr>
              <a:t>trật</a:t>
            </a:r>
            <a:r>
              <a:rPr lang="en-US" altLang="en-US" sz="2400" b="1" dirty="0">
                <a:solidFill>
                  <a:srgbClr val="000000"/>
                </a:solidFill>
                <a:latin typeface="Tahoma" pitchFamily="34" charset="0"/>
                <a:cs typeface="Tahoma" pitchFamily="34" charset="0"/>
              </a:rPr>
              <a:t> </a:t>
            </a:r>
            <a:r>
              <a:rPr lang="en-US" altLang="en-US" sz="2400" b="1" dirty="0" err="1">
                <a:solidFill>
                  <a:srgbClr val="000000"/>
                </a:solidFill>
                <a:latin typeface="Tahoma" pitchFamily="34" charset="0"/>
                <a:cs typeface="Tahoma" pitchFamily="34" charset="0"/>
              </a:rPr>
              <a:t>tự</a:t>
            </a:r>
            <a:r>
              <a:rPr lang="en-US" altLang="en-US" sz="2400" b="1" dirty="0">
                <a:solidFill>
                  <a:srgbClr val="000000"/>
                </a:solidFill>
                <a:latin typeface="Tahoma" pitchFamily="34" charset="0"/>
                <a:cs typeface="Tahoma" pitchFamily="34" charset="0"/>
              </a:rPr>
              <a:t> an </a:t>
            </a:r>
            <a:r>
              <a:rPr lang="en-US" altLang="en-US" sz="2400" b="1" dirty="0" err="1">
                <a:solidFill>
                  <a:srgbClr val="000000"/>
                </a:solidFill>
                <a:latin typeface="Tahoma" pitchFamily="34" charset="0"/>
                <a:cs typeface="Tahoma" pitchFamily="34" charset="0"/>
              </a:rPr>
              <a:t>toàn</a:t>
            </a:r>
            <a:r>
              <a:rPr lang="en-US" altLang="en-US" sz="2400" b="1" dirty="0">
                <a:solidFill>
                  <a:srgbClr val="000000"/>
                </a:solidFill>
                <a:latin typeface="Tahoma" pitchFamily="34" charset="0"/>
                <a:cs typeface="Tahoma" pitchFamily="34" charset="0"/>
              </a:rPr>
              <a:t> </a:t>
            </a:r>
            <a:r>
              <a:rPr lang="en-US" altLang="en-US" sz="2400" b="1" dirty="0" err="1">
                <a:solidFill>
                  <a:srgbClr val="000000"/>
                </a:solidFill>
                <a:latin typeface="Tahoma" pitchFamily="34" charset="0"/>
                <a:cs typeface="Tahoma" pitchFamily="34" charset="0"/>
              </a:rPr>
              <a:t>giao</a:t>
            </a:r>
            <a:r>
              <a:rPr lang="en-US" altLang="en-US" sz="2400" b="1" dirty="0">
                <a:solidFill>
                  <a:srgbClr val="000000"/>
                </a:solidFill>
                <a:latin typeface="Tahoma" pitchFamily="34" charset="0"/>
                <a:cs typeface="Tahoma" pitchFamily="34" charset="0"/>
              </a:rPr>
              <a:t> </a:t>
            </a:r>
            <a:r>
              <a:rPr lang="en-US" altLang="en-US" sz="2400" b="1" dirty="0" err="1">
                <a:solidFill>
                  <a:srgbClr val="000000"/>
                </a:solidFill>
                <a:latin typeface="Tahoma" pitchFamily="34" charset="0"/>
                <a:cs typeface="Tahoma" pitchFamily="34" charset="0"/>
              </a:rPr>
              <a:t>thông</a:t>
            </a:r>
            <a:r>
              <a:rPr lang="en-US" altLang="en-US" sz="2400" b="1" dirty="0">
                <a:solidFill>
                  <a:srgbClr val="000000"/>
                </a:solidFill>
                <a:latin typeface="Tahoma" pitchFamily="34" charset="0"/>
                <a:cs typeface="Tahoma" pitchFamily="34" charset="0"/>
              </a:rPr>
              <a:t> </a:t>
            </a:r>
            <a:r>
              <a:rPr lang="en-US" altLang="en-US" sz="2400" b="1" dirty="0" err="1">
                <a:solidFill>
                  <a:srgbClr val="000000"/>
                </a:solidFill>
                <a:latin typeface="Tahoma" pitchFamily="34" charset="0"/>
                <a:cs typeface="Tahoma" pitchFamily="34" charset="0"/>
              </a:rPr>
              <a:t>đường</a:t>
            </a:r>
            <a:r>
              <a:rPr lang="en-US" altLang="en-US" sz="2400" b="1" dirty="0">
                <a:solidFill>
                  <a:srgbClr val="000000"/>
                </a:solidFill>
                <a:latin typeface="Tahoma" pitchFamily="34" charset="0"/>
                <a:cs typeface="Tahoma" pitchFamily="34" charset="0"/>
              </a:rPr>
              <a:t> </a:t>
            </a:r>
            <a:r>
              <a:rPr lang="en-US" altLang="en-US" sz="2400" b="1" dirty="0" err="1">
                <a:solidFill>
                  <a:srgbClr val="000000"/>
                </a:solidFill>
                <a:latin typeface="Tahoma" pitchFamily="34" charset="0"/>
                <a:cs typeface="Tahoma" pitchFamily="34" charset="0"/>
              </a:rPr>
              <a:t>bộ</a:t>
            </a:r>
            <a:r>
              <a:rPr lang="en-US" altLang="en-US" sz="2400" b="1" dirty="0">
                <a:solidFill>
                  <a:srgbClr val="000000"/>
                </a:solidFill>
                <a:latin typeface="Tahoma" pitchFamily="34" charset="0"/>
                <a:cs typeface="Tahoma" pitchFamily="34" charset="0"/>
              </a:rPr>
              <a:t> ở </a:t>
            </a:r>
            <a:r>
              <a:rPr lang="en-US" altLang="en-US" sz="2400" b="1" dirty="0" err="1">
                <a:solidFill>
                  <a:srgbClr val="000000"/>
                </a:solidFill>
                <a:latin typeface="Tahoma" pitchFamily="34" charset="0"/>
                <a:cs typeface="Tahoma" pitchFamily="34" charset="0"/>
              </a:rPr>
              <a:t>nước</a:t>
            </a:r>
            <a:r>
              <a:rPr lang="en-US" altLang="en-US" sz="2400" b="1" dirty="0">
                <a:solidFill>
                  <a:srgbClr val="000000"/>
                </a:solidFill>
                <a:latin typeface="Tahoma" pitchFamily="34" charset="0"/>
                <a:cs typeface="Tahoma" pitchFamily="34" charset="0"/>
              </a:rPr>
              <a:t> ta </a:t>
            </a:r>
            <a:r>
              <a:rPr lang="en-US" altLang="en-US" sz="2400" b="1" dirty="0" err="1">
                <a:solidFill>
                  <a:srgbClr val="000000"/>
                </a:solidFill>
                <a:latin typeface="Tahoma" pitchFamily="34" charset="0"/>
                <a:cs typeface="Tahoma" pitchFamily="34" charset="0"/>
              </a:rPr>
              <a:t>hiện</a:t>
            </a:r>
            <a:r>
              <a:rPr lang="en-US" altLang="en-US" sz="2400" b="1" dirty="0">
                <a:solidFill>
                  <a:srgbClr val="000000"/>
                </a:solidFill>
                <a:latin typeface="Tahoma" pitchFamily="34" charset="0"/>
                <a:cs typeface="Tahoma" pitchFamily="34" charset="0"/>
              </a:rPr>
              <a:t> nay</a:t>
            </a:r>
          </a:p>
          <a:p>
            <a:pPr marL="342900" indent="-342900" eaLnBrk="1" hangingPunct="1">
              <a:lnSpc>
                <a:spcPct val="200000"/>
              </a:lnSpc>
              <a:buFontTx/>
              <a:buAutoNum type="arabicPeriod"/>
            </a:pPr>
            <a:r>
              <a:rPr lang="en-US" altLang="en-US" sz="2400" b="1" dirty="0" err="1">
                <a:solidFill>
                  <a:srgbClr val="000000"/>
                </a:solidFill>
                <a:latin typeface="Tahoma" pitchFamily="34" charset="0"/>
                <a:cs typeface="Tahoma" pitchFamily="34" charset="0"/>
              </a:rPr>
              <a:t>Các</a:t>
            </a:r>
            <a:r>
              <a:rPr lang="en-US" altLang="en-US" sz="2400" b="1" dirty="0">
                <a:solidFill>
                  <a:srgbClr val="000000"/>
                </a:solidFill>
                <a:latin typeface="Tahoma" pitchFamily="34" charset="0"/>
                <a:cs typeface="Tahoma" pitchFamily="34" charset="0"/>
              </a:rPr>
              <a:t> </a:t>
            </a:r>
            <a:r>
              <a:rPr lang="en-US" altLang="en-US" sz="2400" b="1" dirty="0" err="1">
                <a:solidFill>
                  <a:srgbClr val="000000"/>
                </a:solidFill>
                <a:latin typeface="Tahoma" pitchFamily="34" charset="0"/>
                <a:cs typeface="Tahoma" pitchFamily="34" charset="0"/>
              </a:rPr>
              <a:t>quy</a:t>
            </a:r>
            <a:r>
              <a:rPr lang="en-US" altLang="en-US" sz="2400" b="1" dirty="0">
                <a:solidFill>
                  <a:srgbClr val="000000"/>
                </a:solidFill>
                <a:latin typeface="Tahoma" pitchFamily="34" charset="0"/>
                <a:cs typeface="Tahoma" pitchFamily="34" charset="0"/>
              </a:rPr>
              <a:t> </a:t>
            </a:r>
            <a:r>
              <a:rPr lang="en-US" altLang="en-US" sz="2400" b="1" dirty="0" err="1">
                <a:solidFill>
                  <a:srgbClr val="000000"/>
                </a:solidFill>
                <a:latin typeface="Tahoma" pitchFamily="34" charset="0"/>
                <a:cs typeface="Tahoma" pitchFamily="34" charset="0"/>
              </a:rPr>
              <a:t>tắc</a:t>
            </a:r>
            <a:r>
              <a:rPr lang="en-US" altLang="en-US" sz="2400" b="1" dirty="0">
                <a:solidFill>
                  <a:srgbClr val="000000"/>
                </a:solidFill>
                <a:latin typeface="Tahoma" pitchFamily="34" charset="0"/>
                <a:cs typeface="Tahoma" pitchFamily="34" charset="0"/>
              </a:rPr>
              <a:t> </a:t>
            </a:r>
            <a:r>
              <a:rPr lang="en-US" altLang="en-US" sz="2400" b="1" dirty="0" err="1">
                <a:solidFill>
                  <a:srgbClr val="000000"/>
                </a:solidFill>
                <a:latin typeface="Tahoma" pitchFamily="34" charset="0"/>
                <a:cs typeface="Tahoma" pitchFamily="34" charset="0"/>
              </a:rPr>
              <a:t>giao</a:t>
            </a:r>
            <a:r>
              <a:rPr lang="en-US" altLang="en-US" sz="2400" b="1" dirty="0">
                <a:solidFill>
                  <a:srgbClr val="000000"/>
                </a:solidFill>
                <a:latin typeface="Tahoma" pitchFamily="34" charset="0"/>
                <a:cs typeface="Tahoma" pitchFamily="34" charset="0"/>
              </a:rPr>
              <a:t> </a:t>
            </a:r>
            <a:r>
              <a:rPr lang="en-US" altLang="en-US" sz="2400" b="1" dirty="0" err="1">
                <a:solidFill>
                  <a:srgbClr val="000000"/>
                </a:solidFill>
                <a:latin typeface="Tahoma" pitchFamily="34" charset="0"/>
                <a:cs typeface="Tahoma" pitchFamily="34" charset="0"/>
              </a:rPr>
              <a:t>thông</a:t>
            </a:r>
            <a:r>
              <a:rPr lang="en-US" altLang="en-US" sz="2400" b="1" dirty="0">
                <a:solidFill>
                  <a:srgbClr val="000000"/>
                </a:solidFill>
                <a:latin typeface="Tahoma" pitchFamily="34" charset="0"/>
                <a:cs typeface="Tahoma" pitchFamily="34" charset="0"/>
              </a:rPr>
              <a:t> </a:t>
            </a:r>
            <a:r>
              <a:rPr lang="en-US" altLang="en-US" sz="2400" b="1" dirty="0" err="1">
                <a:solidFill>
                  <a:srgbClr val="000000"/>
                </a:solidFill>
                <a:latin typeface="Tahoma" pitchFamily="34" charset="0"/>
                <a:cs typeface="Tahoma" pitchFamily="34" charset="0"/>
              </a:rPr>
              <a:t>đường</a:t>
            </a:r>
            <a:r>
              <a:rPr lang="en-US" altLang="en-US" sz="2400" b="1" dirty="0">
                <a:solidFill>
                  <a:srgbClr val="000000"/>
                </a:solidFill>
                <a:latin typeface="Tahoma" pitchFamily="34" charset="0"/>
                <a:cs typeface="Tahoma" pitchFamily="34" charset="0"/>
              </a:rPr>
              <a:t> </a:t>
            </a:r>
            <a:r>
              <a:rPr lang="en-US" altLang="en-US" sz="2400" b="1" dirty="0" err="1">
                <a:solidFill>
                  <a:srgbClr val="000000"/>
                </a:solidFill>
                <a:latin typeface="Tahoma" pitchFamily="34" charset="0"/>
                <a:cs typeface="Tahoma" pitchFamily="34" charset="0"/>
              </a:rPr>
              <a:t>bộ</a:t>
            </a:r>
            <a:r>
              <a:rPr lang="en-US" altLang="en-US" sz="2400" b="1" dirty="0">
                <a:solidFill>
                  <a:srgbClr val="000000"/>
                </a:solidFill>
                <a:latin typeface="Tahoma" pitchFamily="34" charset="0"/>
                <a:cs typeface="Tahoma" pitchFamily="34" charset="0"/>
              </a:rPr>
              <a:t> </a:t>
            </a:r>
            <a:r>
              <a:rPr lang="en-US" altLang="en-US" sz="2400" b="1" dirty="0" err="1">
                <a:solidFill>
                  <a:srgbClr val="000000"/>
                </a:solidFill>
                <a:latin typeface="Tahoma" pitchFamily="34" charset="0"/>
                <a:cs typeface="Tahoma" pitchFamily="34" charset="0"/>
              </a:rPr>
              <a:t>cơ</a:t>
            </a:r>
            <a:r>
              <a:rPr lang="en-US" altLang="en-US" sz="2400" b="1" dirty="0">
                <a:solidFill>
                  <a:srgbClr val="000000"/>
                </a:solidFill>
                <a:latin typeface="Tahoma" pitchFamily="34" charset="0"/>
                <a:cs typeface="Tahoma" pitchFamily="34" charset="0"/>
              </a:rPr>
              <a:t> </a:t>
            </a:r>
            <a:r>
              <a:rPr lang="en-US" altLang="en-US" sz="2400" b="1" dirty="0" err="1">
                <a:solidFill>
                  <a:srgbClr val="000000"/>
                </a:solidFill>
                <a:latin typeface="Tahoma" pitchFamily="34" charset="0"/>
                <a:cs typeface="Tahoma" pitchFamily="34" charset="0"/>
              </a:rPr>
              <a:t>bản</a:t>
            </a:r>
            <a:endParaRPr lang="en-US" altLang="en-US" sz="2400" b="1" dirty="0">
              <a:solidFill>
                <a:srgbClr val="000000"/>
              </a:solidFill>
              <a:latin typeface="Tahoma" pitchFamily="34" charset="0"/>
              <a:cs typeface="Tahoma" pitchFamily="34" charset="0"/>
            </a:endParaRPr>
          </a:p>
          <a:p>
            <a:pPr marL="342900" indent="-342900" eaLnBrk="1" hangingPunct="1">
              <a:lnSpc>
                <a:spcPct val="200000"/>
              </a:lnSpc>
              <a:buFontTx/>
              <a:buAutoNum type="arabicPeriod"/>
            </a:pPr>
            <a:r>
              <a:rPr lang="en-US" altLang="en-US" sz="2400" b="1" dirty="0">
                <a:solidFill>
                  <a:srgbClr val="000000"/>
                </a:solidFill>
                <a:latin typeface="Tahoma" pitchFamily="34" charset="0"/>
                <a:cs typeface="Tahoma" pitchFamily="34" charset="0"/>
              </a:rPr>
              <a:t> </a:t>
            </a:r>
            <a:r>
              <a:rPr lang="en-US" altLang="en-US" sz="2400" b="1" dirty="0" err="1">
                <a:solidFill>
                  <a:srgbClr val="000000"/>
                </a:solidFill>
                <a:latin typeface="Tahoma" pitchFamily="34" charset="0"/>
                <a:cs typeface="Tahoma" pitchFamily="34" charset="0"/>
              </a:rPr>
              <a:t>Luyện</a:t>
            </a:r>
            <a:r>
              <a:rPr lang="en-US" altLang="en-US" sz="2400" b="1" dirty="0">
                <a:solidFill>
                  <a:srgbClr val="000000"/>
                </a:solidFill>
                <a:latin typeface="Tahoma" pitchFamily="34" charset="0"/>
                <a:cs typeface="Tahoma" pitchFamily="34" charset="0"/>
              </a:rPr>
              <a:t> </a:t>
            </a:r>
            <a:r>
              <a:rPr lang="en-US" altLang="en-US" sz="2400" b="1" dirty="0" err="1">
                <a:solidFill>
                  <a:srgbClr val="000000"/>
                </a:solidFill>
                <a:latin typeface="Tahoma" pitchFamily="34" charset="0"/>
                <a:cs typeface="Tahoma" pitchFamily="34" charset="0"/>
              </a:rPr>
              <a:t>tập</a:t>
            </a:r>
            <a:r>
              <a:rPr lang="en-US" altLang="en-US" sz="2400" b="1" dirty="0">
                <a:solidFill>
                  <a:srgbClr val="000000"/>
                </a:solidFill>
                <a:latin typeface="Tahoma" pitchFamily="34" charset="0"/>
                <a:cs typeface="Tahoma" pitchFamily="34" charset="0"/>
              </a:rPr>
              <a:t> </a:t>
            </a:r>
            <a:r>
              <a:rPr lang="en-US" altLang="en-US" sz="2400" b="1" dirty="0" err="1">
                <a:solidFill>
                  <a:srgbClr val="000000"/>
                </a:solidFill>
                <a:latin typeface="Tahoma" pitchFamily="34" charset="0"/>
                <a:cs typeface="Tahoma" pitchFamily="34" charset="0"/>
              </a:rPr>
              <a:t>tình</a:t>
            </a:r>
            <a:r>
              <a:rPr lang="en-US" altLang="en-US" sz="2400" b="1" dirty="0">
                <a:solidFill>
                  <a:srgbClr val="000000"/>
                </a:solidFill>
                <a:latin typeface="Tahoma" pitchFamily="34" charset="0"/>
                <a:cs typeface="Tahoma" pitchFamily="34" charset="0"/>
              </a:rPr>
              <a:t> </a:t>
            </a:r>
            <a:r>
              <a:rPr lang="en-US" altLang="en-US" sz="2400" b="1" dirty="0" err="1">
                <a:solidFill>
                  <a:srgbClr val="000000"/>
                </a:solidFill>
                <a:latin typeface="Tahoma" pitchFamily="34" charset="0"/>
                <a:cs typeface="Tahoma" pitchFamily="34" charset="0"/>
              </a:rPr>
              <a:t>huống</a:t>
            </a:r>
            <a:r>
              <a:rPr lang="en-US" altLang="en-US" sz="2400" b="1" dirty="0">
                <a:solidFill>
                  <a:srgbClr val="000000"/>
                </a:solidFill>
                <a:latin typeface="Tahoma" pitchFamily="34" charset="0"/>
                <a:cs typeface="Tahoma" pitchFamily="34" charset="0"/>
              </a:rPr>
              <a:t> </a:t>
            </a:r>
            <a:r>
              <a:rPr lang="en-US" altLang="en-US" sz="2400" b="1" dirty="0" err="1">
                <a:solidFill>
                  <a:srgbClr val="000000"/>
                </a:solidFill>
                <a:latin typeface="Tahoma" pitchFamily="34" charset="0"/>
                <a:cs typeface="Tahoma" pitchFamily="34" charset="0"/>
              </a:rPr>
              <a:t>và</a:t>
            </a:r>
            <a:r>
              <a:rPr lang="en-US" altLang="en-US" sz="2400" b="1" dirty="0">
                <a:solidFill>
                  <a:srgbClr val="000000"/>
                </a:solidFill>
                <a:latin typeface="Tahoma" pitchFamily="34" charset="0"/>
                <a:cs typeface="Tahoma" pitchFamily="34" charset="0"/>
              </a:rPr>
              <a:t> </a:t>
            </a:r>
            <a:r>
              <a:rPr lang="en-US" altLang="en-US" sz="2400" b="1" dirty="0" err="1">
                <a:solidFill>
                  <a:srgbClr val="000000"/>
                </a:solidFill>
                <a:latin typeface="Tahoma" pitchFamily="34" charset="0"/>
                <a:cs typeface="Tahoma" pitchFamily="34" charset="0"/>
              </a:rPr>
              <a:t>vận</a:t>
            </a:r>
            <a:r>
              <a:rPr lang="en-US" altLang="en-US" sz="2400" b="1" dirty="0">
                <a:solidFill>
                  <a:srgbClr val="000000"/>
                </a:solidFill>
                <a:latin typeface="Tahoma" pitchFamily="34" charset="0"/>
                <a:cs typeface="Tahoma" pitchFamily="34" charset="0"/>
              </a:rPr>
              <a:t> </a:t>
            </a:r>
            <a:r>
              <a:rPr lang="en-US" altLang="en-US" sz="2400" b="1" dirty="0" err="1">
                <a:solidFill>
                  <a:srgbClr val="000000"/>
                </a:solidFill>
                <a:latin typeface="Tahoma" pitchFamily="34" charset="0"/>
                <a:cs typeface="Tahoma" pitchFamily="34" charset="0"/>
              </a:rPr>
              <a:t>dụng</a:t>
            </a:r>
            <a:endParaRPr lang="en-US" altLang="en-US" sz="2400" b="1" dirty="0">
              <a:solidFill>
                <a:srgbClr val="000000"/>
              </a:solidFill>
              <a:latin typeface="Tahoma" pitchFamily="34" charset="0"/>
              <a:cs typeface="Tahoma" pitchFamily="34" charset="0"/>
            </a:endParaRPr>
          </a:p>
        </p:txBody>
      </p:sp>
    </p:spTree>
    <p:extLst>
      <p:ext uri="{BB962C8B-B14F-4D97-AF65-F5344CB8AC3E}">
        <p14:creationId xmlns:p14="http://schemas.microsoft.com/office/powerpoint/2010/main" val="39898702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8679">
                                            <p:txEl>
                                              <p:pRg st="0" end="0"/>
                                            </p:txEl>
                                          </p:spTgt>
                                        </p:tgtEl>
                                        <p:attrNameLst>
                                          <p:attrName>style.visibility</p:attrName>
                                        </p:attrNameLst>
                                      </p:cBhvr>
                                      <p:to>
                                        <p:strVal val="visible"/>
                                      </p:to>
                                    </p:set>
                                    <p:animEffect transition="in" filter="fade">
                                      <p:cBhvr>
                                        <p:cTn id="13" dur="2000"/>
                                        <p:tgtEl>
                                          <p:spTgt spid="28679">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679">
                                            <p:txEl>
                                              <p:pRg st="1" end="1"/>
                                            </p:txEl>
                                          </p:spTgt>
                                        </p:tgtEl>
                                        <p:attrNameLst>
                                          <p:attrName>style.visibility</p:attrName>
                                        </p:attrNameLst>
                                      </p:cBhvr>
                                      <p:to>
                                        <p:strVal val="visible"/>
                                      </p:to>
                                    </p:set>
                                    <p:animEffect transition="in" filter="fade">
                                      <p:cBhvr>
                                        <p:cTn id="16" dur="2000"/>
                                        <p:tgtEl>
                                          <p:spTgt spid="28679">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679">
                                            <p:txEl>
                                              <p:pRg st="2" end="2"/>
                                            </p:txEl>
                                          </p:spTgt>
                                        </p:tgtEl>
                                        <p:attrNameLst>
                                          <p:attrName>style.visibility</p:attrName>
                                        </p:attrNameLst>
                                      </p:cBhvr>
                                      <p:to>
                                        <p:strVal val="visible"/>
                                      </p:to>
                                    </p:set>
                                    <p:animEffect transition="in" filter="fade">
                                      <p:cBhvr>
                                        <p:cTn id="19" dur="2000"/>
                                        <p:tgtEl>
                                          <p:spTgt spid="286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8"/>
          <p:cNvSpPr txBox="1">
            <a:spLocks noChangeArrowheads="1"/>
          </p:cNvSpPr>
          <p:nvPr/>
        </p:nvSpPr>
        <p:spPr bwMode="auto">
          <a:xfrm>
            <a:off x="228600" y="4202113"/>
            <a:ext cx="8915400" cy="369332"/>
          </a:xfrm>
          <a:prstGeom prst="rect">
            <a:avLst/>
          </a:prstGeom>
          <a:noFill/>
          <a:ln w="9525">
            <a:noFill/>
            <a:miter lim="800000"/>
            <a:headEnd/>
            <a:tailEnd/>
          </a:ln>
        </p:spPr>
        <p:txBody>
          <a:bodyPr wrap="square">
            <a:spAutoFit/>
          </a:bodyPr>
          <a:lstStyle/>
          <a:p>
            <a:pPr eaLnBrk="1" hangingPunct="1"/>
            <a:r>
              <a:rPr lang="en-US" altLang="en-US" b="1" dirty="0" err="1">
                <a:solidFill>
                  <a:srgbClr val="C00000"/>
                </a:solidFill>
                <a:latin typeface="Tahoma" pitchFamily="34" charset="0"/>
                <a:cs typeface="Tahoma" pitchFamily="34" charset="0"/>
              </a:rPr>
              <a:t>Trong</a:t>
            </a:r>
            <a:r>
              <a:rPr lang="en-US" altLang="en-US" b="1" dirty="0">
                <a:solidFill>
                  <a:srgbClr val="C00000"/>
                </a:solidFill>
                <a:latin typeface="Tahoma" pitchFamily="34" charset="0"/>
                <a:cs typeface="Tahoma" pitchFamily="34" charset="0"/>
              </a:rPr>
              <a:t> </a:t>
            </a:r>
            <a:r>
              <a:rPr lang="en-US" altLang="en-US" b="1" dirty="0" err="1">
                <a:solidFill>
                  <a:srgbClr val="C00000"/>
                </a:solidFill>
                <a:latin typeface="Tahoma" pitchFamily="34" charset="0"/>
                <a:cs typeface="Tahoma" pitchFamily="34" charset="0"/>
              </a:rPr>
              <a:t>đó</a:t>
            </a:r>
            <a:r>
              <a:rPr lang="en-US" altLang="en-US" b="1" dirty="0">
                <a:solidFill>
                  <a:srgbClr val="C00000"/>
                </a:solidFill>
                <a:latin typeface="Tahoma" pitchFamily="34" charset="0"/>
                <a:cs typeface="Tahoma" pitchFamily="34" charset="0"/>
              </a:rPr>
              <a:t> </a:t>
            </a:r>
            <a:r>
              <a:rPr lang="en-US" altLang="en-US" b="1" dirty="0" err="1">
                <a:solidFill>
                  <a:srgbClr val="C00000"/>
                </a:solidFill>
                <a:latin typeface="Tahoma" pitchFamily="34" charset="0"/>
                <a:cs typeface="Tahoma" pitchFamily="34" charset="0"/>
              </a:rPr>
              <a:t>hậu</a:t>
            </a:r>
            <a:r>
              <a:rPr lang="en-US" altLang="en-US" b="1" dirty="0">
                <a:solidFill>
                  <a:srgbClr val="C00000"/>
                </a:solidFill>
                <a:latin typeface="Tahoma" pitchFamily="34" charset="0"/>
                <a:cs typeface="Tahoma" pitchFamily="34" charset="0"/>
              </a:rPr>
              <a:t> </a:t>
            </a:r>
            <a:r>
              <a:rPr lang="en-US" altLang="en-US" b="1" dirty="0" err="1">
                <a:solidFill>
                  <a:srgbClr val="C00000"/>
                </a:solidFill>
                <a:latin typeface="Tahoma" pitchFamily="34" charset="0"/>
                <a:cs typeface="Tahoma" pitchFamily="34" charset="0"/>
              </a:rPr>
              <a:t>quả</a:t>
            </a:r>
            <a:r>
              <a:rPr lang="en-US" altLang="en-US" b="1" dirty="0">
                <a:solidFill>
                  <a:srgbClr val="C00000"/>
                </a:solidFill>
                <a:latin typeface="Tahoma" pitchFamily="34" charset="0"/>
                <a:cs typeface="Tahoma" pitchFamily="34" charset="0"/>
              </a:rPr>
              <a:t> </a:t>
            </a:r>
            <a:r>
              <a:rPr lang="en-US" altLang="en-US" b="1" dirty="0" err="1">
                <a:solidFill>
                  <a:srgbClr val="C00000"/>
                </a:solidFill>
                <a:latin typeface="Tahoma" pitchFamily="34" charset="0"/>
                <a:cs typeface="Tahoma" pitchFamily="34" charset="0"/>
              </a:rPr>
              <a:t>của</a:t>
            </a:r>
            <a:r>
              <a:rPr lang="en-US" altLang="en-US" b="1" dirty="0">
                <a:solidFill>
                  <a:srgbClr val="C00000"/>
                </a:solidFill>
                <a:latin typeface="Tahoma" pitchFamily="34" charset="0"/>
                <a:cs typeface="Tahoma" pitchFamily="34" charset="0"/>
              </a:rPr>
              <a:t> </a:t>
            </a:r>
            <a:r>
              <a:rPr lang="en-US" altLang="en-US" b="1" dirty="0" smtClean="0">
                <a:solidFill>
                  <a:srgbClr val="C00000"/>
                </a:solidFill>
                <a:latin typeface="Tahoma" pitchFamily="34" charset="0"/>
                <a:cs typeface="Tahoma" pitchFamily="34" charset="0"/>
              </a:rPr>
              <a:t>tai </a:t>
            </a:r>
            <a:r>
              <a:rPr lang="en-US" altLang="en-US" b="1" dirty="0" err="1" smtClean="0">
                <a:solidFill>
                  <a:srgbClr val="C00000"/>
                </a:solidFill>
                <a:latin typeface="Tahoma" pitchFamily="34" charset="0"/>
                <a:cs typeface="Tahoma" pitchFamily="34" charset="0"/>
              </a:rPr>
              <a:t>nạn</a:t>
            </a:r>
            <a:r>
              <a:rPr lang="en-US" altLang="en-US" b="1" dirty="0" smtClean="0">
                <a:solidFill>
                  <a:srgbClr val="C00000"/>
                </a:solidFill>
                <a:latin typeface="Tahoma" pitchFamily="34" charset="0"/>
                <a:cs typeface="Tahoma" pitchFamily="34" charset="0"/>
              </a:rPr>
              <a:t> </a:t>
            </a:r>
            <a:r>
              <a:rPr lang="en-US" altLang="en-US" b="1" dirty="0" err="1" smtClean="0">
                <a:solidFill>
                  <a:srgbClr val="C00000"/>
                </a:solidFill>
                <a:latin typeface="Tahoma" pitchFamily="34" charset="0"/>
                <a:cs typeface="Tahoma" pitchFamily="34" charset="0"/>
              </a:rPr>
              <a:t>giao</a:t>
            </a:r>
            <a:r>
              <a:rPr lang="en-US" altLang="en-US" b="1" dirty="0" smtClean="0">
                <a:solidFill>
                  <a:srgbClr val="C00000"/>
                </a:solidFill>
                <a:latin typeface="Tahoma" pitchFamily="34" charset="0"/>
                <a:cs typeface="Tahoma" pitchFamily="34" charset="0"/>
              </a:rPr>
              <a:t> </a:t>
            </a:r>
            <a:r>
              <a:rPr lang="en-US" altLang="en-US" b="1" dirty="0" err="1" smtClean="0">
                <a:solidFill>
                  <a:srgbClr val="C00000"/>
                </a:solidFill>
                <a:latin typeface="Tahoma" pitchFamily="34" charset="0"/>
                <a:cs typeface="Tahoma" pitchFamily="34" charset="0"/>
              </a:rPr>
              <a:t>thông</a:t>
            </a:r>
            <a:r>
              <a:rPr lang="en-US" altLang="en-US" b="1" dirty="0" smtClean="0">
                <a:solidFill>
                  <a:srgbClr val="C00000"/>
                </a:solidFill>
                <a:latin typeface="Tahoma" pitchFamily="34" charset="0"/>
                <a:cs typeface="Tahoma" pitchFamily="34" charset="0"/>
              </a:rPr>
              <a:t> </a:t>
            </a:r>
            <a:r>
              <a:rPr lang="en-US" altLang="en-US" b="1" dirty="0" err="1">
                <a:solidFill>
                  <a:srgbClr val="C00000"/>
                </a:solidFill>
                <a:latin typeface="Tahoma" pitchFamily="34" charset="0"/>
                <a:cs typeface="Tahoma" pitchFamily="34" charset="0"/>
              </a:rPr>
              <a:t>được</a:t>
            </a:r>
            <a:r>
              <a:rPr lang="en-US" altLang="en-US" b="1" dirty="0">
                <a:solidFill>
                  <a:srgbClr val="C00000"/>
                </a:solidFill>
                <a:latin typeface="Tahoma" pitchFamily="34" charset="0"/>
                <a:cs typeface="Tahoma" pitchFamily="34" charset="0"/>
              </a:rPr>
              <a:t> </a:t>
            </a:r>
            <a:r>
              <a:rPr lang="en-US" altLang="en-US" b="1" dirty="0" err="1">
                <a:solidFill>
                  <a:srgbClr val="C00000"/>
                </a:solidFill>
                <a:latin typeface="Tahoma" pitchFamily="34" charset="0"/>
                <a:cs typeface="Tahoma" pitchFamily="34" charset="0"/>
              </a:rPr>
              <a:t>thống</a:t>
            </a:r>
            <a:r>
              <a:rPr lang="en-US" altLang="en-US" b="1" dirty="0">
                <a:solidFill>
                  <a:srgbClr val="C00000"/>
                </a:solidFill>
                <a:latin typeface="Tahoma" pitchFamily="34" charset="0"/>
                <a:cs typeface="Tahoma" pitchFamily="34" charset="0"/>
              </a:rPr>
              <a:t> </a:t>
            </a:r>
            <a:r>
              <a:rPr lang="en-US" altLang="en-US" b="1" dirty="0" err="1">
                <a:solidFill>
                  <a:srgbClr val="C00000"/>
                </a:solidFill>
                <a:latin typeface="Tahoma" pitchFamily="34" charset="0"/>
                <a:cs typeface="Tahoma" pitchFamily="34" charset="0"/>
              </a:rPr>
              <a:t>kê</a:t>
            </a:r>
            <a:r>
              <a:rPr lang="en-US" altLang="en-US" b="1" dirty="0">
                <a:solidFill>
                  <a:srgbClr val="C00000"/>
                </a:solidFill>
                <a:latin typeface="Tahoma" pitchFamily="34" charset="0"/>
                <a:cs typeface="Tahoma" pitchFamily="34" charset="0"/>
              </a:rPr>
              <a:t> </a:t>
            </a:r>
            <a:r>
              <a:rPr lang="en-US" altLang="en-US" b="1" dirty="0" err="1">
                <a:solidFill>
                  <a:srgbClr val="C00000"/>
                </a:solidFill>
                <a:latin typeface="Tahoma" pitchFamily="34" charset="0"/>
                <a:cs typeface="Tahoma" pitchFamily="34" charset="0"/>
              </a:rPr>
              <a:t>tại</a:t>
            </a:r>
            <a:r>
              <a:rPr lang="en-US" altLang="en-US" b="1" dirty="0">
                <a:solidFill>
                  <a:srgbClr val="C00000"/>
                </a:solidFill>
                <a:latin typeface="Tahoma" pitchFamily="34" charset="0"/>
                <a:cs typeface="Tahoma" pitchFamily="34" charset="0"/>
              </a:rPr>
              <a:t> 49 </a:t>
            </a:r>
            <a:r>
              <a:rPr lang="en-US" altLang="en-US" b="1" dirty="0" err="1">
                <a:solidFill>
                  <a:srgbClr val="C00000"/>
                </a:solidFill>
                <a:latin typeface="Tahoma" pitchFamily="34" charset="0"/>
                <a:cs typeface="Tahoma" pitchFamily="34" charset="0"/>
              </a:rPr>
              <a:t>bệnh</a:t>
            </a:r>
            <a:r>
              <a:rPr lang="en-US" altLang="en-US" b="1" dirty="0">
                <a:solidFill>
                  <a:srgbClr val="C00000"/>
                </a:solidFill>
                <a:latin typeface="Tahoma" pitchFamily="34" charset="0"/>
                <a:cs typeface="Tahoma" pitchFamily="34" charset="0"/>
              </a:rPr>
              <a:t> </a:t>
            </a:r>
            <a:r>
              <a:rPr lang="en-US" altLang="en-US" b="1" dirty="0" err="1">
                <a:solidFill>
                  <a:srgbClr val="C00000"/>
                </a:solidFill>
                <a:latin typeface="Tahoma" pitchFamily="34" charset="0"/>
                <a:cs typeface="Tahoma" pitchFamily="34" charset="0"/>
              </a:rPr>
              <a:t>viện</a:t>
            </a:r>
            <a:r>
              <a:rPr lang="en-US" altLang="en-US" b="1" dirty="0">
                <a:solidFill>
                  <a:srgbClr val="C00000"/>
                </a:solidFill>
                <a:latin typeface="Tahoma" pitchFamily="34" charset="0"/>
                <a:cs typeface="Tahoma" pitchFamily="34" charset="0"/>
              </a:rPr>
              <a:t>:</a:t>
            </a:r>
          </a:p>
        </p:txBody>
      </p:sp>
      <p:sp>
        <p:nvSpPr>
          <p:cNvPr id="37898" name="Text Box 2"/>
          <p:cNvSpPr txBox="1">
            <a:spLocks noChangeArrowheads="1"/>
          </p:cNvSpPr>
          <p:nvPr/>
        </p:nvSpPr>
        <p:spPr bwMode="auto">
          <a:xfrm>
            <a:off x="433388" y="685800"/>
            <a:ext cx="4519612" cy="400050"/>
          </a:xfrm>
          <a:prstGeom prst="rect">
            <a:avLst/>
          </a:prstGeom>
          <a:noFill/>
          <a:ln w="9525">
            <a:solidFill>
              <a:schemeClr val="accent5">
                <a:lumMod val="50000"/>
              </a:schemeClr>
            </a:solidFill>
            <a:miter lim="800000"/>
            <a:headEnd/>
            <a:tailEnd/>
          </a:ln>
        </p:spPr>
        <p:txBody>
          <a:bodyPr wrap="none">
            <a:spAutoFit/>
          </a:bodyPr>
          <a:lstStyle/>
          <a:p>
            <a:pPr eaLnBrk="1" hangingPunct="1">
              <a:buClr>
                <a:schemeClr val="accent2"/>
              </a:buClr>
              <a:defRPr/>
            </a:pPr>
            <a:r>
              <a:rPr lang="en-US" sz="2000" b="1" dirty="0" err="1">
                <a:latin typeface="Tahoma" pitchFamily="34" charset="0"/>
                <a:cs typeface="Tahoma" pitchFamily="34" charset="0"/>
              </a:rPr>
              <a:t>Tình</a:t>
            </a:r>
            <a:r>
              <a:rPr lang="en-US" sz="2000" b="1" dirty="0">
                <a:latin typeface="Tahoma" pitchFamily="34" charset="0"/>
                <a:cs typeface="Tahoma" pitchFamily="34" charset="0"/>
              </a:rPr>
              <a:t> </a:t>
            </a:r>
            <a:r>
              <a:rPr lang="en-US" sz="2000" b="1" dirty="0" err="1">
                <a:latin typeface="Tahoma" pitchFamily="34" charset="0"/>
                <a:cs typeface="Tahoma" pitchFamily="34" charset="0"/>
              </a:rPr>
              <a:t>hình</a:t>
            </a:r>
            <a:r>
              <a:rPr lang="en-US" sz="2000" b="1" dirty="0">
                <a:latin typeface="Tahoma" pitchFamily="34" charset="0"/>
                <a:cs typeface="Tahoma" pitchFamily="34" charset="0"/>
              </a:rPr>
              <a:t> TNGT ở </a:t>
            </a:r>
            <a:r>
              <a:rPr lang="en-US" sz="2000" b="1" dirty="0" err="1">
                <a:latin typeface="Tahoma" pitchFamily="34" charset="0"/>
                <a:cs typeface="Tahoma" pitchFamily="34" charset="0"/>
              </a:rPr>
              <a:t>độ</a:t>
            </a:r>
            <a:r>
              <a:rPr lang="en-US" sz="2000" b="1" dirty="0">
                <a:latin typeface="Tahoma" pitchFamily="34" charset="0"/>
                <a:cs typeface="Tahoma" pitchFamily="34" charset="0"/>
              </a:rPr>
              <a:t> </a:t>
            </a:r>
            <a:r>
              <a:rPr lang="en-US" sz="2000" b="1" dirty="0" err="1">
                <a:latin typeface="Tahoma" pitchFamily="34" charset="0"/>
                <a:cs typeface="Tahoma" pitchFamily="34" charset="0"/>
              </a:rPr>
              <a:t>tuổi</a:t>
            </a:r>
            <a:r>
              <a:rPr lang="en-US" sz="2000" b="1" dirty="0">
                <a:latin typeface="Tahoma" pitchFamily="34" charset="0"/>
                <a:cs typeface="Tahoma" pitchFamily="34" charset="0"/>
              </a:rPr>
              <a:t> </a:t>
            </a:r>
            <a:r>
              <a:rPr lang="en-US" sz="2000" b="1" dirty="0" err="1">
                <a:latin typeface="Tahoma" pitchFamily="34" charset="0"/>
                <a:cs typeface="Tahoma" pitchFamily="34" charset="0"/>
              </a:rPr>
              <a:t>học</a:t>
            </a:r>
            <a:r>
              <a:rPr lang="en-US" sz="2000" b="1" dirty="0">
                <a:latin typeface="Tahoma" pitchFamily="34" charset="0"/>
                <a:cs typeface="Tahoma" pitchFamily="34" charset="0"/>
              </a:rPr>
              <a:t> </a:t>
            </a:r>
            <a:r>
              <a:rPr lang="en-US" sz="2000" b="1" dirty="0" err="1">
                <a:latin typeface="Tahoma" pitchFamily="34" charset="0"/>
                <a:cs typeface="Tahoma" pitchFamily="34" charset="0"/>
              </a:rPr>
              <a:t>sinh</a:t>
            </a:r>
            <a:endParaRPr lang="en-US" sz="2000" dirty="0">
              <a:latin typeface="Tahoma" pitchFamily="34" charset="0"/>
              <a:cs typeface="Tahoma" pitchFamily="34" charset="0"/>
            </a:endParaRPr>
          </a:p>
        </p:txBody>
      </p:sp>
      <p:graphicFrame>
        <p:nvGraphicFramePr>
          <p:cNvPr id="16" name="Table 15"/>
          <p:cNvGraphicFramePr>
            <a:graphicFrameLocks noGrp="1"/>
          </p:cNvGraphicFramePr>
          <p:nvPr/>
        </p:nvGraphicFramePr>
        <p:xfrm>
          <a:off x="304798" y="4572000"/>
          <a:ext cx="8610602" cy="1524000"/>
        </p:xfrm>
        <a:graphic>
          <a:graphicData uri="http://schemas.openxmlformats.org/drawingml/2006/table">
            <a:tbl>
              <a:tblPr firstRow="1" bandRow="1">
                <a:tableStyleId>{E269D01E-BC32-4049-B463-5C60D7B0CCD2}</a:tableStyleId>
              </a:tblPr>
              <a:tblGrid>
                <a:gridCol w="3962402"/>
                <a:gridCol w="1219200"/>
                <a:gridCol w="1143000"/>
                <a:gridCol w="1143000"/>
                <a:gridCol w="1143000"/>
              </a:tblGrid>
              <a:tr h="335280">
                <a:tc rowSpan="2">
                  <a:txBody>
                    <a:bodyPr/>
                    <a:lstStyle/>
                    <a:p>
                      <a:pPr algn="ctr"/>
                      <a:r>
                        <a:rPr lang="en-US" sz="1800" dirty="0" err="1" smtClean="0">
                          <a:solidFill>
                            <a:schemeClr val="bg1"/>
                          </a:solidFill>
                          <a:latin typeface="Tahoma" pitchFamily="34" charset="0"/>
                          <a:cs typeface="Tahoma" pitchFamily="34" charset="0"/>
                        </a:rPr>
                        <a:t>Hậu</a:t>
                      </a:r>
                      <a:r>
                        <a:rPr lang="en-US" sz="1800" baseline="0" dirty="0" smtClean="0">
                          <a:solidFill>
                            <a:schemeClr val="bg1"/>
                          </a:solidFill>
                          <a:latin typeface="Tahoma" pitchFamily="34" charset="0"/>
                          <a:cs typeface="Tahoma" pitchFamily="34" charset="0"/>
                        </a:rPr>
                        <a:t> </a:t>
                      </a:r>
                      <a:r>
                        <a:rPr lang="en-US" sz="1800" baseline="0" dirty="0" err="1" smtClean="0">
                          <a:solidFill>
                            <a:schemeClr val="bg1"/>
                          </a:solidFill>
                          <a:latin typeface="Tahoma" pitchFamily="34" charset="0"/>
                          <a:cs typeface="Tahoma" pitchFamily="34" charset="0"/>
                        </a:rPr>
                        <a:t>quả</a:t>
                      </a:r>
                      <a:r>
                        <a:rPr lang="en-US" sz="1800" baseline="0" dirty="0" smtClean="0">
                          <a:solidFill>
                            <a:schemeClr val="bg1"/>
                          </a:solidFill>
                          <a:latin typeface="Tahoma" pitchFamily="34" charset="0"/>
                          <a:cs typeface="Tahoma" pitchFamily="34" charset="0"/>
                        </a:rPr>
                        <a:t> tai </a:t>
                      </a:r>
                      <a:r>
                        <a:rPr lang="en-US" sz="1800" baseline="0" dirty="0" err="1" smtClean="0">
                          <a:solidFill>
                            <a:schemeClr val="bg1"/>
                          </a:solidFill>
                          <a:latin typeface="Tahoma" pitchFamily="34" charset="0"/>
                          <a:cs typeface="Tahoma" pitchFamily="34" charset="0"/>
                        </a:rPr>
                        <a:t>nạn</a:t>
                      </a:r>
                      <a:endParaRPr lang="en-US" sz="1800" dirty="0">
                        <a:solidFill>
                          <a:schemeClr val="bg1"/>
                        </a:solidFill>
                        <a:latin typeface="Tahoma" pitchFamily="34" charset="0"/>
                        <a:cs typeface="Tahoma" pitchFamily="34" charset="0"/>
                      </a:endParaRPr>
                    </a:p>
                  </a:txBody>
                  <a:tcPr anchor="ctr">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chemeClr val="accent5">
                        <a:lumMod val="75000"/>
                      </a:schemeClr>
                    </a:solidFill>
                  </a:tcPr>
                </a:tc>
                <a:tc gridSpan="2">
                  <a:txBody>
                    <a:bodyPr/>
                    <a:lstStyle/>
                    <a:p>
                      <a:pPr algn="ctr"/>
                      <a:r>
                        <a:rPr lang="en-US" sz="1600" dirty="0" smtClean="0">
                          <a:solidFill>
                            <a:schemeClr val="bg1"/>
                          </a:solidFill>
                          <a:latin typeface="Tahoma" pitchFamily="34" charset="0"/>
                          <a:cs typeface="Tahoma" pitchFamily="34" charset="0"/>
                        </a:rPr>
                        <a:t>5~14 </a:t>
                      </a:r>
                      <a:r>
                        <a:rPr lang="en-US" sz="1600" dirty="0" err="1" smtClean="0">
                          <a:solidFill>
                            <a:schemeClr val="bg1"/>
                          </a:solidFill>
                          <a:latin typeface="Tahoma" pitchFamily="34" charset="0"/>
                          <a:cs typeface="Tahoma" pitchFamily="34" charset="0"/>
                        </a:rPr>
                        <a:t>tuổi</a:t>
                      </a:r>
                      <a:endParaRPr lang="en-US" sz="1600" dirty="0">
                        <a:solidFill>
                          <a:schemeClr val="bg1"/>
                        </a:solidFill>
                        <a:latin typeface="Tahoma" pitchFamily="34" charset="0"/>
                        <a:cs typeface="Tahoma"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dirty="0"/>
                    </a:p>
                  </a:txBody>
                  <a:tcPr/>
                </a:tc>
                <a:tc gridSpan="2">
                  <a:txBody>
                    <a:bodyPr/>
                    <a:lstStyle/>
                    <a:p>
                      <a:pPr algn="ctr"/>
                      <a:r>
                        <a:rPr lang="en-US" sz="1600" dirty="0" smtClean="0">
                          <a:solidFill>
                            <a:schemeClr val="bg1"/>
                          </a:solidFill>
                          <a:latin typeface="Tahoma" pitchFamily="34" charset="0"/>
                          <a:cs typeface="Tahoma" pitchFamily="34" charset="0"/>
                        </a:rPr>
                        <a:t>15~19 </a:t>
                      </a:r>
                      <a:r>
                        <a:rPr lang="en-US" sz="1600" dirty="0" err="1" smtClean="0">
                          <a:solidFill>
                            <a:schemeClr val="bg1"/>
                          </a:solidFill>
                          <a:latin typeface="Tahoma" pitchFamily="34" charset="0"/>
                          <a:cs typeface="Tahoma" pitchFamily="34" charset="0"/>
                        </a:rPr>
                        <a:t>tuổi</a:t>
                      </a:r>
                      <a:endParaRPr lang="en-US" sz="1600" dirty="0">
                        <a:solidFill>
                          <a:schemeClr val="bg1"/>
                        </a:solidFill>
                        <a:latin typeface="Tahoma" pitchFamily="34" charset="0"/>
                        <a:cs typeface="Tahoma" pitchFamily="34" charset="0"/>
                      </a:endParaRPr>
                    </a:p>
                  </a:txBody>
                  <a:tcPr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dirty="0"/>
                    </a:p>
                  </a:txBody>
                  <a:tcPr/>
                </a:tc>
              </a:tr>
              <a:tr h="457200">
                <a:tc vMerge="1">
                  <a:txBody>
                    <a:bodyPr/>
                    <a:lstStyle/>
                    <a:p>
                      <a:endParaRPr lang="en-US" dirty="0"/>
                    </a:p>
                  </a:txBody>
                  <a:tcPr/>
                </a:tc>
                <a:tc>
                  <a:txBody>
                    <a:bodyPr/>
                    <a:lstStyle/>
                    <a:p>
                      <a:pPr algn="ctr"/>
                      <a:r>
                        <a:rPr lang="en-US" sz="1400" dirty="0" err="1" smtClean="0">
                          <a:solidFill>
                            <a:schemeClr val="bg1"/>
                          </a:solidFill>
                          <a:latin typeface="Tahoma" pitchFamily="34" charset="0"/>
                          <a:cs typeface="Tahoma" pitchFamily="34" charset="0"/>
                        </a:rPr>
                        <a:t>Tổng</a:t>
                      </a:r>
                      <a:r>
                        <a:rPr lang="en-US" sz="1400" baseline="0" dirty="0" smtClean="0">
                          <a:solidFill>
                            <a:schemeClr val="bg1"/>
                          </a:solidFill>
                          <a:latin typeface="Tahoma" pitchFamily="34" charset="0"/>
                          <a:cs typeface="Tahoma" pitchFamily="34" charset="0"/>
                        </a:rPr>
                        <a:t> 12 </a:t>
                      </a:r>
                      <a:r>
                        <a:rPr lang="en-US" sz="1400" baseline="0" dirty="0" err="1" smtClean="0">
                          <a:solidFill>
                            <a:schemeClr val="bg1"/>
                          </a:solidFill>
                          <a:latin typeface="Tahoma" pitchFamily="34" charset="0"/>
                          <a:cs typeface="Tahoma" pitchFamily="34" charset="0"/>
                        </a:rPr>
                        <a:t>tháng</a:t>
                      </a:r>
                      <a:endParaRPr lang="en-US" sz="1400" dirty="0">
                        <a:solidFill>
                          <a:schemeClr val="bg1"/>
                        </a:solidFill>
                        <a:latin typeface="Tahoma" pitchFamily="34" charset="0"/>
                        <a:cs typeface="Tahoma" pitchFamily="34" charset="0"/>
                      </a:endParaRPr>
                    </a:p>
                  </a:txBody>
                  <a:tcPr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r>
                        <a:rPr lang="en-US" sz="1400" dirty="0" err="1" smtClean="0">
                          <a:solidFill>
                            <a:schemeClr val="bg1"/>
                          </a:solidFill>
                          <a:latin typeface="Tahoma" pitchFamily="34" charset="0"/>
                          <a:cs typeface="Tahoma" pitchFamily="34" charset="0"/>
                        </a:rPr>
                        <a:t>Trung</a:t>
                      </a:r>
                      <a:r>
                        <a:rPr lang="en-US" sz="1400" dirty="0" smtClean="0">
                          <a:solidFill>
                            <a:schemeClr val="bg1"/>
                          </a:solidFill>
                          <a:latin typeface="Tahoma" pitchFamily="34" charset="0"/>
                          <a:cs typeface="Tahoma" pitchFamily="34" charset="0"/>
                        </a:rPr>
                        <a:t> </a:t>
                      </a:r>
                      <a:r>
                        <a:rPr lang="en-US" sz="1400" dirty="0" err="1" smtClean="0">
                          <a:solidFill>
                            <a:schemeClr val="bg1"/>
                          </a:solidFill>
                          <a:latin typeface="Tahoma" pitchFamily="34" charset="0"/>
                          <a:cs typeface="Tahoma" pitchFamily="34" charset="0"/>
                        </a:rPr>
                        <a:t>bình</a:t>
                      </a:r>
                      <a:r>
                        <a:rPr lang="en-US" sz="1400" dirty="0" smtClean="0">
                          <a:solidFill>
                            <a:schemeClr val="bg1"/>
                          </a:solidFill>
                          <a:latin typeface="Tahoma" pitchFamily="34" charset="0"/>
                          <a:cs typeface="Tahoma" pitchFamily="34" charset="0"/>
                        </a:rPr>
                        <a:t>/</a:t>
                      </a:r>
                      <a:r>
                        <a:rPr lang="en-US" sz="1400" dirty="0" err="1" smtClean="0">
                          <a:solidFill>
                            <a:schemeClr val="bg1"/>
                          </a:solidFill>
                          <a:latin typeface="Tahoma" pitchFamily="34" charset="0"/>
                          <a:cs typeface="Tahoma" pitchFamily="34" charset="0"/>
                        </a:rPr>
                        <a:t>tháng</a:t>
                      </a:r>
                      <a:endParaRPr lang="en-US" sz="1400" dirty="0">
                        <a:solidFill>
                          <a:schemeClr val="bg1"/>
                        </a:solidFill>
                        <a:latin typeface="Tahoma" pitchFamily="34" charset="0"/>
                        <a:cs typeface="Tahoma" pitchFamily="34" charset="0"/>
                      </a:endParaRPr>
                    </a:p>
                  </a:txBody>
                  <a:tcPr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r>
                        <a:rPr lang="en-US" sz="1400" dirty="0" err="1" smtClean="0">
                          <a:solidFill>
                            <a:schemeClr val="bg1"/>
                          </a:solidFill>
                          <a:latin typeface="Tahoma" pitchFamily="34" charset="0"/>
                          <a:cs typeface="Tahoma" pitchFamily="34" charset="0"/>
                        </a:rPr>
                        <a:t>Tổng</a:t>
                      </a:r>
                      <a:r>
                        <a:rPr lang="en-US" sz="1400" baseline="0" dirty="0" smtClean="0">
                          <a:solidFill>
                            <a:schemeClr val="bg1"/>
                          </a:solidFill>
                          <a:latin typeface="Tahoma" pitchFamily="34" charset="0"/>
                          <a:cs typeface="Tahoma" pitchFamily="34" charset="0"/>
                        </a:rPr>
                        <a:t> 12 </a:t>
                      </a:r>
                      <a:r>
                        <a:rPr lang="en-US" sz="1400" baseline="0" dirty="0" err="1" smtClean="0">
                          <a:solidFill>
                            <a:schemeClr val="bg1"/>
                          </a:solidFill>
                          <a:latin typeface="Tahoma" pitchFamily="34" charset="0"/>
                          <a:cs typeface="Tahoma" pitchFamily="34" charset="0"/>
                        </a:rPr>
                        <a:t>tháng</a:t>
                      </a:r>
                      <a:endParaRPr lang="en-US" sz="1400" dirty="0">
                        <a:solidFill>
                          <a:schemeClr val="bg1"/>
                        </a:solidFill>
                        <a:latin typeface="Tahoma" pitchFamily="34" charset="0"/>
                        <a:cs typeface="Tahoma" pitchFamily="34" charset="0"/>
                      </a:endParaRPr>
                    </a:p>
                  </a:txBody>
                  <a:tcPr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r>
                        <a:rPr lang="en-US" sz="1400" dirty="0" err="1" smtClean="0">
                          <a:solidFill>
                            <a:schemeClr val="bg1"/>
                          </a:solidFill>
                          <a:latin typeface="Tahoma" pitchFamily="34" charset="0"/>
                          <a:cs typeface="Tahoma" pitchFamily="34" charset="0"/>
                        </a:rPr>
                        <a:t>Trung</a:t>
                      </a:r>
                      <a:r>
                        <a:rPr lang="en-US" sz="1400" dirty="0" smtClean="0">
                          <a:solidFill>
                            <a:schemeClr val="bg1"/>
                          </a:solidFill>
                          <a:latin typeface="Tahoma" pitchFamily="34" charset="0"/>
                          <a:cs typeface="Tahoma" pitchFamily="34" charset="0"/>
                        </a:rPr>
                        <a:t> </a:t>
                      </a:r>
                      <a:r>
                        <a:rPr lang="en-US" sz="1400" dirty="0" err="1" smtClean="0">
                          <a:solidFill>
                            <a:schemeClr val="bg1"/>
                          </a:solidFill>
                          <a:latin typeface="Tahoma" pitchFamily="34" charset="0"/>
                          <a:cs typeface="Tahoma" pitchFamily="34" charset="0"/>
                        </a:rPr>
                        <a:t>bình</a:t>
                      </a:r>
                      <a:r>
                        <a:rPr lang="en-US" sz="1400" dirty="0" smtClean="0">
                          <a:solidFill>
                            <a:schemeClr val="bg1"/>
                          </a:solidFill>
                          <a:latin typeface="Tahoma" pitchFamily="34" charset="0"/>
                          <a:cs typeface="Tahoma" pitchFamily="34" charset="0"/>
                        </a:rPr>
                        <a:t>/</a:t>
                      </a:r>
                      <a:r>
                        <a:rPr lang="en-US" sz="1400" dirty="0" err="1" smtClean="0">
                          <a:solidFill>
                            <a:schemeClr val="bg1"/>
                          </a:solidFill>
                          <a:latin typeface="Tahoma" pitchFamily="34" charset="0"/>
                          <a:cs typeface="Tahoma" pitchFamily="34" charset="0"/>
                        </a:rPr>
                        <a:t>tháng</a:t>
                      </a:r>
                      <a:endParaRPr lang="en-US" sz="1400" dirty="0">
                        <a:solidFill>
                          <a:schemeClr val="bg1"/>
                        </a:solidFill>
                        <a:latin typeface="Tahoma" pitchFamily="34" charset="0"/>
                        <a:cs typeface="Tahoma" pitchFamily="34" charset="0"/>
                      </a:endParaRPr>
                    </a:p>
                  </a:txBody>
                  <a:tcPr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5">
                        <a:lumMod val="75000"/>
                      </a:schemeClr>
                    </a:solidFill>
                  </a:tcPr>
                </a:tc>
              </a:tr>
              <a:tr h="335280">
                <a:tc>
                  <a:txBody>
                    <a:bodyPr/>
                    <a:lstStyle/>
                    <a:p>
                      <a:r>
                        <a:rPr lang="en-US" sz="1600" dirty="0" err="1" smtClean="0">
                          <a:solidFill>
                            <a:schemeClr val="tx1"/>
                          </a:solidFill>
                          <a:latin typeface="Tahoma" pitchFamily="34" charset="0"/>
                          <a:cs typeface="Tahoma" pitchFamily="34" charset="0"/>
                        </a:rPr>
                        <a:t>Tổng</a:t>
                      </a:r>
                      <a:r>
                        <a:rPr lang="en-US" sz="1600" baseline="0" dirty="0" smtClean="0">
                          <a:solidFill>
                            <a:schemeClr val="tx1"/>
                          </a:solidFill>
                          <a:latin typeface="Tahoma" pitchFamily="34" charset="0"/>
                          <a:cs typeface="Tahoma" pitchFamily="34" charset="0"/>
                        </a:rPr>
                        <a:t> </a:t>
                      </a:r>
                      <a:r>
                        <a:rPr lang="en-US" sz="1600" baseline="0" dirty="0" err="1" smtClean="0">
                          <a:solidFill>
                            <a:schemeClr val="tx1"/>
                          </a:solidFill>
                          <a:latin typeface="Tahoma" pitchFamily="34" charset="0"/>
                          <a:cs typeface="Tahoma" pitchFamily="34" charset="0"/>
                        </a:rPr>
                        <a:t>số</a:t>
                      </a:r>
                      <a:r>
                        <a:rPr lang="en-US" sz="1600" baseline="0" dirty="0" smtClean="0">
                          <a:solidFill>
                            <a:schemeClr val="tx1"/>
                          </a:solidFill>
                          <a:latin typeface="Tahoma" pitchFamily="34" charset="0"/>
                          <a:cs typeface="Tahoma" pitchFamily="34" charset="0"/>
                        </a:rPr>
                        <a:t> </a:t>
                      </a:r>
                      <a:r>
                        <a:rPr lang="en-US" sz="1600" baseline="0" dirty="0" err="1" smtClean="0">
                          <a:solidFill>
                            <a:schemeClr val="tx1"/>
                          </a:solidFill>
                          <a:latin typeface="Tahoma" pitchFamily="34" charset="0"/>
                          <a:cs typeface="Tahoma" pitchFamily="34" charset="0"/>
                        </a:rPr>
                        <a:t>bị</a:t>
                      </a:r>
                      <a:r>
                        <a:rPr lang="en-US" sz="1600" baseline="0" dirty="0" smtClean="0">
                          <a:solidFill>
                            <a:schemeClr val="tx1"/>
                          </a:solidFill>
                          <a:latin typeface="Tahoma" pitchFamily="34" charset="0"/>
                          <a:cs typeface="Tahoma" pitchFamily="34" charset="0"/>
                        </a:rPr>
                        <a:t> </a:t>
                      </a:r>
                      <a:r>
                        <a:rPr lang="en-US" sz="1600" baseline="0" dirty="0" err="1" smtClean="0">
                          <a:solidFill>
                            <a:schemeClr val="tx1"/>
                          </a:solidFill>
                          <a:latin typeface="Tahoma" pitchFamily="34" charset="0"/>
                          <a:cs typeface="Tahoma" pitchFamily="34" charset="0"/>
                        </a:rPr>
                        <a:t>chấn</a:t>
                      </a:r>
                      <a:r>
                        <a:rPr lang="en-US" sz="1600" baseline="0" dirty="0" smtClean="0">
                          <a:solidFill>
                            <a:schemeClr val="tx1"/>
                          </a:solidFill>
                          <a:latin typeface="Tahoma" pitchFamily="34" charset="0"/>
                          <a:cs typeface="Tahoma" pitchFamily="34" charset="0"/>
                        </a:rPr>
                        <a:t> </a:t>
                      </a:r>
                      <a:r>
                        <a:rPr lang="en-US" sz="1600" baseline="0" dirty="0" err="1" smtClean="0">
                          <a:solidFill>
                            <a:schemeClr val="tx1"/>
                          </a:solidFill>
                          <a:latin typeface="Tahoma" pitchFamily="34" charset="0"/>
                          <a:cs typeface="Tahoma" pitchFamily="34" charset="0"/>
                        </a:rPr>
                        <a:t>thương</a:t>
                      </a:r>
                      <a:r>
                        <a:rPr lang="en-US" sz="1600" baseline="0" dirty="0" smtClean="0">
                          <a:solidFill>
                            <a:schemeClr val="tx1"/>
                          </a:solidFill>
                          <a:latin typeface="Tahoma" pitchFamily="34" charset="0"/>
                          <a:cs typeface="Tahoma" pitchFamily="34" charset="0"/>
                        </a:rPr>
                        <a:t> </a:t>
                      </a:r>
                      <a:r>
                        <a:rPr lang="en-US" sz="1600" baseline="0" dirty="0" err="1" smtClean="0">
                          <a:solidFill>
                            <a:schemeClr val="tx1"/>
                          </a:solidFill>
                          <a:latin typeface="Tahoma" pitchFamily="34" charset="0"/>
                          <a:cs typeface="Tahoma" pitchFamily="34" charset="0"/>
                        </a:rPr>
                        <a:t>sọ</a:t>
                      </a:r>
                      <a:r>
                        <a:rPr lang="en-US" sz="1600" baseline="0" dirty="0" smtClean="0">
                          <a:solidFill>
                            <a:schemeClr val="tx1"/>
                          </a:solidFill>
                          <a:latin typeface="Tahoma" pitchFamily="34" charset="0"/>
                          <a:cs typeface="Tahoma" pitchFamily="34" charset="0"/>
                        </a:rPr>
                        <a:t> </a:t>
                      </a:r>
                      <a:r>
                        <a:rPr lang="en-US" sz="1600" baseline="0" dirty="0" err="1" smtClean="0">
                          <a:solidFill>
                            <a:schemeClr val="tx1"/>
                          </a:solidFill>
                          <a:latin typeface="Tahoma" pitchFamily="34" charset="0"/>
                          <a:cs typeface="Tahoma" pitchFamily="34" charset="0"/>
                        </a:rPr>
                        <a:t>não</a:t>
                      </a:r>
                      <a:endParaRPr lang="en-US" sz="1600" b="1" dirty="0">
                        <a:solidFill>
                          <a:schemeClr val="tx1"/>
                        </a:solidFill>
                        <a:latin typeface="Tahoma" pitchFamily="34" charset="0"/>
                        <a:cs typeface="Tahoma" pitchFamily="34" charset="0"/>
                      </a:endParaRPr>
                    </a:p>
                  </a:txBody>
                  <a:tcP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chemeClr val="tx2">
                        <a:lumMod val="40000"/>
                        <a:lumOff val="60000"/>
                      </a:schemeClr>
                    </a:solidFill>
                  </a:tcPr>
                </a:tc>
                <a:tc>
                  <a:txBody>
                    <a:bodyPr/>
                    <a:lstStyle/>
                    <a:p>
                      <a:pPr algn="r"/>
                      <a:r>
                        <a:rPr lang="en-US" sz="1600" dirty="0" smtClean="0">
                          <a:solidFill>
                            <a:schemeClr val="tx1"/>
                          </a:solidFill>
                          <a:latin typeface="Tahoma" pitchFamily="34" charset="0"/>
                          <a:cs typeface="Tahoma" pitchFamily="34" charset="0"/>
                        </a:rPr>
                        <a:t>1.203</a:t>
                      </a:r>
                      <a:endParaRPr lang="en-US" sz="1600" dirty="0">
                        <a:solidFill>
                          <a:schemeClr val="tx1"/>
                        </a:solidFill>
                        <a:latin typeface="Tahoma" pitchFamily="34" charset="0"/>
                        <a:cs typeface="Tahoma" pitchFamily="34" charset="0"/>
                      </a:endParaRPr>
                    </a:p>
                  </a:txBody>
                  <a:tcP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chemeClr val="tx2">
                        <a:lumMod val="40000"/>
                        <a:lumOff val="60000"/>
                      </a:schemeClr>
                    </a:solidFill>
                  </a:tcPr>
                </a:tc>
                <a:tc>
                  <a:txBody>
                    <a:bodyPr/>
                    <a:lstStyle/>
                    <a:p>
                      <a:pPr algn="r"/>
                      <a:r>
                        <a:rPr lang="en-US" sz="1600" dirty="0" smtClean="0">
                          <a:solidFill>
                            <a:schemeClr val="tx1"/>
                          </a:solidFill>
                          <a:latin typeface="Tahoma" pitchFamily="34" charset="0"/>
                          <a:cs typeface="Tahoma" pitchFamily="34" charset="0"/>
                        </a:rPr>
                        <a:t>100</a:t>
                      </a:r>
                      <a:endParaRPr lang="en-US" sz="1600" dirty="0">
                        <a:solidFill>
                          <a:schemeClr val="tx1"/>
                        </a:solidFill>
                        <a:latin typeface="Tahoma" pitchFamily="34" charset="0"/>
                        <a:cs typeface="Tahoma" pitchFamily="34" charset="0"/>
                      </a:endParaRPr>
                    </a:p>
                  </a:txBody>
                  <a:tcP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chemeClr val="tx2">
                        <a:lumMod val="40000"/>
                        <a:lumOff val="60000"/>
                      </a:schemeClr>
                    </a:solidFill>
                  </a:tcPr>
                </a:tc>
                <a:tc>
                  <a:txBody>
                    <a:bodyPr/>
                    <a:lstStyle/>
                    <a:p>
                      <a:pPr algn="r"/>
                      <a:r>
                        <a:rPr lang="en-US" sz="1600" dirty="0" smtClean="0">
                          <a:solidFill>
                            <a:schemeClr val="tx1"/>
                          </a:solidFill>
                          <a:latin typeface="Tahoma" pitchFamily="34" charset="0"/>
                          <a:cs typeface="Tahoma" pitchFamily="34" charset="0"/>
                        </a:rPr>
                        <a:t>3.119</a:t>
                      </a:r>
                      <a:endParaRPr lang="en-US" sz="1600" dirty="0">
                        <a:solidFill>
                          <a:schemeClr val="tx1"/>
                        </a:solidFill>
                        <a:latin typeface="Tahoma" pitchFamily="34" charset="0"/>
                        <a:cs typeface="Tahoma" pitchFamily="34" charset="0"/>
                      </a:endParaRPr>
                    </a:p>
                  </a:txBody>
                  <a:tcP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chemeClr val="tx2">
                        <a:lumMod val="40000"/>
                        <a:lumOff val="60000"/>
                      </a:schemeClr>
                    </a:solidFill>
                  </a:tcPr>
                </a:tc>
                <a:tc>
                  <a:txBody>
                    <a:bodyPr/>
                    <a:lstStyle/>
                    <a:p>
                      <a:pPr algn="r"/>
                      <a:r>
                        <a:rPr lang="en-US" sz="1600" dirty="0" smtClean="0">
                          <a:solidFill>
                            <a:schemeClr val="tx1"/>
                          </a:solidFill>
                          <a:latin typeface="Tahoma" pitchFamily="34" charset="0"/>
                          <a:cs typeface="Tahoma" pitchFamily="34" charset="0"/>
                        </a:rPr>
                        <a:t>260</a:t>
                      </a:r>
                      <a:endParaRPr lang="en-US" sz="1600" dirty="0">
                        <a:solidFill>
                          <a:schemeClr val="tx1"/>
                        </a:solidFill>
                        <a:latin typeface="Tahoma" pitchFamily="34" charset="0"/>
                        <a:cs typeface="Tahoma" pitchFamily="34" charset="0"/>
                      </a:endParaRPr>
                    </a:p>
                  </a:txBody>
                  <a:tcPr>
                    <a:lnT w="3175" cap="flat" cmpd="sng" algn="ctr">
                      <a:solidFill>
                        <a:schemeClr val="bg1"/>
                      </a:solidFill>
                      <a:prstDash val="solid"/>
                      <a:round/>
                      <a:headEnd type="none" w="med" len="med"/>
                      <a:tailEnd type="none" w="med" len="med"/>
                    </a:lnT>
                    <a:solidFill>
                      <a:schemeClr val="tx2">
                        <a:lumMod val="40000"/>
                        <a:lumOff val="60000"/>
                      </a:schemeClr>
                    </a:solidFill>
                  </a:tcPr>
                </a:tc>
              </a:tr>
              <a:tr h="335280">
                <a:tc>
                  <a:txBody>
                    <a:bodyPr/>
                    <a:lstStyle/>
                    <a:p>
                      <a:r>
                        <a:rPr lang="en-US" sz="1600" dirty="0" err="1" smtClean="0">
                          <a:solidFill>
                            <a:schemeClr val="tx1"/>
                          </a:solidFill>
                          <a:latin typeface="Tahoma" pitchFamily="34" charset="0"/>
                          <a:cs typeface="Tahoma" pitchFamily="34" charset="0"/>
                        </a:rPr>
                        <a:t>Tử</a:t>
                      </a:r>
                      <a:r>
                        <a:rPr lang="en-US" sz="1600" baseline="0" dirty="0" smtClean="0">
                          <a:solidFill>
                            <a:schemeClr val="tx1"/>
                          </a:solidFill>
                          <a:latin typeface="Tahoma" pitchFamily="34" charset="0"/>
                          <a:cs typeface="Tahoma" pitchFamily="34" charset="0"/>
                        </a:rPr>
                        <a:t> </a:t>
                      </a:r>
                      <a:r>
                        <a:rPr lang="en-US" sz="1600" baseline="0" dirty="0" err="1" smtClean="0">
                          <a:solidFill>
                            <a:schemeClr val="tx1"/>
                          </a:solidFill>
                          <a:latin typeface="Tahoma" pitchFamily="34" charset="0"/>
                          <a:cs typeface="Tahoma" pitchFamily="34" charset="0"/>
                        </a:rPr>
                        <a:t>vong</a:t>
                      </a:r>
                      <a:r>
                        <a:rPr lang="en-US" sz="1600" baseline="0" dirty="0" smtClean="0">
                          <a:solidFill>
                            <a:schemeClr val="tx1"/>
                          </a:solidFill>
                          <a:latin typeface="Tahoma" pitchFamily="34" charset="0"/>
                          <a:cs typeface="Tahoma" pitchFamily="34" charset="0"/>
                        </a:rPr>
                        <a:t> </a:t>
                      </a:r>
                      <a:r>
                        <a:rPr lang="en-US" sz="1600" baseline="0" dirty="0" err="1" smtClean="0">
                          <a:solidFill>
                            <a:schemeClr val="tx1"/>
                          </a:solidFill>
                          <a:latin typeface="Tahoma" pitchFamily="34" charset="0"/>
                          <a:cs typeface="Tahoma" pitchFamily="34" charset="0"/>
                        </a:rPr>
                        <a:t>và</a:t>
                      </a:r>
                      <a:r>
                        <a:rPr lang="en-US" sz="1600" baseline="0" dirty="0" smtClean="0">
                          <a:solidFill>
                            <a:schemeClr val="tx1"/>
                          </a:solidFill>
                          <a:latin typeface="Tahoma" pitchFamily="34" charset="0"/>
                          <a:cs typeface="Tahoma" pitchFamily="34" charset="0"/>
                        </a:rPr>
                        <a:t> </a:t>
                      </a:r>
                      <a:r>
                        <a:rPr lang="en-US" sz="1600" baseline="0" dirty="0" err="1" smtClean="0">
                          <a:solidFill>
                            <a:schemeClr val="tx1"/>
                          </a:solidFill>
                          <a:latin typeface="Tahoma" pitchFamily="34" charset="0"/>
                          <a:cs typeface="Tahoma" pitchFamily="34" charset="0"/>
                        </a:rPr>
                        <a:t>chấn</a:t>
                      </a:r>
                      <a:r>
                        <a:rPr lang="en-US" sz="1600" baseline="0" dirty="0" smtClean="0">
                          <a:solidFill>
                            <a:schemeClr val="tx1"/>
                          </a:solidFill>
                          <a:latin typeface="Tahoma" pitchFamily="34" charset="0"/>
                          <a:cs typeface="Tahoma" pitchFamily="34" charset="0"/>
                        </a:rPr>
                        <a:t> </a:t>
                      </a:r>
                      <a:r>
                        <a:rPr lang="en-US" sz="1600" baseline="0" dirty="0" err="1" smtClean="0">
                          <a:solidFill>
                            <a:schemeClr val="tx1"/>
                          </a:solidFill>
                          <a:latin typeface="Tahoma" pitchFamily="34" charset="0"/>
                          <a:cs typeface="Tahoma" pitchFamily="34" charset="0"/>
                        </a:rPr>
                        <a:t>thương</a:t>
                      </a:r>
                      <a:r>
                        <a:rPr lang="en-US" sz="1600" baseline="0" dirty="0" smtClean="0">
                          <a:solidFill>
                            <a:schemeClr val="tx1"/>
                          </a:solidFill>
                          <a:latin typeface="Tahoma" pitchFamily="34" charset="0"/>
                          <a:cs typeface="Tahoma" pitchFamily="34" charset="0"/>
                        </a:rPr>
                        <a:t> </a:t>
                      </a:r>
                      <a:r>
                        <a:rPr lang="en-US" sz="1600" baseline="0" dirty="0" err="1" smtClean="0">
                          <a:solidFill>
                            <a:schemeClr val="tx1"/>
                          </a:solidFill>
                          <a:latin typeface="Tahoma" pitchFamily="34" charset="0"/>
                          <a:cs typeface="Tahoma" pitchFamily="34" charset="0"/>
                        </a:rPr>
                        <a:t>nặng</a:t>
                      </a:r>
                      <a:r>
                        <a:rPr lang="en-US" sz="1600" baseline="0" dirty="0" smtClean="0">
                          <a:solidFill>
                            <a:schemeClr val="tx1"/>
                          </a:solidFill>
                          <a:latin typeface="Tahoma" pitchFamily="34" charset="0"/>
                          <a:cs typeface="Tahoma" pitchFamily="34" charset="0"/>
                        </a:rPr>
                        <a:t> </a:t>
                      </a:r>
                      <a:r>
                        <a:rPr lang="en-US" sz="1600" baseline="0" dirty="0" err="1" smtClean="0">
                          <a:solidFill>
                            <a:schemeClr val="tx1"/>
                          </a:solidFill>
                          <a:latin typeface="Tahoma" pitchFamily="34" charset="0"/>
                          <a:cs typeface="Tahoma" pitchFamily="34" charset="0"/>
                        </a:rPr>
                        <a:t>xin</a:t>
                      </a:r>
                      <a:r>
                        <a:rPr lang="en-US" sz="1600" baseline="0" dirty="0" smtClean="0">
                          <a:solidFill>
                            <a:schemeClr val="tx1"/>
                          </a:solidFill>
                          <a:latin typeface="Tahoma" pitchFamily="34" charset="0"/>
                          <a:cs typeface="Tahoma" pitchFamily="34" charset="0"/>
                        </a:rPr>
                        <a:t> </a:t>
                      </a:r>
                      <a:r>
                        <a:rPr lang="en-US" sz="1600" baseline="0" dirty="0" err="1" smtClean="0">
                          <a:solidFill>
                            <a:schemeClr val="tx1"/>
                          </a:solidFill>
                          <a:latin typeface="Tahoma" pitchFamily="34" charset="0"/>
                          <a:cs typeface="Tahoma" pitchFamily="34" charset="0"/>
                        </a:rPr>
                        <a:t>về</a:t>
                      </a:r>
                      <a:r>
                        <a:rPr lang="en-US" sz="1600" baseline="0" dirty="0" smtClean="0">
                          <a:solidFill>
                            <a:schemeClr val="tx1"/>
                          </a:solidFill>
                          <a:latin typeface="Tahoma" pitchFamily="34" charset="0"/>
                          <a:cs typeface="Tahoma" pitchFamily="34" charset="0"/>
                        </a:rPr>
                        <a:t> </a:t>
                      </a:r>
                      <a:r>
                        <a:rPr lang="en-US" sz="1600" baseline="0" dirty="0" err="1" smtClean="0">
                          <a:solidFill>
                            <a:schemeClr val="tx1"/>
                          </a:solidFill>
                          <a:latin typeface="Tahoma" pitchFamily="34" charset="0"/>
                          <a:cs typeface="Tahoma" pitchFamily="34" charset="0"/>
                        </a:rPr>
                        <a:t>nhà</a:t>
                      </a:r>
                      <a:endParaRPr lang="en-US" sz="1600" b="1" dirty="0">
                        <a:solidFill>
                          <a:schemeClr val="tx1"/>
                        </a:solidFill>
                        <a:latin typeface="Tahoma" pitchFamily="34" charset="0"/>
                        <a:cs typeface="Tahoma" pitchFamily="34" charset="0"/>
                      </a:endParaRPr>
                    </a:p>
                  </a:txBody>
                  <a:tcPr>
                    <a:lnR w="3175" cap="flat" cmpd="sng" algn="ctr">
                      <a:solidFill>
                        <a:schemeClr val="bg1"/>
                      </a:solidFill>
                      <a:prstDash val="solid"/>
                      <a:round/>
                      <a:headEnd type="none" w="med" len="med"/>
                      <a:tailEnd type="none" w="med" len="med"/>
                    </a:lnR>
                    <a:solidFill>
                      <a:schemeClr val="accent5">
                        <a:lumMod val="40000"/>
                        <a:lumOff val="60000"/>
                      </a:schemeClr>
                    </a:solidFill>
                  </a:tcPr>
                </a:tc>
                <a:tc>
                  <a:txBody>
                    <a:bodyPr/>
                    <a:lstStyle/>
                    <a:p>
                      <a:pPr algn="r"/>
                      <a:r>
                        <a:rPr lang="en-US" sz="1600" dirty="0" smtClean="0">
                          <a:solidFill>
                            <a:schemeClr val="tx1"/>
                          </a:solidFill>
                          <a:latin typeface="Tahoma" pitchFamily="34" charset="0"/>
                          <a:cs typeface="Tahoma" pitchFamily="34" charset="0"/>
                        </a:rPr>
                        <a:t>40</a:t>
                      </a:r>
                      <a:endParaRPr lang="en-US" sz="1600" dirty="0">
                        <a:solidFill>
                          <a:schemeClr val="tx1"/>
                        </a:solidFill>
                        <a:latin typeface="Tahoma" pitchFamily="34" charset="0"/>
                        <a:cs typeface="Tahoma" pitchFamily="34" charset="0"/>
                      </a:endParaRPr>
                    </a:p>
                  </a:txBody>
                  <a:tcPr>
                    <a:lnL w="3175" cap="flat" cmpd="sng" algn="ctr">
                      <a:solidFill>
                        <a:schemeClr val="bg1"/>
                      </a:solidFill>
                      <a:prstDash val="solid"/>
                      <a:round/>
                      <a:headEnd type="none" w="med" len="med"/>
                      <a:tailEnd type="none" w="med" len="med"/>
                    </a:lnL>
                    <a:solidFill>
                      <a:schemeClr val="accent5">
                        <a:lumMod val="40000"/>
                        <a:lumOff val="60000"/>
                      </a:schemeClr>
                    </a:solidFill>
                  </a:tcPr>
                </a:tc>
                <a:tc>
                  <a:txBody>
                    <a:bodyPr/>
                    <a:lstStyle/>
                    <a:p>
                      <a:pPr algn="r"/>
                      <a:r>
                        <a:rPr lang="en-US" sz="1600" dirty="0" smtClean="0">
                          <a:solidFill>
                            <a:schemeClr val="tx1"/>
                          </a:solidFill>
                          <a:latin typeface="Tahoma" pitchFamily="34" charset="0"/>
                          <a:cs typeface="Tahoma" pitchFamily="34" charset="0"/>
                        </a:rPr>
                        <a:t>3</a:t>
                      </a:r>
                      <a:endParaRPr lang="en-US" sz="1600" dirty="0">
                        <a:solidFill>
                          <a:schemeClr val="tx1"/>
                        </a:solidFill>
                        <a:latin typeface="Tahoma" pitchFamily="34" charset="0"/>
                        <a:cs typeface="Tahoma" pitchFamily="34" charset="0"/>
                      </a:endParaRPr>
                    </a:p>
                  </a:txBody>
                  <a:tcPr>
                    <a:lnR w="3175" cap="flat" cmpd="sng" algn="ctr">
                      <a:solidFill>
                        <a:schemeClr val="bg1"/>
                      </a:solidFill>
                      <a:prstDash val="solid"/>
                      <a:round/>
                      <a:headEnd type="none" w="med" len="med"/>
                      <a:tailEnd type="none" w="med" len="med"/>
                    </a:lnR>
                    <a:solidFill>
                      <a:schemeClr val="accent5">
                        <a:lumMod val="40000"/>
                        <a:lumOff val="60000"/>
                      </a:schemeClr>
                    </a:solidFill>
                  </a:tcPr>
                </a:tc>
                <a:tc>
                  <a:txBody>
                    <a:bodyPr/>
                    <a:lstStyle/>
                    <a:p>
                      <a:pPr algn="r"/>
                      <a:r>
                        <a:rPr lang="en-US" sz="1600" dirty="0" smtClean="0">
                          <a:solidFill>
                            <a:schemeClr val="tx1"/>
                          </a:solidFill>
                          <a:latin typeface="Tahoma" pitchFamily="34" charset="0"/>
                          <a:cs typeface="Tahoma" pitchFamily="34" charset="0"/>
                        </a:rPr>
                        <a:t>267</a:t>
                      </a:r>
                      <a:endParaRPr lang="en-US" sz="1600" dirty="0">
                        <a:solidFill>
                          <a:schemeClr val="tx1"/>
                        </a:solidFill>
                        <a:latin typeface="Tahoma" pitchFamily="34" charset="0"/>
                        <a:cs typeface="Tahoma" pitchFamily="34" charset="0"/>
                      </a:endParaRPr>
                    </a:p>
                  </a:txBody>
                  <a:tcPr>
                    <a:lnL w="3175" cap="flat" cmpd="sng" algn="ctr">
                      <a:solidFill>
                        <a:schemeClr val="bg1"/>
                      </a:solidFill>
                      <a:prstDash val="solid"/>
                      <a:round/>
                      <a:headEnd type="none" w="med" len="med"/>
                      <a:tailEnd type="none" w="med" len="med"/>
                    </a:lnL>
                    <a:solidFill>
                      <a:schemeClr val="accent5">
                        <a:lumMod val="40000"/>
                        <a:lumOff val="60000"/>
                      </a:schemeClr>
                    </a:solidFill>
                  </a:tcPr>
                </a:tc>
                <a:tc>
                  <a:txBody>
                    <a:bodyPr/>
                    <a:lstStyle/>
                    <a:p>
                      <a:pPr algn="r"/>
                      <a:r>
                        <a:rPr lang="en-US" sz="1600" dirty="0" smtClean="0">
                          <a:solidFill>
                            <a:schemeClr val="tx1"/>
                          </a:solidFill>
                          <a:latin typeface="Tahoma" pitchFamily="34" charset="0"/>
                          <a:cs typeface="Tahoma" pitchFamily="34" charset="0"/>
                        </a:rPr>
                        <a:t>22</a:t>
                      </a:r>
                      <a:endParaRPr lang="en-US" sz="1600" dirty="0">
                        <a:solidFill>
                          <a:schemeClr val="tx1"/>
                        </a:solidFill>
                        <a:latin typeface="Tahoma" pitchFamily="34" charset="0"/>
                        <a:cs typeface="Tahoma" pitchFamily="34" charset="0"/>
                      </a:endParaRPr>
                    </a:p>
                  </a:txBody>
                  <a:tcPr>
                    <a:solidFill>
                      <a:schemeClr val="accent5">
                        <a:lumMod val="40000"/>
                        <a:lumOff val="60000"/>
                      </a:schemeClr>
                    </a:solidFill>
                  </a:tcPr>
                </a:tc>
              </a:tr>
            </a:tbl>
          </a:graphicData>
        </a:graphic>
      </p:graphicFrame>
      <p:sp>
        <p:nvSpPr>
          <p:cNvPr id="20" name="AutoShape 34"/>
          <p:cNvSpPr>
            <a:spLocks noChangeArrowheads="1"/>
          </p:cNvSpPr>
          <p:nvPr/>
        </p:nvSpPr>
        <p:spPr bwMode="auto">
          <a:xfrm>
            <a:off x="228600" y="6172200"/>
            <a:ext cx="8686800" cy="685800"/>
          </a:xfrm>
          <a:prstGeom prst="flowChartAlternateProcess">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dirty="0">
                <a:solidFill>
                  <a:schemeClr val="tx1"/>
                </a:solidFill>
                <a:latin typeface="Tahoma" pitchFamily="34" charset="0"/>
                <a:ea typeface="ＭＳ Ｐゴシック" pitchFamily="34" charset="-128"/>
                <a:cs typeface="Tahoma" pitchFamily="34" charset="0"/>
              </a:rPr>
              <a:t>Tai </a:t>
            </a:r>
            <a:r>
              <a:rPr lang="en-US" sz="2000" dirty="0" err="1">
                <a:solidFill>
                  <a:schemeClr val="tx1"/>
                </a:solidFill>
                <a:latin typeface="Tahoma" pitchFamily="34" charset="0"/>
                <a:ea typeface="ＭＳ Ｐゴシック" pitchFamily="34" charset="-128"/>
                <a:cs typeface="Tahoma" pitchFamily="34" charset="0"/>
              </a:rPr>
              <a:t>nạn</a:t>
            </a:r>
            <a:r>
              <a:rPr lang="en-US" sz="2000" dirty="0">
                <a:solidFill>
                  <a:schemeClr val="tx1"/>
                </a:solidFill>
                <a:latin typeface="Tahoma" pitchFamily="34" charset="0"/>
                <a:ea typeface="ＭＳ Ｐゴシック" pitchFamily="34" charset="-128"/>
                <a:cs typeface="Tahoma" pitchFamily="34" charset="0"/>
              </a:rPr>
              <a:t> </a:t>
            </a:r>
            <a:r>
              <a:rPr lang="en-US" sz="2000" dirty="0" err="1">
                <a:solidFill>
                  <a:schemeClr val="tx1"/>
                </a:solidFill>
                <a:latin typeface="Tahoma" pitchFamily="34" charset="0"/>
                <a:ea typeface="ＭＳ Ｐゴシック" pitchFamily="34" charset="-128"/>
                <a:cs typeface="Tahoma" pitchFamily="34" charset="0"/>
              </a:rPr>
              <a:t>giao</a:t>
            </a:r>
            <a:r>
              <a:rPr lang="en-US" sz="2000" dirty="0">
                <a:solidFill>
                  <a:schemeClr val="tx1"/>
                </a:solidFill>
                <a:latin typeface="Tahoma" pitchFamily="34" charset="0"/>
                <a:ea typeface="ＭＳ Ｐゴシック" pitchFamily="34" charset="-128"/>
                <a:cs typeface="Tahoma" pitchFamily="34" charset="0"/>
              </a:rPr>
              <a:t> </a:t>
            </a:r>
            <a:r>
              <a:rPr lang="en-US" sz="2000" dirty="0" err="1">
                <a:solidFill>
                  <a:schemeClr val="tx1"/>
                </a:solidFill>
                <a:latin typeface="Tahoma" pitchFamily="34" charset="0"/>
                <a:ea typeface="ＭＳ Ｐゴシック" pitchFamily="34" charset="-128"/>
                <a:cs typeface="Tahoma" pitchFamily="34" charset="0"/>
              </a:rPr>
              <a:t>thông</a:t>
            </a:r>
            <a:r>
              <a:rPr lang="en-US" sz="2000" dirty="0">
                <a:solidFill>
                  <a:schemeClr val="tx1"/>
                </a:solidFill>
                <a:latin typeface="Tahoma" pitchFamily="34" charset="0"/>
                <a:ea typeface="ＭＳ Ｐゴシック" pitchFamily="34" charset="-128"/>
                <a:cs typeface="Tahoma" pitchFamily="34" charset="0"/>
              </a:rPr>
              <a:t> </a:t>
            </a:r>
            <a:r>
              <a:rPr lang="en-US" sz="2000" dirty="0" err="1">
                <a:solidFill>
                  <a:schemeClr val="tx1"/>
                </a:solidFill>
                <a:latin typeface="Tahoma" pitchFamily="34" charset="0"/>
                <a:ea typeface="ＭＳ Ｐゴシック" pitchFamily="34" charset="-128"/>
                <a:cs typeface="Tahoma" pitchFamily="34" charset="0"/>
              </a:rPr>
              <a:t>gây</a:t>
            </a:r>
            <a:r>
              <a:rPr lang="en-US" sz="2000" dirty="0">
                <a:solidFill>
                  <a:schemeClr val="tx1"/>
                </a:solidFill>
                <a:latin typeface="Tahoma" pitchFamily="34" charset="0"/>
                <a:ea typeface="ＭＳ Ｐゴシック" pitchFamily="34" charset="-128"/>
                <a:cs typeface="Tahoma" pitchFamily="34" charset="0"/>
              </a:rPr>
              <a:t> </a:t>
            </a:r>
            <a:r>
              <a:rPr lang="en-US" sz="2000" dirty="0" err="1">
                <a:solidFill>
                  <a:schemeClr val="tx1"/>
                </a:solidFill>
                <a:latin typeface="Tahoma" pitchFamily="34" charset="0"/>
                <a:ea typeface="ＭＳ Ｐゴシック" pitchFamily="34" charset="-128"/>
                <a:cs typeface="Tahoma" pitchFamily="34" charset="0"/>
              </a:rPr>
              <a:t>thương</a:t>
            </a:r>
            <a:r>
              <a:rPr lang="en-US" sz="2000" dirty="0">
                <a:solidFill>
                  <a:schemeClr val="tx1"/>
                </a:solidFill>
                <a:latin typeface="Tahoma" pitchFamily="34" charset="0"/>
                <a:ea typeface="ＭＳ Ｐゴシック" pitchFamily="34" charset="-128"/>
                <a:cs typeface="Tahoma" pitchFamily="34" charset="0"/>
              </a:rPr>
              <a:t> </a:t>
            </a:r>
            <a:r>
              <a:rPr lang="en-US" sz="2000" dirty="0" err="1">
                <a:solidFill>
                  <a:schemeClr val="tx1"/>
                </a:solidFill>
                <a:latin typeface="Tahoma" pitchFamily="34" charset="0"/>
                <a:ea typeface="ＭＳ Ｐゴシック" pitchFamily="34" charset="-128"/>
                <a:cs typeface="Tahoma" pitchFamily="34" charset="0"/>
              </a:rPr>
              <a:t>vong</a:t>
            </a:r>
            <a:r>
              <a:rPr lang="en-US" sz="2000" dirty="0">
                <a:solidFill>
                  <a:schemeClr val="tx1"/>
                </a:solidFill>
                <a:latin typeface="Tahoma" pitchFamily="34" charset="0"/>
                <a:ea typeface="ＭＳ Ｐゴシック" pitchFamily="34" charset="-128"/>
                <a:cs typeface="Tahoma" pitchFamily="34" charset="0"/>
              </a:rPr>
              <a:t> </a:t>
            </a:r>
            <a:r>
              <a:rPr lang="en-US" sz="2000" dirty="0" err="1">
                <a:solidFill>
                  <a:schemeClr val="tx1"/>
                </a:solidFill>
                <a:latin typeface="Tahoma" pitchFamily="34" charset="0"/>
                <a:ea typeface="ＭＳ Ｐゴシック" pitchFamily="34" charset="-128"/>
                <a:cs typeface="Tahoma" pitchFamily="34" charset="0"/>
              </a:rPr>
              <a:t>chủ</a:t>
            </a:r>
            <a:r>
              <a:rPr lang="en-US" sz="2000" dirty="0">
                <a:solidFill>
                  <a:schemeClr val="tx1"/>
                </a:solidFill>
                <a:latin typeface="Tahoma" pitchFamily="34" charset="0"/>
                <a:ea typeface="ＭＳ Ｐゴシック" pitchFamily="34" charset="-128"/>
                <a:cs typeface="Tahoma" pitchFamily="34" charset="0"/>
              </a:rPr>
              <a:t> </a:t>
            </a:r>
            <a:r>
              <a:rPr lang="en-US" sz="2000" dirty="0" err="1">
                <a:solidFill>
                  <a:schemeClr val="tx1"/>
                </a:solidFill>
                <a:latin typeface="Tahoma" pitchFamily="34" charset="0"/>
                <a:ea typeface="ＭＳ Ｐゴシック" pitchFamily="34" charset="-128"/>
                <a:cs typeface="Tahoma" pitchFamily="34" charset="0"/>
              </a:rPr>
              <a:t>yếu</a:t>
            </a:r>
            <a:r>
              <a:rPr lang="en-US" sz="2000" dirty="0">
                <a:solidFill>
                  <a:schemeClr val="tx1"/>
                </a:solidFill>
                <a:latin typeface="Tahoma" pitchFamily="34" charset="0"/>
                <a:ea typeface="ＭＳ Ｐゴシック" pitchFamily="34" charset="-128"/>
                <a:cs typeface="Tahoma" pitchFamily="34" charset="0"/>
              </a:rPr>
              <a:t> </a:t>
            </a:r>
            <a:r>
              <a:rPr lang="en-US" sz="2000" dirty="0" err="1">
                <a:solidFill>
                  <a:schemeClr val="tx1"/>
                </a:solidFill>
                <a:latin typeface="Tahoma" pitchFamily="34" charset="0"/>
                <a:ea typeface="ＭＳ Ｐゴシック" pitchFamily="34" charset="-128"/>
                <a:cs typeface="Tahoma" pitchFamily="34" charset="0"/>
              </a:rPr>
              <a:t>và</a:t>
            </a:r>
            <a:r>
              <a:rPr lang="en-US" sz="2000" dirty="0">
                <a:solidFill>
                  <a:schemeClr val="tx1"/>
                </a:solidFill>
                <a:latin typeface="Tahoma" pitchFamily="34" charset="0"/>
                <a:ea typeface="ＭＳ Ｐゴシック" pitchFamily="34" charset="-128"/>
                <a:cs typeface="Tahoma" pitchFamily="34" charset="0"/>
              </a:rPr>
              <a:t> </a:t>
            </a:r>
            <a:r>
              <a:rPr lang="en-US" sz="2000" dirty="0" err="1">
                <a:solidFill>
                  <a:schemeClr val="tx1"/>
                </a:solidFill>
                <a:latin typeface="Tahoma" pitchFamily="34" charset="0"/>
                <a:ea typeface="ＭＳ Ｐゴシック" pitchFamily="34" charset="-128"/>
                <a:cs typeface="Tahoma" pitchFamily="34" charset="0"/>
              </a:rPr>
              <a:t>chiến</a:t>
            </a:r>
            <a:r>
              <a:rPr lang="en-US" sz="2000" dirty="0">
                <a:solidFill>
                  <a:schemeClr val="tx1"/>
                </a:solidFill>
                <a:latin typeface="Tahoma" pitchFamily="34" charset="0"/>
                <a:ea typeface="ＭＳ Ｐゴシック" pitchFamily="34" charset="-128"/>
                <a:cs typeface="Tahoma" pitchFamily="34" charset="0"/>
              </a:rPr>
              <a:t> </a:t>
            </a:r>
            <a:r>
              <a:rPr lang="en-US" sz="2000" dirty="0" err="1">
                <a:solidFill>
                  <a:schemeClr val="tx1"/>
                </a:solidFill>
                <a:latin typeface="Tahoma" pitchFamily="34" charset="0"/>
                <a:ea typeface="ＭＳ Ｐゴシック" pitchFamily="34" charset="-128"/>
                <a:cs typeface="Tahoma" pitchFamily="34" charset="0"/>
              </a:rPr>
              <a:t>tỷ</a:t>
            </a:r>
            <a:r>
              <a:rPr lang="en-US" sz="2000" dirty="0">
                <a:solidFill>
                  <a:schemeClr val="tx1"/>
                </a:solidFill>
                <a:latin typeface="Tahoma" pitchFamily="34" charset="0"/>
                <a:ea typeface="ＭＳ Ｐゴシック" pitchFamily="34" charset="-128"/>
                <a:cs typeface="Tahoma" pitchFamily="34" charset="0"/>
              </a:rPr>
              <a:t> </a:t>
            </a:r>
            <a:r>
              <a:rPr lang="en-US" sz="2000" dirty="0" err="1">
                <a:solidFill>
                  <a:schemeClr val="tx1"/>
                </a:solidFill>
                <a:latin typeface="Tahoma" pitchFamily="34" charset="0"/>
                <a:ea typeface="ＭＳ Ｐゴシック" pitchFamily="34" charset="-128"/>
                <a:cs typeface="Tahoma" pitchFamily="34" charset="0"/>
              </a:rPr>
              <a:t>lệ</a:t>
            </a:r>
            <a:r>
              <a:rPr lang="en-US" sz="2000" dirty="0">
                <a:solidFill>
                  <a:schemeClr val="tx1"/>
                </a:solidFill>
                <a:latin typeface="Tahoma" pitchFamily="34" charset="0"/>
                <a:ea typeface="ＭＳ Ｐゴシック" pitchFamily="34" charset="-128"/>
                <a:cs typeface="Tahoma" pitchFamily="34" charset="0"/>
              </a:rPr>
              <a:t> </a:t>
            </a:r>
            <a:r>
              <a:rPr lang="en-US" sz="2000" dirty="0" err="1">
                <a:solidFill>
                  <a:schemeClr val="tx1"/>
                </a:solidFill>
                <a:latin typeface="Tahoma" pitchFamily="34" charset="0"/>
                <a:ea typeface="ＭＳ Ｐゴシック" pitchFamily="34" charset="-128"/>
                <a:cs typeface="Tahoma" pitchFamily="34" charset="0"/>
              </a:rPr>
              <a:t>lớn</a:t>
            </a:r>
            <a:r>
              <a:rPr lang="en-US" sz="2000" dirty="0">
                <a:solidFill>
                  <a:schemeClr val="tx1"/>
                </a:solidFill>
                <a:latin typeface="Tahoma" pitchFamily="34" charset="0"/>
                <a:ea typeface="ＭＳ Ｐゴシック" pitchFamily="34" charset="-128"/>
                <a:cs typeface="Tahoma" pitchFamily="34" charset="0"/>
              </a:rPr>
              <a:t> </a:t>
            </a:r>
            <a:r>
              <a:rPr lang="en-US" sz="2000" dirty="0" err="1">
                <a:solidFill>
                  <a:schemeClr val="tx1"/>
                </a:solidFill>
                <a:latin typeface="Tahoma" pitchFamily="34" charset="0"/>
                <a:ea typeface="ＭＳ Ｐゴシック" pitchFamily="34" charset="-128"/>
                <a:cs typeface="Tahoma" pitchFamily="34" charset="0"/>
              </a:rPr>
              <a:t>nhất</a:t>
            </a:r>
            <a:r>
              <a:rPr lang="en-US" sz="2000" dirty="0">
                <a:solidFill>
                  <a:schemeClr val="tx1"/>
                </a:solidFill>
                <a:latin typeface="Tahoma" pitchFamily="34" charset="0"/>
                <a:ea typeface="ＭＳ Ｐゴシック" pitchFamily="34" charset="-128"/>
                <a:cs typeface="Tahoma" pitchFamily="34" charset="0"/>
              </a:rPr>
              <a:t> ở </a:t>
            </a:r>
            <a:r>
              <a:rPr lang="en-US" sz="2000" dirty="0" err="1">
                <a:solidFill>
                  <a:schemeClr val="tx1"/>
                </a:solidFill>
                <a:latin typeface="Tahoma" pitchFamily="34" charset="0"/>
                <a:ea typeface="ＭＳ Ｐゴシック" pitchFamily="34" charset="-128"/>
                <a:cs typeface="Tahoma" pitchFamily="34" charset="0"/>
              </a:rPr>
              <a:t>các</a:t>
            </a:r>
            <a:r>
              <a:rPr lang="en-US" sz="2000" dirty="0">
                <a:solidFill>
                  <a:schemeClr val="tx1"/>
                </a:solidFill>
                <a:latin typeface="Tahoma" pitchFamily="34" charset="0"/>
                <a:ea typeface="ＭＳ Ｐゴシック" pitchFamily="34" charset="-128"/>
                <a:cs typeface="Tahoma" pitchFamily="34" charset="0"/>
              </a:rPr>
              <a:t> </a:t>
            </a:r>
            <a:r>
              <a:rPr lang="en-US" sz="2000" dirty="0" err="1">
                <a:solidFill>
                  <a:schemeClr val="tx1"/>
                </a:solidFill>
                <a:latin typeface="Tahoma" pitchFamily="34" charset="0"/>
                <a:ea typeface="ＭＳ Ｐゴシック" pitchFamily="34" charset="-128"/>
                <a:cs typeface="Tahoma" pitchFamily="34" charset="0"/>
              </a:rPr>
              <a:t>em</a:t>
            </a:r>
            <a:r>
              <a:rPr lang="en-US" sz="2000" dirty="0">
                <a:solidFill>
                  <a:schemeClr val="tx1"/>
                </a:solidFill>
                <a:latin typeface="Tahoma" pitchFamily="34" charset="0"/>
                <a:ea typeface="ＭＳ Ｐゴシック" pitchFamily="34" charset="-128"/>
                <a:cs typeface="Tahoma" pitchFamily="34" charset="0"/>
              </a:rPr>
              <a:t> </a:t>
            </a:r>
            <a:r>
              <a:rPr lang="en-US" sz="2000" dirty="0" err="1">
                <a:solidFill>
                  <a:schemeClr val="tx1"/>
                </a:solidFill>
                <a:latin typeface="Tahoma" pitchFamily="34" charset="0"/>
                <a:ea typeface="ＭＳ Ｐゴシック" pitchFamily="34" charset="-128"/>
                <a:cs typeface="Tahoma" pitchFamily="34" charset="0"/>
              </a:rPr>
              <a:t>học</a:t>
            </a:r>
            <a:r>
              <a:rPr lang="en-US" sz="2000" dirty="0">
                <a:solidFill>
                  <a:schemeClr val="tx1"/>
                </a:solidFill>
                <a:latin typeface="Tahoma" pitchFamily="34" charset="0"/>
                <a:ea typeface="ＭＳ Ｐゴシック" pitchFamily="34" charset="-128"/>
                <a:cs typeface="Tahoma" pitchFamily="34" charset="0"/>
              </a:rPr>
              <a:t> </a:t>
            </a:r>
            <a:r>
              <a:rPr lang="en-US" sz="2000" dirty="0" err="1">
                <a:solidFill>
                  <a:schemeClr val="tx1"/>
                </a:solidFill>
                <a:latin typeface="Tahoma" pitchFamily="34" charset="0"/>
                <a:ea typeface="ＭＳ Ｐゴシック" pitchFamily="34" charset="-128"/>
                <a:cs typeface="Tahoma" pitchFamily="34" charset="0"/>
              </a:rPr>
              <a:t>sinh</a:t>
            </a:r>
            <a:r>
              <a:rPr lang="en-US" sz="2000" dirty="0">
                <a:solidFill>
                  <a:schemeClr val="tx1"/>
                </a:solidFill>
                <a:latin typeface="Tahoma" pitchFamily="34" charset="0"/>
                <a:ea typeface="ＭＳ Ｐゴシック" pitchFamily="34" charset="-128"/>
                <a:cs typeface="Tahoma" pitchFamily="34" charset="0"/>
              </a:rPr>
              <a:t> </a:t>
            </a:r>
            <a:r>
              <a:rPr lang="en-US" sz="2000" dirty="0" err="1">
                <a:solidFill>
                  <a:schemeClr val="tx1"/>
                </a:solidFill>
                <a:latin typeface="Tahoma" pitchFamily="34" charset="0"/>
                <a:ea typeface="ＭＳ Ｐゴシック" pitchFamily="34" charset="-128"/>
                <a:cs typeface="Tahoma" pitchFamily="34" charset="0"/>
              </a:rPr>
              <a:t>dưới</a:t>
            </a:r>
            <a:r>
              <a:rPr lang="en-US" sz="2000" dirty="0">
                <a:solidFill>
                  <a:schemeClr val="tx1"/>
                </a:solidFill>
                <a:latin typeface="Tahoma" pitchFamily="34" charset="0"/>
                <a:ea typeface="ＭＳ Ｐゴシック" pitchFamily="34" charset="-128"/>
                <a:cs typeface="Tahoma" pitchFamily="34" charset="0"/>
              </a:rPr>
              <a:t> 19 </a:t>
            </a:r>
            <a:r>
              <a:rPr lang="en-US" sz="2000" dirty="0" err="1">
                <a:solidFill>
                  <a:schemeClr val="tx1"/>
                </a:solidFill>
                <a:latin typeface="Tahoma" pitchFamily="34" charset="0"/>
                <a:ea typeface="ＭＳ Ｐゴシック" pitchFamily="34" charset="-128"/>
                <a:cs typeface="Tahoma" pitchFamily="34" charset="0"/>
              </a:rPr>
              <a:t>tuổi</a:t>
            </a:r>
            <a:endParaRPr lang="en-US" sz="2000" dirty="0">
              <a:solidFill>
                <a:schemeClr val="tx1"/>
              </a:solidFill>
              <a:latin typeface="Tahoma" pitchFamily="34" charset="0"/>
              <a:ea typeface="ＭＳ Ｐゴシック" pitchFamily="34" charset="-128"/>
              <a:cs typeface="Tahoma" pitchFamily="34" charset="0"/>
            </a:endParaRPr>
          </a:p>
        </p:txBody>
      </p:sp>
      <p:sp>
        <p:nvSpPr>
          <p:cNvPr id="44038" name="Slide Number Placeholder 16"/>
          <p:cNvSpPr>
            <a:spLocks noGrp="1"/>
          </p:cNvSpPr>
          <p:nvPr>
            <p:ph type="sldNum" sz="quarter" idx="12"/>
          </p:nvPr>
        </p:nvSpPr>
        <p:spPr bwMode="auto">
          <a:xfrm>
            <a:off x="7086600" y="6492875"/>
            <a:ext cx="2133600" cy="365125"/>
          </a:xfrm>
          <a:noFill/>
          <a:ln>
            <a:miter lim="800000"/>
            <a:headEnd/>
            <a:tailEnd/>
          </a:ln>
        </p:spPr>
        <p:txBody>
          <a:bodyPr/>
          <a:lstStyle/>
          <a:p>
            <a:fld id="{8C778C44-64BA-444C-875B-826D041D2057}" type="slidenum">
              <a:rPr lang="en-US" altLang="en-US"/>
              <a:pPr/>
              <a:t>10</a:t>
            </a:fld>
            <a:endParaRPr lang="en-US" altLang="en-US"/>
          </a:p>
        </p:txBody>
      </p:sp>
      <p:sp>
        <p:nvSpPr>
          <p:cNvPr id="44039" name="TextBox 9"/>
          <p:cNvSpPr txBox="1">
            <a:spLocks noChangeArrowheads="1"/>
          </p:cNvSpPr>
          <p:nvPr/>
        </p:nvSpPr>
        <p:spPr bwMode="auto">
          <a:xfrm>
            <a:off x="6705600" y="1577975"/>
            <a:ext cx="2057400" cy="276225"/>
          </a:xfrm>
          <a:prstGeom prst="rect">
            <a:avLst/>
          </a:prstGeom>
          <a:noFill/>
          <a:ln w="9525">
            <a:noFill/>
            <a:miter lim="800000"/>
            <a:headEnd/>
            <a:tailEnd/>
          </a:ln>
        </p:spPr>
        <p:txBody>
          <a:bodyPr>
            <a:spAutoFit/>
          </a:bodyPr>
          <a:lstStyle/>
          <a:p>
            <a:pPr eaLnBrk="1" hangingPunct="1"/>
            <a:r>
              <a:rPr lang="en-US" altLang="en-US" sz="1200" b="1">
                <a:latin typeface="Tahoma" pitchFamily="34" charset="0"/>
                <a:cs typeface="Tahoma" pitchFamily="34" charset="0"/>
              </a:rPr>
              <a:t>(19.795/34.892)</a:t>
            </a:r>
          </a:p>
        </p:txBody>
      </p:sp>
      <p:sp>
        <p:nvSpPr>
          <p:cNvPr id="44040" name="TextBox 10"/>
          <p:cNvSpPr txBox="1">
            <a:spLocks noChangeArrowheads="1"/>
          </p:cNvSpPr>
          <p:nvPr/>
        </p:nvSpPr>
        <p:spPr bwMode="auto">
          <a:xfrm>
            <a:off x="5943600" y="2084388"/>
            <a:ext cx="2057400" cy="276225"/>
          </a:xfrm>
          <a:prstGeom prst="rect">
            <a:avLst/>
          </a:prstGeom>
          <a:noFill/>
          <a:ln w="9525">
            <a:noFill/>
            <a:miter lim="800000"/>
            <a:headEnd/>
            <a:tailEnd/>
          </a:ln>
        </p:spPr>
        <p:txBody>
          <a:bodyPr>
            <a:spAutoFit/>
          </a:bodyPr>
          <a:lstStyle/>
          <a:p>
            <a:pPr eaLnBrk="1" hangingPunct="1"/>
            <a:r>
              <a:rPr lang="en-US" altLang="en-US" sz="1200" b="1">
                <a:latin typeface="Tahoma" pitchFamily="34" charset="0"/>
                <a:cs typeface="Tahoma" pitchFamily="34" charset="0"/>
              </a:rPr>
              <a:t>(7.934/17.575)</a:t>
            </a:r>
          </a:p>
        </p:txBody>
      </p:sp>
      <p:sp>
        <p:nvSpPr>
          <p:cNvPr id="44041" name="TextBox 12"/>
          <p:cNvSpPr txBox="1">
            <a:spLocks noChangeArrowheads="1"/>
          </p:cNvSpPr>
          <p:nvPr/>
        </p:nvSpPr>
        <p:spPr bwMode="auto">
          <a:xfrm>
            <a:off x="5307013" y="3124200"/>
            <a:ext cx="2057400" cy="276225"/>
          </a:xfrm>
          <a:prstGeom prst="rect">
            <a:avLst/>
          </a:prstGeom>
          <a:noFill/>
          <a:ln w="9525">
            <a:noFill/>
            <a:miter lim="800000"/>
            <a:headEnd/>
            <a:tailEnd/>
          </a:ln>
        </p:spPr>
        <p:txBody>
          <a:bodyPr>
            <a:spAutoFit/>
          </a:bodyPr>
          <a:lstStyle/>
          <a:p>
            <a:pPr eaLnBrk="1" hangingPunct="1"/>
            <a:r>
              <a:rPr lang="en-US" altLang="en-US" sz="1200" b="1">
                <a:latin typeface="Tahoma" pitchFamily="34" charset="0"/>
                <a:cs typeface="Tahoma" pitchFamily="34" charset="0"/>
              </a:rPr>
              <a:t>(2.661/7.602)</a:t>
            </a:r>
          </a:p>
        </p:txBody>
      </p:sp>
      <p:sp>
        <p:nvSpPr>
          <p:cNvPr id="44042" name="TextBox 13"/>
          <p:cNvSpPr txBox="1">
            <a:spLocks noChangeArrowheads="1"/>
          </p:cNvSpPr>
          <p:nvPr/>
        </p:nvSpPr>
        <p:spPr bwMode="auto">
          <a:xfrm>
            <a:off x="4394200" y="3595688"/>
            <a:ext cx="2057400" cy="276225"/>
          </a:xfrm>
          <a:prstGeom prst="rect">
            <a:avLst/>
          </a:prstGeom>
          <a:noFill/>
          <a:ln w="9525">
            <a:noFill/>
            <a:miter lim="800000"/>
            <a:headEnd/>
            <a:tailEnd/>
          </a:ln>
        </p:spPr>
        <p:txBody>
          <a:bodyPr>
            <a:spAutoFit/>
          </a:bodyPr>
          <a:lstStyle/>
          <a:p>
            <a:pPr eaLnBrk="1" hangingPunct="1"/>
            <a:r>
              <a:rPr lang="en-US" altLang="en-US" sz="1200" b="1">
                <a:latin typeface="Tahoma" pitchFamily="34" charset="0"/>
                <a:cs typeface="Tahoma" pitchFamily="34" charset="0"/>
              </a:rPr>
              <a:t>(6.971/33.432)</a:t>
            </a:r>
          </a:p>
        </p:txBody>
      </p:sp>
      <p:grpSp>
        <p:nvGrpSpPr>
          <p:cNvPr id="44043" name="Group 20"/>
          <p:cNvGrpSpPr>
            <a:grpSpLocks/>
          </p:cNvGrpSpPr>
          <p:nvPr/>
        </p:nvGrpSpPr>
        <p:grpSpPr bwMode="auto">
          <a:xfrm>
            <a:off x="0" y="835025"/>
            <a:ext cx="9144000" cy="5260975"/>
            <a:chOff x="0" y="835025"/>
            <a:chExt cx="9144000" cy="5260975"/>
          </a:xfrm>
        </p:grpSpPr>
        <p:pic>
          <p:nvPicPr>
            <p:cNvPr id="44046" name="Picture 3"/>
            <p:cNvPicPr>
              <a:picLocks noChangeAspect="1" noChangeArrowheads="1"/>
            </p:cNvPicPr>
            <p:nvPr/>
          </p:nvPicPr>
          <p:blipFill>
            <a:blip r:embed="rId3" cstate="print"/>
            <a:srcRect l="5624" t="12012" r="11424" b="11111"/>
            <a:stretch>
              <a:fillRect/>
            </a:stretch>
          </p:blipFill>
          <p:spPr bwMode="auto">
            <a:xfrm>
              <a:off x="1828800" y="1447800"/>
              <a:ext cx="4905375" cy="2743200"/>
            </a:xfrm>
            <a:prstGeom prst="rect">
              <a:avLst/>
            </a:prstGeom>
            <a:noFill/>
            <a:ln w="9525">
              <a:noFill/>
              <a:miter lim="800000"/>
              <a:headEnd/>
              <a:tailEnd/>
            </a:ln>
          </p:spPr>
        </p:pic>
        <p:sp>
          <p:nvSpPr>
            <p:cNvPr id="9" name="Rectangle 8"/>
            <p:cNvSpPr/>
            <p:nvPr/>
          </p:nvSpPr>
          <p:spPr>
            <a:xfrm>
              <a:off x="457200" y="1546225"/>
              <a:ext cx="7848600" cy="8778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44048" name="TextBox 6"/>
            <p:cNvSpPr txBox="1">
              <a:spLocks noChangeArrowheads="1"/>
            </p:cNvSpPr>
            <p:nvPr/>
          </p:nvSpPr>
          <p:spPr bwMode="auto">
            <a:xfrm>
              <a:off x="0" y="1185863"/>
              <a:ext cx="9144000" cy="338554"/>
            </a:xfrm>
            <a:prstGeom prst="rect">
              <a:avLst/>
            </a:prstGeom>
            <a:noFill/>
            <a:ln w="9525">
              <a:noFill/>
              <a:miter lim="800000"/>
              <a:headEnd/>
              <a:tailEnd/>
            </a:ln>
          </p:spPr>
          <p:txBody>
            <a:bodyPr wrap="square">
              <a:spAutoFit/>
            </a:bodyPr>
            <a:lstStyle/>
            <a:p>
              <a:pPr algn="ctr" eaLnBrk="1" hangingPunct="1"/>
              <a:r>
                <a:rPr lang="en-US" altLang="en-US" sz="1600" b="1" dirty="0" err="1">
                  <a:solidFill>
                    <a:srgbClr val="0000FF"/>
                  </a:solidFill>
                  <a:latin typeface="Tahoma" pitchFamily="34" charset="0"/>
                  <a:cs typeface="Tahoma" pitchFamily="34" charset="0"/>
                </a:rPr>
                <a:t>Tỷ</a:t>
              </a:r>
              <a:r>
                <a:rPr lang="en-US" altLang="en-US" sz="1600" b="1" dirty="0">
                  <a:solidFill>
                    <a:srgbClr val="0000FF"/>
                  </a:solidFill>
                  <a:latin typeface="Tahoma" pitchFamily="34" charset="0"/>
                  <a:cs typeface="Tahoma" pitchFamily="34" charset="0"/>
                </a:rPr>
                <a:t> </a:t>
              </a:r>
              <a:r>
                <a:rPr lang="en-US" altLang="en-US" sz="1600" b="1" dirty="0" err="1">
                  <a:solidFill>
                    <a:srgbClr val="0000FF"/>
                  </a:solidFill>
                  <a:latin typeface="Tahoma" pitchFamily="34" charset="0"/>
                  <a:cs typeface="Tahoma" pitchFamily="34" charset="0"/>
                </a:rPr>
                <a:t>lệ</a:t>
              </a:r>
              <a:r>
                <a:rPr lang="en-US" altLang="en-US" sz="1600" b="1" dirty="0">
                  <a:solidFill>
                    <a:srgbClr val="0000FF"/>
                  </a:solidFill>
                  <a:latin typeface="Tahoma" pitchFamily="34" charset="0"/>
                  <a:cs typeface="Tahoma" pitchFamily="34" charset="0"/>
                </a:rPr>
                <a:t> </a:t>
              </a:r>
              <a:r>
                <a:rPr lang="en-US" altLang="en-US" sz="1600" b="1" dirty="0" smtClean="0">
                  <a:solidFill>
                    <a:srgbClr val="0000FF"/>
                  </a:solidFill>
                  <a:latin typeface="Tahoma" pitchFamily="34" charset="0"/>
                  <a:cs typeface="Tahoma" pitchFamily="34" charset="0"/>
                </a:rPr>
                <a:t>tai </a:t>
              </a:r>
              <a:r>
                <a:rPr lang="en-US" altLang="en-US" sz="1600" b="1" dirty="0" err="1" smtClean="0">
                  <a:solidFill>
                    <a:srgbClr val="0000FF"/>
                  </a:solidFill>
                  <a:latin typeface="Tahoma" pitchFamily="34" charset="0"/>
                  <a:cs typeface="Tahoma" pitchFamily="34" charset="0"/>
                </a:rPr>
                <a:t>nạn</a:t>
              </a:r>
              <a:r>
                <a:rPr lang="en-US" altLang="en-US" sz="1600" b="1" dirty="0" smtClean="0">
                  <a:solidFill>
                    <a:srgbClr val="0000FF"/>
                  </a:solidFill>
                  <a:latin typeface="Tahoma" pitchFamily="34" charset="0"/>
                  <a:cs typeface="Tahoma" pitchFamily="34" charset="0"/>
                </a:rPr>
                <a:t> </a:t>
              </a:r>
              <a:r>
                <a:rPr lang="en-US" altLang="en-US" sz="1600" b="1" dirty="0" err="1" smtClean="0">
                  <a:solidFill>
                    <a:srgbClr val="0000FF"/>
                  </a:solidFill>
                  <a:latin typeface="Tahoma" pitchFamily="34" charset="0"/>
                  <a:cs typeface="Tahoma" pitchFamily="34" charset="0"/>
                </a:rPr>
                <a:t>giao</a:t>
              </a:r>
              <a:r>
                <a:rPr lang="en-US" altLang="en-US" sz="1600" b="1" dirty="0" smtClean="0">
                  <a:solidFill>
                    <a:srgbClr val="0000FF"/>
                  </a:solidFill>
                  <a:latin typeface="Tahoma" pitchFamily="34" charset="0"/>
                  <a:cs typeface="Tahoma" pitchFamily="34" charset="0"/>
                </a:rPr>
                <a:t> </a:t>
              </a:r>
              <a:r>
                <a:rPr lang="en-US" altLang="en-US" sz="1600" b="1" dirty="0" err="1" smtClean="0">
                  <a:solidFill>
                    <a:srgbClr val="0000FF"/>
                  </a:solidFill>
                  <a:latin typeface="Tahoma" pitchFamily="34" charset="0"/>
                  <a:cs typeface="Tahoma" pitchFamily="34" charset="0"/>
                </a:rPr>
                <a:t>thông</a:t>
              </a:r>
              <a:r>
                <a:rPr lang="en-US" altLang="en-US" sz="1600" b="1" dirty="0" smtClean="0">
                  <a:solidFill>
                    <a:srgbClr val="0000FF"/>
                  </a:solidFill>
                  <a:latin typeface="Tahoma" pitchFamily="34" charset="0"/>
                  <a:cs typeface="Tahoma" pitchFamily="34" charset="0"/>
                </a:rPr>
                <a:t>/Tai </a:t>
              </a:r>
              <a:r>
                <a:rPr lang="en-US" altLang="en-US" sz="1600" b="1" dirty="0" err="1">
                  <a:solidFill>
                    <a:srgbClr val="0000FF"/>
                  </a:solidFill>
                  <a:latin typeface="Tahoma" pitchFamily="34" charset="0"/>
                  <a:cs typeface="Tahoma" pitchFamily="34" charset="0"/>
                </a:rPr>
                <a:t>nạn</a:t>
              </a:r>
              <a:r>
                <a:rPr lang="en-US" altLang="en-US" sz="1600" b="1" dirty="0">
                  <a:solidFill>
                    <a:srgbClr val="0000FF"/>
                  </a:solidFill>
                  <a:latin typeface="Tahoma" pitchFamily="34" charset="0"/>
                  <a:cs typeface="Tahoma" pitchFamily="34" charset="0"/>
                </a:rPr>
                <a:t> </a:t>
              </a:r>
              <a:r>
                <a:rPr lang="en-US" altLang="en-US" sz="1600" b="1" dirty="0" err="1">
                  <a:solidFill>
                    <a:srgbClr val="0000FF"/>
                  </a:solidFill>
                  <a:latin typeface="Tahoma" pitchFamily="34" charset="0"/>
                  <a:cs typeface="Tahoma" pitchFamily="34" charset="0"/>
                </a:rPr>
                <a:t>thương</a:t>
              </a:r>
              <a:r>
                <a:rPr lang="en-US" altLang="en-US" sz="1600" b="1" dirty="0">
                  <a:solidFill>
                    <a:srgbClr val="0000FF"/>
                  </a:solidFill>
                  <a:latin typeface="Tahoma" pitchFamily="34" charset="0"/>
                  <a:cs typeface="Tahoma" pitchFamily="34" charset="0"/>
                </a:rPr>
                <a:t> </a:t>
              </a:r>
              <a:r>
                <a:rPr lang="en-US" altLang="en-US" sz="1600" b="1" dirty="0" err="1">
                  <a:solidFill>
                    <a:srgbClr val="0000FF"/>
                  </a:solidFill>
                  <a:latin typeface="Tahoma" pitchFamily="34" charset="0"/>
                  <a:cs typeface="Tahoma" pitchFamily="34" charset="0"/>
                </a:rPr>
                <a:t>tích</a:t>
              </a:r>
              <a:r>
                <a:rPr lang="en-US" altLang="en-US" sz="1600" b="1" dirty="0">
                  <a:solidFill>
                    <a:srgbClr val="0000FF"/>
                  </a:solidFill>
                  <a:latin typeface="Tahoma" pitchFamily="34" charset="0"/>
                  <a:cs typeface="Tahoma" pitchFamily="34" charset="0"/>
                </a:rPr>
                <a:t> </a:t>
              </a:r>
              <a:r>
                <a:rPr lang="en-US" altLang="en-US" sz="1600" b="1" dirty="0" err="1">
                  <a:solidFill>
                    <a:srgbClr val="0000FF"/>
                  </a:solidFill>
                  <a:latin typeface="Tahoma" pitchFamily="34" charset="0"/>
                  <a:cs typeface="Tahoma" pitchFamily="34" charset="0"/>
                </a:rPr>
                <a:t>đến</a:t>
              </a:r>
              <a:r>
                <a:rPr lang="en-US" altLang="en-US" sz="1600" b="1" dirty="0">
                  <a:solidFill>
                    <a:srgbClr val="0000FF"/>
                  </a:solidFill>
                  <a:latin typeface="Tahoma" pitchFamily="34" charset="0"/>
                  <a:cs typeface="Tahoma" pitchFamily="34" charset="0"/>
                </a:rPr>
                <a:t> </a:t>
              </a:r>
              <a:r>
                <a:rPr lang="en-US" altLang="en-US" sz="1600" b="1" dirty="0" err="1">
                  <a:solidFill>
                    <a:srgbClr val="0000FF"/>
                  </a:solidFill>
                  <a:latin typeface="Tahoma" pitchFamily="34" charset="0"/>
                  <a:cs typeface="Tahoma" pitchFamily="34" charset="0"/>
                </a:rPr>
                <a:t>cấp</a:t>
              </a:r>
              <a:r>
                <a:rPr lang="en-US" altLang="en-US" sz="1600" b="1" dirty="0">
                  <a:solidFill>
                    <a:srgbClr val="0000FF"/>
                  </a:solidFill>
                  <a:latin typeface="Tahoma" pitchFamily="34" charset="0"/>
                  <a:cs typeface="Tahoma" pitchFamily="34" charset="0"/>
                </a:rPr>
                <a:t> </a:t>
              </a:r>
              <a:r>
                <a:rPr lang="en-US" altLang="en-US" sz="1600" b="1" dirty="0" err="1">
                  <a:solidFill>
                    <a:srgbClr val="0000FF"/>
                  </a:solidFill>
                  <a:latin typeface="Tahoma" pitchFamily="34" charset="0"/>
                  <a:cs typeface="Tahoma" pitchFamily="34" charset="0"/>
                </a:rPr>
                <a:t>cứu</a:t>
              </a:r>
              <a:r>
                <a:rPr lang="en-US" altLang="en-US" sz="1600" b="1" dirty="0">
                  <a:solidFill>
                    <a:srgbClr val="0000FF"/>
                  </a:solidFill>
                  <a:latin typeface="Tahoma" pitchFamily="34" charset="0"/>
                  <a:cs typeface="Tahoma" pitchFamily="34" charset="0"/>
                </a:rPr>
                <a:t> </a:t>
              </a:r>
              <a:r>
                <a:rPr lang="en-US" altLang="en-US" sz="1600" b="1" dirty="0" err="1">
                  <a:solidFill>
                    <a:srgbClr val="0000FF"/>
                  </a:solidFill>
                  <a:latin typeface="Tahoma" pitchFamily="34" charset="0"/>
                  <a:cs typeface="Tahoma" pitchFamily="34" charset="0"/>
                </a:rPr>
                <a:t>tại</a:t>
              </a:r>
              <a:r>
                <a:rPr lang="en-US" altLang="en-US" sz="1600" b="1" dirty="0">
                  <a:solidFill>
                    <a:srgbClr val="0000FF"/>
                  </a:solidFill>
                  <a:latin typeface="Tahoma" pitchFamily="34" charset="0"/>
                  <a:cs typeface="Tahoma" pitchFamily="34" charset="0"/>
                </a:rPr>
                <a:t> </a:t>
              </a:r>
              <a:r>
                <a:rPr lang="en-US" altLang="en-US" sz="1600" b="1" dirty="0" err="1">
                  <a:solidFill>
                    <a:srgbClr val="0000FF"/>
                  </a:solidFill>
                  <a:latin typeface="Tahoma" pitchFamily="34" charset="0"/>
                  <a:cs typeface="Tahoma" pitchFamily="34" charset="0"/>
                </a:rPr>
                <a:t>bệnh</a:t>
              </a:r>
              <a:r>
                <a:rPr lang="en-US" altLang="en-US" sz="1600" b="1" dirty="0">
                  <a:solidFill>
                    <a:srgbClr val="0000FF"/>
                  </a:solidFill>
                  <a:latin typeface="Tahoma" pitchFamily="34" charset="0"/>
                  <a:cs typeface="Tahoma" pitchFamily="34" charset="0"/>
                </a:rPr>
                <a:t> </a:t>
              </a:r>
              <a:r>
                <a:rPr lang="en-US" altLang="en-US" sz="1600" b="1" dirty="0" err="1">
                  <a:solidFill>
                    <a:srgbClr val="0000FF"/>
                  </a:solidFill>
                  <a:latin typeface="Tahoma" pitchFamily="34" charset="0"/>
                  <a:cs typeface="Tahoma" pitchFamily="34" charset="0"/>
                </a:rPr>
                <a:t>viện</a:t>
              </a:r>
              <a:r>
                <a:rPr lang="en-US" altLang="en-US" sz="1600" b="1" dirty="0">
                  <a:solidFill>
                    <a:srgbClr val="0000FF"/>
                  </a:solidFill>
                  <a:latin typeface="Tahoma" pitchFamily="34" charset="0"/>
                  <a:cs typeface="Tahoma" pitchFamily="34" charset="0"/>
                </a:rPr>
                <a:t> </a:t>
              </a:r>
              <a:r>
                <a:rPr lang="en-US" altLang="en-US" sz="1600" b="1" dirty="0" err="1">
                  <a:solidFill>
                    <a:srgbClr val="0000FF"/>
                  </a:solidFill>
                  <a:latin typeface="Tahoma" pitchFamily="34" charset="0"/>
                  <a:cs typeface="Tahoma" pitchFamily="34" charset="0"/>
                </a:rPr>
                <a:t>theo</a:t>
              </a:r>
              <a:r>
                <a:rPr lang="en-US" altLang="en-US" sz="1600" b="1" dirty="0">
                  <a:solidFill>
                    <a:srgbClr val="0000FF"/>
                  </a:solidFill>
                  <a:latin typeface="Tahoma" pitchFamily="34" charset="0"/>
                  <a:cs typeface="Tahoma" pitchFamily="34" charset="0"/>
                </a:rPr>
                <a:t> </a:t>
              </a:r>
              <a:r>
                <a:rPr lang="en-US" altLang="en-US" sz="1600" b="1" dirty="0" err="1">
                  <a:solidFill>
                    <a:srgbClr val="0000FF"/>
                  </a:solidFill>
                  <a:latin typeface="Tahoma" pitchFamily="34" charset="0"/>
                  <a:cs typeface="Tahoma" pitchFamily="34" charset="0"/>
                </a:rPr>
                <a:t>nhóm</a:t>
              </a:r>
              <a:r>
                <a:rPr lang="en-US" altLang="en-US" sz="1600" b="1" dirty="0">
                  <a:solidFill>
                    <a:srgbClr val="0000FF"/>
                  </a:solidFill>
                  <a:latin typeface="Tahoma" pitchFamily="34" charset="0"/>
                  <a:cs typeface="Tahoma" pitchFamily="34" charset="0"/>
                </a:rPr>
                <a:t> </a:t>
              </a:r>
              <a:r>
                <a:rPr lang="en-US" altLang="en-US" sz="1600" b="1" dirty="0" err="1">
                  <a:solidFill>
                    <a:srgbClr val="0000FF"/>
                  </a:solidFill>
                  <a:latin typeface="Tahoma" pitchFamily="34" charset="0"/>
                  <a:cs typeface="Tahoma" pitchFamily="34" charset="0"/>
                </a:rPr>
                <a:t>tuổi</a:t>
              </a:r>
              <a:r>
                <a:rPr lang="en-US" altLang="en-US" sz="1600" b="1" dirty="0">
                  <a:solidFill>
                    <a:srgbClr val="0000FF"/>
                  </a:solidFill>
                  <a:latin typeface="Tahoma" pitchFamily="34" charset="0"/>
                  <a:cs typeface="Tahoma" pitchFamily="34" charset="0"/>
                </a:rPr>
                <a:t> </a:t>
              </a:r>
              <a:endParaRPr lang="en-US" altLang="en-US" sz="1400" b="1" dirty="0">
                <a:latin typeface="Tahoma" pitchFamily="34" charset="0"/>
                <a:cs typeface="Tahoma" pitchFamily="34" charset="0"/>
              </a:endParaRPr>
            </a:p>
          </p:txBody>
        </p:sp>
        <p:pic>
          <p:nvPicPr>
            <p:cNvPr id="18" name="Picture 4"/>
            <p:cNvPicPr>
              <a:picLocks noChangeAspect="1" noChangeArrowheads="1"/>
            </p:cNvPicPr>
            <p:nvPr/>
          </p:nvPicPr>
          <p:blipFill>
            <a:blip r:embed="rId4" cstate="print"/>
            <a:srcRect l="35625" t="42999" r="46875" b="37000"/>
            <a:stretch>
              <a:fillRect/>
            </a:stretch>
          </p:blipFill>
          <p:spPr bwMode="auto">
            <a:xfrm>
              <a:off x="76200" y="2667000"/>
              <a:ext cx="1782763" cy="1371600"/>
            </a:xfrm>
            <a:prstGeom prst="rect">
              <a:avLst/>
            </a:prstGeom>
            <a:noFill/>
            <a:ln w="9525">
              <a:solidFill>
                <a:schemeClr val="accent5">
                  <a:lumMod val="50000"/>
                </a:schemeClr>
              </a:solidFill>
              <a:miter lim="800000"/>
              <a:headEnd/>
              <a:tailEnd/>
            </a:ln>
          </p:spPr>
        </p:pic>
        <p:pic>
          <p:nvPicPr>
            <p:cNvPr id="44050" name="Picture 2" descr="http://media.tinmoi.vn/2012/02/26/36_7_1330256736_1_nusinhlop7_53bf5.jpg"/>
            <p:cNvPicPr>
              <a:picLocks noChangeAspect="1" noChangeArrowheads="1"/>
            </p:cNvPicPr>
            <p:nvPr/>
          </p:nvPicPr>
          <p:blipFill>
            <a:blip r:embed="rId5" cstate="print"/>
            <a:srcRect/>
            <a:stretch>
              <a:fillRect/>
            </a:stretch>
          </p:blipFill>
          <p:spPr bwMode="auto">
            <a:xfrm>
              <a:off x="7315200" y="2743200"/>
              <a:ext cx="1752600" cy="1314450"/>
            </a:xfrm>
            <a:prstGeom prst="rect">
              <a:avLst/>
            </a:prstGeom>
            <a:noFill/>
            <a:ln w="9525">
              <a:noFill/>
              <a:miter lim="800000"/>
              <a:headEnd/>
              <a:tailEnd/>
            </a:ln>
          </p:spPr>
        </p:pic>
        <p:sp>
          <p:nvSpPr>
            <p:cNvPr id="44051" name="Rectangle 16"/>
            <p:cNvSpPr>
              <a:spLocks noChangeArrowheads="1"/>
            </p:cNvSpPr>
            <p:nvPr/>
          </p:nvSpPr>
          <p:spPr bwMode="auto">
            <a:xfrm>
              <a:off x="5334000" y="835025"/>
              <a:ext cx="3810000" cy="307975"/>
            </a:xfrm>
            <a:prstGeom prst="rect">
              <a:avLst/>
            </a:prstGeom>
            <a:noFill/>
            <a:ln w="9525">
              <a:noFill/>
              <a:miter lim="800000"/>
              <a:headEnd/>
              <a:tailEnd/>
            </a:ln>
          </p:spPr>
          <p:txBody>
            <a:bodyPr>
              <a:spAutoFit/>
            </a:bodyPr>
            <a:lstStyle/>
            <a:p>
              <a:pPr algn="ctr" eaLnBrk="1" hangingPunct="1"/>
              <a:r>
                <a:rPr lang="en-US" altLang="en-US" sz="1400" b="1">
                  <a:solidFill>
                    <a:srgbClr val="000000"/>
                  </a:solidFill>
                  <a:latin typeface="Tahoma" pitchFamily="34" charset="0"/>
                  <a:cs typeface="Tahoma" pitchFamily="34" charset="0"/>
                </a:rPr>
                <a:t>( Tổng hợp 49/ hơn 1.000 bệnh viện)</a:t>
              </a:r>
            </a:p>
          </p:txBody>
        </p:sp>
        <p:sp>
          <p:nvSpPr>
            <p:cNvPr id="44052" name="Rectangle 20"/>
            <p:cNvSpPr>
              <a:spLocks noChangeArrowheads="1"/>
            </p:cNvSpPr>
            <p:nvPr/>
          </p:nvSpPr>
          <p:spPr bwMode="auto">
            <a:xfrm>
              <a:off x="533400" y="1524000"/>
              <a:ext cx="1249363" cy="338138"/>
            </a:xfrm>
            <a:prstGeom prst="rect">
              <a:avLst/>
            </a:prstGeom>
            <a:noFill/>
            <a:ln w="9525">
              <a:noFill/>
              <a:miter lim="800000"/>
              <a:headEnd/>
              <a:tailEnd/>
            </a:ln>
          </p:spPr>
          <p:txBody>
            <a:bodyPr wrap="none">
              <a:spAutoFit/>
            </a:bodyPr>
            <a:lstStyle/>
            <a:p>
              <a:pPr eaLnBrk="1" hangingPunct="1"/>
              <a:r>
                <a:rPr lang="en-US" altLang="en-US" sz="1600" b="1">
                  <a:solidFill>
                    <a:srgbClr val="0000FF"/>
                  </a:solidFill>
                  <a:latin typeface="Tahoma" pitchFamily="34" charset="0"/>
                  <a:cs typeface="Tahoma" pitchFamily="34" charset="0"/>
                </a:rPr>
                <a:t>Năm 2011</a:t>
              </a:r>
              <a:endParaRPr lang="en-US" altLang="en-US"/>
            </a:p>
          </p:txBody>
        </p:sp>
        <p:sp>
          <p:nvSpPr>
            <p:cNvPr id="22" name="Rectangle 21"/>
            <p:cNvSpPr/>
            <p:nvPr/>
          </p:nvSpPr>
          <p:spPr>
            <a:xfrm>
              <a:off x="6629400" y="4572000"/>
              <a:ext cx="2286000" cy="152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grpSp>
      <p:sp>
        <p:nvSpPr>
          <p:cNvPr id="44044" name="TextBox 11"/>
          <p:cNvSpPr txBox="1">
            <a:spLocks noChangeArrowheads="1"/>
          </p:cNvSpPr>
          <p:nvPr/>
        </p:nvSpPr>
        <p:spPr bwMode="auto">
          <a:xfrm>
            <a:off x="5715000" y="2587625"/>
            <a:ext cx="2057400" cy="276225"/>
          </a:xfrm>
          <a:prstGeom prst="rect">
            <a:avLst/>
          </a:prstGeom>
          <a:noFill/>
          <a:ln w="9525">
            <a:noFill/>
            <a:miter lim="800000"/>
            <a:headEnd/>
            <a:tailEnd/>
          </a:ln>
        </p:spPr>
        <p:txBody>
          <a:bodyPr>
            <a:spAutoFit/>
          </a:bodyPr>
          <a:lstStyle/>
          <a:p>
            <a:pPr eaLnBrk="1" hangingPunct="1"/>
            <a:r>
              <a:rPr lang="en-US" altLang="en-US" sz="1200" b="1">
                <a:latin typeface="Tahoma" pitchFamily="34" charset="0"/>
                <a:cs typeface="Tahoma" pitchFamily="34" charset="0"/>
              </a:rPr>
              <a:t>(97.850/236.761)</a:t>
            </a:r>
          </a:p>
        </p:txBody>
      </p:sp>
      <p:sp>
        <p:nvSpPr>
          <p:cNvPr id="23" name="Title 2"/>
          <p:cNvSpPr txBox="1">
            <a:spLocks/>
          </p:cNvSpPr>
          <p:nvPr/>
        </p:nvSpPr>
        <p:spPr bwMode="auto">
          <a:xfrm>
            <a:off x="685800" y="76200"/>
            <a:ext cx="8153400" cy="381000"/>
          </a:xfrm>
          <a:prstGeom prst="rect">
            <a:avLst/>
          </a:prstGeom>
          <a:noFill/>
          <a:ln w="9525">
            <a:noFill/>
            <a:miter lim="800000"/>
            <a:headEnd/>
            <a:tailEnd/>
          </a:ln>
        </p:spPr>
        <p:txBody>
          <a:bodyPr anchor="ctr"/>
          <a:lstStyle/>
          <a:p>
            <a:pPr>
              <a:defRPr/>
            </a:pPr>
            <a:r>
              <a:rPr lang="en-US" sz="2400" b="1" dirty="0">
                <a:latin typeface="+mj-lt"/>
                <a:cs typeface="+mj-cs"/>
              </a:rPr>
              <a:t/>
            </a:r>
            <a:br>
              <a:rPr lang="en-US" sz="2400" b="1" dirty="0">
                <a:latin typeface="+mj-lt"/>
                <a:cs typeface="+mj-cs"/>
              </a:rPr>
            </a:br>
            <a:r>
              <a:rPr lang="en-US" sz="2400" b="1" dirty="0">
                <a:latin typeface="+mj-lt"/>
                <a:cs typeface="+mj-cs"/>
              </a:rPr>
              <a:t/>
            </a:r>
            <a:br>
              <a:rPr lang="en-US" sz="2400" b="1" dirty="0">
                <a:latin typeface="+mj-lt"/>
                <a:cs typeface="+mj-cs"/>
              </a:rPr>
            </a:br>
            <a:r>
              <a:rPr lang="en-US" sz="2200" b="1" dirty="0">
                <a:latin typeface="Tahoma" pitchFamily="34" charset="0"/>
                <a:cs typeface="Tahoma" pitchFamily="34" charset="0"/>
              </a:rPr>
              <a:t>1. </a:t>
            </a:r>
            <a:r>
              <a:rPr lang="en-US" sz="2200" b="1" dirty="0" err="1">
                <a:latin typeface="Tahoma" pitchFamily="34" charset="0"/>
                <a:cs typeface="Tahoma" pitchFamily="34" charset="0"/>
              </a:rPr>
              <a:t>Tìm</a:t>
            </a:r>
            <a:r>
              <a:rPr lang="en-US" sz="2200" b="1" dirty="0">
                <a:latin typeface="Tahoma" pitchFamily="34" charset="0"/>
                <a:cs typeface="Tahoma" pitchFamily="34" charset="0"/>
              </a:rPr>
              <a:t> </a:t>
            </a:r>
            <a:r>
              <a:rPr lang="en-US" sz="2200" b="1" dirty="0" err="1">
                <a:latin typeface="Tahoma" pitchFamily="34" charset="0"/>
                <a:cs typeface="Tahoma" pitchFamily="34" charset="0"/>
              </a:rPr>
              <a:t>hiểu</a:t>
            </a:r>
            <a:r>
              <a:rPr lang="en-US" sz="2200" b="1" dirty="0">
                <a:latin typeface="Tahoma" pitchFamily="34" charset="0"/>
                <a:cs typeface="Tahoma" pitchFamily="34" charset="0"/>
              </a:rPr>
              <a:t> </a:t>
            </a:r>
            <a:r>
              <a:rPr lang="en-US" sz="2200" b="1" dirty="0" err="1">
                <a:latin typeface="Tahoma" pitchFamily="34" charset="0"/>
                <a:cs typeface="Tahoma" pitchFamily="34" charset="0"/>
              </a:rPr>
              <a:t>tình</a:t>
            </a:r>
            <a:r>
              <a:rPr lang="en-US" sz="2200" b="1" dirty="0">
                <a:latin typeface="Tahoma" pitchFamily="34" charset="0"/>
                <a:cs typeface="Tahoma" pitchFamily="34" charset="0"/>
              </a:rPr>
              <a:t> </a:t>
            </a:r>
            <a:r>
              <a:rPr lang="en-US" sz="2200" b="1" dirty="0" err="1">
                <a:latin typeface="Tahoma" pitchFamily="34" charset="0"/>
                <a:cs typeface="Tahoma" pitchFamily="34" charset="0"/>
              </a:rPr>
              <a:t>hình</a:t>
            </a:r>
            <a:r>
              <a:rPr lang="en-US" sz="2200" b="1" dirty="0">
                <a:latin typeface="Tahoma" pitchFamily="34" charset="0"/>
                <a:cs typeface="Tahoma" pitchFamily="34" charset="0"/>
              </a:rPr>
              <a:t> </a:t>
            </a:r>
            <a:r>
              <a:rPr lang="en-US" sz="2200" b="1" dirty="0" err="1">
                <a:latin typeface="Tahoma" pitchFamily="34" charset="0"/>
                <a:cs typeface="Tahoma" pitchFamily="34" charset="0"/>
              </a:rPr>
              <a:t>trật</a:t>
            </a:r>
            <a:r>
              <a:rPr lang="en-US" sz="2200" b="1" dirty="0">
                <a:latin typeface="Tahoma" pitchFamily="34" charset="0"/>
                <a:cs typeface="Tahoma" pitchFamily="34" charset="0"/>
              </a:rPr>
              <a:t> </a:t>
            </a:r>
            <a:r>
              <a:rPr lang="en-US" sz="2200" b="1" dirty="0" err="1">
                <a:latin typeface="Tahoma" pitchFamily="34" charset="0"/>
                <a:cs typeface="Tahoma" pitchFamily="34" charset="0"/>
              </a:rPr>
              <a:t>tự</a:t>
            </a:r>
            <a:r>
              <a:rPr lang="en-US" sz="2200" b="1" dirty="0">
                <a:latin typeface="Tahoma" pitchFamily="34" charset="0"/>
                <a:cs typeface="Tahoma" pitchFamily="34" charset="0"/>
              </a:rPr>
              <a:t> an </a:t>
            </a:r>
            <a:r>
              <a:rPr lang="en-US" sz="2200" b="1" dirty="0" err="1">
                <a:latin typeface="Tahoma" pitchFamily="34" charset="0"/>
                <a:cs typeface="Tahoma" pitchFamily="34" charset="0"/>
              </a:rPr>
              <a:t>toàn</a:t>
            </a:r>
            <a:r>
              <a:rPr lang="en-US" sz="2200" b="1" dirty="0">
                <a:latin typeface="Tahoma" pitchFamily="34" charset="0"/>
                <a:cs typeface="Tahoma" pitchFamily="34" charset="0"/>
              </a:rPr>
              <a:t> </a:t>
            </a:r>
            <a:r>
              <a:rPr lang="en-US" sz="2200" b="1" dirty="0" err="1">
                <a:latin typeface="Tahoma" pitchFamily="34" charset="0"/>
                <a:cs typeface="Tahoma" pitchFamily="34" charset="0"/>
              </a:rPr>
              <a:t>giao</a:t>
            </a:r>
            <a:r>
              <a:rPr lang="en-US" sz="2200" b="1" dirty="0">
                <a:latin typeface="Tahoma" pitchFamily="34" charset="0"/>
                <a:cs typeface="Tahoma" pitchFamily="34" charset="0"/>
              </a:rPr>
              <a:t> </a:t>
            </a:r>
            <a:r>
              <a:rPr lang="en-US" sz="2200" b="1" dirty="0" err="1">
                <a:latin typeface="Tahoma" pitchFamily="34" charset="0"/>
                <a:cs typeface="Tahoma" pitchFamily="34" charset="0"/>
              </a:rPr>
              <a:t>thông</a:t>
            </a:r>
            <a:r>
              <a:rPr lang="en-US" sz="2200" b="1" dirty="0">
                <a:latin typeface="Tahoma" pitchFamily="34" charset="0"/>
                <a:cs typeface="Tahoma" pitchFamily="34" charset="0"/>
              </a:rPr>
              <a:t>:</a:t>
            </a:r>
            <a:br>
              <a:rPr lang="en-US" sz="2200" b="1" dirty="0">
                <a:latin typeface="Tahoma" pitchFamily="34" charset="0"/>
                <a:cs typeface="Tahoma" pitchFamily="34" charset="0"/>
              </a:rPr>
            </a:br>
            <a:endParaRPr lang="en-US" sz="4400" b="1" dirty="0">
              <a:solidFill>
                <a:schemeClr val="tx2">
                  <a:lumMod val="75000"/>
                </a:schemeClr>
              </a:solidFill>
              <a:latin typeface="+mj-lt"/>
              <a:cs typeface="+mj-cs"/>
            </a:endParaRPr>
          </a:p>
        </p:txBody>
      </p:sp>
    </p:spTree>
    <p:extLst>
      <p:ext uri="{BB962C8B-B14F-4D97-AF65-F5344CB8AC3E}">
        <p14:creationId xmlns:p14="http://schemas.microsoft.com/office/powerpoint/2010/main" val="36113157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bg/>
                                          </p:spTgt>
                                        </p:tgtEl>
                                        <p:attrNameLst>
                                          <p:attrName>style.visibility</p:attrName>
                                        </p:attrNameLst>
                                      </p:cBhvr>
                                      <p:to>
                                        <p:strVal val="visible"/>
                                      </p:to>
                                    </p:set>
                                    <p:animEffect transition="in" filter="fade">
                                      <p:cBhvr>
                                        <p:cTn id="7" dur="2000"/>
                                        <p:tgtEl>
                                          <p:spTgt spid="2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fade">
                                      <p:cBhvr>
                                        <p:cTn id="10" dur="2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457200" y="649288"/>
            <a:ext cx="8305800" cy="646112"/>
          </a:xfrm>
          <a:prstGeom prst="rect">
            <a:avLst/>
          </a:prstGeom>
          <a:noFill/>
          <a:ln w="9525">
            <a:noFill/>
            <a:miter lim="800000"/>
            <a:headEnd/>
            <a:tailEnd/>
          </a:ln>
        </p:spPr>
        <p:txBody>
          <a:bodyPr>
            <a:spAutoFit/>
          </a:bodyPr>
          <a:lstStyle/>
          <a:p>
            <a:pPr eaLnBrk="1" hangingPunct="1">
              <a:buClr>
                <a:schemeClr val="accent2"/>
              </a:buClr>
              <a:defRPr/>
            </a:pPr>
            <a:r>
              <a:rPr lang="en-US" b="1" dirty="0">
                <a:solidFill>
                  <a:schemeClr val="accent1">
                    <a:lumMod val="50000"/>
                  </a:schemeClr>
                </a:solidFill>
                <a:latin typeface="Tahoma" pitchFamily="34" charset="0"/>
                <a:cs typeface="Tahoma" pitchFamily="34" charset="0"/>
              </a:rPr>
              <a:t>c) </a:t>
            </a:r>
            <a:r>
              <a:rPr lang="en-US" b="1" dirty="0" err="1">
                <a:solidFill>
                  <a:schemeClr val="accent1">
                    <a:lumMod val="50000"/>
                  </a:schemeClr>
                </a:solidFill>
                <a:latin typeface="Tahoma" pitchFamily="34" charset="0"/>
                <a:cs typeface="Tahoma" pitchFamily="34" charset="0"/>
              </a:rPr>
              <a:t>Hãy</a:t>
            </a:r>
            <a:r>
              <a:rPr lang="en-US" b="1" dirty="0">
                <a:solidFill>
                  <a:schemeClr val="accent1">
                    <a:lumMod val="50000"/>
                  </a:schemeClr>
                </a:solidFill>
                <a:latin typeface="Tahoma" pitchFamily="34" charset="0"/>
                <a:cs typeface="Tahoma" pitchFamily="34" charset="0"/>
              </a:rPr>
              <a:t> </a:t>
            </a:r>
            <a:r>
              <a:rPr lang="en-US" b="1" dirty="0" err="1">
                <a:solidFill>
                  <a:schemeClr val="accent1">
                    <a:lumMod val="50000"/>
                  </a:schemeClr>
                </a:solidFill>
                <a:latin typeface="Tahoma" pitchFamily="34" charset="0"/>
                <a:cs typeface="Tahoma" pitchFamily="34" charset="0"/>
              </a:rPr>
              <a:t>quan</a:t>
            </a:r>
            <a:r>
              <a:rPr lang="en-US" b="1" dirty="0">
                <a:solidFill>
                  <a:schemeClr val="accent1">
                    <a:lumMod val="50000"/>
                  </a:schemeClr>
                </a:solidFill>
                <a:latin typeface="Tahoma" pitchFamily="34" charset="0"/>
                <a:cs typeface="Tahoma" pitchFamily="34" charset="0"/>
              </a:rPr>
              <a:t> </a:t>
            </a:r>
            <a:r>
              <a:rPr lang="en-US" b="1" dirty="0" err="1">
                <a:solidFill>
                  <a:schemeClr val="accent1">
                    <a:lumMod val="50000"/>
                  </a:schemeClr>
                </a:solidFill>
                <a:latin typeface="Tahoma" pitchFamily="34" charset="0"/>
                <a:cs typeface="Tahoma" pitchFamily="34" charset="0"/>
              </a:rPr>
              <a:t>sát</a:t>
            </a:r>
            <a:r>
              <a:rPr lang="en-US" b="1" dirty="0">
                <a:solidFill>
                  <a:schemeClr val="accent1">
                    <a:lumMod val="50000"/>
                  </a:schemeClr>
                </a:solidFill>
                <a:latin typeface="Tahoma" pitchFamily="34" charset="0"/>
                <a:cs typeface="Tahoma" pitchFamily="34" charset="0"/>
              </a:rPr>
              <a:t>, </a:t>
            </a:r>
            <a:r>
              <a:rPr lang="en-US" b="1" dirty="0" err="1">
                <a:solidFill>
                  <a:schemeClr val="accent1">
                    <a:lumMod val="50000"/>
                  </a:schemeClr>
                </a:solidFill>
                <a:latin typeface="Tahoma" pitchFamily="34" charset="0"/>
                <a:cs typeface="Tahoma" pitchFamily="34" charset="0"/>
              </a:rPr>
              <a:t>mô</a:t>
            </a:r>
            <a:r>
              <a:rPr lang="en-US" b="1" dirty="0">
                <a:solidFill>
                  <a:schemeClr val="accent1">
                    <a:lumMod val="50000"/>
                  </a:schemeClr>
                </a:solidFill>
                <a:latin typeface="Tahoma" pitchFamily="34" charset="0"/>
                <a:cs typeface="Tahoma" pitchFamily="34" charset="0"/>
              </a:rPr>
              <a:t> </a:t>
            </a:r>
            <a:r>
              <a:rPr lang="en-US" b="1" dirty="0" err="1">
                <a:solidFill>
                  <a:schemeClr val="accent1">
                    <a:lumMod val="50000"/>
                  </a:schemeClr>
                </a:solidFill>
                <a:latin typeface="Tahoma" pitchFamily="34" charset="0"/>
                <a:cs typeface="Tahoma" pitchFamily="34" charset="0"/>
              </a:rPr>
              <a:t>tả</a:t>
            </a:r>
            <a:r>
              <a:rPr lang="en-US" b="1" dirty="0">
                <a:solidFill>
                  <a:schemeClr val="accent1">
                    <a:lumMod val="50000"/>
                  </a:schemeClr>
                </a:solidFill>
                <a:latin typeface="Tahoma" pitchFamily="34" charset="0"/>
                <a:cs typeface="Tahoma" pitchFamily="34" charset="0"/>
              </a:rPr>
              <a:t> </a:t>
            </a:r>
            <a:r>
              <a:rPr lang="en-US" b="1" dirty="0" err="1">
                <a:solidFill>
                  <a:schemeClr val="accent1">
                    <a:lumMod val="50000"/>
                  </a:schemeClr>
                </a:solidFill>
                <a:latin typeface="Tahoma" pitchFamily="34" charset="0"/>
                <a:cs typeface="Tahoma" pitchFamily="34" charset="0"/>
              </a:rPr>
              <a:t>các</a:t>
            </a:r>
            <a:r>
              <a:rPr lang="en-US" b="1" dirty="0">
                <a:solidFill>
                  <a:schemeClr val="accent1">
                    <a:lumMod val="50000"/>
                  </a:schemeClr>
                </a:solidFill>
                <a:latin typeface="Tahoma" pitchFamily="34" charset="0"/>
                <a:cs typeface="Tahoma" pitchFamily="34" charset="0"/>
              </a:rPr>
              <a:t> </a:t>
            </a:r>
            <a:r>
              <a:rPr lang="en-US" b="1" dirty="0" err="1">
                <a:solidFill>
                  <a:schemeClr val="accent1">
                    <a:lumMod val="50000"/>
                  </a:schemeClr>
                </a:solidFill>
                <a:latin typeface="Tahoma" pitchFamily="34" charset="0"/>
                <a:cs typeface="Tahoma" pitchFamily="34" charset="0"/>
              </a:rPr>
              <a:t>hình</a:t>
            </a:r>
            <a:r>
              <a:rPr lang="en-US" b="1" dirty="0">
                <a:solidFill>
                  <a:schemeClr val="accent1">
                    <a:lumMod val="50000"/>
                  </a:schemeClr>
                </a:solidFill>
                <a:latin typeface="Tahoma" pitchFamily="34" charset="0"/>
                <a:cs typeface="Tahoma" pitchFamily="34" charset="0"/>
              </a:rPr>
              <a:t> </a:t>
            </a:r>
            <a:r>
              <a:rPr lang="en-US" b="1" dirty="0" err="1">
                <a:solidFill>
                  <a:schemeClr val="accent1">
                    <a:lumMod val="50000"/>
                  </a:schemeClr>
                </a:solidFill>
                <a:latin typeface="Tahoma" pitchFamily="34" charset="0"/>
                <a:cs typeface="Tahoma" pitchFamily="34" charset="0"/>
              </a:rPr>
              <a:t>ảnh</a:t>
            </a:r>
            <a:r>
              <a:rPr lang="en-US" b="1" dirty="0">
                <a:solidFill>
                  <a:schemeClr val="accent1">
                    <a:lumMod val="50000"/>
                  </a:schemeClr>
                </a:solidFill>
                <a:latin typeface="Tahoma" pitchFamily="34" charset="0"/>
                <a:cs typeface="Tahoma" pitchFamily="34" charset="0"/>
              </a:rPr>
              <a:t> </a:t>
            </a:r>
            <a:r>
              <a:rPr lang="en-US" b="1" dirty="0" err="1">
                <a:solidFill>
                  <a:schemeClr val="accent1">
                    <a:lumMod val="50000"/>
                  </a:schemeClr>
                </a:solidFill>
                <a:latin typeface="Tahoma" pitchFamily="34" charset="0"/>
                <a:cs typeface="Tahoma" pitchFamily="34" charset="0"/>
              </a:rPr>
              <a:t>dưới</a:t>
            </a:r>
            <a:r>
              <a:rPr lang="en-US" b="1" dirty="0">
                <a:solidFill>
                  <a:schemeClr val="accent1">
                    <a:lumMod val="50000"/>
                  </a:schemeClr>
                </a:solidFill>
                <a:latin typeface="Tahoma" pitchFamily="34" charset="0"/>
                <a:cs typeface="Tahoma" pitchFamily="34" charset="0"/>
              </a:rPr>
              <a:t> </a:t>
            </a:r>
            <a:r>
              <a:rPr lang="en-US" b="1" dirty="0" err="1">
                <a:solidFill>
                  <a:schemeClr val="accent1">
                    <a:lumMod val="50000"/>
                  </a:schemeClr>
                </a:solidFill>
                <a:latin typeface="Tahoma" pitchFamily="34" charset="0"/>
                <a:cs typeface="Tahoma" pitchFamily="34" charset="0"/>
              </a:rPr>
              <a:t>đây</a:t>
            </a:r>
            <a:r>
              <a:rPr lang="en-US" b="1" dirty="0">
                <a:solidFill>
                  <a:schemeClr val="accent1">
                    <a:lumMod val="50000"/>
                  </a:schemeClr>
                </a:solidFill>
                <a:latin typeface="Tahoma" pitchFamily="34" charset="0"/>
                <a:cs typeface="Tahoma" pitchFamily="34" charset="0"/>
              </a:rPr>
              <a:t> </a:t>
            </a:r>
            <a:r>
              <a:rPr lang="en-US" b="1" dirty="0" err="1">
                <a:solidFill>
                  <a:schemeClr val="accent1">
                    <a:lumMod val="50000"/>
                  </a:schemeClr>
                </a:solidFill>
                <a:latin typeface="Tahoma" pitchFamily="34" charset="0"/>
                <a:cs typeface="Tahoma" pitchFamily="34" charset="0"/>
              </a:rPr>
              <a:t>và</a:t>
            </a:r>
            <a:r>
              <a:rPr lang="en-US" b="1" dirty="0">
                <a:solidFill>
                  <a:schemeClr val="accent1">
                    <a:lumMod val="50000"/>
                  </a:schemeClr>
                </a:solidFill>
                <a:latin typeface="Tahoma" pitchFamily="34" charset="0"/>
                <a:cs typeface="Tahoma" pitchFamily="34" charset="0"/>
              </a:rPr>
              <a:t> </a:t>
            </a:r>
            <a:r>
              <a:rPr lang="en-US" b="1" dirty="0" err="1">
                <a:solidFill>
                  <a:schemeClr val="accent1">
                    <a:lumMod val="50000"/>
                  </a:schemeClr>
                </a:solidFill>
                <a:latin typeface="Tahoma" pitchFamily="34" charset="0"/>
                <a:cs typeface="Tahoma" pitchFamily="34" charset="0"/>
              </a:rPr>
              <a:t>cho</a:t>
            </a:r>
            <a:r>
              <a:rPr lang="en-US" b="1" dirty="0">
                <a:solidFill>
                  <a:schemeClr val="accent1">
                    <a:lumMod val="50000"/>
                  </a:schemeClr>
                </a:solidFill>
                <a:latin typeface="Tahoma" pitchFamily="34" charset="0"/>
                <a:cs typeface="Tahoma" pitchFamily="34" charset="0"/>
              </a:rPr>
              <a:t> </a:t>
            </a:r>
            <a:r>
              <a:rPr lang="en-US" b="1" dirty="0" err="1">
                <a:solidFill>
                  <a:schemeClr val="accent1">
                    <a:lumMod val="50000"/>
                  </a:schemeClr>
                </a:solidFill>
                <a:latin typeface="Tahoma" pitchFamily="34" charset="0"/>
                <a:cs typeface="Tahoma" pitchFamily="34" charset="0"/>
              </a:rPr>
              <a:t>biết</a:t>
            </a:r>
            <a:r>
              <a:rPr lang="en-US" b="1" dirty="0">
                <a:solidFill>
                  <a:schemeClr val="accent1">
                    <a:lumMod val="50000"/>
                  </a:schemeClr>
                </a:solidFill>
                <a:latin typeface="Tahoma" pitchFamily="34" charset="0"/>
                <a:cs typeface="Tahoma" pitchFamily="34" charset="0"/>
              </a:rPr>
              <a:t> </a:t>
            </a:r>
            <a:r>
              <a:rPr lang="en-US" b="1" dirty="0" err="1">
                <a:solidFill>
                  <a:schemeClr val="accent1">
                    <a:lumMod val="50000"/>
                  </a:schemeClr>
                </a:solidFill>
                <a:latin typeface="Tahoma" pitchFamily="34" charset="0"/>
                <a:cs typeface="Tahoma" pitchFamily="34" charset="0"/>
              </a:rPr>
              <a:t>những</a:t>
            </a:r>
            <a:r>
              <a:rPr lang="en-US" b="1" dirty="0">
                <a:solidFill>
                  <a:schemeClr val="accent1">
                    <a:lumMod val="50000"/>
                  </a:schemeClr>
                </a:solidFill>
                <a:latin typeface="Tahoma" pitchFamily="34" charset="0"/>
                <a:cs typeface="Tahoma" pitchFamily="34" charset="0"/>
              </a:rPr>
              <a:t> </a:t>
            </a:r>
            <a:r>
              <a:rPr lang="en-US" b="1" dirty="0" err="1">
                <a:solidFill>
                  <a:schemeClr val="accent1">
                    <a:lumMod val="50000"/>
                  </a:schemeClr>
                </a:solidFill>
                <a:latin typeface="Tahoma" pitchFamily="34" charset="0"/>
                <a:cs typeface="Tahoma" pitchFamily="34" charset="0"/>
              </a:rPr>
              <a:t>nguy</a:t>
            </a:r>
            <a:endParaRPr lang="en-US" b="1" dirty="0">
              <a:solidFill>
                <a:schemeClr val="accent1">
                  <a:lumMod val="50000"/>
                </a:schemeClr>
              </a:solidFill>
              <a:latin typeface="Tahoma" pitchFamily="34" charset="0"/>
              <a:cs typeface="Tahoma" pitchFamily="34" charset="0"/>
            </a:endParaRPr>
          </a:p>
          <a:p>
            <a:pPr eaLnBrk="1" hangingPunct="1">
              <a:buClr>
                <a:schemeClr val="accent2"/>
              </a:buClr>
              <a:defRPr/>
            </a:pPr>
            <a:r>
              <a:rPr lang="en-US" b="1" dirty="0">
                <a:solidFill>
                  <a:schemeClr val="accent1">
                    <a:lumMod val="50000"/>
                  </a:schemeClr>
                </a:solidFill>
                <a:latin typeface="Tahoma" pitchFamily="34" charset="0"/>
                <a:cs typeface="Tahoma" pitchFamily="34" charset="0"/>
              </a:rPr>
              <a:t>    </a:t>
            </a:r>
            <a:r>
              <a:rPr lang="en-US" b="1" dirty="0" err="1">
                <a:solidFill>
                  <a:schemeClr val="accent1">
                    <a:lumMod val="50000"/>
                  </a:schemeClr>
                </a:solidFill>
                <a:latin typeface="Tahoma" pitchFamily="34" charset="0"/>
                <a:cs typeface="Tahoma" pitchFamily="34" charset="0"/>
              </a:rPr>
              <a:t>cơ</a:t>
            </a:r>
            <a:r>
              <a:rPr lang="en-US" b="1" dirty="0">
                <a:solidFill>
                  <a:schemeClr val="accent1">
                    <a:lumMod val="50000"/>
                  </a:schemeClr>
                </a:solidFill>
                <a:latin typeface="Tahoma" pitchFamily="34" charset="0"/>
                <a:cs typeface="Tahoma" pitchFamily="34" charset="0"/>
              </a:rPr>
              <a:t> </a:t>
            </a:r>
            <a:r>
              <a:rPr lang="en-US" b="1" dirty="0" err="1">
                <a:solidFill>
                  <a:schemeClr val="accent1">
                    <a:lumMod val="50000"/>
                  </a:schemeClr>
                </a:solidFill>
                <a:latin typeface="Tahoma" pitchFamily="34" charset="0"/>
                <a:cs typeface="Tahoma" pitchFamily="34" charset="0"/>
              </a:rPr>
              <a:t>tiềm</a:t>
            </a:r>
            <a:r>
              <a:rPr lang="en-US" b="1" dirty="0">
                <a:solidFill>
                  <a:schemeClr val="accent1">
                    <a:lumMod val="50000"/>
                  </a:schemeClr>
                </a:solidFill>
                <a:latin typeface="Tahoma" pitchFamily="34" charset="0"/>
                <a:cs typeface="Tahoma" pitchFamily="34" charset="0"/>
              </a:rPr>
              <a:t> </a:t>
            </a:r>
            <a:r>
              <a:rPr lang="en-US" b="1" dirty="0" err="1">
                <a:solidFill>
                  <a:schemeClr val="accent1">
                    <a:lumMod val="50000"/>
                  </a:schemeClr>
                </a:solidFill>
                <a:latin typeface="Tahoma" pitchFamily="34" charset="0"/>
                <a:cs typeface="Tahoma" pitchFamily="34" charset="0"/>
              </a:rPr>
              <a:t>ẩn</a:t>
            </a:r>
            <a:r>
              <a:rPr lang="en-US" b="1" dirty="0">
                <a:solidFill>
                  <a:schemeClr val="accent1">
                    <a:lumMod val="50000"/>
                  </a:schemeClr>
                </a:solidFill>
                <a:latin typeface="Tahoma" pitchFamily="34" charset="0"/>
                <a:cs typeface="Tahoma" pitchFamily="34" charset="0"/>
              </a:rPr>
              <a:t> </a:t>
            </a:r>
            <a:r>
              <a:rPr lang="en-US" b="1" dirty="0" err="1">
                <a:solidFill>
                  <a:schemeClr val="accent1">
                    <a:lumMod val="50000"/>
                  </a:schemeClr>
                </a:solidFill>
                <a:latin typeface="Tahoma" pitchFamily="34" charset="0"/>
                <a:cs typeface="Tahoma" pitchFamily="34" charset="0"/>
              </a:rPr>
              <a:t>gây</a:t>
            </a:r>
            <a:r>
              <a:rPr lang="en-US" b="1" dirty="0">
                <a:solidFill>
                  <a:schemeClr val="accent1">
                    <a:lumMod val="50000"/>
                  </a:schemeClr>
                </a:solidFill>
                <a:latin typeface="Tahoma" pitchFamily="34" charset="0"/>
                <a:cs typeface="Tahoma" pitchFamily="34" charset="0"/>
              </a:rPr>
              <a:t> </a:t>
            </a:r>
            <a:r>
              <a:rPr lang="en-US" b="1" dirty="0" err="1">
                <a:solidFill>
                  <a:schemeClr val="accent1">
                    <a:lumMod val="50000"/>
                  </a:schemeClr>
                </a:solidFill>
                <a:latin typeface="Tahoma" pitchFamily="34" charset="0"/>
                <a:cs typeface="Tahoma" pitchFamily="34" charset="0"/>
              </a:rPr>
              <a:t>ra</a:t>
            </a:r>
            <a:r>
              <a:rPr lang="en-US" b="1" dirty="0">
                <a:solidFill>
                  <a:schemeClr val="accent1">
                    <a:lumMod val="50000"/>
                  </a:schemeClr>
                </a:solidFill>
                <a:latin typeface="Tahoma" pitchFamily="34" charset="0"/>
                <a:cs typeface="Tahoma" pitchFamily="34" charset="0"/>
              </a:rPr>
              <a:t> </a:t>
            </a:r>
            <a:r>
              <a:rPr lang="en-US" b="1" dirty="0" smtClean="0">
                <a:solidFill>
                  <a:schemeClr val="accent1">
                    <a:lumMod val="50000"/>
                  </a:schemeClr>
                </a:solidFill>
                <a:latin typeface="Tahoma" pitchFamily="34" charset="0"/>
                <a:cs typeface="Tahoma" pitchFamily="34" charset="0"/>
              </a:rPr>
              <a:t>tai </a:t>
            </a:r>
            <a:r>
              <a:rPr lang="en-US" b="1" dirty="0" err="1" smtClean="0">
                <a:solidFill>
                  <a:schemeClr val="accent1">
                    <a:lumMod val="50000"/>
                  </a:schemeClr>
                </a:solidFill>
                <a:latin typeface="Tahoma" pitchFamily="34" charset="0"/>
                <a:cs typeface="Tahoma" pitchFamily="34" charset="0"/>
              </a:rPr>
              <a:t>nạn</a:t>
            </a:r>
            <a:r>
              <a:rPr lang="en-US" b="1" dirty="0" smtClean="0">
                <a:solidFill>
                  <a:schemeClr val="accent1">
                    <a:lumMod val="50000"/>
                  </a:schemeClr>
                </a:solidFill>
                <a:latin typeface="Tahoma" pitchFamily="34" charset="0"/>
                <a:cs typeface="Tahoma" pitchFamily="34" charset="0"/>
              </a:rPr>
              <a:t> </a:t>
            </a:r>
            <a:r>
              <a:rPr lang="en-US" b="1" dirty="0" err="1" smtClean="0">
                <a:solidFill>
                  <a:schemeClr val="accent1">
                    <a:lumMod val="50000"/>
                  </a:schemeClr>
                </a:solidFill>
                <a:latin typeface="Tahoma" pitchFamily="34" charset="0"/>
                <a:cs typeface="Tahoma" pitchFamily="34" charset="0"/>
              </a:rPr>
              <a:t>giao</a:t>
            </a:r>
            <a:r>
              <a:rPr lang="en-US" b="1" dirty="0" smtClean="0">
                <a:solidFill>
                  <a:schemeClr val="accent1">
                    <a:lumMod val="50000"/>
                  </a:schemeClr>
                </a:solidFill>
                <a:latin typeface="Tahoma" pitchFamily="34" charset="0"/>
                <a:cs typeface="Tahoma" pitchFamily="34" charset="0"/>
              </a:rPr>
              <a:t> </a:t>
            </a:r>
            <a:r>
              <a:rPr lang="en-US" b="1" dirty="0" err="1" smtClean="0">
                <a:solidFill>
                  <a:schemeClr val="accent1">
                    <a:lumMod val="50000"/>
                  </a:schemeClr>
                </a:solidFill>
                <a:latin typeface="Tahoma" pitchFamily="34" charset="0"/>
                <a:cs typeface="Tahoma" pitchFamily="34" charset="0"/>
              </a:rPr>
              <a:t>thông</a:t>
            </a:r>
            <a:r>
              <a:rPr lang="en-US" b="1" dirty="0" smtClean="0">
                <a:solidFill>
                  <a:schemeClr val="accent1">
                    <a:lumMod val="50000"/>
                  </a:schemeClr>
                </a:solidFill>
                <a:latin typeface="Tahoma" pitchFamily="34" charset="0"/>
                <a:cs typeface="Tahoma" pitchFamily="34" charset="0"/>
              </a:rPr>
              <a:t> </a:t>
            </a:r>
            <a:r>
              <a:rPr lang="en-US" b="1" dirty="0" err="1" smtClean="0">
                <a:solidFill>
                  <a:schemeClr val="accent1">
                    <a:lumMod val="50000"/>
                  </a:schemeClr>
                </a:solidFill>
                <a:latin typeface="Tahoma" pitchFamily="34" charset="0"/>
                <a:cs typeface="Tahoma" pitchFamily="34" charset="0"/>
              </a:rPr>
              <a:t>là</a:t>
            </a:r>
            <a:r>
              <a:rPr lang="en-US" b="1" dirty="0" smtClean="0">
                <a:solidFill>
                  <a:schemeClr val="accent1">
                    <a:lumMod val="50000"/>
                  </a:schemeClr>
                </a:solidFill>
                <a:latin typeface="Tahoma" pitchFamily="34" charset="0"/>
                <a:cs typeface="Tahoma" pitchFamily="34" charset="0"/>
              </a:rPr>
              <a:t> </a:t>
            </a:r>
            <a:r>
              <a:rPr lang="en-US" b="1" dirty="0" err="1">
                <a:solidFill>
                  <a:schemeClr val="accent1">
                    <a:lumMod val="50000"/>
                  </a:schemeClr>
                </a:solidFill>
                <a:latin typeface="Tahoma" pitchFamily="34" charset="0"/>
                <a:cs typeface="Tahoma" pitchFamily="34" charset="0"/>
              </a:rPr>
              <a:t>gì</a:t>
            </a:r>
            <a:r>
              <a:rPr lang="en-US" b="1" dirty="0">
                <a:solidFill>
                  <a:schemeClr val="accent1">
                    <a:lumMod val="50000"/>
                  </a:schemeClr>
                </a:solidFill>
                <a:latin typeface="Tahoma" pitchFamily="34" charset="0"/>
                <a:cs typeface="Tahoma" pitchFamily="34" charset="0"/>
              </a:rPr>
              <a:t>?</a:t>
            </a:r>
            <a:endParaRPr lang="en-US" sz="1600" dirty="0">
              <a:solidFill>
                <a:schemeClr val="accent1">
                  <a:lumMod val="50000"/>
                </a:schemeClr>
              </a:solidFill>
              <a:cs typeface="Arial" charset="0"/>
            </a:endParaRPr>
          </a:p>
        </p:txBody>
      </p:sp>
      <p:sp>
        <p:nvSpPr>
          <p:cNvPr id="46083" name="Rectangle 2"/>
          <p:cNvSpPr>
            <a:spLocks noChangeArrowheads="1"/>
          </p:cNvSpPr>
          <p:nvPr/>
        </p:nvSpPr>
        <p:spPr bwMode="auto">
          <a:xfrm>
            <a:off x="4648200" y="2271713"/>
            <a:ext cx="4038600" cy="368300"/>
          </a:xfrm>
          <a:prstGeom prst="rect">
            <a:avLst/>
          </a:prstGeom>
          <a:noFill/>
          <a:ln w="9525">
            <a:noFill/>
            <a:miter lim="800000"/>
            <a:headEnd/>
            <a:tailEnd/>
          </a:ln>
        </p:spPr>
        <p:txBody>
          <a:bodyPr anchor="ctr">
            <a:spAutoFit/>
          </a:bodyPr>
          <a:lstStyle/>
          <a:p>
            <a:pPr eaLnBrk="1" hangingPunct="1"/>
            <a:endParaRPr lang="en-US" altLang="en-US">
              <a:latin typeface="Tahoma" pitchFamily="34" charset="0"/>
              <a:cs typeface="Tahoma" pitchFamily="34" charset="0"/>
            </a:endParaRPr>
          </a:p>
        </p:txBody>
      </p:sp>
      <p:sp>
        <p:nvSpPr>
          <p:cNvPr id="46084" name="Rectangle 3"/>
          <p:cNvSpPr>
            <a:spLocks noChangeArrowheads="1"/>
          </p:cNvSpPr>
          <p:nvPr/>
        </p:nvSpPr>
        <p:spPr bwMode="auto">
          <a:xfrm>
            <a:off x="5105400" y="2859088"/>
            <a:ext cx="184150" cy="368300"/>
          </a:xfrm>
          <a:prstGeom prst="rect">
            <a:avLst/>
          </a:prstGeom>
          <a:noFill/>
          <a:ln w="9525">
            <a:noFill/>
            <a:miter lim="800000"/>
            <a:headEnd/>
            <a:tailEnd/>
          </a:ln>
        </p:spPr>
        <p:txBody>
          <a:bodyPr wrap="none" anchor="ctr">
            <a:spAutoFit/>
          </a:bodyPr>
          <a:lstStyle/>
          <a:p>
            <a:pPr eaLnBrk="1" hangingPunct="1"/>
            <a:endParaRPr lang="en-US" altLang="en-US">
              <a:latin typeface="Tahoma" pitchFamily="34" charset="0"/>
              <a:cs typeface="Tahoma" pitchFamily="34" charset="0"/>
            </a:endParaRPr>
          </a:p>
        </p:txBody>
      </p:sp>
      <p:sp>
        <p:nvSpPr>
          <p:cNvPr id="37896" name="TextBox 7"/>
          <p:cNvSpPr txBox="1">
            <a:spLocks noChangeArrowheads="1"/>
          </p:cNvSpPr>
          <p:nvPr/>
        </p:nvSpPr>
        <p:spPr bwMode="auto">
          <a:xfrm>
            <a:off x="4914900" y="6488113"/>
            <a:ext cx="3048000" cy="369887"/>
          </a:xfrm>
          <a:prstGeom prst="rect">
            <a:avLst/>
          </a:prstGeom>
          <a:noFill/>
          <a:ln w="9525">
            <a:noFill/>
            <a:miter lim="800000"/>
            <a:headEnd/>
            <a:tailEnd/>
          </a:ln>
        </p:spPr>
        <p:txBody>
          <a:bodyPr>
            <a:spAutoFit/>
          </a:bodyPr>
          <a:lstStyle/>
          <a:p>
            <a:pPr algn="ctr" eaLnBrk="1" hangingPunct="1"/>
            <a:r>
              <a:rPr lang="en-US" altLang="en-US" u="sng"/>
              <a:t>baobacninh.com.vn</a:t>
            </a:r>
          </a:p>
        </p:txBody>
      </p:sp>
      <p:sp>
        <p:nvSpPr>
          <p:cNvPr id="37897" name="TextBox 7"/>
          <p:cNvSpPr txBox="1">
            <a:spLocks noChangeArrowheads="1"/>
          </p:cNvSpPr>
          <p:nvPr/>
        </p:nvSpPr>
        <p:spPr bwMode="auto">
          <a:xfrm>
            <a:off x="4864100" y="3592513"/>
            <a:ext cx="3048000" cy="369887"/>
          </a:xfrm>
          <a:prstGeom prst="rect">
            <a:avLst/>
          </a:prstGeom>
          <a:noFill/>
          <a:ln w="9525">
            <a:noFill/>
            <a:miter lim="800000"/>
            <a:headEnd/>
            <a:tailEnd/>
          </a:ln>
        </p:spPr>
        <p:txBody>
          <a:bodyPr>
            <a:spAutoFit/>
          </a:bodyPr>
          <a:lstStyle/>
          <a:p>
            <a:pPr algn="ctr" eaLnBrk="1" hangingPunct="1"/>
            <a:r>
              <a:rPr lang="en-US" altLang="en-US" u="sng"/>
              <a:t>hanoimoi.com.vn</a:t>
            </a:r>
          </a:p>
        </p:txBody>
      </p:sp>
      <p:sp>
        <p:nvSpPr>
          <p:cNvPr id="37898" name="TextBox 7"/>
          <p:cNvSpPr txBox="1">
            <a:spLocks noChangeArrowheads="1"/>
          </p:cNvSpPr>
          <p:nvPr/>
        </p:nvSpPr>
        <p:spPr bwMode="auto">
          <a:xfrm>
            <a:off x="952500" y="3592513"/>
            <a:ext cx="3048000" cy="369887"/>
          </a:xfrm>
          <a:prstGeom prst="rect">
            <a:avLst/>
          </a:prstGeom>
          <a:noFill/>
          <a:ln w="9525">
            <a:noFill/>
            <a:miter lim="800000"/>
            <a:headEnd/>
            <a:tailEnd/>
          </a:ln>
        </p:spPr>
        <p:txBody>
          <a:bodyPr>
            <a:spAutoFit/>
          </a:bodyPr>
          <a:lstStyle/>
          <a:p>
            <a:pPr algn="ctr" eaLnBrk="1" hangingPunct="1"/>
            <a:r>
              <a:rPr lang="en-US" altLang="en-US" u="sng" dirty="0" smtClean="0"/>
              <a:t>infonet.vn</a:t>
            </a:r>
            <a:endParaRPr lang="en-US" altLang="en-US" u="sng" dirty="0"/>
          </a:p>
        </p:txBody>
      </p:sp>
      <p:pic>
        <p:nvPicPr>
          <p:cNvPr id="2" name="Picture 9"/>
          <p:cNvPicPr>
            <a:picLocks noChangeAspect="1" noChangeArrowheads="1"/>
          </p:cNvPicPr>
          <p:nvPr/>
        </p:nvPicPr>
        <p:blipFill>
          <a:blip r:embed="rId3" cstate="print"/>
          <a:srcRect l="6171" t="2890" r="15384"/>
          <a:stretch>
            <a:fillRect/>
          </a:stretch>
        </p:blipFill>
        <p:spPr bwMode="auto">
          <a:xfrm>
            <a:off x="812800" y="4038600"/>
            <a:ext cx="3414713" cy="2374900"/>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37900" name="TextBox 7"/>
          <p:cNvSpPr txBox="1">
            <a:spLocks noChangeArrowheads="1"/>
          </p:cNvSpPr>
          <p:nvPr/>
        </p:nvSpPr>
        <p:spPr bwMode="auto">
          <a:xfrm>
            <a:off x="1016000" y="6464300"/>
            <a:ext cx="3048000" cy="369888"/>
          </a:xfrm>
          <a:prstGeom prst="rect">
            <a:avLst/>
          </a:prstGeom>
          <a:noFill/>
          <a:ln w="9525">
            <a:noFill/>
            <a:miter lim="800000"/>
            <a:headEnd/>
            <a:tailEnd/>
          </a:ln>
        </p:spPr>
        <p:txBody>
          <a:bodyPr>
            <a:spAutoFit/>
          </a:bodyPr>
          <a:lstStyle/>
          <a:p>
            <a:pPr algn="ctr" eaLnBrk="1" hangingPunct="1"/>
            <a:r>
              <a:rPr lang="en-US" altLang="en-US" u="sng"/>
              <a:t>nguoihanoi.com.vn</a:t>
            </a:r>
          </a:p>
        </p:txBody>
      </p:sp>
      <p:sp>
        <p:nvSpPr>
          <p:cNvPr id="14" name="Title 2"/>
          <p:cNvSpPr txBox="1">
            <a:spLocks/>
          </p:cNvSpPr>
          <p:nvPr/>
        </p:nvSpPr>
        <p:spPr bwMode="auto">
          <a:xfrm>
            <a:off x="685800" y="76200"/>
            <a:ext cx="8153400" cy="381000"/>
          </a:xfrm>
          <a:prstGeom prst="rect">
            <a:avLst/>
          </a:prstGeom>
          <a:noFill/>
          <a:ln w="9525">
            <a:noFill/>
            <a:miter lim="800000"/>
            <a:headEnd/>
            <a:tailEnd/>
          </a:ln>
        </p:spPr>
        <p:txBody>
          <a:bodyPr anchor="ctr"/>
          <a:lstStyle/>
          <a:p>
            <a:pPr>
              <a:defRPr/>
            </a:pPr>
            <a:r>
              <a:rPr lang="en-US" sz="2400" b="1" dirty="0">
                <a:latin typeface="+mj-lt"/>
                <a:cs typeface="+mj-cs"/>
              </a:rPr>
              <a:t/>
            </a:r>
            <a:br>
              <a:rPr lang="en-US" sz="2400" b="1" dirty="0">
                <a:latin typeface="+mj-lt"/>
                <a:cs typeface="+mj-cs"/>
              </a:rPr>
            </a:br>
            <a:r>
              <a:rPr lang="en-US" sz="2400" b="1" dirty="0">
                <a:latin typeface="+mj-lt"/>
                <a:cs typeface="+mj-cs"/>
              </a:rPr>
              <a:t/>
            </a:r>
            <a:br>
              <a:rPr lang="en-US" sz="2400" b="1" dirty="0">
                <a:latin typeface="+mj-lt"/>
                <a:cs typeface="+mj-cs"/>
              </a:rPr>
            </a:br>
            <a:r>
              <a:rPr lang="en-US" sz="2200" b="1" dirty="0">
                <a:latin typeface="Tahoma" pitchFamily="34" charset="0"/>
                <a:cs typeface="Tahoma" pitchFamily="34" charset="0"/>
              </a:rPr>
              <a:t>1.Tìm </a:t>
            </a:r>
            <a:r>
              <a:rPr lang="en-US" sz="2200" b="1" dirty="0" err="1">
                <a:latin typeface="Tahoma" pitchFamily="34" charset="0"/>
                <a:cs typeface="Tahoma" pitchFamily="34" charset="0"/>
              </a:rPr>
              <a:t>hiểu</a:t>
            </a:r>
            <a:r>
              <a:rPr lang="en-US" sz="2200" b="1" dirty="0">
                <a:latin typeface="Tahoma" pitchFamily="34" charset="0"/>
                <a:cs typeface="Tahoma" pitchFamily="34" charset="0"/>
              </a:rPr>
              <a:t> </a:t>
            </a:r>
            <a:r>
              <a:rPr lang="en-US" sz="2200" b="1" dirty="0" err="1">
                <a:latin typeface="Tahoma" pitchFamily="34" charset="0"/>
                <a:cs typeface="Tahoma" pitchFamily="34" charset="0"/>
              </a:rPr>
              <a:t>tình</a:t>
            </a:r>
            <a:r>
              <a:rPr lang="en-US" sz="2200" b="1" dirty="0">
                <a:latin typeface="Tahoma" pitchFamily="34" charset="0"/>
                <a:cs typeface="Tahoma" pitchFamily="34" charset="0"/>
              </a:rPr>
              <a:t> </a:t>
            </a:r>
            <a:r>
              <a:rPr lang="en-US" sz="2200" b="1" dirty="0" err="1">
                <a:latin typeface="Tahoma" pitchFamily="34" charset="0"/>
                <a:cs typeface="Tahoma" pitchFamily="34" charset="0"/>
              </a:rPr>
              <a:t>hình</a:t>
            </a:r>
            <a:r>
              <a:rPr lang="en-US" sz="2200" b="1" dirty="0">
                <a:latin typeface="Tahoma" pitchFamily="34" charset="0"/>
                <a:cs typeface="Tahoma" pitchFamily="34" charset="0"/>
              </a:rPr>
              <a:t> </a:t>
            </a:r>
            <a:r>
              <a:rPr lang="en-US" sz="2200" b="1" dirty="0" err="1">
                <a:latin typeface="Tahoma" pitchFamily="34" charset="0"/>
                <a:cs typeface="Tahoma" pitchFamily="34" charset="0"/>
              </a:rPr>
              <a:t>trật</a:t>
            </a:r>
            <a:r>
              <a:rPr lang="en-US" sz="2200" b="1" dirty="0">
                <a:latin typeface="Tahoma" pitchFamily="34" charset="0"/>
                <a:cs typeface="Tahoma" pitchFamily="34" charset="0"/>
              </a:rPr>
              <a:t> </a:t>
            </a:r>
            <a:r>
              <a:rPr lang="en-US" sz="2200" b="1" dirty="0" err="1">
                <a:latin typeface="Tahoma" pitchFamily="34" charset="0"/>
                <a:cs typeface="Tahoma" pitchFamily="34" charset="0"/>
              </a:rPr>
              <a:t>tự</a:t>
            </a:r>
            <a:r>
              <a:rPr lang="en-US" sz="2200" b="1" dirty="0">
                <a:latin typeface="Tahoma" pitchFamily="34" charset="0"/>
                <a:cs typeface="Tahoma" pitchFamily="34" charset="0"/>
              </a:rPr>
              <a:t> an </a:t>
            </a:r>
            <a:r>
              <a:rPr lang="en-US" sz="2200" b="1" dirty="0" err="1">
                <a:latin typeface="Tahoma" pitchFamily="34" charset="0"/>
                <a:cs typeface="Tahoma" pitchFamily="34" charset="0"/>
              </a:rPr>
              <a:t>toàn</a:t>
            </a:r>
            <a:r>
              <a:rPr lang="en-US" sz="2200" b="1" dirty="0">
                <a:latin typeface="Tahoma" pitchFamily="34" charset="0"/>
                <a:cs typeface="Tahoma" pitchFamily="34" charset="0"/>
              </a:rPr>
              <a:t> </a:t>
            </a:r>
            <a:r>
              <a:rPr lang="en-US" sz="2200" b="1" dirty="0" err="1">
                <a:latin typeface="Tahoma" pitchFamily="34" charset="0"/>
                <a:cs typeface="Tahoma" pitchFamily="34" charset="0"/>
              </a:rPr>
              <a:t>giao</a:t>
            </a:r>
            <a:r>
              <a:rPr lang="en-US" sz="2200" b="1" dirty="0">
                <a:latin typeface="Tahoma" pitchFamily="34" charset="0"/>
                <a:cs typeface="Tahoma" pitchFamily="34" charset="0"/>
              </a:rPr>
              <a:t> </a:t>
            </a:r>
            <a:r>
              <a:rPr lang="en-US" sz="2200" b="1" dirty="0" err="1">
                <a:latin typeface="Tahoma" pitchFamily="34" charset="0"/>
                <a:cs typeface="Tahoma" pitchFamily="34" charset="0"/>
              </a:rPr>
              <a:t>thông</a:t>
            </a:r>
            <a:r>
              <a:rPr lang="en-US" sz="2200" b="1" dirty="0">
                <a:latin typeface="Tahoma" pitchFamily="34" charset="0"/>
                <a:cs typeface="Tahoma" pitchFamily="34" charset="0"/>
              </a:rPr>
              <a:t>:</a:t>
            </a:r>
            <a:br>
              <a:rPr lang="en-US" sz="2200" b="1" dirty="0">
                <a:latin typeface="Tahoma" pitchFamily="34" charset="0"/>
                <a:cs typeface="Tahoma" pitchFamily="34" charset="0"/>
              </a:rPr>
            </a:br>
            <a:endParaRPr lang="en-US" sz="4400" b="1" dirty="0">
              <a:solidFill>
                <a:schemeClr val="tx2">
                  <a:lumMod val="75000"/>
                </a:schemeClr>
              </a:solidFill>
              <a:latin typeface="+mj-lt"/>
              <a:cs typeface="+mj-cs"/>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713" y="1329833"/>
            <a:ext cx="3352800" cy="228600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0100" y="1335088"/>
            <a:ext cx="3438525" cy="2257425"/>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16462" y="3997325"/>
            <a:ext cx="3343275" cy="2457450"/>
          </a:xfrm>
          <a:prstGeom prst="rect">
            <a:avLst/>
          </a:prstGeom>
        </p:spPr>
      </p:pic>
    </p:spTree>
    <p:extLst>
      <p:ext uri="{BB962C8B-B14F-4D97-AF65-F5344CB8AC3E}">
        <p14:creationId xmlns:p14="http://schemas.microsoft.com/office/powerpoint/2010/main" val="324347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animEffect transition="in" filter="fade">
                                      <p:cBhvr>
                                        <p:cTn id="7" dur="2000"/>
                                        <p:tgtEl>
                                          <p:spTgt spid="3891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914">
                                            <p:txEl>
                                              <p:pRg st="1" end="1"/>
                                            </p:txEl>
                                          </p:spTgt>
                                        </p:tgtEl>
                                        <p:attrNameLst>
                                          <p:attrName>style.visibility</p:attrName>
                                        </p:attrNameLst>
                                      </p:cBhvr>
                                      <p:to>
                                        <p:strVal val="visible"/>
                                      </p:to>
                                    </p:set>
                                    <p:animEffect transition="in" filter="fade">
                                      <p:cBhvr>
                                        <p:cTn id="10" dur="2000"/>
                                        <p:tgtEl>
                                          <p:spTgt spid="3891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7898"/>
                                        </p:tgtEl>
                                        <p:attrNameLst>
                                          <p:attrName>style.visibility</p:attrName>
                                        </p:attrNameLst>
                                      </p:cBhvr>
                                      <p:to>
                                        <p:strVal val="visible"/>
                                      </p:to>
                                    </p:set>
                                    <p:animEffect transition="in" filter="wipe(down)">
                                      <p:cBhvr>
                                        <p:cTn id="18" dur="500"/>
                                        <p:tgtEl>
                                          <p:spTgt spid="3789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7897"/>
                                        </p:tgtEl>
                                        <p:attrNameLst>
                                          <p:attrName>style.visibility</p:attrName>
                                        </p:attrNameLst>
                                      </p:cBhvr>
                                      <p:to>
                                        <p:strVal val="visible"/>
                                      </p:to>
                                    </p:set>
                                    <p:animEffect transition="in" filter="wipe(down)">
                                      <p:cBhvr>
                                        <p:cTn id="26" dur="500"/>
                                        <p:tgtEl>
                                          <p:spTgt spid="3789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00"/>
                                        <p:tgtEl>
                                          <p:spTgt spid="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7900"/>
                                        </p:tgtEl>
                                        <p:attrNameLst>
                                          <p:attrName>style.visibility</p:attrName>
                                        </p:attrNameLst>
                                      </p:cBhvr>
                                      <p:to>
                                        <p:strVal val="visible"/>
                                      </p:to>
                                    </p:set>
                                    <p:animEffect transition="in" filter="wipe(down)">
                                      <p:cBhvr>
                                        <p:cTn id="34" dur="500"/>
                                        <p:tgtEl>
                                          <p:spTgt spid="3790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00"/>
                                        <p:tgtEl>
                                          <p:spTgt spid="5"/>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7896"/>
                                        </p:tgtEl>
                                        <p:attrNameLst>
                                          <p:attrName>style.visibility</p:attrName>
                                        </p:attrNameLst>
                                      </p:cBhvr>
                                      <p:to>
                                        <p:strVal val="visible"/>
                                      </p:to>
                                    </p:set>
                                    <p:animEffect transition="in" filter="wipe(down)">
                                      <p:cBhvr>
                                        <p:cTn id="42" dur="500"/>
                                        <p:tgtEl>
                                          <p:spTgt spid="37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allAtOnce"/>
      <p:bldP spid="37896" grpId="0"/>
      <p:bldP spid="37897" grpId="0"/>
      <p:bldP spid="37898" grpId="0"/>
      <p:bldP spid="3790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381000" y="587375"/>
            <a:ext cx="8382000" cy="707886"/>
          </a:xfrm>
          <a:prstGeom prst="rect">
            <a:avLst/>
          </a:prstGeom>
          <a:noFill/>
          <a:ln w="9525">
            <a:noFill/>
            <a:miter lim="800000"/>
            <a:headEnd/>
            <a:tailEnd/>
          </a:ln>
        </p:spPr>
        <p:txBody>
          <a:bodyPr>
            <a:spAutoFit/>
          </a:bodyPr>
          <a:lstStyle/>
          <a:p>
            <a:pPr eaLnBrk="1" hangingPunct="1">
              <a:defRPr/>
            </a:pPr>
            <a:r>
              <a:rPr lang="en-US" b="1" dirty="0">
                <a:solidFill>
                  <a:schemeClr val="accent1">
                    <a:lumMod val="50000"/>
                  </a:schemeClr>
                </a:solidFill>
                <a:latin typeface="Tahoma" pitchFamily="34" charset="0"/>
                <a:cs typeface="Tahoma" pitchFamily="34" charset="0"/>
              </a:rPr>
              <a:t>c) </a:t>
            </a:r>
            <a:r>
              <a:rPr lang="en-US" b="1" dirty="0" err="1">
                <a:solidFill>
                  <a:schemeClr val="accent1">
                    <a:lumMod val="50000"/>
                  </a:schemeClr>
                </a:solidFill>
                <a:latin typeface="Tahoma" pitchFamily="34" charset="0"/>
                <a:cs typeface="Tahoma" pitchFamily="34" charset="0"/>
              </a:rPr>
              <a:t>Quan</a:t>
            </a:r>
            <a:r>
              <a:rPr lang="en-US" b="1" dirty="0">
                <a:solidFill>
                  <a:schemeClr val="accent1">
                    <a:lumMod val="50000"/>
                  </a:schemeClr>
                </a:solidFill>
                <a:latin typeface="Tahoma" pitchFamily="34" charset="0"/>
                <a:cs typeface="Tahoma" pitchFamily="34" charset="0"/>
              </a:rPr>
              <a:t> </a:t>
            </a:r>
            <a:r>
              <a:rPr lang="en-US" b="1" dirty="0" err="1">
                <a:solidFill>
                  <a:schemeClr val="accent1">
                    <a:lumMod val="50000"/>
                  </a:schemeClr>
                </a:solidFill>
                <a:latin typeface="Tahoma" pitchFamily="34" charset="0"/>
                <a:cs typeface="Tahoma" pitchFamily="34" charset="0"/>
              </a:rPr>
              <a:t>sát</a:t>
            </a:r>
            <a:r>
              <a:rPr lang="en-US" b="1" dirty="0">
                <a:solidFill>
                  <a:schemeClr val="accent1">
                    <a:lumMod val="50000"/>
                  </a:schemeClr>
                </a:solidFill>
                <a:latin typeface="Tahoma" pitchFamily="34" charset="0"/>
                <a:cs typeface="Tahoma" pitchFamily="34" charset="0"/>
              </a:rPr>
              <a:t> </a:t>
            </a:r>
            <a:r>
              <a:rPr lang="en-US" b="1" dirty="0" err="1">
                <a:solidFill>
                  <a:schemeClr val="accent1">
                    <a:lumMod val="50000"/>
                  </a:schemeClr>
                </a:solidFill>
                <a:latin typeface="Tahoma" pitchFamily="34" charset="0"/>
                <a:cs typeface="Tahoma" pitchFamily="34" charset="0"/>
              </a:rPr>
              <a:t>các</a:t>
            </a:r>
            <a:r>
              <a:rPr lang="en-US" b="1" dirty="0">
                <a:solidFill>
                  <a:schemeClr val="accent1">
                    <a:lumMod val="50000"/>
                  </a:schemeClr>
                </a:solidFill>
                <a:latin typeface="Tahoma" pitchFamily="34" charset="0"/>
                <a:cs typeface="Tahoma" pitchFamily="34" charset="0"/>
              </a:rPr>
              <a:t> </a:t>
            </a:r>
            <a:r>
              <a:rPr lang="en-US" b="1" dirty="0" err="1">
                <a:solidFill>
                  <a:schemeClr val="accent1">
                    <a:lumMod val="50000"/>
                  </a:schemeClr>
                </a:solidFill>
                <a:latin typeface="Tahoma" pitchFamily="34" charset="0"/>
                <a:cs typeface="Tahoma" pitchFamily="34" charset="0"/>
              </a:rPr>
              <a:t>hình</a:t>
            </a:r>
            <a:r>
              <a:rPr lang="en-US" b="1" dirty="0">
                <a:solidFill>
                  <a:schemeClr val="accent1">
                    <a:lumMod val="50000"/>
                  </a:schemeClr>
                </a:solidFill>
                <a:latin typeface="Tahoma" pitchFamily="34" charset="0"/>
                <a:cs typeface="Tahoma" pitchFamily="34" charset="0"/>
              </a:rPr>
              <a:t> </a:t>
            </a:r>
            <a:r>
              <a:rPr lang="en-US" b="1" dirty="0" err="1">
                <a:solidFill>
                  <a:schemeClr val="accent1">
                    <a:lumMod val="50000"/>
                  </a:schemeClr>
                </a:solidFill>
                <a:latin typeface="Tahoma" pitchFamily="34" charset="0"/>
                <a:cs typeface="Tahoma" pitchFamily="34" charset="0"/>
              </a:rPr>
              <a:t>ảnh</a:t>
            </a:r>
            <a:r>
              <a:rPr lang="en-US" b="1" dirty="0">
                <a:solidFill>
                  <a:schemeClr val="accent1">
                    <a:lumMod val="50000"/>
                  </a:schemeClr>
                </a:solidFill>
                <a:latin typeface="Tahoma" pitchFamily="34" charset="0"/>
                <a:cs typeface="Tahoma" pitchFamily="34" charset="0"/>
              </a:rPr>
              <a:t> </a:t>
            </a:r>
            <a:r>
              <a:rPr lang="en-US" b="1" dirty="0" err="1">
                <a:solidFill>
                  <a:schemeClr val="accent1">
                    <a:lumMod val="50000"/>
                  </a:schemeClr>
                </a:solidFill>
                <a:latin typeface="Tahoma" pitchFamily="34" charset="0"/>
                <a:cs typeface="Tahoma" pitchFamily="34" charset="0"/>
              </a:rPr>
              <a:t>dưới</a:t>
            </a:r>
            <a:r>
              <a:rPr lang="en-US" b="1" dirty="0">
                <a:solidFill>
                  <a:schemeClr val="accent1">
                    <a:lumMod val="50000"/>
                  </a:schemeClr>
                </a:solidFill>
                <a:latin typeface="Tahoma" pitchFamily="34" charset="0"/>
                <a:cs typeface="Tahoma" pitchFamily="34" charset="0"/>
              </a:rPr>
              <a:t> </a:t>
            </a:r>
            <a:r>
              <a:rPr lang="en-US" b="1" dirty="0" err="1">
                <a:solidFill>
                  <a:schemeClr val="accent1">
                    <a:lumMod val="50000"/>
                  </a:schemeClr>
                </a:solidFill>
                <a:latin typeface="Tahoma" pitchFamily="34" charset="0"/>
                <a:cs typeface="Tahoma" pitchFamily="34" charset="0"/>
              </a:rPr>
              <a:t>đây</a:t>
            </a:r>
            <a:r>
              <a:rPr lang="en-US" b="1" dirty="0">
                <a:solidFill>
                  <a:schemeClr val="accent1">
                    <a:lumMod val="50000"/>
                  </a:schemeClr>
                </a:solidFill>
                <a:latin typeface="Tahoma" pitchFamily="34" charset="0"/>
                <a:cs typeface="Tahoma" pitchFamily="34" charset="0"/>
              </a:rPr>
              <a:t> </a:t>
            </a:r>
            <a:r>
              <a:rPr lang="en-US" b="1" dirty="0" err="1">
                <a:solidFill>
                  <a:schemeClr val="accent1">
                    <a:lumMod val="50000"/>
                  </a:schemeClr>
                </a:solidFill>
                <a:latin typeface="Tahoma" pitchFamily="34" charset="0"/>
                <a:cs typeface="Tahoma" pitchFamily="34" charset="0"/>
              </a:rPr>
              <a:t>và</a:t>
            </a:r>
            <a:r>
              <a:rPr lang="en-US" b="1" dirty="0">
                <a:solidFill>
                  <a:schemeClr val="accent1">
                    <a:lumMod val="50000"/>
                  </a:schemeClr>
                </a:solidFill>
                <a:latin typeface="Tahoma" pitchFamily="34" charset="0"/>
                <a:cs typeface="Tahoma" pitchFamily="34" charset="0"/>
              </a:rPr>
              <a:t> </a:t>
            </a:r>
            <a:r>
              <a:rPr lang="en-US" b="1" dirty="0" err="1">
                <a:solidFill>
                  <a:schemeClr val="accent1">
                    <a:lumMod val="50000"/>
                  </a:schemeClr>
                </a:solidFill>
                <a:latin typeface="Tahoma" pitchFamily="34" charset="0"/>
                <a:cs typeface="Tahoma" pitchFamily="34" charset="0"/>
              </a:rPr>
              <a:t>nêu</a:t>
            </a:r>
            <a:r>
              <a:rPr lang="en-US" b="1" dirty="0">
                <a:solidFill>
                  <a:schemeClr val="accent1">
                    <a:lumMod val="50000"/>
                  </a:schemeClr>
                </a:solidFill>
                <a:latin typeface="Tahoma" pitchFamily="34" charset="0"/>
                <a:cs typeface="Tahoma" pitchFamily="34" charset="0"/>
              </a:rPr>
              <a:t> </a:t>
            </a:r>
            <a:r>
              <a:rPr lang="en-US" b="1" dirty="0" err="1">
                <a:solidFill>
                  <a:schemeClr val="accent1">
                    <a:lumMod val="50000"/>
                  </a:schemeClr>
                </a:solidFill>
                <a:latin typeface="Tahoma" pitchFamily="34" charset="0"/>
                <a:cs typeface="Tahoma" pitchFamily="34" charset="0"/>
              </a:rPr>
              <a:t>hậu</a:t>
            </a:r>
            <a:r>
              <a:rPr lang="en-US" b="1" dirty="0">
                <a:solidFill>
                  <a:schemeClr val="accent1">
                    <a:lumMod val="50000"/>
                  </a:schemeClr>
                </a:solidFill>
                <a:latin typeface="Tahoma" pitchFamily="34" charset="0"/>
                <a:cs typeface="Tahoma" pitchFamily="34" charset="0"/>
              </a:rPr>
              <a:t> </a:t>
            </a:r>
            <a:r>
              <a:rPr lang="en-US" b="1" dirty="0" err="1">
                <a:solidFill>
                  <a:schemeClr val="accent1">
                    <a:lumMod val="50000"/>
                  </a:schemeClr>
                </a:solidFill>
                <a:latin typeface="Tahoma" pitchFamily="34" charset="0"/>
                <a:cs typeface="Tahoma" pitchFamily="34" charset="0"/>
              </a:rPr>
              <a:t>quả</a:t>
            </a:r>
            <a:r>
              <a:rPr lang="en-US" b="1" dirty="0">
                <a:solidFill>
                  <a:schemeClr val="accent1">
                    <a:lumMod val="50000"/>
                  </a:schemeClr>
                </a:solidFill>
                <a:latin typeface="Tahoma" pitchFamily="34" charset="0"/>
                <a:cs typeface="Tahoma" pitchFamily="34" charset="0"/>
              </a:rPr>
              <a:t> </a:t>
            </a:r>
            <a:r>
              <a:rPr lang="en-US" b="1" dirty="0" err="1">
                <a:solidFill>
                  <a:schemeClr val="accent1">
                    <a:lumMod val="50000"/>
                  </a:schemeClr>
                </a:solidFill>
                <a:latin typeface="Tahoma" pitchFamily="34" charset="0"/>
                <a:cs typeface="Tahoma" pitchFamily="34" charset="0"/>
              </a:rPr>
              <a:t>khi</a:t>
            </a:r>
            <a:r>
              <a:rPr lang="en-US" b="1" dirty="0">
                <a:solidFill>
                  <a:schemeClr val="accent1">
                    <a:lumMod val="50000"/>
                  </a:schemeClr>
                </a:solidFill>
                <a:latin typeface="Tahoma" pitchFamily="34" charset="0"/>
                <a:cs typeface="Tahoma" pitchFamily="34" charset="0"/>
              </a:rPr>
              <a:t> </a:t>
            </a:r>
            <a:r>
              <a:rPr lang="en-US" b="1" dirty="0" err="1">
                <a:solidFill>
                  <a:schemeClr val="accent1">
                    <a:lumMod val="50000"/>
                  </a:schemeClr>
                </a:solidFill>
                <a:latin typeface="Tahoma" pitchFamily="34" charset="0"/>
                <a:cs typeface="Tahoma" pitchFamily="34" charset="0"/>
              </a:rPr>
              <a:t>xảy</a:t>
            </a:r>
            <a:r>
              <a:rPr lang="en-US" b="1" dirty="0">
                <a:solidFill>
                  <a:schemeClr val="accent1">
                    <a:lumMod val="50000"/>
                  </a:schemeClr>
                </a:solidFill>
                <a:latin typeface="Tahoma" pitchFamily="34" charset="0"/>
                <a:cs typeface="Tahoma" pitchFamily="34" charset="0"/>
              </a:rPr>
              <a:t> </a:t>
            </a:r>
            <a:r>
              <a:rPr lang="en-US" b="1" dirty="0" err="1">
                <a:solidFill>
                  <a:schemeClr val="accent1">
                    <a:lumMod val="50000"/>
                  </a:schemeClr>
                </a:solidFill>
                <a:latin typeface="Tahoma" pitchFamily="34" charset="0"/>
                <a:cs typeface="Tahoma" pitchFamily="34" charset="0"/>
              </a:rPr>
              <a:t>ra</a:t>
            </a:r>
            <a:r>
              <a:rPr lang="en-US" b="1" dirty="0">
                <a:solidFill>
                  <a:schemeClr val="accent1">
                    <a:lumMod val="50000"/>
                  </a:schemeClr>
                </a:solidFill>
                <a:latin typeface="Tahoma" pitchFamily="34" charset="0"/>
                <a:cs typeface="Tahoma" pitchFamily="34" charset="0"/>
              </a:rPr>
              <a:t> </a:t>
            </a:r>
            <a:r>
              <a:rPr lang="en-US" b="1" dirty="0" smtClean="0">
                <a:solidFill>
                  <a:schemeClr val="accent1">
                    <a:lumMod val="50000"/>
                  </a:schemeClr>
                </a:solidFill>
                <a:latin typeface="Tahoma" pitchFamily="34" charset="0"/>
                <a:cs typeface="Tahoma" pitchFamily="34" charset="0"/>
              </a:rPr>
              <a:t>tai </a:t>
            </a:r>
            <a:r>
              <a:rPr lang="en-US" b="1" dirty="0" err="1" smtClean="0">
                <a:solidFill>
                  <a:schemeClr val="accent1">
                    <a:lumMod val="50000"/>
                  </a:schemeClr>
                </a:solidFill>
                <a:latin typeface="Tahoma" pitchFamily="34" charset="0"/>
                <a:cs typeface="Tahoma" pitchFamily="34" charset="0"/>
              </a:rPr>
              <a:t>nạn</a:t>
            </a:r>
            <a:r>
              <a:rPr lang="en-US" b="1" dirty="0" smtClean="0">
                <a:solidFill>
                  <a:schemeClr val="accent1">
                    <a:lumMod val="50000"/>
                  </a:schemeClr>
                </a:solidFill>
                <a:latin typeface="Tahoma" pitchFamily="34" charset="0"/>
                <a:cs typeface="Tahoma" pitchFamily="34" charset="0"/>
              </a:rPr>
              <a:t> </a:t>
            </a:r>
            <a:r>
              <a:rPr lang="en-US" b="1" dirty="0" err="1" smtClean="0">
                <a:solidFill>
                  <a:schemeClr val="accent1">
                    <a:lumMod val="50000"/>
                  </a:schemeClr>
                </a:solidFill>
                <a:latin typeface="Tahoma" pitchFamily="34" charset="0"/>
                <a:cs typeface="Tahoma" pitchFamily="34" charset="0"/>
              </a:rPr>
              <a:t>giao</a:t>
            </a:r>
            <a:r>
              <a:rPr lang="en-US" b="1" dirty="0" smtClean="0">
                <a:solidFill>
                  <a:schemeClr val="accent1">
                    <a:lumMod val="50000"/>
                  </a:schemeClr>
                </a:solidFill>
                <a:latin typeface="Tahoma" pitchFamily="34" charset="0"/>
                <a:cs typeface="Tahoma" pitchFamily="34" charset="0"/>
              </a:rPr>
              <a:t> </a:t>
            </a:r>
            <a:r>
              <a:rPr lang="en-US" b="1" dirty="0" err="1" smtClean="0">
                <a:solidFill>
                  <a:schemeClr val="accent1">
                    <a:lumMod val="50000"/>
                  </a:schemeClr>
                </a:solidFill>
                <a:latin typeface="Tahoma" pitchFamily="34" charset="0"/>
                <a:cs typeface="Tahoma" pitchFamily="34" charset="0"/>
              </a:rPr>
              <a:t>thông</a:t>
            </a:r>
            <a:r>
              <a:rPr lang="en-US" b="1" dirty="0" smtClean="0">
                <a:solidFill>
                  <a:schemeClr val="accent1">
                    <a:lumMod val="50000"/>
                  </a:schemeClr>
                </a:solidFill>
                <a:latin typeface="Tahoma" pitchFamily="34" charset="0"/>
                <a:cs typeface="Tahoma" pitchFamily="34" charset="0"/>
              </a:rPr>
              <a:t>:</a:t>
            </a:r>
            <a:endParaRPr lang="en-US" sz="2200" dirty="0">
              <a:solidFill>
                <a:schemeClr val="accent1">
                  <a:lumMod val="50000"/>
                </a:schemeClr>
              </a:solidFill>
              <a:latin typeface="Tahoma" pitchFamily="34" charset="0"/>
              <a:cs typeface="Tahoma" pitchFamily="34" charset="0"/>
            </a:endParaRPr>
          </a:p>
        </p:txBody>
      </p:sp>
      <p:sp>
        <p:nvSpPr>
          <p:cNvPr id="48131" name="Rectangle 2"/>
          <p:cNvSpPr>
            <a:spLocks noChangeArrowheads="1"/>
          </p:cNvSpPr>
          <p:nvPr/>
        </p:nvSpPr>
        <p:spPr bwMode="auto">
          <a:xfrm>
            <a:off x="5207000" y="2008188"/>
            <a:ext cx="4038600" cy="368300"/>
          </a:xfrm>
          <a:prstGeom prst="rect">
            <a:avLst/>
          </a:prstGeom>
          <a:noFill/>
          <a:ln w="9525">
            <a:noFill/>
            <a:miter lim="800000"/>
            <a:headEnd/>
            <a:tailEnd/>
          </a:ln>
        </p:spPr>
        <p:txBody>
          <a:bodyPr anchor="ctr">
            <a:spAutoFit/>
          </a:bodyPr>
          <a:lstStyle/>
          <a:p>
            <a:pPr eaLnBrk="1" hangingPunct="1"/>
            <a:endParaRPr lang="en-US" altLang="en-US">
              <a:latin typeface="Tahoma" pitchFamily="34" charset="0"/>
              <a:cs typeface="Tahoma" pitchFamily="34" charset="0"/>
            </a:endParaRPr>
          </a:p>
        </p:txBody>
      </p:sp>
      <p:sp>
        <p:nvSpPr>
          <p:cNvPr id="48132" name="Rectangle 3"/>
          <p:cNvSpPr>
            <a:spLocks noChangeArrowheads="1"/>
          </p:cNvSpPr>
          <p:nvPr/>
        </p:nvSpPr>
        <p:spPr bwMode="auto">
          <a:xfrm>
            <a:off x="5588000" y="2655888"/>
            <a:ext cx="184150" cy="368300"/>
          </a:xfrm>
          <a:prstGeom prst="rect">
            <a:avLst/>
          </a:prstGeom>
          <a:noFill/>
          <a:ln w="9525">
            <a:noFill/>
            <a:miter lim="800000"/>
            <a:headEnd/>
            <a:tailEnd/>
          </a:ln>
        </p:spPr>
        <p:txBody>
          <a:bodyPr wrap="none" anchor="ctr">
            <a:spAutoFit/>
          </a:bodyPr>
          <a:lstStyle/>
          <a:p>
            <a:pPr eaLnBrk="1" hangingPunct="1"/>
            <a:endParaRPr lang="en-US" altLang="en-US">
              <a:latin typeface="Tahoma" pitchFamily="34" charset="0"/>
              <a:cs typeface="Tahoma" pitchFamily="34" charset="0"/>
            </a:endParaRPr>
          </a:p>
        </p:txBody>
      </p:sp>
      <p:pic>
        <p:nvPicPr>
          <p:cNvPr id="39946" name="Picture 10"/>
          <p:cNvPicPr>
            <a:picLocks noChangeAspect="1" noChangeArrowheads="1"/>
          </p:cNvPicPr>
          <p:nvPr/>
        </p:nvPicPr>
        <p:blipFill>
          <a:blip r:embed="rId3" cstate="print"/>
          <a:srcRect/>
          <a:stretch>
            <a:fillRect/>
          </a:stretch>
        </p:blipFill>
        <p:spPr bwMode="auto">
          <a:xfrm>
            <a:off x="5105400" y="1382713"/>
            <a:ext cx="3657600" cy="2268537"/>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38919" name="TextBox 7"/>
          <p:cNvSpPr txBox="1">
            <a:spLocks noChangeArrowheads="1"/>
          </p:cNvSpPr>
          <p:nvPr/>
        </p:nvSpPr>
        <p:spPr bwMode="auto">
          <a:xfrm>
            <a:off x="5280025" y="3617913"/>
            <a:ext cx="3048000" cy="369887"/>
          </a:xfrm>
          <a:prstGeom prst="rect">
            <a:avLst/>
          </a:prstGeom>
          <a:noFill/>
          <a:ln w="9525">
            <a:noFill/>
            <a:miter lim="800000"/>
            <a:headEnd/>
            <a:tailEnd/>
          </a:ln>
        </p:spPr>
        <p:txBody>
          <a:bodyPr>
            <a:spAutoFit/>
          </a:bodyPr>
          <a:lstStyle/>
          <a:p>
            <a:pPr algn="ctr" eaLnBrk="1" hangingPunct="1"/>
            <a:r>
              <a:rPr lang="en-US" altLang="en-US" u="sng"/>
              <a:t>dantri.com.vn</a:t>
            </a:r>
          </a:p>
        </p:txBody>
      </p:sp>
      <p:sp>
        <p:nvSpPr>
          <p:cNvPr id="38921" name="TextBox 7"/>
          <p:cNvSpPr txBox="1">
            <a:spLocks noChangeArrowheads="1"/>
          </p:cNvSpPr>
          <p:nvPr/>
        </p:nvSpPr>
        <p:spPr bwMode="auto">
          <a:xfrm>
            <a:off x="1104900" y="6488113"/>
            <a:ext cx="3048000" cy="369887"/>
          </a:xfrm>
          <a:prstGeom prst="rect">
            <a:avLst/>
          </a:prstGeom>
          <a:noFill/>
          <a:ln w="9525">
            <a:noFill/>
            <a:miter lim="800000"/>
            <a:headEnd/>
            <a:tailEnd/>
          </a:ln>
        </p:spPr>
        <p:txBody>
          <a:bodyPr>
            <a:spAutoFit/>
          </a:bodyPr>
          <a:lstStyle/>
          <a:p>
            <a:pPr algn="ctr" eaLnBrk="1" hangingPunct="1"/>
            <a:r>
              <a:rPr lang="en-US" altLang="en-US" u="sng"/>
              <a:t>vovgiaothong.vn</a:t>
            </a:r>
          </a:p>
        </p:txBody>
      </p:sp>
      <p:sp>
        <p:nvSpPr>
          <p:cNvPr id="38922" name="TextBox 7"/>
          <p:cNvSpPr txBox="1">
            <a:spLocks noChangeArrowheads="1"/>
          </p:cNvSpPr>
          <p:nvPr/>
        </p:nvSpPr>
        <p:spPr bwMode="auto">
          <a:xfrm>
            <a:off x="1104900" y="3679825"/>
            <a:ext cx="3048000" cy="369888"/>
          </a:xfrm>
          <a:prstGeom prst="rect">
            <a:avLst/>
          </a:prstGeom>
          <a:noFill/>
          <a:ln w="9525">
            <a:noFill/>
            <a:miter lim="800000"/>
            <a:headEnd/>
            <a:tailEnd/>
          </a:ln>
        </p:spPr>
        <p:txBody>
          <a:bodyPr>
            <a:spAutoFit/>
          </a:bodyPr>
          <a:lstStyle/>
          <a:p>
            <a:pPr algn="ctr" eaLnBrk="1" hangingPunct="1"/>
            <a:r>
              <a:rPr lang="en-US" altLang="en-US" u="sng"/>
              <a:t>laodong.com.vn</a:t>
            </a:r>
          </a:p>
        </p:txBody>
      </p:sp>
      <p:sp>
        <p:nvSpPr>
          <p:cNvPr id="14" name="Title 2"/>
          <p:cNvSpPr txBox="1">
            <a:spLocks/>
          </p:cNvSpPr>
          <p:nvPr/>
        </p:nvSpPr>
        <p:spPr bwMode="auto">
          <a:xfrm>
            <a:off x="685800" y="76200"/>
            <a:ext cx="8153400" cy="381000"/>
          </a:xfrm>
          <a:prstGeom prst="rect">
            <a:avLst/>
          </a:prstGeom>
          <a:noFill/>
          <a:ln w="9525">
            <a:noFill/>
            <a:miter lim="800000"/>
            <a:headEnd/>
            <a:tailEnd/>
          </a:ln>
        </p:spPr>
        <p:txBody>
          <a:bodyPr anchor="ctr"/>
          <a:lstStyle/>
          <a:p>
            <a:pPr>
              <a:defRPr/>
            </a:pPr>
            <a:r>
              <a:rPr lang="en-US" sz="2400" b="1" dirty="0">
                <a:latin typeface="+mj-lt"/>
                <a:cs typeface="+mj-cs"/>
              </a:rPr>
              <a:t/>
            </a:r>
            <a:br>
              <a:rPr lang="en-US" sz="2400" b="1" dirty="0">
                <a:latin typeface="+mj-lt"/>
                <a:cs typeface="+mj-cs"/>
              </a:rPr>
            </a:br>
            <a:r>
              <a:rPr lang="en-US" sz="2400" b="1" dirty="0">
                <a:latin typeface="+mj-lt"/>
                <a:cs typeface="+mj-cs"/>
              </a:rPr>
              <a:t/>
            </a:r>
            <a:br>
              <a:rPr lang="en-US" sz="2400" b="1" dirty="0">
                <a:latin typeface="+mj-lt"/>
                <a:cs typeface="+mj-cs"/>
              </a:rPr>
            </a:br>
            <a:r>
              <a:rPr lang="en-US" sz="2200" b="1" dirty="0">
                <a:latin typeface="Tahoma" pitchFamily="34" charset="0"/>
                <a:cs typeface="Tahoma" pitchFamily="34" charset="0"/>
              </a:rPr>
              <a:t>1.Tìm </a:t>
            </a:r>
            <a:r>
              <a:rPr lang="en-US" sz="2200" b="1" dirty="0" err="1">
                <a:latin typeface="Tahoma" pitchFamily="34" charset="0"/>
                <a:cs typeface="Tahoma" pitchFamily="34" charset="0"/>
              </a:rPr>
              <a:t>hiểu</a:t>
            </a:r>
            <a:r>
              <a:rPr lang="en-US" sz="2200" b="1" dirty="0">
                <a:latin typeface="Tahoma" pitchFamily="34" charset="0"/>
                <a:cs typeface="Tahoma" pitchFamily="34" charset="0"/>
              </a:rPr>
              <a:t> </a:t>
            </a:r>
            <a:r>
              <a:rPr lang="en-US" sz="2200" b="1" dirty="0" err="1">
                <a:latin typeface="Tahoma" pitchFamily="34" charset="0"/>
                <a:cs typeface="Tahoma" pitchFamily="34" charset="0"/>
              </a:rPr>
              <a:t>tình</a:t>
            </a:r>
            <a:r>
              <a:rPr lang="en-US" sz="2200" b="1" dirty="0">
                <a:latin typeface="Tahoma" pitchFamily="34" charset="0"/>
                <a:cs typeface="Tahoma" pitchFamily="34" charset="0"/>
              </a:rPr>
              <a:t> </a:t>
            </a:r>
            <a:r>
              <a:rPr lang="en-US" sz="2200" b="1" dirty="0" err="1">
                <a:latin typeface="Tahoma" pitchFamily="34" charset="0"/>
                <a:cs typeface="Tahoma" pitchFamily="34" charset="0"/>
              </a:rPr>
              <a:t>hình</a:t>
            </a:r>
            <a:r>
              <a:rPr lang="en-US" sz="2200" b="1" dirty="0">
                <a:latin typeface="Tahoma" pitchFamily="34" charset="0"/>
                <a:cs typeface="Tahoma" pitchFamily="34" charset="0"/>
              </a:rPr>
              <a:t> </a:t>
            </a:r>
            <a:r>
              <a:rPr lang="en-US" sz="2200" b="1" dirty="0" err="1">
                <a:latin typeface="Tahoma" pitchFamily="34" charset="0"/>
                <a:cs typeface="Tahoma" pitchFamily="34" charset="0"/>
              </a:rPr>
              <a:t>trật</a:t>
            </a:r>
            <a:r>
              <a:rPr lang="en-US" sz="2200" b="1" dirty="0">
                <a:latin typeface="Tahoma" pitchFamily="34" charset="0"/>
                <a:cs typeface="Tahoma" pitchFamily="34" charset="0"/>
              </a:rPr>
              <a:t> </a:t>
            </a:r>
            <a:r>
              <a:rPr lang="en-US" sz="2200" b="1" dirty="0" err="1">
                <a:latin typeface="Tahoma" pitchFamily="34" charset="0"/>
                <a:cs typeface="Tahoma" pitchFamily="34" charset="0"/>
              </a:rPr>
              <a:t>tự</a:t>
            </a:r>
            <a:r>
              <a:rPr lang="en-US" sz="2200" b="1" dirty="0">
                <a:latin typeface="Tahoma" pitchFamily="34" charset="0"/>
                <a:cs typeface="Tahoma" pitchFamily="34" charset="0"/>
              </a:rPr>
              <a:t> an </a:t>
            </a:r>
            <a:r>
              <a:rPr lang="en-US" sz="2200" b="1" dirty="0" err="1">
                <a:latin typeface="Tahoma" pitchFamily="34" charset="0"/>
                <a:cs typeface="Tahoma" pitchFamily="34" charset="0"/>
              </a:rPr>
              <a:t>toàn</a:t>
            </a:r>
            <a:r>
              <a:rPr lang="en-US" sz="2200" b="1" dirty="0">
                <a:latin typeface="Tahoma" pitchFamily="34" charset="0"/>
                <a:cs typeface="Tahoma" pitchFamily="34" charset="0"/>
              </a:rPr>
              <a:t> </a:t>
            </a:r>
            <a:r>
              <a:rPr lang="en-US" sz="2200" b="1" dirty="0" err="1">
                <a:latin typeface="Tahoma" pitchFamily="34" charset="0"/>
                <a:cs typeface="Tahoma" pitchFamily="34" charset="0"/>
              </a:rPr>
              <a:t>giao</a:t>
            </a:r>
            <a:r>
              <a:rPr lang="en-US" sz="2200" b="1" dirty="0">
                <a:latin typeface="Tahoma" pitchFamily="34" charset="0"/>
                <a:cs typeface="Tahoma" pitchFamily="34" charset="0"/>
              </a:rPr>
              <a:t> </a:t>
            </a:r>
            <a:r>
              <a:rPr lang="en-US" sz="2200" b="1" dirty="0" err="1">
                <a:latin typeface="Tahoma" pitchFamily="34" charset="0"/>
                <a:cs typeface="Tahoma" pitchFamily="34" charset="0"/>
              </a:rPr>
              <a:t>thông</a:t>
            </a:r>
            <a:r>
              <a:rPr lang="en-US" sz="2200" b="1" dirty="0">
                <a:latin typeface="Tahoma" pitchFamily="34" charset="0"/>
                <a:cs typeface="Tahoma" pitchFamily="34" charset="0"/>
              </a:rPr>
              <a:t>:</a:t>
            </a:r>
            <a:br>
              <a:rPr lang="en-US" sz="2200" b="1" dirty="0">
                <a:latin typeface="Tahoma" pitchFamily="34" charset="0"/>
                <a:cs typeface="Tahoma" pitchFamily="34" charset="0"/>
              </a:rPr>
            </a:br>
            <a:endParaRPr lang="en-US" sz="4400" b="1" dirty="0">
              <a:solidFill>
                <a:schemeClr val="tx2">
                  <a:lumMod val="75000"/>
                </a:schemeClr>
              </a:solidFill>
              <a:latin typeface="+mj-lt"/>
              <a:cs typeface="+mj-cs"/>
            </a:endParaRPr>
          </a:p>
        </p:txBody>
      </p:sp>
      <p:grpSp>
        <p:nvGrpSpPr>
          <p:cNvPr id="2" name="Group 14"/>
          <p:cNvGrpSpPr>
            <a:grpSpLocks/>
          </p:cNvGrpSpPr>
          <p:nvPr/>
        </p:nvGrpSpPr>
        <p:grpSpPr bwMode="auto">
          <a:xfrm>
            <a:off x="5348287" y="4154487"/>
            <a:ext cx="3171825" cy="2703513"/>
            <a:chOff x="5514975" y="4152900"/>
            <a:chExt cx="3171825" cy="2703513"/>
          </a:xfrm>
        </p:grpSpPr>
        <p:sp>
          <p:nvSpPr>
            <p:cNvPr id="48141" name="TextBox 7"/>
            <p:cNvSpPr txBox="1">
              <a:spLocks noChangeArrowheads="1"/>
            </p:cNvSpPr>
            <p:nvPr/>
          </p:nvSpPr>
          <p:spPr bwMode="auto">
            <a:xfrm>
              <a:off x="5514975" y="6486525"/>
              <a:ext cx="3048000" cy="369888"/>
            </a:xfrm>
            <a:prstGeom prst="rect">
              <a:avLst/>
            </a:prstGeom>
            <a:noFill/>
            <a:ln w="9525">
              <a:noFill/>
              <a:miter lim="800000"/>
              <a:headEnd/>
              <a:tailEnd/>
            </a:ln>
          </p:spPr>
          <p:txBody>
            <a:bodyPr>
              <a:spAutoFit/>
            </a:bodyPr>
            <a:lstStyle/>
            <a:p>
              <a:pPr algn="ctr" eaLnBrk="1" hangingPunct="1"/>
              <a:r>
                <a:rPr lang="en-US" altLang="en-US" u="sng" dirty="0"/>
                <a:t>dantri.com.vn</a:t>
              </a:r>
            </a:p>
          </p:txBody>
        </p:sp>
        <p:pic>
          <p:nvPicPr>
            <p:cNvPr id="48142" name="Picture 14" descr="D:\HOANG MAI LINH\Teen\BOOK\Noi dung chinh sua\chet nguoi.jpg"/>
            <p:cNvPicPr>
              <a:picLocks noChangeAspect="1" noChangeArrowheads="1"/>
            </p:cNvPicPr>
            <p:nvPr/>
          </p:nvPicPr>
          <p:blipFill>
            <a:blip r:embed="rId4" cstate="print"/>
            <a:srcRect/>
            <a:stretch>
              <a:fillRect/>
            </a:stretch>
          </p:blipFill>
          <p:spPr bwMode="auto">
            <a:xfrm>
              <a:off x="5514975" y="4152900"/>
              <a:ext cx="3171825" cy="2378075"/>
            </a:xfrm>
            <a:prstGeom prst="rect">
              <a:avLst/>
            </a:prstGeom>
            <a:noFill/>
            <a:ln w="3175">
              <a:solidFill>
                <a:schemeClr val="accent1"/>
              </a:solidFill>
              <a:miter lim="800000"/>
              <a:headEnd/>
              <a:tailEnd/>
            </a:ln>
          </p:spPr>
        </p:pic>
      </p:gr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2950" y="1340643"/>
            <a:ext cx="4000500" cy="2352675"/>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2950" y="4132208"/>
            <a:ext cx="4000500" cy="2362200"/>
          </a:xfrm>
          <a:prstGeom prst="rect">
            <a:avLst/>
          </a:prstGeom>
        </p:spPr>
      </p:pic>
    </p:spTree>
    <p:extLst>
      <p:ext uri="{BB962C8B-B14F-4D97-AF65-F5344CB8AC3E}">
        <p14:creationId xmlns:p14="http://schemas.microsoft.com/office/powerpoint/2010/main" val="25131150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animEffect transition="in" filter="fade">
                                      <p:cBhvr>
                                        <p:cTn id="7" dur="2000"/>
                                        <p:tgtEl>
                                          <p:spTgt spid="399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8922"/>
                                        </p:tgtEl>
                                        <p:attrNameLst>
                                          <p:attrName>style.visibility</p:attrName>
                                        </p:attrNameLst>
                                      </p:cBhvr>
                                      <p:to>
                                        <p:strVal val="visible"/>
                                      </p:to>
                                    </p:set>
                                    <p:animEffect transition="in" filter="wipe(down)">
                                      <p:cBhvr>
                                        <p:cTn id="15" dur="500"/>
                                        <p:tgtEl>
                                          <p:spTgt spid="389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9946"/>
                                        </p:tgtEl>
                                        <p:attrNameLst>
                                          <p:attrName>style.visibility</p:attrName>
                                        </p:attrNameLst>
                                      </p:cBhvr>
                                      <p:to>
                                        <p:strVal val="visible"/>
                                      </p:to>
                                    </p:set>
                                    <p:animEffect transition="in" filter="wipe(down)">
                                      <p:cBhvr>
                                        <p:cTn id="20" dur="500"/>
                                        <p:tgtEl>
                                          <p:spTgt spid="3994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8919"/>
                                        </p:tgtEl>
                                        <p:attrNameLst>
                                          <p:attrName>style.visibility</p:attrName>
                                        </p:attrNameLst>
                                      </p:cBhvr>
                                      <p:to>
                                        <p:strVal val="visible"/>
                                      </p:to>
                                    </p:set>
                                    <p:animEffect transition="in" filter="wipe(down)">
                                      <p:cBhvr>
                                        <p:cTn id="23" dur="500"/>
                                        <p:tgtEl>
                                          <p:spTgt spid="389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8921"/>
                                        </p:tgtEl>
                                        <p:attrNameLst>
                                          <p:attrName>style.visibility</p:attrName>
                                        </p:attrNameLst>
                                      </p:cBhvr>
                                      <p:to>
                                        <p:strVal val="visible"/>
                                      </p:to>
                                    </p:set>
                                    <p:animEffect transition="in" filter="wipe(down)">
                                      <p:cBhvr>
                                        <p:cTn id="31" dur="500"/>
                                        <p:tgtEl>
                                          <p:spTgt spid="389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down)">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allAtOnce"/>
      <p:bldP spid="38919" grpId="0"/>
      <p:bldP spid="38921" grpId="0"/>
      <p:bldP spid="389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ounded Rectangle 2"/>
          <p:cNvSpPr>
            <a:spLocks noChangeArrowheads="1"/>
          </p:cNvSpPr>
          <p:nvPr/>
        </p:nvSpPr>
        <p:spPr bwMode="auto">
          <a:xfrm>
            <a:off x="457200" y="685800"/>
            <a:ext cx="8229600" cy="1447800"/>
          </a:xfrm>
          <a:prstGeom prst="roundRect">
            <a:avLst>
              <a:gd name="adj" fmla="val 16667"/>
            </a:avLst>
          </a:prstGeom>
          <a:solidFill>
            <a:srgbClr val="FFCCCC"/>
          </a:solidFill>
          <a:ln w="9525">
            <a:solidFill>
              <a:srgbClr val="800000"/>
            </a:solidFill>
            <a:miter lim="800000"/>
            <a:headEnd/>
            <a:tailEnd/>
          </a:ln>
        </p:spPr>
        <p:txBody>
          <a:bodyPr/>
          <a:lstStyle/>
          <a:p>
            <a:pPr marL="457200" indent="-457200">
              <a:spcBef>
                <a:spcPct val="20000"/>
              </a:spcBef>
              <a:buFont typeface="Arial" charset="0"/>
              <a:buNone/>
            </a:pPr>
            <a:r>
              <a:rPr lang="vi-VN" altLang="en-US" sz="2000">
                <a:latin typeface="Tahoma" pitchFamily="34" charset="0"/>
                <a:cs typeface="Tahoma" pitchFamily="34" charset="0"/>
              </a:rPr>
              <a:t>Tình hình </a:t>
            </a:r>
            <a:r>
              <a:rPr lang="en-US" altLang="en-US" sz="2000">
                <a:latin typeface="Tahoma" pitchFamily="34" charset="0"/>
                <a:cs typeface="Tahoma" pitchFamily="34" charset="0"/>
              </a:rPr>
              <a:t>trật tự an toàn giao thông</a:t>
            </a:r>
            <a:r>
              <a:rPr lang="vi-VN" altLang="en-US" sz="2000">
                <a:latin typeface="Tahoma" pitchFamily="34" charset="0"/>
                <a:cs typeface="Tahoma" pitchFamily="34" charset="0"/>
              </a:rPr>
              <a:t> đường bộ rất phức tạp với hai</a:t>
            </a:r>
            <a:r>
              <a:rPr lang="en-US" altLang="en-US" sz="2000">
                <a:latin typeface="Tahoma" pitchFamily="34" charset="0"/>
                <a:cs typeface="Tahoma" pitchFamily="34" charset="0"/>
              </a:rPr>
              <a:t> </a:t>
            </a:r>
            <a:r>
              <a:rPr lang="vi-VN" altLang="en-US" sz="2000">
                <a:latin typeface="Tahoma" pitchFamily="34" charset="0"/>
                <a:cs typeface="Tahoma" pitchFamily="34" charset="0"/>
              </a:rPr>
              <a:t>vấn đề nghiêm trọng: </a:t>
            </a:r>
            <a:endParaRPr lang="en-US" altLang="en-US" sz="2000">
              <a:latin typeface="Tahoma" pitchFamily="34" charset="0"/>
              <a:cs typeface="Tahoma" pitchFamily="34" charset="0"/>
            </a:endParaRPr>
          </a:p>
          <a:p>
            <a:pPr marL="457200" indent="-457200">
              <a:spcBef>
                <a:spcPct val="20000"/>
              </a:spcBef>
              <a:buFont typeface="Arial" charset="0"/>
              <a:buNone/>
            </a:pPr>
            <a:r>
              <a:rPr lang="en-US" altLang="en-US" sz="2000">
                <a:latin typeface="Tahoma" pitchFamily="34" charset="0"/>
                <a:cs typeface="Tahoma" pitchFamily="34" charset="0"/>
              </a:rPr>
              <a:t>-  N</a:t>
            </a:r>
            <a:r>
              <a:rPr lang="vi-VN" altLang="en-US" sz="2000">
                <a:latin typeface="Tahoma" pitchFamily="34" charset="0"/>
                <a:cs typeface="Tahoma" pitchFamily="34" charset="0"/>
              </a:rPr>
              <a:t>ạn tắc đường trầm trọng ở các thành phố lớn.</a:t>
            </a:r>
            <a:endParaRPr lang="en-US" altLang="en-US" sz="2000">
              <a:latin typeface="Tahoma" pitchFamily="34" charset="0"/>
              <a:cs typeface="Tahoma" pitchFamily="34" charset="0"/>
            </a:endParaRPr>
          </a:p>
          <a:p>
            <a:pPr marL="457200" indent="-457200">
              <a:spcBef>
                <a:spcPct val="20000"/>
              </a:spcBef>
              <a:buFont typeface="Arial" charset="0"/>
              <a:buNone/>
            </a:pPr>
            <a:r>
              <a:rPr lang="en-US" altLang="en-US" sz="2000">
                <a:latin typeface="Tahoma" pitchFamily="34" charset="0"/>
                <a:cs typeface="Tahoma" pitchFamily="34" charset="0"/>
              </a:rPr>
              <a:t>- </a:t>
            </a:r>
            <a:r>
              <a:rPr lang="vi-VN" altLang="en-US" sz="2000">
                <a:latin typeface="Tahoma" pitchFamily="34" charset="0"/>
                <a:cs typeface="Tahoma" pitchFamily="34" charset="0"/>
              </a:rPr>
              <a:t>T</a:t>
            </a:r>
            <a:r>
              <a:rPr lang="en-US" altLang="en-US" sz="2000">
                <a:latin typeface="Tahoma" pitchFamily="34" charset="0"/>
                <a:cs typeface="Tahoma" pitchFamily="34" charset="0"/>
              </a:rPr>
              <a:t>ai nạn giao thông</a:t>
            </a:r>
            <a:r>
              <a:rPr lang="vi-VN" altLang="en-US" sz="2000">
                <a:latin typeface="Tahoma" pitchFamily="34" charset="0"/>
                <a:cs typeface="Tahoma" pitchFamily="34" charset="0"/>
              </a:rPr>
              <a:t> với số người chết, bị thương ở mức cao</a:t>
            </a:r>
            <a:endParaRPr lang="en-US" altLang="en-US" sz="2000">
              <a:latin typeface="Tahoma" pitchFamily="34" charset="0"/>
              <a:cs typeface="Tahoma" pitchFamily="34" charset="0"/>
            </a:endParaRPr>
          </a:p>
        </p:txBody>
      </p:sp>
      <p:sp>
        <p:nvSpPr>
          <p:cNvPr id="6" name="Title 2"/>
          <p:cNvSpPr txBox="1">
            <a:spLocks/>
          </p:cNvSpPr>
          <p:nvPr/>
        </p:nvSpPr>
        <p:spPr bwMode="auto">
          <a:xfrm>
            <a:off x="685800" y="76200"/>
            <a:ext cx="8153400" cy="381000"/>
          </a:xfrm>
          <a:prstGeom prst="rect">
            <a:avLst/>
          </a:prstGeom>
          <a:noFill/>
          <a:ln w="9525">
            <a:noFill/>
            <a:miter lim="800000"/>
            <a:headEnd/>
            <a:tailEnd/>
          </a:ln>
        </p:spPr>
        <p:txBody>
          <a:bodyPr anchor="ctr"/>
          <a:lstStyle/>
          <a:p>
            <a:pPr>
              <a:defRPr/>
            </a:pPr>
            <a:r>
              <a:rPr lang="en-US" sz="2400" b="1" dirty="0">
                <a:latin typeface="+mj-lt"/>
                <a:cs typeface="+mj-cs"/>
              </a:rPr>
              <a:t/>
            </a:r>
            <a:br>
              <a:rPr lang="en-US" sz="2400" b="1" dirty="0">
                <a:latin typeface="+mj-lt"/>
                <a:cs typeface="+mj-cs"/>
              </a:rPr>
            </a:br>
            <a:r>
              <a:rPr lang="en-US" sz="2400" b="1" dirty="0">
                <a:latin typeface="+mj-lt"/>
                <a:cs typeface="+mj-cs"/>
              </a:rPr>
              <a:t/>
            </a:r>
            <a:br>
              <a:rPr lang="en-US" sz="2400" b="1" dirty="0">
                <a:latin typeface="+mj-lt"/>
                <a:cs typeface="+mj-cs"/>
              </a:rPr>
            </a:br>
            <a:r>
              <a:rPr lang="en-US" sz="2200" b="1" dirty="0">
                <a:latin typeface="Tahoma" pitchFamily="34" charset="0"/>
                <a:cs typeface="Tahoma" pitchFamily="34" charset="0"/>
              </a:rPr>
              <a:t>1.Tìm </a:t>
            </a:r>
            <a:r>
              <a:rPr lang="en-US" sz="2200" b="1" dirty="0" err="1">
                <a:latin typeface="Tahoma" pitchFamily="34" charset="0"/>
                <a:cs typeface="Tahoma" pitchFamily="34" charset="0"/>
              </a:rPr>
              <a:t>hiểu</a:t>
            </a:r>
            <a:r>
              <a:rPr lang="en-US" sz="2200" b="1" dirty="0">
                <a:latin typeface="Tahoma" pitchFamily="34" charset="0"/>
                <a:cs typeface="Tahoma" pitchFamily="34" charset="0"/>
              </a:rPr>
              <a:t> </a:t>
            </a:r>
            <a:r>
              <a:rPr lang="en-US" sz="2200" b="1" dirty="0" err="1">
                <a:latin typeface="Tahoma" pitchFamily="34" charset="0"/>
                <a:cs typeface="Tahoma" pitchFamily="34" charset="0"/>
              </a:rPr>
              <a:t>tình</a:t>
            </a:r>
            <a:r>
              <a:rPr lang="en-US" sz="2200" b="1" dirty="0">
                <a:latin typeface="Tahoma" pitchFamily="34" charset="0"/>
                <a:cs typeface="Tahoma" pitchFamily="34" charset="0"/>
              </a:rPr>
              <a:t> </a:t>
            </a:r>
            <a:r>
              <a:rPr lang="en-US" sz="2200" b="1" dirty="0" err="1">
                <a:latin typeface="Tahoma" pitchFamily="34" charset="0"/>
                <a:cs typeface="Tahoma" pitchFamily="34" charset="0"/>
              </a:rPr>
              <a:t>hình</a:t>
            </a:r>
            <a:r>
              <a:rPr lang="en-US" sz="2200" b="1" dirty="0">
                <a:latin typeface="Tahoma" pitchFamily="34" charset="0"/>
                <a:cs typeface="Tahoma" pitchFamily="34" charset="0"/>
              </a:rPr>
              <a:t> </a:t>
            </a:r>
            <a:r>
              <a:rPr lang="en-US" sz="2200" b="1" dirty="0" err="1">
                <a:latin typeface="Tahoma" pitchFamily="34" charset="0"/>
                <a:cs typeface="Tahoma" pitchFamily="34" charset="0"/>
              </a:rPr>
              <a:t>trật</a:t>
            </a:r>
            <a:r>
              <a:rPr lang="en-US" sz="2200" b="1" dirty="0">
                <a:latin typeface="Tahoma" pitchFamily="34" charset="0"/>
                <a:cs typeface="Tahoma" pitchFamily="34" charset="0"/>
              </a:rPr>
              <a:t> </a:t>
            </a:r>
            <a:r>
              <a:rPr lang="en-US" sz="2200" b="1" dirty="0" err="1">
                <a:latin typeface="Tahoma" pitchFamily="34" charset="0"/>
                <a:cs typeface="Tahoma" pitchFamily="34" charset="0"/>
              </a:rPr>
              <a:t>tự</a:t>
            </a:r>
            <a:r>
              <a:rPr lang="en-US" sz="2200" b="1" dirty="0">
                <a:latin typeface="Tahoma" pitchFamily="34" charset="0"/>
                <a:cs typeface="Tahoma" pitchFamily="34" charset="0"/>
              </a:rPr>
              <a:t> an </a:t>
            </a:r>
            <a:r>
              <a:rPr lang="en-US" sz="2200" b="1" dirty="0" err="1">
                <a:latin typeface="Tahoma" pitchFamily="34" charset="0"/>
                <a:cs typeface="Tahoma" pitchFamily="34" charset="0"/>
              </a:rPr>
              <a:t>toàn</a:t>
            </a:r>
            <a:r>
              <a:rPr lang="en-US" sz="2200" b="1" dirty="0">
                <a:latin typeface="Tahoma" pitchFamily="34" charset="0"/>
                <a:cs typeface="Tahoma" pitchFamily="34" charset="0"/>
              </a:rPr>
              <a:t> </a:t>
            </a:r>
            <a:r>
              <a:rPr lang="en-US" sz="2200" b="1" dirty="0" err="1">
                <a:latin typeface="Tahoma" pitchFamily="34" charset="0"/>
                <a:cs typeface="Tahoma" pitchFamily="34" charset="0"/>
              </a:rPr>
              <a:t>giao</a:t>
            </a:r>
            <a:r>
              <a:rPr lang="en-US" sz="2200" b="1" dirty="0">
                <a:latin typeface="Tahoma" pitchFamily="34" charset="0"/>
                <a:cs typeface="Tahoma" pitchFamily="34" charset="0"/>
              </a:rPr>
              <a:t> </a:t>
            </a:r>
            <a:r>
              <a:rPr lang="en-US" sz="2200" b="1" dirty="0" err="1">
                <a:latin typeface="Tahoma" pitchFamily="34" charset="0"/>
                <a:cs typeface="Tahoma" pitchFamily="34" charset="0"/>
              </a:rPr>
              <a:t>thông</a:t>
            </a:r>
            <a:r>
              <a:rPr lang="en-US" sz="2200" b="1" dirty="0">
                <a:latin typeface="Tahoma" pitchFamily="34" charset="0"/>
                <a:cs typeface="Tahoma" pitchFamily="34" charset="0"/>
              </a:rPr>
              <a:t>:</a:t>
            </a:r>
            <a:br>
              <a:rPr lang="en-US" sz="2200" b="1" dirty="0">
                <a:latin typeface="Tahoma" pitchFamily="34" charset="0"/>
                <a:cs typeface="Tahoma" pitchFamily="34" charset="0"/>
              </a:rPr>
            </a:br>
            <a:endParaRPr lang="en-US" sz="4400" b="1" dirty="0">
              <a:solidFill>
                <a:schemeClr val="tx2">
                  <a:lumMod val="75000"/>
                </a:schemeClr>
              </a:solidFill>
              <a:latin typeface="+mj-lt"/>
              <a:cs typeface="+mj-cs"/>
            </a:endParaRPr>
          </a:p>
        </p:txBody>
      </p:sp>
      <p:sp>
        <p:nvSpPr>
          <p:cNvPr id="7" name="Down Arrow 6"/>
          <p:cNvSpPr/>
          <p:nvPr/>
        </p:nvSpPr>
        <p:spPr>
          <a:xfrm>
            <a:off x="4191000" y="2209800"/>
            <a:ext cx="1371600" cy="228600"/>
          </a:xfrm>
          <a:prstGeom prst="downArrow">
            <a:avLst/>
          </a:prstGeom>
          <a:solidFill>
            <a:srgbClr val="F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304800" y="2819400"/>
            <a:ext cx="3241675" cy="708025"/>
          </a:xfrm>
          <a:prstGeom prst="rect">
            <a:avLst/>
          </a:prstGeom>
          <a:solidFill>
            <a:srgbClr val="00B050"/>
          </a:solidFill>
          <a:effectLst>
            <a:outerShdw blurRad="50800" dist="38100" dir="2700000" algn="tl" rotWithShape="0">
              <a:prstClr val="black">
                <a:alpha val="40000"/>
              </a:prstClr>
            </a:outerShdw>
          </a:effectLst>
        </p:spPr>
        <p:txBody>
          <a:bodyPr>
            <a:spAutoFit/>
          </a:bodyPr>
          <a:lstStyle/>
          <a:p>
            <a:pPr eaLnBrk="1" hangingPunct="1">
              <a:defRPr/>
            </a:pPr>
            <a:r>
              <a:rPr lang="vi-VN" sz="2000" b="1" dirty="0">
                <a:solidFill>
                  <a:schemeClr val="bg1"/>
                </a:solidFill>
                <a:latin typeface="Tahoma" pitchFamily="34" charset="0"/>
                <a:cs typeface="Tahoma" pitchFamily="34" charset="0"/>
              </a:rPr>
              <a:t>Các yếu tố ảnh hưởng đến </a:t>
            </a:r>
            <a:r>
              <a:rPr lang="en-US" sz="2000" b="1" dirty="0">
                <a:solidFill>
                  <a:schemeClr val="bg1"/>
                </a:solidFill>
                <a:latin typeface="Tahoma" pitchFamily="34" charset="0"/>
                <a:cs typeface="Tahoma" pitchFamily="34" charset="0"/>
              </a:rPr>
              <a:t>tai </a:t>
            </a:r>
            <a:r>
              <a:rPr lang="en-US" sz="2000" b="1" dirty="0" err="1">
                <a:solidFill>
                  <a:schemeClr val="bg1"/>
                </a:solidFill>
                <a:latin typeface="Tahoma" pitchFamily="34" charset="0"/>
                <a:cs typeface="Tahoma" pitchFamily="34" charset="0"/>
              </a:rPr>
              <a:t>nạn</a:t>
            </a:r>
            <a:r>
              <a:rPr lang="en-US" sz="2000" b="1" dirty="0">
                <a:solidFill>
                  <a:schemeClr val="bg1"/>
                </a:solidFill>
                <a:latin typeface="Tahoma" pitchFamily="34" charset="0"/>
                <a:cs typeface="Tahoma" pitchFamily="34" charset="0"/>
              </a:rPr>
              <a:t> </a:t>
            </a:r>
            <a:r>
              <a:rPr lang="en-US" sz="2000" b="1" dirty="0" err="1">
                <a:solidFill>
                  <a:schemeClr val="bg1"/>
                </a:solidFill>
                <a:latin typeface="Tahoma" pitchFamily="34" charset="0"/>
                <a:cs typeface="Tahoma" pitchFamily="34" charset="0"/>
              </a:rPr>
              <a:t>giao</a:t>
            </a:r>
            <a:r>
              <a:rPr lang="en-US" sz="2000" b="1" dirty="0">
                <a:solidFill>
                  <a:schemeClr val="bg1"/>
                </a:solidFill>
                <a:latin typeface="Tahoma" pitchFamily="34" charset="0"/>
                <a:cs typeface="Tahoma" pitchFamily="34" charset="0"/>
              </a:rPr>
              <a:t> </a:t>
            </a:r>
            <a:r>
              <a:rPr lang="en-US" sz="2000" b="1" dirty="0" err="1">
                <a:solidFill>
                  <a:schemeClr val="bg1"/>
                </a:solidFill>
                <a:latin typeface="Tahoma" pitchFamily="34" charset="0"/>
                <a:cs typeface="Tahoma" pitchFamily="34" charset="0"/>
              </a:rPr>
              <a:t>thông</a:t>
            </a:r>
            <a:r>
              <a:rPr lang="vi-VN" sz="2000" b="1" dirty="0">
                <a:solidFill>
                  <a:schemeClr val="bg1"/>
                </a:solidFill>
                <a:latin typeface="Tahoma" pitchFamily="34" charset="0"/>
                <a:cs typeface="Tahoma" pitchFamily="34" charset="0"/>
              </a:rPr>
              <a:t> </a:t>
            </a:r>
            <a:endParaRPr lang="en-US" dirty="0">
              <a:solidFill>
                <a:schemeClr val="bg1"/>
              </a:solidFill>
            </a:endParaRPr>
          </a:p>
        </p:txBody>
      </p:sp>
      <p:sp>
        <p:nvSpPr>
          <p:cNvPr id="9" name="Rectangle 8"/>
          <p:cNvSpPr/>
          <p:nvPr/>
        </p:nvSpPr>
        <p:spPr>
          <a:xfrm>
            <a:off x="4114800" y="3657600"/>
            <a:ext cx="1905000" cy="400050"/>
          </a:xfrm>
          <a:prstGeom prst="rect">
            <a:avLst/>
          </a:prstGeom>
          <a:solidFill>
            <a:srgbClr val="800000"/>
          </a:solidFill>
          <a:effectLst>
            <a:outerShdw blurRad="50800" dist="38100" dir="2700000" algn="tl" rotWithShape="0">
              <a:prstClr val="black">
                <a:alpha val="40000"/>
              </a:prstClr>
            </a:outerShdw>
          </a:effectLst>
        </p:spPr>
        <p:txBody>
          <a:bodyPr>
            <a:spAutoFit/>
          </a:bodyPr>
          <a:lstStyle/>
          <a:p>
            <a:pPr eaLnBrk="1" hangingPunct="1">
              <a:defRPr/>
            </a:pPr>
            <a:r>
              <a:rPr lang="vi-VN" sz="2000" b="1" dirty="0">
                <a:solidFill>
                  <a:schemeClr val="bg1"/>
                </a:solidFill>
                <a:latin typeface="Tahoma" pitchFamily="34" charset="0"/>
                <a:cs typeface="Tahoma" pitchFamily="34" charset="0"/>
              </a:rPr>
              <a:t>con người</a:t>
            </a:r>
            <a:endParaRPr lang="en-US" dirty="0">
              <a:solidFill>
                <a:schemeClr val="bg1"/>
              </a:solidFill>
            </a:endParaRPr>
          </a:p>
        </p:txBody>
      </p:sp>
      <p:sp>
        <p:nvSpPr>
          <p:cNvPr id="10" name="Rectangle 9"/>
          <p:cNvSpPr/>
          <p:nvPr/>
        </p:nvSpPr>
        <p:spPr>
          <a:xfrm>
            <a:off x="4114800" y="2590800"/>
            <a:ext cx="1903413" cy="400050"/>
          </a:xfrm>
          <a:prstGeom prst="rect">
            <a:avLst/>
          </a:prstGeom>
          <a:solidFill>
            <a:srgbClr val="800000"/>
          </a:solidFill>
          <a:effectLst>
            <a:outerShdw blurRad="50800" dist="38100" dir="2700000" algn="tl" rotWithShape="0">
              <a:prstClr val="black">
                <a:alpha val="40000"/>
              </a:prstClr>
            </a:outerShdw>
          </a:effectLst>
        </p:spPr>
        <p:txBody>
          <a:bodyPr>
            <a:spAutoFit/>
          </a:bodyPr>
          <a:lstStyle/>
          <a:p>
            <a:pPr eaLnBrk="1" hangingPunct="1">
              <a:defRPr/>
            </a:pPr>
            <a:r>
              <a:rPr lang="vi-VN" sz="2000" b="1" dirty="0">
                <a:solidFill>
                  <a:schemeClr val="bg1"/>
                </a:solidFill>
                <a:latin typeface="Tahoma" pitchFamily="34" charset="0"/>
                <a:cs typeface="Tahoma" pitchFamily="34" charset="0"/>
              </a:rPr>
              <a:t>phương tiện </a:t>
            </a:r>
            <a:endParaRPr lang="en-US" dirty="0">
              <a:solidFill>
                <a:schemeClr val="bg1"/>
              </a:solidFill>
            </a:endParaRPr>
          </a:p>
        </p:txBody>
      </p:sp>
      <p:sp>
        <p:nvSpPr>
          <p:cNvPr id="11" name="Rectangle 10"/>
          <p:cNvSpPr/>
          <p:nvPr/>
        </p:nvSpPr>
        <p:spPr>
          <a:xfrm>
            <a:off x="4114800" y="3105150"/>
            <a:ext cx="1900238" cy="400050"/>
          </a:xfrm>
          <a:prstGeom prst="rect">
            <a:avLst/>
          </a:prstGeom>
          <a:solidFill>
            <a:srgbClr val="800000"/>
          </a:solidFill>
          <a:effectLst>
            <a:outerShdw blurRad="50800" dist="38100" dir="2700000" algn="tl" rotWithShape="0">
              <a:prstClr val="black">
                <a:alpha val="40000"/>
              </a:prstClr>
            </a:outerShdw>
          </a:effectLst>
        </p:spPr>
        <p:txBody>
          <a:bodyPr wrap="none">
            <a:spAutoFit/>
          </a:bodyPr>
          <a:lstStyle/>
          <a:p>
            <a:pPr eaLnBrk="1" hangingPunct="1">
              <a:defRPr/>
            </a:pPr>
            <a:r>
              <a:rPr lang="vi-VN" sz="2000" b="1" dirty="0">
                <a:solidFill>
                  <a:schemeClr val="bg1"/>
                </a:solidFill>
                <a:latin typeface="Tahoma" pitchFamily="34" charset="0"/>
                <a:cs typeface="Tahoma" pitchFamily="34" charset="0"/>
              </a:rPr>
              <a:t>cơ sở hạ tầng</a:t>
            </a:r>
            <a:endParaRPr lang="en-US" dirty="0">
              <a:solidFill>
                <a:schemeClr val="bg1"/>
              </a:solidFill>
            </a:endParaRPr>
          </a:p>
        </p:txBody>
      </p:sp>
      <p:sp>
        <p:nvSpPr>
          <p:cNvPr id="39945" name="Rectangle 11"/>
          <p:cNvSpPr>
            <a:spLocks noChangeArrowheads="1"/>
          </p:cNvSpPr>
          <p:nvPr/>
        </p:nvSpPr>
        <p:spPr bwMode="auto">
          <a:xfrm>
            <a:off x="6477000" y="3638550"/>
            <a:ext cx="1489075" cy="400050"/>
          </a:xfrm>
          <a:prstGeom prst="rect">
            <a:avLst/>
          </a:prstGeom>
          <a:noFill/>
          <a:ln w="9525">
            <a:noFill/>
            <a:miter lim="800000"/>
            <a:headEnd/>
            <a:tailEnd/>
          </a:ln>
        </p:spPr>
        <p:txBody>
          <a:bodyPr wrap="none">
            <a:spAutoFit/>
          </a:bodyPr>
          <a:lstStyle/>
          <a:p>
            <a:pPr eaLnBrk="1" hangingPunct="1"/>
            <a:r>
              <a:rPr lang="en-US" altLang="en-US" sz="2000" b="1">
                <a:solidFill>
                  <a:srgbClr val="002060"/>
                </a:solidFill>
                <a:latin typeface="Tahoma" pitchFamily="34" charset="0"/>
                <a:cs typeface="Tahoma" pitchFamily="34" charset="0"/>
              </a:rPr>
              <a:t>H</a:t>
            </a:r>
            <a:r>
              <a:rPr lang="vi-VN" altLang="en-US" sz="2000" b="1">
                <a:solidFill>
                  <a:srgbClr val="002060"/>
                </a:solidFill>
                <a:latin typeface="Tahoma" pitchFamily="34" charset="0"/>
                <a:cs typeface="Tahoma" pitchFamily="34" charset="0"/>
              </a:rPr>
              <a:t>ơn 70% </a:t>
            </a:r>
            <a:endParaRPr lang="en-US" altLang="en-US"/>
          </a:p>
        </p:txBody>
      </p:sp>
      <p:sp>
        <p:nvSpPr>
          <p:cNvPr id="13" name="Right Brace 12"/>
          <p:cNvSpPr/>
          <p:nvPr/>
        </p:nvSpPr>
        <p:spPr>
          <a:xfrm>
            <a:off x="6248400" y="2590800"/>
            <a:ext cx="152400" cy="9144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39947" name="Rectangle 13"/>
          <p:cNvSpPr>
            <a:spLocks noChangeArrowheads="1"/>
          </p:cNvSpPr>
          <p:nvPr/>
        </p:nvSpPr>
        <p:spPr bwMode="auto">
          <a:xfrm>
            <a:off x="6477000" y="2800350"/>
            <a:ext cx="1477963" cy="400050"/>
          </a:xfrm>
          <a:prstGeom prst="rect">
            <a:avLst/>
          </a:prstGeom>
          <a:noFill/>
          <a:ln w="9525">
            <a:noFill/>
            <a:miter lim="800000"/>
            <a:headEnd/>
            <a:tailEnd/>
          </a:ln>
        </p:spPr>
        <p:txBody>
          <a:bodyPr wrap="none">
            <a:spAutoFit/>
          </a:bodyPr>
          <a:lstStyle/>
          <a:p>
            <a:pPr eaLnBrk="1" hangingPunct="1"/>
            <a:r>
              <a:rPr lang="en-US" altLang="en-US" sz="2000" b="1">
                <a:solidFill>
                  <a:srgbClr val="002060"/>
                </a:solidFill>
                <a:latin typeface="Tahoma" pitchFamily="34" charset="0"/>
                <a:cs typeface="Tahoma" pitchFamily="34" charset="0"/>
              </a:rPr>
              <a:t>Gần</a:t>
            </a:r>
            <a:r>
              <a:rPr lang="vi-VN" altLang="en-US" sz="2000" b="1">
                <a:solidFill>
                  <a:srgbClr val="002060"/>
                </a:solidFill>
                <a:latin typeface="Tahoma" pitchFamily="34" charset="0"/>
                <a:cs typeface="Tahoma" pitchFamily="34" charset="0"/>
              </a:rPr>
              <a:t> </a:t>
            </a:r>
            <a:r>
              <a:rPr lang="en-US" altLang="en-US" sz="2000" b="1">
                <a:solidFill>
                  <a:srgbClr val="002060"/>
                </a:solidFill>
                <a:latin typeface="Tahoma" pitchFamily="34" charset="0"/>
                <a:cs typeface="Tahoma" pitchFamily="34" charset="0"/>
              </a:rPr>
              <a:t>3</a:t>
            </a:r>
            <a:r>
              <a:rPr lang="vi-VN" altLang="en-US" sz="2000" b="1">
                <a:solidFill>
                  <a:srgbClr val="002060"/>
                </a:solidFill>
                <a:latin typeface="Tahoma" pitchFamily="34" charset="0"/>
                <a:cs typeface="Tahoma" pitchFamily="34" charset="0"/>
              </a:rPr>
              <a:t>0% </a:t>
            </a:r>
            <a:endParaRPr lang="en-US" altLang="en-US"/>
          </a:p>
        </p:txBody>
      </p:sp>
      <p:sp>
        <p:nvSpPr>
          <p:cNvPr id="39948" name="TextBox 14"/>
          <p:cNvSpPr txBox="1">
            <a:spLocks noChangeArrowheads="1"/>
          </p:cNvSpPr>
          <p:nvPr/>
        </p:nvSpPr>
        <p:spPr bwMode="auto">
          <a:xfrm>
            <a:off x="6400800" y="2209800"/>
            <a:ext cx="2209800" cy="381000"/>
          </a:xfrm>
          <a:prstGeom prst="rect">
            <a:avLst/>
          </a:prstGeom>
          <a:noFill/>
          <a:ln w="9525">
            <a:noFill/>
            <a:miter lim="800000"/>
            <a:headEnd/>
            <a:tailEnd/>
          </a:ln>
        </p:spPr>
        <p:txBody>
          <a:bodyPr>
            <a:spAutoFit/>
          </a:bodyPr>
          <a:lstStyle/>
          <a:p>
            <a:pPr eaLnBrk="1" hangingPunct="1"/>
            <a:r>
              <a:rPr lang="en-US" altLang="en-US" b="1" u="sng">
                <a:solidFill>
                  <a:srgbClr val="800000"/>
                </a:solidFill>
              </a:rPr>
              <a:t>Nguyên nhân:</a:t>
            </a:r>
          </a:p>
        </p:txBody>
      </p:sp>
      <p:cxnSp>
        <p:nvCxnSpPr>
          <p:cNvPr id="17" name="Straight Connector 16"/>
          <p:cNvCxnSpPr>
            <a:stCxn id="8" idx="3"/>
            <a:endCxn id="9" idx="1"/>
          </p:cNvCxnSpPr>
          <p:nvPr/>
        </p:nvCxnSpPr>
        <p:spPr>
          <a:xfrm>
            <a:off x="3546475" y="3173413"/>
            <a:ext cx="568325" cy="684212"/>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8" idx="3"/>
            <a:endCxn id="10" idx="1"/>
          </p:cNvCxnSpPr>
          <p:nvPr/>
        </p:nvCxnSpPr>
        <p:spPr>
          <a:xfrm flipV="1">
            <a:off x="3546475" y="2790825"/>
            <a:ext cx="568325" cy="382588"/>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8" idx="3"/>
            <a:endCxn id="11" idx="1"/>
          </p:cNvCxnSpPr>
          <p:nvPr/>
        </p:nvCxnSpPr>
        <p:spPr>
          <a:xfrm>
            <a:off x="3546475" y="3173413"/>
            <a:ext cx="568325" cy="131762"/>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962400" y="3581400"/>
            <a:ext cx="4038600" cy="533400"/>
          </a:xfrm>
          <a:prstGeom prst="rect">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7" name="Down Arrow 26"/>
          <p:cNvSpPr/>
          <p:nvPr/>
        </p:nvSpPr>
        <p:spPr>
          <a:xfrm>
            <a:off x="4114800" y="4419600"/>
            <a:ext cx="1371600" cy="228600"/>
          </a:xfrm>
          <a:prstGeom prst="downArrow">
            <a:avLst/>
          </a:prstGeom>
          <a:solidFill>
            <a:srgbClr val="F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2" name="Group 21"/>
          <p:cNvGrpSpPr>
            <a:grpSpLocks/>
          </p:cNvGrpSpPr>
          <p:nvPr/>
        </p:nvGrpSpPr>
        <p:grpSpPr bwMode="auto">
          <a:xfrm>
            <a:off x="685800" y="5410200"/>
            <a:ext cx="8015288" cy="1295400"/>
            <a:chOff x="685800" y="5410200"/>
            <a:chExt cx="8015288" cy="1295400"/>
          </a:xfrm>
        </p:grpSpPr>
        <p:sp>
          <p:nvSpPr>
            <p:cNvPr id="50196" name="Rectangle 28"/>
            <p:cNvSpPr>
              <a:spLocks noChangeArrowheads="1"/>
            </p:cNvSpPr>
            <p:nvPr/>
          </p:nvSpPr>
          <p:spPr bwMode="auto">
            <a:xfrm>
              <a:off x="776288" y="5486400"/>
              <a:ext cx="7848600" cy="369332"/>
            </a:xfrm>
            <a:prstGeom prst="rect">
              <a:avLst/>
            </a:prstGeom>
            <a:noFill/>
            <a:ln w="9525">
              <a:noFill/>
              <a:miter lim="800000"/>
              <a:headEnd/>
              <a:tailEnd/>
            </a:ln>
          </p:spPr>
          <p:txBody>
            <a:bodyPr>
              <a:spAutoFit/>
            </a:bodyPr>
            <a:lstStyle/>
            <a:p>
              <a:pPr eaLnBrk="1" hangingPunct="1">
                <a:buFont typeface="Wingdings" pitchFamily="2" charset="2"/>
                <a:buChar char="q"/>
              </a:pPr>
              <a:r>
                <a:rPr lang="en-US" altLang="en-US" b="1">
                  <a:solidFill>
                    <a:srgbClr val="000000"/>
                  </a:solidFill>
                  <a:latin typeface="Tahoma" pitchFamily="34" charset="0"/>
                  <a:cs typeface="Tahoma" pitchFamily="34" charset="0"/>
                </a:rPr>
                <a:t>  Thiếu </a:t>
              </a:r>
              <a:r>
                <a:rPr lang="vi-VN" altLang="en-US" b="1">
                  <a:solidFill>
                    <a:srgbClr val="000000"/>
                  </a:solidFill>
                  <a:latin typeface="Tahoma" pitchFamily="34" charset="0"/>
                  <a:cs typeface="Tahoma" pitchFamily="34" charset="0"/>
                </a:rPr>
                <a:t>kiến thức, kĩ năng, ý thức khi tham gia giao thông</a:t>
              </a:r>
              <a:r>
                <a:rPr lang="en-US" altLang="en-US" b="1">
                  <a:solidFill>
                    <a:srgbClr val="000000"/>
                  </a:solidFill>
                  <a:latin typeface="Tahoma" pitchFamily="34" charset="0"/>
                  <a:cs typeface="Tahoma" pitchFamily="34" charset="0"/>
                </a:rPr>
                <a:t>.</a:t>
              </a:r>
            </a:p>
          </p:txBody>
        </p:sp>
        <p:sp>
          <p:nvSpPr>
            <p:cNvPr id="30" name="Rectangle 29"/>
            <p:cNvSpPr/>
            <p:nvPr/>
          </p:nvSpPr>
          <p:spPr>
            <a:xfrm>
              <a:off x="762000" y="5940425"/>
              <a:ext cx="7939088" cy="646331"/>
            </a:xfrm>
            <a:prstGeom prst="rect">
              <a:avLst/>
            </a:prstGeom>
          </p:spPr>
          <p:txBody>
            <a:bodyPr>
              <a:spAutoFit/>
            </a:bodyPr>
            <a:lstStyle/>
            <a:p>
              <a:pPr eaLnBrk="1" hangingPunct="1">
                <a:buFont typeface="Wingdings" pitchFamily="2" charset="2"/>
                <a:buChar char="q"/>
                <a:defRPr/>
              </a:pPr>
              <a:r>
                <a:rPr lang="en-US" b="1" dirty="0">
                  <a:solidFill>
                    <a:prstClr val="black"/>
                  </a:solidFill>
                  <a:latin typeface="Tahoma" pitchFamily="34" charset="0"/>
                  <a:cs typeface="Tahoma" pitchFamily="34" charset="0"/>
                </a:rPr>
                <a:t>  </a:t>
              </a:r>
              <a:r>
                <a:rPr lang="en-US" b="1" dirty="0" err="1">
                  <a:solidFill>
                    <a:prstClr val="black"/>
                  </a:solidFill>
                  <a:latin typeface="Tahoma" pitchFamily="34" charset="0"/>
                  <a:cs typeface="Tahoma" pitchFamily="34" charset="0"/>
                </a:rPr>
                <a:t>Không</a:t>
              </a:r>
              <a:r>
                <a:rPr lang="en-US" b="1" dirty="0">
                  <a:solidFill>
                    <a:prstClr val="black"/>
                  </a:solidFill>
                  <a:latin typeface="Tahoma" pitchFamily="34" charset="0"/>
                  <a:cs typeface="Tahoma" pitchFamily="34" charset="0"/>
                </a:rPr>
                <a:t> </a:t>
              </a:r>
              <a:r>
                <a:rPr lang="en-US" b="1" dirty="0" err="1">
                  <a:solidFill>
                    <a:prstClr val="black"/>
                  </a:solidFill>
                  <a:latin typeface="Tahoma" pitchFamily="34" charset="0"/>
                  <a:cs typeface="Tahoma" pitchFamily="34" charset="0"/>
                </a:rPr>
                <a:t>hiểu</a:t>
              </a:r>
              <a:r>
                <a:rPr lang="en-US" b="1" dirty="0">
                  <a:solidFill>
                    <a:prstClr val="black"/>
                  </a:solidFill>
                  <a:latin typeface="Tahoma" pitchFamily="34" charset="0"/>
                  <a:cs typeface="Tahoma" pitchFamily="34" charset="0"/>
                </a:rPr>
                <a:t> </a:t>
              </a:r>
              <a:r>
                <a:rPr lang="en-US" b="1" dirty="0" err="1">
                  <a:solidFill>
                    <a:prstClr val="black"/>
                  </a:solidFill>
                  <a:latin typeface="Tahoma" pitchFamily="34" charset="0"/>
                  <a:cs typeface="Tahoma" pitchFamily="34" charset="0"/>
                </a:rPr>
                <a:t>biết</a:t>
              </a:r>
              <a:r>
                <a:rPr lang="en-US" b="1" dirty="0">
                  <a:solidFill>
                    <a:prstClr val="black"/>
                  </a:solidFill>
                  <a:latin typeface="Tahoma" pitchFamily="34" charset="0"/>
                  <a:cs typeface="Tahoma" pitchFamily="34" charset="0"/>
                </a:rPr>
                <a:t> </a:t>
              </a:r>
              <a:r>
                <a:rPr lang="en-US" b="1" dirty="0" err="1">
                  <a:solidFill>
                    <a:prstClr val="black"/>
                  </a:solidFill>
                  <a:latin typeface="Tahoma" pitchFamily="34" charset="0"/>
                  <a:cs typeface="Tahoma" pitchFamily="34" charset="0"/>
                </a:rPr>
                <a:t>về</a:t>
              </a:r>
              <a:r>
                <a:rPr lang="en-US" b="1" dirty="0">
                  <a:solidFill>
                    <a:prstClr val="black"/>
                  </a:solidFill>
                  <a:latin typeface="Tahoma" pitchFamily="34" charset="0"/>
                  <a:cs typeface="Tahoma" pitchFamily="34" charset="0"/>
                </a:rPr>
                <a:t> </a:t>
              </a:r>
              <a:r>
                <a:rPr lang="en-US" b="1" dirty="0" err="1">
                  <a:solidFill>
                    <a:prstClr val="black"/>
                  </a:solidFill>
                  <a:latin typeface="Tahoma" pitchFamily="34" charset="0"/>
                  <a:cs typeface="Tahoma" pitchFamily="34" charset="0"/>
                </a:rPr>
                <a:t>Luật</a:t>
              </a:r>
              <a:r>
                <a:rPr lang="en-US" b="1" dirty="0">
                  <a:solidFill>
                    <a:prstClr val="black"/>
                  </a:solidFill>
                  <a:latin typeface="Tahoma" pitchFamily="34" charset="0"/>
                  <a:cs typeface="Tahoma" pitchFamily="34" charset="0"/>
                </a:rPr>
                <a:t> </a:t>
              </a:r>
              <a:r>
                <a:rPr lang="en-US" b="1" dirty="0" err="1" smtClean="0">
                  <a:solidFill>
                    <a:prstClr val="black"/>
                  </a:solidFill>
                  <a:latin typeface="Tahoma" pitchFamily="34" charset="0"/>
                  <a:cs typeface="Tahoma" pitchFamily="34" charset="0"/>
                </a:rPr>
                <a:t>giao</a:t>
              </a:r>
              <a:r>
                <a:rPr lang="en-US" b="1" dirty="0" smtClean="0">
                  <a:solidFill>
                    <a:prstClr val="black"/>
                  </a:solidFill>
                  <a:latin typeface="Tahoma" pitchFamily="34" charset="0"/>
                  <a:cs typeface="Tahoma" pitchFamily="34" charset="0"/>
                </a:rPr>
                <a:t> </a:t>
              </a:r>
              <a:r>
                <a:rPr lang="en-US" b="1" dirty="0" err="1" smtClean="0">
                  <a:solidFill>
                    <a:prstClr val="black"/>
                  </a:solidFill>
                  <a:latin typeface="Tahoma" pitchFamily="34" charset="0"/>
                  <a:cs typeface="Tahoma" pitchFamily="34" charset="0"/>
                </a:rPr>
                <a:t>thông</a:t>
              </a:r>
              <a:r>
                <a:rPr lang="en-US" b="1" dirty="0" smtClean="0">
                  <a:solidFill>
                    <a:prstClr val="black"/>
                  </a:solidFill>
                  <a:latin typeface="Tahoma" pitchFamily="34" charset="0"/>
                  <a:cs typeface="Tahoma" pitchFamily="34" charset="0"/>
                </a:rPr>
                <a:t> </a:t>
              </a:r>
              <a:r>
                <a:rPr lang="en-US" b="1" dirty="0" err="1" smtClean="0">
                  <a:solidFill>
                    <a:prstClr val="black"/>
                  </a:solidFill>
                  <a:latin typeface="Tahoma" pitchFamily="34" charset="0"/>
                  <a:cs typeface="Tahoma" pitchFamily="34" charset="0"/>
                </a:rPr>
                <a:t>đường</a:t>
              </a:r>
              <a:r>
                <a:rPr lang="en-US" b="1" dirty="0" smtClean="0">
                  <a:solidFill>
                    <a:prstClr val="black"/>
                  </a:solidFill>
                  <a:latin typeface="Tahoma" pitchFamily="34" charset="0"/>
                  <a:cs typeface="Tahoma" pitchFamily="34" charset="0"/>
                </a:rPr>
                <a:t> </a:t>
              </a:r>
              <a:r>
                <a:rPr lang="en-US" b="1" dirty="0" err="1" smtClean="0">
                  <a:solidFill>
                    <a:prstClr val="black"/>
                  </a:solidFill>
                  <a:latin typeface="Tahoma" pitchFamily="34" charset="0"/>
                  <a:cs typeface="Tahoma" pitchFamily="34" charset="0"/>
                </a:rPr>
                <a:t>bộ</a:t>
              </a:r>
              <a:r>
                <a:rPr lang="en-US" b="1" dirty="0" smtClean="0">
                  <a:solidFill>
                    <a:prstClr val="black"/>
                  </a:solidFill>
                  <a:latin typeface="Tahoma" pitchFamily="34" charset="0"/>
                  <a:cs typeface="Tahoma" pitchFamily="34" charset="0"/>
                </a:rPr>
                <a:t> </a:t>
              </a:r>
              <a:r>
                <a:rPr lang="en-US" b="1" dirty="0" err="1">
                  <a:solidFill>
                    <a:prstClr val="black"/>
                  </a:solidFill>
                  <a:latin typeface="Tahoma" pitchFamily="34" charset="0"/>
                  <a:cs typeface="Tahoma" pitchFamily="34" charset="0"/>
                </a:rPr>
                <a:t>và</a:t>
              </a:r>
              <a:r>
                <a:rPr lang="en-US" b="1" dirty="0">
                  <a:solidFill>
                    <a:prstClr val="black"/>
                  </a:solidFill>
                  <a:latin typeface="Tahoma" pitchFamily="34" charset="0"/>
                  <a:cs typeface="Tahoma" pitchFamily="34" charset="0"/>
                </a:rPr>
                <a:t> </a:t>
              </a:r>
              <a:r>
                <a:rPr lang="en-US" b="1" dirty="0" err="1">
                  <a:solidFill>
                    <a:prstClr val="black"/>
                  </a:solidFill>
                  <a:latin typeface="Tahoma" pitchFamily="34" charset="0"/>
                  <a:cs typeface="Tahoma" pitchFamily="34" charset="0"/>
                </a:rPr>
                <a:t>không</a:t>
              </a:r>
              <a:r>
                <a:rPr lang="en-US" b="1" dirty="0">
                  <a:solidFill>
                    <a:prstClr val="black"/>
                  </a:solidFill>
                  <a:latin typeface="Tahoma" pitchFamily="34" charset="0"/>
                  <a:cs typeface="Tahoma" pitchFamily="34" charset="0"/>
                </a:rPr>
                <a:t> </a:t>
              </a:r>
              <a:r>
                <a:rPr lang="en-US" b="1" dirty="0" err="1">
                  <a:solidFill>
                    <a:prstClr val="black"/>
                  </a:solidFill>
                  <a:latin typeface="Tahoma" pitchFamily="34" charset="0"/>
                  <a:cs typeface="Tahoma" pitchFamily="34" charset="0"/>
                </a:rPr>
                <a:t>nghiêm</a:t>
              </a:r>
              <a:r>
                <a:rPr lang="en-US" b="1" dirty="0">
                  <a:solidFill>
                    <a:prstClr val="black"/>
                  </a:solidFill>
                  <a:latin typeface="Tahoma" pitchFamily="34" charset="0"/>
                  <a:cs typeface="Tahoma" pitchFamily="34" charset="0"/>
                </a:rPr>
                <a:t> </a:t>
              </a:r>
              <a:r>
                <a:rPr lang="en-US" b="1" dirty="0" err="1" smtClean="0">
                  <a:solidFill>
                    <a:prstClr val="black"/>
                  </a:solidFill>
                  <a:latin typeface="Tahoma" pitchFamily="34" charset="0"/>
                  <a:cs typeface="Tahoma" pitchFamily="34" charset="0"/>
                </a:rPr>
                <a:t>chỉnh</a:t>
              </a:r>
              <a:r>
                <a:rPr lang="en-US" b="1" dirty="0" smtClean="0">
                  <a:solidFill>
                    <a:prstClr val="black"/>
                  </a:solidFill>
                  <a:latin typeface="Tahoma" pitchFamily="34" charset="0"/>
                  <a:cs typeface="Tahoma" pitchFamily="34" charset="0"/>
                </a:rPr>
                <a:t> </a:t>
              </a:r>
              <a:r>
                <a:rPr lang="en-US" b="1" dirty="0" err="1" smtClean="0">
                  <a:solidFill>
                    <a:prstClr val="black"/>
                  </a:solidFill>
                  <a:latin typeface="Tahoma" pitchFamily="34" charset="0"/>
                  <a:cs typeface="Tahoma" pitchFamily="34" charset="0"/>
                </a:rPr>
                <a:t>chấp</a:t>
              </a:r>
              <a:r>
                <a:rPr lang="en-US" b="1" dirty="0" smtClean="0">
                  <a:solidFill>
                    <a:prstClr val="black"/>
                  </a:solidFill>
                  <a:latin typeface="Tahoma" pitchFamily="34" charset="0"/>
                  <a:cs typeface="Tahoma" pitchFamily="34" charset="0"/>
                </a:rPr>
                <a:t> </a:t>
              </a:r>
              <a:r>
                <a:rPr lang="en-US" b="1" dirty="0" err="1">
                  <a:solidFill>
                    <a:prstClr val="black"/>
                  </a:solidFill>
                  <a:latin typeface="Tahoma" pitchFamily="34" charset="0"/>
                  <a:cs typeface="Tahoma" pitchFamily="34" charset="0"/>
                </a:rPr>
                <a:t>hành</a:t>
              </a:r>
              <a:r>
                <a:rPr lang="en-US" b="1" dirty="0">
                  <a:solidFill>
                    <a:prstClr val="black"/>
                  </a:solidFill>
                  <a:latin typeface="Tahoma" pitchFamily="34" charset="0"/>
                  <a:cs typeface="Tahoma" pitchFamily="34" charset="0"/>
                </a:rPr>
                <a:t> </a:t>
              </a:r>
              <a:r>
                <a:rPr lang="en-US" b="1" dirty="0" err="1">
                  <a:solidFill>
                    <a:prstClr val="black"/>
                  </a:solidFill>
                  <a:latin typeface="Tahoma" pitchFamily="34" charset="0"/>
                  <a:cs typeface="Tahoma" pitchFamily="34" charset="0"/>
                </a:rPr>
                <a:t>các</a:t>
              </a:r>
              <a:r>
                <a:rPr lang="en-US" b="1" dirty="0">
                  <a:solidFill>
                    <a:prstClr val="black"/>
                  </a:solidFill>
                  <a:latin typeface="Tahoma" pitchFamily="34" charset="0"/>
                  <a:cs typeface="Tahoma" pitchFamily="34" charset="0"/>
                </a:rPr>
                <a:t> </a:t>
              </a:r>
              <a:r>
                <a:rPr lang="en-US" b="1" dirty="0" err="1">
                  <a:solidFill>
                    <a:prstClr val="black"/>
                  </a:solidFill>
                  <a:latin typeface="Tahoma" pitchFamily="34" charset="0"/>
                  <a:cs typeface="Tahoma" pitchFamily="34" charset="0"/>
                </a:rPr>
                <a:t>quy</a:t>
              </a:r>
              <a:r>
                <a:rPr lang="en-US" b="1" dirty="0">
                  <a:solidFill>
                    <a:prstClr val="black"/>
                  </a:solidFill>
                  <a:latin typeface="Tahoma" pitchFamily="34" charset="0"/>
                  <a:cs typeface="Tahoma" pitchFamily="34" charset="0"/>
                </a:rPr>
                <a:t> </a:t>
              </a:r>
              <a:r>
                <a:rPr lang="en-US" b="1" dirty="0" err="1">
                  <a:solidFill>
                    <a:prstClr val="black"/>
                  </a:solidFill>
                  <a:latin typeface="Tahoma" pitchFamily="34" charset="0"/>
                  <a:cs typeface="Tahoma" pitchFamily="34" charset="0"/>
                </a:rPr>
                <a:t>tắc</a:t>
              </a:r>
              <a:r>
                <a:rPr lang="en-US" b="1" dirty="0">
                  <a:solidFill>
                    <a:prstClr val="black"/>
                  </a:solidFill>
                  <a:latin typeface="Tahoma" pitchFamily="34" charset="0"/>
                  <a:cs typeface="Tahoma" pitchFamily="34" charset="0"/>
                </a:rPr>
                <a:t> </a:t>
              </a:r>
              <a:r>
                <a:rPr lang="en-US" b="1" dirty="0" smtClean="0">
                  <a:solidFill>
                    <a:prstClr val="black"/>
                  </a:solidFill>
                  <a:latin typeface="Tahoma" pitchFamily="34" charset="0"/>
                  <a:cs typeface="Tahoma" pitchFamily="34" charset="0"/>
                </a:rPr>
                <a:t>An </a:t>
              </a:r>
              <a:r>
                <a:rPr lang="en-US" b="1" dirty="0" err="1" smtClean="0">
                  <a:solidFill>
                    <a:prstClr val="black"/>
                  </a:solidFill>
                  <a:latin typeface="Tahoma" pitchFamily="34" charset="0"/>
                  <a:cs typeface="Tahoma" pitchFamily="34" charset="0"/>
                </a:rPr>
                <a:t>toàn</a:t>
              </a:r>
              <a:r>
                <a:rPr lang="en-US" b="1" dirty="0" smtClean="0">
                  <a:solidFill>
                    <a:prstClr val="black"/>
                  </a:solidFill>
                  <a:latin typeface="Tahoma" pitchFamily="34" charset="0"/>
                  <a:cs typeface="Tahoma" pitchFamily="34" charset="0"/>
                </a:rPr>
                <a:t> </a:t>
              </a:r>
              <a:r>
                <a:rPr lang="en-US" b="1" dirty="0" err="1" smtClean="0">
                  <a:solidFill>
                    <a:prstClr val="black"/>
                  </a:solidFill>
                  <a:latin typeface="Tahoma" pitchFamily="34" charset="0"/>
                  <a:cs typeface="Tahoma" pitchFamily="34" charset="0"/>
                </a:rPr>
                <a:t>giao</a:t>
              </a:r>
              <a:r>
                <a:rPr lang="en-US" b="1" dirty="0" smtClean="0">
                  <a:solidFill>
                    <a:prstClr val="black"/>
                  </a:solidFill>
                  <a:latin typeface="Tahoma" pitchFamily="34" charset="0"/>
                  <a:cs typeface="Tahoma" pitchFamily="34" charset="0"/>
                </a:rPr>
                <a:t> </a:t>
              </a:r>
              <a:r>
                <a:rPr lang="en-US" b="1" dirty="0" err="1" smtClean="0">
                  <a:solidFill>
                    <a:prstClr val="black"/>
                  </a:solidFill>
                  <a:latin typeface="Tahoma" pitchFamily="34" charset="0"/>
                  <a:cs typeface="Tahoma" pitchFamily="34" charset="0"/>
                </a:rPr>
                <a:t>thông</a:t>
              </a:r>
              <a:r>
                <a:rPr lang="en-US" b="1" dirty="0" smtClean="0">
                  <a:solidFill>
                    <a:prstClr val="black"/>
                  </a:solidFill>
                  <a:latin typeface="Tahoma" pitchFamily="34" charset="0"/>
                  <a:cs typeface="Tahoma" pitchFamily="34" charset="0"/>
                </a:rPr>
                <a:t> </a:t>
              </a:r>
              <a:r>
                <a:rPr lang="en-US" b="1" dirty="0" err="1">
                  <a:solidFill>
                    <a:prstClr val="black"/>
                  </a:solidFill>
                  <a:latin typeface="Tahoma" pitchFamily="34" charset="0"/>
                  <a:cs typeface="Tahoma" pitchFamily="34" charset="0"/>
                </a:rPr>
                <a:t>đường</a:t>
              </a:r>
              <a:r>
                <a:rPr lang="en-US" b="1" dirty="0">
                  <a:solidFill>
                    <a:prstClr val="black"/>
                  </a:solidFill>
                  <a:latin typeface="Tahoma" pitchFamily="34" charset="0"/>
                  <a:cs typeface="Tahoma" pitchFamily="34" charset="0"/>
                </a:rPr>
                <a:t> </a:t>
              </a:r>
              <a:r>
                <a:rPr lang="en-US" b="1" dirty="0" err="1">
                  <a:solidFill>
                    <a:prstClr val="black"/>
                  </a:solidFill>
                  <a:latin typeface="Tahoma" pitchFamily="34" charset="0"/>
                  <a:cs typeface="Tahoma" pitchFamily="34" charset="0"/>
                </a:rPr>
                <a:t>bộ</a:t>
              </a:r>
              <a:r>
                <a:rPr lang="en-US" b="1" dirty="0">
                  <a:solidFill>
                    <a:prstClr val="black"/>
                  </a:solidFill>
                  <a:latin typeface="Tahoma" pitchFamily="34" charset="0"/>
                  <a:cs typeface="Tahoma" pitchFamily="34" charset="0"/>
                </a:rPr>
                <a:t>.</a:t>
              </a:r>
              <a:endParaRPr lang="en-US" b="1" dirty="0">
                <a:solidFill>
                  <a:prstClr val="black"/>
                </a:solidFill>
                <a:latin typeface="Calibri"/>
                <a:ea typeface="+mn-ea"/>
              </a:endParaRPr>
            </a:p>
          </p:txBody>
        </p:sp>
        <p:sp>
          <p:nvSpPr>
            <p:cNvPr id="31" name="Rectangle 30"/>
            <p:cNvSpPr/>
            <p:nvPr/>
          </p:nvSpPr>
          <p:spPr>
            <a:xfrm>
              <a:off x="685800" y="5410200"/>
              <a:ext cx="8001000" cy="1295400"/>
            </a:xfrm>
            <a:prstGeom prst="rect">
              <a:avLst/>
            </a:prstGeom>
            <a:noFill/>
            <a:ln>
              <a:solidFill>
                <a:srgbClr val="80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p>
          </p:txBody>
        </p:sp>
      </p:grpSp>
      <p:sp>
        <p:nvSpPr>
          <p:cNvPr id="28" name="Rectangle 27"/>
          <p:cNvSpPr/>
          <p:nvPr/>
        </p:nvSpPr>
        <p:spPr>
          <a:xfrm>
            <a:off x="2895600" y="4724400"/>
            <a:ext cx="4038600" cy="708025"/>
          </a:xfrm>
          <a:prstGeom prst="rect">
            <a:avLst/>
          </a:prstGeom>
          <a:solidFill>
            <a:srgbClr val="00B050"/>
          </a:solidFill>
          <a:effectLst>
            <a:outerShdw blurRad="50800" dist="38100" dir="2700000" algn="tl" rotWithShape="0">
              <a:prstClr val="black">
                <a:alpha val="40000"/>
              </a:prstClr>
            </a:outerShdw>
          </a:effectLst>
        </p:spPr>
        <p:txBody>
          <a:bodyPr>
            <a:spAutoFit/>
          </a:bodyPr>
          <a:lstStyle/>
          <a:p>
            <a:pPr eaLnBrk="1" hangingPunct="1">
              <a:defRPr/>
            </a:pPr>
            <a:r>
              <a:rPr lang="vi-VN" sz="2000" b="1" dirty="0">
                <a:solidFill>
                  <a:schemeClr val="bg1"/>
                </a:solidFill>
                <a:latin typeface="Tahoma" pitchFamily="34" charset="0"/>
                <a:cs typeface="Tahoma" pitchFamily="34" charset="0"/>
              </a:rPr>
              <a:t>Nguyên nhân gây tại nạn giao thông xuất phát từ học sinh </a:t>
            </a:r>
            <a:endParaRPr lang="en-US" sz="2000" b="1" dirty="0">
              <a:solidFill>
                <a:schemeClr val="bg1"/>
              </a:solidFill>
              <a:latin typeface="Tahoma" pitchFamily="34" charset="0"/>
              <a:cs typeface="Tahoma" pitchFamily="34" charset="0"/>
            </a:endParaRPr>
          </a:p>
        </p:txBody>
      </p:sp>
    </p:spTree>
    <p:extLst>
      <p:ext uri="{BB962C8B-B14F-4D97-AF65-F5344CB8AC3E}">
        <p14:creationId xmlns:p14="http://schemas.microsoft.com/office/powerpoint/2010/main" val="1659054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8">
                                            <p:bg/>
                                          </p:spTgt>
                                        </p:tgtEl>
                                        <p:attrNameLst>
                                          <p:attrName>style.visibility</p:attrName>
                                        </p:attrNameLst>
                                      </p:cBhvr>
                                      <p:to>
                                        <p:strVal val="visible"/>
                                      </p:to>
                                    </p:set>
                                    <p:animEffect transition="in" filter="fade">
                                      <p:cBhvr>
                                        <p:cTn id="7" dur="2000"/>
                                        <p:tgtEl>
                                          <p:spTgt spid="3993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938">
                                            <p:txEl>
                                              <p:pRg st="0" end="0"/>
                                            </p:txEl>
                                          </p:spTgt>
                                        </p:tgtEl>
                                        <p:attrNameLst>
                                          <p:attrName>style.visibility</p:attrName>
                                        </p:attrNameLst>
                                      </p:cBhvr>
                                      <p:to>
                                        <p:strVal val="visible"/>
                                      </p:to>
                                    </p:set>
                                    <p:animEffect transition="in" filter="fade">
                                      <p:cBhvr>
                                        <p:cTn id="10" dur="2000"/>
                                        <p:tgtEl>
                                          <p:spTgt spid="3993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938">
                                            <p:txEl>
                                              <p:pRg st="1" end="1"/>
                                            </p:txEl>
                                          </p:spTgt>
                                        </p:tgtEl>
                                        <p:attrNameLst>
                                          <p:attrName>style.visibility</p:attrName>
                                        </p:attrNameLst>
                                      </p:cBhvr>
                                      <p:to>
                                        <p:strVal val="visible"/>
                                      </p:to>
                                    </p:set>
                                    <p:animEffect transition="in" filter="fade">
                                      <p:cBhvr>
                                        <p:cTn id="13" dur="2000"/>
                                        <p:tgtEl>
                                          <p:spTgt spid="39938">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938">
                                            <p:txEl>
                                              <p:pRg st="2" end="2"/>
                                            </p:txEl>
                                          </p:spTgt>
                                        </p:tgtEl>
                                        <p:attrNameLst>
                                          <p:attrName>style.visibility</p:attrName>
                                        </p:attrNameLst>
                                      </p:cBhvr>
                                      <p:to>
                                        <p:strVal val="visible"/>
                                      </p:to>
                                    </p:set>
                                    <p:animEffect transition="in" filter="fade">
                                      <p:cBhvr>
                                        <p:cTn id="16" dur="2000"/>
                                        <p:tgtEl>
                                          <p:spTgt spid="39938">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bg/>
                                          </p:spTgt>
                                        </p:tgtEl>
                                        <p:attrNameLst>
                                          <p:attrName>style.visibility</p:attrName>
                                        </p:attrNameLst>
                                      </p:cBhvr>
                                      <p:to>
                                        <p:strVal val="visible"/>
                                      </p:to>
                                    </p:set>
                                    <p:animEffect transition="in" filter="fade">
                                      <p:cBhvr>
                                        <p:cTn id="21" dur="2000"/>
                                        <p:tgtEl>
                                          <p:spTgt spid="8">
                                            <p:bg/>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2000"/>
                                        <p:tgtEl>
                                          <p:spTgt spid="8">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00"/>
                                        <p:tgtEl>
                                          <p:spTgt spid="11"/>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9945"/>
                                        </p:tgtEl>
                                        <p:attrNameLst>
                                          <p:attrName>style.visibility</p:attrName>
                                        </p:attrNameLst>
                                      </p:cBhvr>
                                      <p:to>
                                        <p:strVal val="visible"/>
                                      </p:to>
                                    </p:set>
                                    <p:animEffect transition="in" filter="wipe(down)">
                                      <p:cBhvr>
                                        <p:cTn id="41" dur="500"/>
                                        <p:tgtEl>
                                          <p:spTgt spid="3994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9947"/>
                                        </p:tgtEl>
                                        <p:attrNameLst>
                                          <p:attrName>style.visibility</p:attrName>
                                        </p:attrNameLst>
                                      </p:cBhvr>
                                      <p:to>
                                        <p:strVal val="visible"/>
                                      </p:to>
                                    </p:set>
                                    <p:animEffect transition="in" filter="wipe(down)">
                                      <p:cBhvr>
                                        <p:cTn id="47" dur="500"/>
                                        <p:tgtEl>
                                          <p:spTgt spid="39947"/>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9948"/>
                                        </p:tgtEl>
                                        <p:attrNameLst>
                                          <p:attrName>style.visibility</p:attrName>
                                        </p:attrNameLst>
                                      </p:cBhvr>
                                      <p:to>
                                        <p:strVal val="visible"/>
                                      </p:to>
                                    </p:set>
                                    <p:animEffect transition="in" filter="wipe(down)">
                                      <p:cBhvr>
                                        <p:cTn id="50" dur="500"/>
                                        <p:tgtEl>
                                          <p:spTgt spid="39948"/>
                                        </p:tgtEl>
                                      </p:cBhvr>
                                    </p:animEffect>
                                  </p:childTnLst>
                                </p:cTn>
                              </p:par>
                              <p:par>
                                <p:cTn id="51" presetID="22" presetClass="entr" presetSubtype="4"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down)">
                                      <p:cBhvr>
                                        <p:cTn id="53" dur="500"/>
                                        <p:tgtEl>
                                          <p:spTgt spid="17"/>
                                        </p:tgtEl>
                                      </p:cBhvr>
                                    </p:animEffect>
                                  </p:childTnLst>
                                </p:cTn>
                              </p:par>
                              <p:par>
                                <p:cTn id="54" presetID="22" presetClass="entr" presetSubtype="4" fill="hold"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down)">
                                      <p:cBhvr>
                                        <p:cTn id="56" dur="500"/>
                                        <p:tgtEl>
                                          <p:spTgt spid="18"/>
                                        </p:tgtEl>
                                      </p:cBhvr>
                                    </p:animEffect>
                                  </p:childTnLst>
                                </p:cTn>
                              </p:par>
                              <p:par>
                                <p:cTn id="57" presetID="22" presetClass="entr" presetSubtype="4"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down)">
                                      <p:cBhvr>
                                        <p:cTn id="59" dur="500"/>
                                        <p:tgtEl>
                                          <p:spTgt spid="21"/>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down)">
                                      <p:cBhvr>
                                        <p:cTn id="62" dur="500"/>
                                        <p:tgtEl>
                                          <p:spTgt spid="2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ppt_x"/>
                                          </p:val>
                                        </p:tav>
                                        <p:tav tm="100000">
                                          <p:val>
                                            <p:strVal val="#ppt_x"/>
                                          </p:val>
                                        </p:tav>
                                      </p:tavLst>
                                    </p:anim>
                                    <p:anim calcmode="lin" valueType="num">
                                      <p:cBhvr additive="base">
                                        <p:cTn id="68" dur="500" fill="hold"/>
                                        <p:tgtEl>
                                          <p:spTgt spid="2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ppt_x"/>
                                          </p:val>
                                        </p:tav>
                                        <p:tav tm="100000">
                                          <p:val>
                                            <p:strVal val="#ppt_x"/>
                                          </p:val>
                                        </p:tav>
                                      </p:tavLst>
                                    </p:anim>
                                    <p:anim calcmode="lin" valueType="num">
                                      <p:cBhvr additive="base">
                                        <p:cTn id="7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4" fill="hold" nodeType="click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wipe(down)">
                                      <p:cBhvr>
                                        <p:cTn id="7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allAtOnce" animBg="1"/>
      <p:bldP spid="7" grpId="0" animBg="1"/>
      <p:bldP spid="8" grpId="0" build="allAtOnce" animBg="1"/>
      <p:bldP spid="9" grpId="0" animBg="1"/>
      <p:bldP spid="10" grpId="0" animBg="1"/>
      <p:bldP spid="11" grpId="0" animBg="1"/>
      <p:bldP spid="39945" grpId="0"/>
      <p:bldP spid="13" grpId="0" animBg="1"/>
      <p:bldP spid="39947" grpId="0"/>
      <p:bldP spid="39948" grpId="0"/>
      <p:bldP spid="26" grpId="0" animBg="1"/>
      <p:bldP spid="27"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p:cNvPicPr>
            <a:picLocks noChangeAspect="1" noChangeArrowheads="1"/>
          </p:cNvPicPr>
          <p:nvPr/>
        </p:nvPicPr>
        <p:blipFill>
          <a:blip r:embed="rId3" cstate="print"/>
          <a:srcRect l="57813" t="26042" r="29688" b="47916"/>
          <a:stretch>
            <a:fillRect/>
          </a:stretch>
        </p:blipFill>
        <p:spPr bwMode="auto">
          <a:xfrm>
            <a:off x="6172200" y="1219200"/>
            <a:ext cx="2514600" cy="3962400"/>
          </a:xfrm>
          <a:prstGeom prst="rect">
            <a:avLst/>
          </a:prstGeom>
          <a:noFill/>
          <a:ln w="9525">
            <a:noFill/>
            <a:miter lim="800000"/>
            <a:headEnd/>
            <a:tailEnd/>
          </a:ln>
        </p:spPr>
      </p:pic>
      <p:grpSp>
        <p:nvGrpSpPr>
          <p:cNvPr id="2" name="Group 5"/>
          <p:cNvGrpSpPr>
            <a:grpSpLocks/>
          </p:cNvGrpSpPr>
          <p:nvPr/>
        </p:nvGrpSpPr>
        <p:grpSpPr bwMode="auto">
          <a:xfrm>
            <a:off x="311150" y="1143000"/>
            <a:ext cx="5937250" cy="1524000"/>
            <a:chOff x="-141845" y="381000"/>
            <a:chExt cx="8904845" cy="1196063"/>
          </a:xfrm>
        </p:grpSpPr>
        <p:sp>
          <p:nvSpPr>
            <p:cNvPr id="51207" name="Rounded Rectangular Callout 4"/>
            <p:cNvSpPr>
              <a:spLocks noChangeArrowheads="1"/>
            </p:cNvSpPr>
            <p:nvPr/>
          </p:nvSpPr>
          <p:spPr bwMode="auto">
            <a:xfrm>
              <a:off x="77205" y="381000"/>
              <a:ext cx="8685795" cy="1196063"/>
            </a:xfrm>
            <a:prstGeom prst="wedgeRoundRectCallout">
              <a:avLst>
                <a:gd name="adj1" fmla="val 53231"/>
                <a:gd name="adj2" fmla="val 66435"/>
                <a:gd name="adj3" fmla="val 16667"/>
              </a:avLst>
            </a:prstGeom>
            <a:solidFill>
              <a:srgbClr val="92D050"/>
            </a:solidFill>
            <a:ln w="25400">
              <a:noFill/>
              <a:miter lim="800000"/>
              <a:headEnd/>
              <a:tailEnd/>
            </a:ln>
          </p:spPr>
          <p:txBody>
            <a:bodyPr anchor="ctr"/>
            <a:lstStyle/>
            <a:p>
              <a:pPr marL="742950" lvl="1" indent="-285750" eaLnBrk="1" hangingPunct="1">
                <a:lnSpc>
                  <a:spcPct val="150000"/>
                </a:lnSpc>
              </a:pPr>
              <a:endParaRPr lang="en-US" altLang="en-US" sz="2400" b="1" i="1">
                <a:latin typeface="Calibri" pitchFamily="34" charset="0"/>
              </a:endParaRPr>
            </a:p>
          </p:txBody>
        </p:sp>
        <p:sp>
          <p:nvSpPr>
            <p:cNvPr id="51208" name="TextBox 2"/>
            <p:cNvSpPr txBox="1">
              <a:spLocks noChangeArrowheads="1"/>
            </p:cNvSpPr>
            <p:nvPr/>
          </p:nvSpPr>
          <p:spPr bwMode="auto">
            <a:xfrm>
              <a:off x="-141845" y="594049"/>
              <a:ext cx="8561985" cy="603015"/>
            </a:xfrm>
            <a:prstGeom prst="rect">
              <a:avLst/>
            </a:prstGeom>
            <a:noFill/>
            <a:ln w="25400">
              <a:noFill/>
              <a:miter lim="800000"/>
              <a:headEnd/>
              <a:tailEnd/>
            </a:ln>
          </p:spPr>
          <p:txBody>
            <a:bodyPr anchor="ctr"/>
            <a:lstStyle/>
            <a:p>
              <a:pPr marL="742950" lvl="1" indent="-285750" eaLnBrk="1" hangingPunct="1">
                <a:lnSpc>
                  <a:spcPct val="150000"/>
                </a:lnSpc>
              </a:pPr>
              <a:r>
                <a:rPr lang="en-US" altLang="en-US" sz="2400" b="1" i="1" dirty="0" err="1">
                  <a:latin typeface="Calibri" pitchFamily="34" charset="0"/>
                </a:rPr>
                <a:t>Học</a:t>
              </a:r>
              <a:r>
                <a:rPr lang="en-US" altLang="en-US" sz="2400" b="1" i="1" dirty="0">
                  <a:latin typeface="Calibri" pitchFamily="34" charset="0"/>
                </a:rPr>
                <a:t> </a:t>
              </a:r>
              <a:r>
                <a:rPr lang="en-US" altLang="en-US" sz="2400" b="1" i="1" dirty="0" err="1">
                  <a:latin typeface="Calibri" pitchFamily="34" charset="0"/>
                </a:rPr>
                <a:t>sinh</a:t>
              </a:r>
              <a:r>
                <a:rPr lang="en-US" altLang="en-US" sz="2400" b="1" i="1" dirty="0">
                  <a:latin typeface="Calibri" pitchFamily="34" charset="0"/>
                </a:rPr>
                <a:t> </a:t>
              </a:r>
              <a:r>
                <a:rPr lang="en-US" altLang="en-US" sz="2400" b="1" i="1" dirty="0" err="1">
                  <a:latin typeface="Calibri" pitchFamily="34" charset="0"/>
                </a:rPr>
                <a:t>chúng</a:t>
              </a:r>
              <a:r>
                <a:rPr lang="en-US" altLang="en-US" sz="2400" b="1" i="1" dirty="0">
                  <a:latin typeface="Calibri" pitchFamily="34" charset="0"/>
                </a:rPr>
                <a:t> ta </a:t>
              </a:r>
              <a:r>
                <a:rPr lang="en-US" altLang="en-US" sz="2400" b="1" i="1" dirty="0" err="1">
                  <a:latin typeface="Calibri" pitchFamily="34" charset="0"/>
                </a:rPr>
                <a:t>cần</a:t>
              </a:r>
              <a:r>
                <a:rPr lang="en-US" altLang="en-US" sz="2400" b="1" i="1" dirty="0">
                  <a:latin typeface="Calibri" pitchFamily="34" charset="0"/>
                </a:rPr>
                <a:t> </a:t>
              </a:r>
              <a:r>
                <a:rPr lang="en-US" altLang="en-US" sz="2400" b="1" i="1" dirty="0" err="1">
                  <a:latin typeface="Calibri" pitchFamily="34" charset="0"/>
                </a:rPr>
                <a:t>nắm</a:t>
              </a:r>
              <a:r>
                <a:rPr lang="en-US" altLang="en-US" sz="2400" b="1" i="1" dirty="0">
                  <a:latin typeface="Calibri" pitchFamily="34" charset="0"/>
                </a:rPr>
                <a:t> </a:t>
              </a:r>
              <a:r>
                <a:rPr lang="en-US" altLang="en-US" sz="2400" b="1" i="1" dirty="0" err="1">
                  <a:latin typeface="Calibri" pitchFamily="34" charset="0"/>
                </a:rPr>
                <a:t>vững</a:t>
              </a:r>
              <a:r>
                <a:rPr lang="en-US" altLang="en-US" sz="2400" b="1" i="1" dirty="0">
                  <a:latin typeface="Calibri" pitchFamily="34" charset="0"/>
                </a:rPr>
                <a:t> </a:t>
              </a:r>
              <a:r>
                <a:rPr lang="en-US" altLang="en-US" sz="2400" b="1" i="1" dirty="0" err="1">
                  <a:latin typeface="Calibri" pitchFamily="34" charset="0"/>
                </a:rPr>
                <a:t>những</a:t>
              </a:r>
              <a:r>
                <a:rPr lang="en-US" altLang="en-US" sz="2400" b="1" i="1" dirty="0">
                  <a:latin typeface="Calibri" pitchFamily="34" charset="0"/>
                </a:rPr>
                <a:t> </a:t>
              </a:r>
              <a:r>
                <a:rPr lang="en-US" altLang="en-US" sz="2400" b="1" i="1" dirty="0" err="1">
                  <a:latin typeface="Calibri" pitchFamily="34" charset="0"/>
                </a:rPr>
                <a:t>quy</a:t>
              </a:r>
              <a:r>
                <a:rPr lang="en-US" altLang="en-US" sz="2400" b="1" i="1" dirty="0">
                  <a:latin typeface="Calibri" pitchFamily="34" charset="0"/>
                </a:rPr>
                <a:t> </a:t>
              </a:r>
              <a:r>
                <a:rPr lang="en-US" altLang="en-US" sz="2400" b="1" i="1" dirty="0" err="1">
                  <a:latin typeface="Calibri" pitchFamily="34" charset="0"/>
                </a:rPr>
                <a:t>tắc</a:t>
              </a:r>
              <a:r>
                <a:rPr lang="en-US" altLang="en-US" sz="2400" b="1" i="1" dirty="0">
                  <a:latin typeface="Calibri" pitchFamily="34" charset="0"/>
                </a:rPr>
                <a:t> </a:t>
              </a:r>
              <a:r>
                <a:rPr lang="en-US" altLang="en-US" sz="2400" b="1" i="1" dirty="0" err="1">
                  <a:latin typeface="Calibri" pitchFamily="34" charset="0"/>
                </a:rPr>
                <a:t>giao</a:t>
              </a:r>
              <a:r>
                <a:rPr lang="en-US" altLang="en-US" sz="2400" b="1" i="1" dirty="0">
                  <a:latin typeface="Calibri" pitchFamily="34" charset="0"/>
                </a:rPr>
                <a:t> </a:t>
              </a:r>
              <a:r>
                <a:rPr lang="en-US" altLang="en-US" sz="2400" b="1" i="1" dirty="0" err="1">
                  <a:latin typeface="Calibri" pitchFamily="34" charset="0"/>
                </a:rPr>
                <a:t>thông</a:t>
              </a:r>
              <a:r>
                <a:rPr lang="en-US" altLang="en-US" sz="2400" b="1" i="1" dirty="0">
                  <a:latin typeface="Calibri" pitchFamily="34" charset="0"/>
                </a:rPr>
                <a:t> </a:t>
              </a:r>
              <a:r>
                <a:rPr lang="en-US" altLang="en-US" sz="2400" b="1" i="1" dirty="0" err="1">
                  <a:latin typeface="Calibri" pitchFamily="34" charset="0"/>
                </a:rPr>
                <a:t>đường</a:t>
              </a:r>
              <a:r>
                <a:rPr lang="en-US" altLang="en-US" sz="2400" b="1" i="1" dirty="0">
                  <a:latin typeface="Calibri" pitchFamily="34" charset="0"/>
                </a:rPr>
                <a:t> </a:t>
              </a:r>
              <a:r>
                <a:rPr lang="en-US" altLang="en-US" sz="2400" b="1" i="1" dirty="0" err="1">
                  <a:latin typeface="Calibri" pitchFamily="34" charset="0"/>
                </a:rPr>
                <a:t>bộ</a:t>
              </a:r>
              <a:r>
                <a:rPr lang="en-US" altLang="en-US" sz="2400" b="1" i="1" dirty="0">
                  <a:latin typeface="Calibri" pitchFamily="34" charset="0"/>
                </a:rPr>
                <a:t> </a:t>
              </a:r>
              <a:r>
                <a:rPr lang="en-US" altLang="en-US" sz="2400" b="1" i="1" dirty="0" err="1">
                  <a:latin typeface="Calibri" pitchFamily="34" charset="0"/>
                </a:rPr>
                <a:t>nào</a:t>
              </a:r>
              <a:r>
                <a:rPr lang="en-US" altLang="en-US" sz="2400" b="1" i="1" dirty="0">
                  <a:latin typeface="Calibri" pitchFamily="34" charset="0"/>
                </a:rPr>
                <a:t> ?</a:t>
              </a:r>
            </a:p>
          </p:txBody>
        </p:sp>
      </p:grpSp>
      <p:sp>
        <p:nvSpPr>
          <p:cNvPr id="51204" name="Slide Number Placeholder 5"/>
          <p:cNvSpPr>
            <a:spLocks noGrp="1"/>
          </p:cNvSpPr>
          <p:nvPr>
            <p:ph type="sldNum" sz="quarter" idx="12"/>
          </p:nvPr>
        </p:nvSpPr>
        <p:spPr bwMode="auto">
          <a:noFill/>
          <a:ln>
            <a:miter lim="800000"/>
            <a:headEnd/>
            <a:tailEnd/>
          </a:ln>
        </p:spPr>
        <p:txBody>
          <a:bodyPr/>
          <a:lstStyle/>
          <a:p>
            <a:fld id="{845ADF45-5EB7-49D1-8C01-7BDD9465702F}" type="slidenum">
              <a:rPr lang="en-US" altLang="en-US"/>
              <a:pPr/>
              <a:t>14</a:t>
            </a:fld>
            <a:endParaRPr lang="en-US" altLang="en-US"/>
          </a:p>
        </p:txBody>
      </p:sp>
      <p:sp>
        <p:nvSpPr>
          <p:cNvPr id="7" name="Title 2"/>
          <p:cNvSpPr txBox="1">
            <a:spLocks/>
          </p:cNvSpPr>
          <p:nvPr/>
        </p:nvSpPr>
        <p:spPr bwMode="auto">
          <a:xfrm>
            <a:off x="685800" y="76200"/>
            <a:ext cx="8153400" cy="381000"/>
          </a:xfrm>
          <a:prstGeom prst="rect">
            <a:avLst/>
          </a:prstGeom>
          <a:noFill/>
          <a:ln w="9525">
            <a:noFill/>
            <a:miter lim="800000"/>
            <a:headEnd/>
            <a:tailEnd/>
          </a:ln>
        </p:spPr>
        <p:txBody>
          <a:bodyPr anchor="ctr"/>
          <a:lstStyle/>
          <a:p>
            <a:pPr>
              <a:defRPr/>
            </a:pPr>
            <a:r>
              <a:rPr lang="en-US" sz="2400" b="1" dirty="0">
                <a:latin typeface="+mj-lt"/>
                <a:cs typeface="+mj-cs"/>
              </a:rPr>
              <a:t/>
            </a:r>
            <a:br>
              <a:rPr lang="en-US" sz="2400" b="1" dirty="0">
                <a:latin typeface="+mj-lt"/>
                <a:cs typeface="+mj-cs"/>
              </a:rPr>
            </a:br>
            <a:r>
              <a:rPr lang="en-US" sz="2400" b="1" dirty="0">
                <a:latin typeface="+mj-lt"/>
                <a:cs typeface="+mj-cs"/>
              </a:rPr>
              <a:t/>
            </a:r>
            <a:br>
              <a:rPr lang="en-US" sz="2400" b="1" dirty="0">
                <a:latin typeface="+mj-lt"/>
                <a:cs typeface="+mj-cs"/>
              </a:rPr>
            </a:br>
            <a:r>
              <a:rPr lang="en-US" sz="2200" b="1" dirty="0">
                <a:latin typeface="Tahoma" pitchFamily="34" charset="0"/>
                <a:cs typeface="Tahoma" pitchFamily="34" charset="0"/>
              </a:rPr>
              <a:t>2. </a:t>
            </a:r>
            <a:r>
              <a:rPr lang="en-US" sz="2200" b="1" dirty="0" err="1">
                <a:latin typeface="Tahoma" pitchFamily="34" charset="0"/>
                <a:cs typeface="Tahoma" pitchFamily="34" charset="0"/>
              </a:rPr>
              <a:t>Các</a:t>
            </a:r>
            <a:r>
              <a:rPr lang="en-US" sz="2200" b="1" dirty="0">
                <a:latin typeface="Tahoma" pitchFamily="34" charset="0"/>
                <a:cs typeface="Tahoma" pitchFamily="34" charset="0"/>
              </a:rPr>
              <a:t> </a:t>
            </a:r>
            <a:r>
              <a:rPr lang="en-US" sz="2200" b="1" dirty="0" err="1">
                <a:latin typeface="Tahoma" pitchFamily="34" charset="0"/>
                <a:cs typeface="Tahoma" pitchFamily="34" charset="0"/>
              </a:rPr>
              <a:t>quy</a:t>
            </a:r>
            <a:r>
              <a:rPr lang="en-US" sz="2200" b="1" dirty="0">
                <a:latin typeface="Tahoma" pitchFamily="34" charset="0"/>
                <a:cs typeface="Tahoma" pitchFamily="34" charset="0"/>
              </a:rPr>
              <a:t> </a:t>
            </a:r>
            <a:r>
              <a:rPr lang="en-US" sz="2200" b="1" dirty="0" err="1">
                <a:latin typeface="Tahoma" pitchFamily="34" charset="0"/>
                <a:cs typeface="Tahoma" pitchFamily="34" charset="0"/>
              </a:rPr>
              <a:t>tắc</a:t>
            </a:r>
            <a:r>
              <a:rPr lang="en-US" sz="2200" b="1" dirty="0">
                <a:latin typeface="Tahoma" pitchFamily="34" charset="0"/>
                <a:cs typeface="Tahoma" pitchFamily="34" charset="0"/>
              </a:rPr>
              <a:t> </a:t>
            </a:r>
            <a:r>
              <a:rPr lang="en-US" sz="2200" b="1" dirty="0" err="1">
                <a:latin typeface="Tahoma" pitchFamily="34" charset="0"/>
                <a:cs typeface="Tahoma" pitchFamily="34" charset="0"/>
              </a:rPr>
              <a:t>giao</a:t>
            </a:r>
            <a:r>
              <a:rPr lang="en-US" sz="2200" b="1" dirty="0">
                <a:latin typeface="Tahoma" pitchFamily="34" charset="0"/>
                <a:cs typeface="Tahoma" pitchFamily="34" charset="0"/>
              </a:rPr>
              <a:t> </a:t>
            </a:r>
            <a:r>
              <a:rPr lang="en-US" sz="2200" b="1" dirty="0" err="1">
                <a:latin typeface="Tahoma" pitchFamily="34" charset="0"/>
                <a:cs typeface="Tahoma" pitchFamily="34" charset="0"/>
              </a:rPr>
              <a:t>thông</a:t>
            </a:r>
            <a:r>
              <a:rPr lang="en-US" sz="2200" b="1" dirty="0">
                <a:latin typeface="Tahoma" pitchFamily="34" charset="0"/>
                <a:cs typeface="Tahoma" pitchFamily="34" charset="0"/>
              </a:rPr>
              <a:t> </a:t>
            </a:r>
            <a:r>
              <a:rPr lang="en-US" sz="2200" b="1" dirty="0" err="1">
                <a:latin typeface="Tahoma" pitchFamily="34" charset="0"/>
                <a:cs typeface="Tahoma" pitchFamily="34" charset="0"/>
              </a:rPr>
              <a:t>đường</a:t>
            </a:r>
            <a:r>
              <a:rPr lang="en-US" sz="2200" b="1" dirty="0">
                <a:latin typeface="Tahoma" pitchFamily="34" charset="0"/>
                <a:cs typeface="Tahoma" pitchFamily="34" charset="0"/>
              </a:rPr>
              <a:t> </a:t>
            </a:r>
            <a:r>
              <a:rPr lang="en-US" sz="2200" b="1" dirty="0" err="1">
                <a:latin typeface="Tahoma" pitchFamily="34" charset="0"/>
                <a:cs typeface="Tahoma" pitchFamily="34" charset="0"/>
              </a:rPr>
              <a:t>bộ</a:t>
            </a:r>
            <a:r>
              <a:rPr lang="en-US" sz="2200" b="1" dirty="0">
                <a:latin typeface="Tahoma" pitchFamily="34" charset="0"/>
                <a:cs typeface="Tahoma" pitchFamily="34" charset="0"/>
              </a:rPr>
              <a:t>:</a:t>
            </a:r>
            <a:br>
              <a:rPr lang="en-US" sz="2200" b="1" dirty="0">
                <a:latin typeface="Tahoma" pitchFamily="34" charset="0"/>
                <a:cs typeface="Tahoma" pitchFamily="34" charset="0"/>
              </a:rPr>
            </a:br>
            <a:endParaRPr lang="en-US" sz="4400" b="1" dirty="0">
              <a:solidFill>
                <a:schemeClr val="tx2">
                  <a:lumMod val="75000"/>
                </a:schemeClr>
              </a:solidFill>
              <a:latin typeface="+mj-lt"/>
              <a:cs typeface="+mj-cs"/>
            </a:endParaRPr>
          </a:p>
        </p:txBody>
      </p:sp>
      <p:sp>
        <p:nvSpPr>
          <p:cNvPr id="8" name="Rounded Rectangle 7"/>
          <p:cNvSpPr/>
          <p:nvPr/>
        </p:nvSpPr>
        <p:spPr>
          <a:xfrm>
            <a:off x="6400800" y="838200"/>
            <a:ext cx="914400" cy="76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3418306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2"/>
          </p:nvPr>
        </p:nvSpPr>
        <p:spPr bwMode="auto">
          <a:noFill/>
          <a:ln>
            <a:miter lim="800000"/>
            <a:headEnd/>
            <a:tailEnd/>
          </a:ln>
        </p:spPr>
        <p:txBody>
          <a:bodyPr/>
          <a:lstStyle/>
          <a:p>
            <a:fld id="{7B605F53-FA7F-492B-8EE6-A080A4D00766}" type="slidenum">
              <a:rPr lang="en-US" altLang="en-US"/>
              <a:pPr/>
              <a:t>15</a:t>
            </a:fld>
            <a:endParaRPr lang="en-US" altLang="en-US"/>
          </a:p>
        </p:txBody>
      </p:sp>
      <p:sp>
        <p:nvSpPr>
          <p:cNvPr id="9" name="Content Placeholder 8"/>
          <p:cNvSpPr>
            <a:spLocks noGrp="1"/>
          </p:cNvSpPr>
          <p:nvPr>
            <p:ph idx="1"/>
          </p:nvPr>
        </p:nvSpPr>
        <p:spPr>
          <a:xfrm>
            <a:off x="457200" y="1676400"/>
            <a:ext cx="8229600" cy="4724400"/>
          </a:xfrm>
          <a:prstGeom prst="roundRect">
            <a:avLst/>
          </a:prstGeom>
          <a:noFill/>
          <a:ln>
            <a:solidFill>
              <a:srgbClr val="800000"/>
            </a:solidFill>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200000"/>
              </a:lnSpc>
              <a:buFont typeface="Arial" panose="020B0604020202020204" pitchFamily="34" charset="0"/>
              <a:buAutoNum type="arabicParenR"/>
              <a:defRPr/>
            </a:pPr>
            <a:r>
              <a:rPr lang="en-US" sz="2000" b="1" u="sng" dirty="0" err="1" smtClean="0">
                <a:solidFill>
                  <a:schemeClr val="tx1"/>
                </a:solidFill>
                <a:latin typeface="Tahoma" pitchFamily="34" charset="0"/>
                <a:ea typeface="ＭＳ Ｐゴシック" pitchFamily="34" charset="-128"/>
                <a:cs typeface="Tahoma" pitchFamily="34" charset="0"/>
              </a:rPr>
              <a:t>Người</a:t>
            </a:r>
            <a:r>
              <a:rPr lang="en-US" sz="2000" b="1" u="sng" dirty="0" smtClean="0">
                <a:solidFill>
                  <a:schemeClr val="tx1"/>
                </a:solidFill>
                <a:latin typeface="Tahoma" pitchFamily="34" charset="0"/>
                <a:ea typeface="ＭＳ Ｐゴシック" pitchFamily="34" charset="-128"/>
                <a:cs typeface="Tahoma" pitchFamily="34" charset="0"/>
              </a:rPr>
              <a:t> </a:t>
            </a:r>
            <a:r>
              <a:rPr lang="en-US" sz="2000" b="1" u="sng" dirty="0" err="1" smtClean="0">
                <a:solidFill>
                  <a:schemeClr val="tx1"/>
                </a:solidFill>
                <a:latin typeface="Tahoma" pitchFamily="34" charset="0"/>
                <a:ea typeface="ＭＳ Ｐゴシック" pitchFamily="34" charset="-128"/>
                <a:cs typeface="Tahoma" pitchFamily="34" charset="0"/>
              </a:rPr>
              <a:t>đi</a:t>
            </a:r>
            <a:r>
              <a:rPr lang="en-US" sz="2000" b="1" u="sng" dirty="0" smtClean="0">
                <a:solidFill>
                  <a:schemeClr val="tx1"/>
                </a:solidFill>
                <a:latin typeface="Tahoma" pitchFamily="34" charset="0"/>
                <a:ea typeface="ＭＳ Ｐゴシック" pitchFamily="34" charset="-128"/>
                <a:cs typeface="Tahoma" pitchFamily="34" charset="0"/>
              </a:rPr>
              <a:t> </a:t>
            </a:r>
            <a:r>
              <a:rPr lang="en-US" sz="2000" b="1" u="sng" dirty="0" err="1" smtClean="0">
                <a:solidFill>
                  <a:schemeClr val="tx1"/>
                </a:solidFill>
                <a:latin typeface="Tahoma" pitchFamily="34" charset="0"/>
                <a:ea typeface="ＭＳ Ｐゴシック" pitchFamily="34" charset="-128"/>
                <a:cs typeface="Tahoma" pitchFamily="34" charset="0"/>
              </a:rPr>
              <a:t>bộ</a:t>
            </a:r>
            <a:r>
              <a:rPr lang="en-US" sz="2000" b="1" u="sng"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phải</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đi</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trên</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hè</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phố</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trường</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hợp</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đường</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không</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có</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hè</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phố</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thì</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phải</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đi</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sát</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mép</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đường</a:t>
            </a:r>
            <a:r>
              <a:rPr lang="en-US" sz="1800" b="1" dirty="0" smtClean="0">
                <a:solidFill>
                  <a:schemeClr val="tx1"/>
                </a:solidFill>
                <a:latin typeface="Tahoma" pitchFamily="34" charset="0"/>
                <a:ea typeface="ＭＳ Ｐゴシック" pitchFamily="34" charset="-128"/>
                <a:cs typeface="Tahoma" pitchFamily="34" charset="0"/>
              </a:rPr>
              <a:t>;</a:t>
            </a:r>
          </a:p>
          <a:p>
            <a:pPr algn="just">
              <a:lnSpc>
                <a:spcPct val="200000"/>
              </a:lnSpc>
              <a:buFont typeface="Arial" charset="0"/>
              <a:buNone/>
              <a:defRPr/>
            </a:pP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Chỉ</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được</a:t>
            </a:r>
            <a:r>
              <a:rPr lang="en-US" sz="1800" b="1" dirty="0" smtClean="0">
                <a:solidFill>
                  <a:schemeClr val="tx1"/>
                </a:solidFill>
                <a:latin typeface="Tahoma" pitchFamily="34" charset="0"/>
                <a:ea typeface="ＭＳ Ｐゴシック" pitchFamily="34" charset="-128"/>
                <a:cs typeface="Tahoma" pitchFamily="34" charset="0"/>
              </a:rPr>
              <a:t> qua </a:t>
            </a:r>
            <a:r>
              <a:rPr lang="en-US" sz="1800" b="1" dirty="0" err="1" smtClean="0">
                <a:solidFill>
                  <a:schemeClr val="tx1"/>
                </a:solidFill>
                <a:latin typeface="Tahoma" pitchFamily="34" charset="0"/>
                <a:ea typeface="ＭＳ Ｐゴシック" pitchFamily="34" charset="-128"/>
                <a:cs typeface="Tahoma" pitchFamily="34" charset="0"/>
              </a:rPr>
              <a:t>đường</a:t>
            </a:r>
            <a:r>
              <a:rPr lang="en-US" sz="1800" b="1" dirty="0" smtClean="0">
                <a:solidFill>
                  <a:schemeClr val="tx1"/>
                </a:solidFill>
                <a:latin typeface="Tahoma" pitchFamily="34" charset="0"/>
                <a:ea typeface="ＭＳ Ｐゴシック" pitchFamily="34" charset="-128"/>
                <a:cs typeface="Tahoma" pitchFamily="34" charset="0"/>
              </a:rPr>
              <a:t> ở </a:t>
            </a:r>
            <a:r>
              <a:rPr lang="en-US" sz="1800" b="1" dirty="0" err="1" smtClean="0">
                <a:solidFill>
                  <a:schemeClr val="tx1"/>
                </a:solidFill>
                <a:latin typeface="Tahoma" pitchFamily="34" charset="0"/>
                <a:ea typeface="ＭＳ Ｐゴシック" pitchFamily="34" charset="-128"/>
                <a:cs typeface="Tahoma" pitchFamily="34" charset="0"/>
              </a:rPr>
              <a:t>những</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nơi</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có</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đèn</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tín</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hiệu</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có</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vạch</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kẻ</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đường</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hoặc</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có</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cầu</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vượt</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hầm</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dành</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cho</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người</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đi</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bộ</a:t>
            </a:r>
            <a:r>
              <a:rPr lang="en-US" sz="1800" b="1" dirty="0" smtClean="0">
                <a:solidFill>
                  <a:schemeClr val="tx1"/>
                </a:solidFill>
                <a:latin typeface="Tahoma" pitchFamily="34" charset="0"/>
                <a:ea typeface="ＭＳ Ｐゴシック" pitchFamily="34" charset="-128"/>
                <a:cs typeface="Tahoma" pitchFamily="34" charset="0"/>
              </a:rPr>
              <a:t>;</a:t>
            </a:r>
          </a:p>
          <a:p>
            <a:pPr algn="just">
              <a:lnSpc>
                <a:spcPct val="200000"/>
              </a:lnSpc>
              <a:buFont typeface="Arial" charset="0"/>
              <a:buNone/>
              <a:defRPr/>
            </a:pP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Tuân</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thủ</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tín</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hiệu</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chỉ</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dẫn</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phải</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chú</a:t>
            </a:r>
            <a:r>
              <a:rPr lang="en-US" sz="1800" b="1" dirty="0" smtClean="0">
                <a:solidFill>
                  <a:schemeClr val="tx1"/>
                </a:solidFill>
                <a:latin typeface="Tahoma" pitchFamily="34" charset="0"/>
                <a:ea typeface="ＭＳ Ｐゴシック" pitchFamily="34" charset="-128"/>
                <a:cs typeface="Tahoma" pitchFamily="34" charset="0"/>
              </a:rPr>
              <a:t> ý </a:t>
            </a:r>
            <a:r>
              <a:rPr lang="en-US" sz="1800" b="1" dirty="0" err="1" smtClean="0">
                <a:solidFill>
                  <a:schemeClr val="tx1"/>
                </a:solidFill>
                <a:latin typeface="Tahoma" pitchFamily="34" charset="0"/>
                <a:ea typeface="ＭＳ Ｐゴシック" pitchFamily="34" charset="-128"/>
                <a:cs typeface="Tahoma" pitchFamily="34" charset="0"/>
              </a:rPr>
              <a:t>quan</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sát</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chỉ</a:t>
            </a:r>
            <a:r>
              <a:rPr lang="en-US" sz="1800" b="1" dirty="0" smtClean="0">
                <a:solidFill>
                  <a:schemeClr val="tx1"/>
                </a:solidFill>
                <a:latin typeface="Tahoma" pitchFamily="34" charset="0"/>
                <a:ea typeface="ＭＳ Ｐゴシック" pitchFamily="34" charset="-128"/>
                <a:cs typeface="Tahoma" pitchFamily="34" charset="0"/>
              </a:rPr>
              <a:t> qua </a:t>
            </a:r>
            <a:r>
              <a:rPr lang="en-US" sz="1800" b="1" dirty="0" err="1" smtClean="0">
                <a:solidFill>
                  <a:schemeClr val="tx1"/>
                </a:solidFill>
                <a:latin typeface="Tahoma" pitchFamily="34" charset="0"/>
                <a:ea typeface="ＭＳ Ｐゴシック" pitchFamily="34" charset="-128"/>
                <a:cs typeface="Tahoma" pitchFamily="34" charset="0"/>
              </a:rPr>
              <a:t>đường</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khi</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bảo</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đảm</a:t>
            </a:r>
            <a:r>
              <a:rPr lang="en-US" sz="1800" b="1" dirty="0" smtClean="0">
                <a:solidFill>
                  <a:schemeClr val="tx1"/>
                </a:solidFill>
                <a:latin typeface="Tahoma" pitchFamily="34" charset="0"/>
                <a:ea typeface="ＭＳ Ｐゴシック" pitchFamily="34" charset="-128"/>
                <a:cs typeface="Tahoma" pitchFamily="34" charset="0"/>
              </a:rPr>
              <a:t> an </a:t>
            </a:r>
            <a:r>
              <a:rPr lang="en-US" sz="1800" b="1" dirty="0" err="1" smtClean="0">
                <a:solidFill>
                  <a:schemeClr val="tx1"/>
                </a:solidFill>
                <a:latin typeface="Tahoma" pitchFamily="34" charset="0"/>
                <a:ea typeface="ＭＳ Ｐゴシック" pitchFamily="34" charset="-128"/>
                <a:cs typeface="Tahoma" pitchFamily="34" charset="0"/>
              </a:rPr>
              <a:t>toàn</a:t>
            </a:r>
            <a:r>
              <a:rPr lang="en-US" sz="1800" b="1" dirty="0" smtClean="0">
                <a:solidFill>
                  <a:schemeClr val="tx1"/>
                </a:solidFill>
                <a:latin typeface="Tahoma" pitchFamily="34" charset="0"/>
                <a:ea typeface="ＭＳ Ｐゴシック" pitchFamily="34" charset="-128"/>
                <a:cs typeface="Tahoma" pitchFamily="34" charset="0"/>
              </a:rPr>
              <a:t>; </a:t>
            </a:r>
          </a:p>
          <a:p>
            <a:pPr algn="just">
              <a:lnSpc>
                <a:spcPct val="200000"/>
              </a:lnSpc>
              <a:buFont typeface="Arial" charset="0"/>
              <a:buNone/>
              <a:defRPr/>
            </a:pPr>
            <a:r>
              <a:rPr lang="en-US" sz="1800" b="1" dirty="0" smtClean="0">
                <a:solidFill>
                  <a:schemeClr val="tx1"/>
                </a:solidFill>
                <a:latin typeface="Tahoma" pitchFamily="34" charset="0"/>
                <a:ea typeface="ＭＳ Ｐゴシック" pitchFamily="34" charset="-128"/>
                <a:cs typeface="Tahoma" pitchFamily="34" charset="0"/>
              </a:rPr>
              <a:t>	</a:t>
            </a:r>
            <a:r>
              <a:rPr lang="en-US" sz="2000" b="1" dirty="0" err="1" smtClean="0">
                <a:solidFill>
                  <a:srgbClr val="FF0000"/>
                </a:solidFill>
                <a:latin typeface="Tahoma" pitchFamily="34" charset="0"/>
                <a:ea typeface="ＭＳ Ｐゴシック" pitchFamily="34" charset="-128"/>
                <a:cs typeface="Tahoma" pitchFamily="34" charset="0"/>
              </a:rPr>
              <a:t>Không</a:t>
            </a:r>
            <a:r>
              <a:rPr lang="en-US" sz="2000" b="1" dirty="0" smtClean="0">
                <a:solidFill>
                  <a:srgbClr val="FF0000"/>
                </a:solidFill>
                <a:latin typeface="Tahoma" pitchFamily="34" charset="0"/>
                <a:ea typeface="ＭＳ Ｐゴシック" pitchFamily="34" charset="-128"/>
                <a:cs typeface="Tahoma" pitchFamily="34" charset="0"/>
              </a:rPr>
              <a:t> </a:t>
            </a:r>
            <a:r>
              <a:rPr lang="en-US" sz="2000" b="1" dirty="0" err="1" smtClean="0">
                <a:solidFill>
                  <a:srgbClr val="FF0000"/>
                </a:solidFill>
                <a:latin typeface="Tahoma" pitchFamily="34" charset="0"/>
                <a:ea typeface="ＭＳ Ｐゴシック" pitchFamily="34" charset="-128"/>
                <a:cs typeface="Tahoma" pitchFamily="34" charset="0"/>
              </a:rPr>
              <a:t>được</a:t>
            </a:r>
            <a:r>
              <a:rPr lang="en-US" sz="2000" b="1" dirty="0" smtClean="0">
                <a:solidFill>
                  <a:srgbClr val="FF0000"/>
                </a:solidFill>
                <a:latin typeface="Tahoma" pitchFamily="34" charset="0"/>
                <a:ea typeface="ＭＳ Ｐゴシック" pitchFamily="34" charset="-128"/>
                <a:cs typeface="Tahoma" pitchFamily="34" charset="0"/>
              </a:rPr>
              <a:t>:</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vượt</a:t>
            </a:r>
            <a:r>
              <a:rPr lang="en-US" sz="1800" b="1" dirty="0" smtClean="0">
                <a:solidFill>
                  <a:schemeClr val="tx1"/>
                </a:solidFill>
                <a:latin typeface="Tahoma" pitchFamily="34" charset="0"/>
                <a:ea typeface="ＭＳ Ｐゴシック" pitchFamily="34" charset="-128"/>
                <a:cs typeface="Tahoma" pitchFamily="34" charset="0"/>
              </a:rPr>
              <a:t> qua </a:t>
            </a:r>
            <a:r>
              <a:rPr lang="en-US" sz="1800" b="1" dirty="0" err="1" smtClean="0">
                <a:solidFill>
                  <a:schemeClr val="tx1"/>
                </a:solidFill>
                <a:latin typeface="Tahoma" pitchFamily="34" charset="0"/>
                <a:ea typeface="ＭＳ Ｐゴシック" pitchFamily="34" charset="-128"/>
                <a:cs typeface="Tahoma" pitchFamily="34" charset="0"/>
              </a:rPr>
              <a:t>dải</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phân</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cách</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đu</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bám</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vào</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phương</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tiện</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giao</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thông</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đang</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chạy</a:t>
            </a:r>
            <a:r>
              <a:rPr lang="en-US" sz="1800" b="1" dirty="0" smtClean="0">
                <a:solidFill>
                  <a:schemeClr val="tx1"/>
                </a:solidFill>
                <a:latin typeface="Tahoma" pitchFamily="34" charset="0"/>
                <a:ea typeface="ＭＳ Ｐゴシック" pitchFamily="34" charset="-128"/>
                <a:cs typeface="Tahoma" pitchFamily="34" charset="0"/>
              </a:rPr>
              <a:t>.</a:t>
            </a:r>
          </a:p>
        </p:txBody>
      </p:sp>
      <p:sp>
        <p:nvSpPr>
          <p:cNvPr id="6" name="Title 2"/>
          <p:cNvSpPr txBox="1">
            <a:spLocks/>
          </p:cNvSpPr>
          <p:nvPr/>
        </p:nvSpPr>
        <p:spPr bwMode="auto">
          <a:xfrm>
            <a:off x="838200" y="76200"/>
            <a:ext cx="8153400" cy="381000"/>
          </a:xfrm>
          <a:prstGeom prst="rect">
            <a:avLst/>
          </a:prstGeom>
          <a:noFill/>
          <a:ln w="9525">
            <a:noFill/>
            <a:miter lim="800000"/>
            <a:headEnd/>
            <a:tailEnd/>
          </a:ln>
        </p:spPr>
        <p:txBody>
          <a:bodyPr anchor="ctr"/>
          <a:lstStyle/>
          <a:p>
            <a:pPr>
              <a:defRPr/>
            </a:pPr>
            <a:r>
              <a:rPr lang="en-US" sz="2400" b="1" dirty="0">
                <a:latin typeface="+mj-lt"/>
                <a:cs typeface="+mj-cs"/>
              </a:rPr>
              <a:t/>
            </a:r>
            <a:br>
              <a:rPr lang="en-US" sz="2400" b="1" dirty="0">
                <a:latin typeface="+mj-lt"/>
                <a:cs typeface="+mj-cs"/>
              </a:rPr>
            </a:br>
            <a:r>
              <a:rPr lang="en-US" sz="2400" b="1" dirty="0">
                <a:latin typeface="+mj-lt"/>
                <a:cs typeface="+mj-cs"/>
              </a:rPr>
              <a:t/>
            </a:r>
            <a:br>
              <a:rPr lang="en-US" sz="2400" b="1" dirty="0">
                <a:latin typeface="+mj-lt"/>
                <a:cs typeface="+mj-cs"/>
              </a:rPr>
            </a:br>
            <a:r>
              <a:rPr lang="en-US" sz="2200" b="1" dirty="0">
                <a:latin typeface="Tahoma" pitchFamily="34" charset="0"/>
                <a:cs typeface="Tahoma" pitchFamily="34" charset="0"/>
              </a:rPr>
              <a:t>2. </a:t>
            </a:r>
            <a:r>
              <a:rPr lang="en-US" sz="2200" b="1" dirty="0" err="1">
                <a:latin typeface="Tahoma" pitchFamily="34" charset="0"/>
                <a:cs typeface="Tahoma" pitchFamily="34" charset="0"/>
              </a:rPr>
              <a:t>Các</a:t>
            </a:r>
            <a:r>
              <a:rPr lang="en-US" sz="2200" b="1" dirty="0">
                <a:latin typeface="Tahoma" pitchFamily="34" charset="0"/>
                <a:cs typeface="Tahoma" pitchFamily="34" charset="0"/>
              </a:rPr>
              <a:t> </a:t>
            </a:r>
            <a:r>
              <a:rPr lang="en-US" sz="2200" b="1" dirty="0" err="1">
                <a:latin typeface="Tahoma" pitchFamily="34" charset="0"/>
                <a:cs typeface="Tahoma" pitchFamily="34" charset="0"/>
              </a:rPr>
              <a:t>quy</a:t>
            </a:r>
            <a:r>
              <a:rPr lang="en-US" sz="2200" b="1" dirty="0">
                <a:latin typeface="Tahoma" pitchFamily="34" charset="0"/>
                <a:cs typeface="Tahoma" pitchFamily="34" charset="0"/>
              </a:rPr>
              <a:t> </a:t>
            </a:r>
            <a:r>
              <a:rPr lang="en-US" sz="2200" b="1" dirty="0" err="1">
                <a:latin typeface="Tahoma" pitchFamily="34" charset="0"/>
                <a:cs typeface="Tahoma" pitchFamily="34" charset="0"/>
              </a:rPr>
              <a:t>tắc</a:t>
            </a:r>
            <a:r>
              <a:rPr lang="en-US" sz="2200" b="1" dirty="0">
                <a:latin typeface="Tahoma" pitchFamily="34" charset="0"/>
                <a:cs typeface="Tahoma" pitchFamily="34" charset="0"/>
              </a:rPr>
              <a:t> </a:t>
            </a:r>
            <a:r>
              <a:rPr lang="en-US" sz="2200" b="1" dirty="0" err="1">
                <a:latin typeface="Tahoma" pitchFamily="34" charset="0"/>
                <a:cs typeface="Tahoma" pitchFamily="34" charset="0"/>
              </a:rPr>
              <a:t>giao</a:t>
            </a:r>
            <a:r>
              <a:rPr lang="en-US" sz="2200" b="1" dirty="0">
                <a:latin typeface="Tahoma" pitchFamily="34" charset="0"/>
                <a:cs typeface="Tahoma" pitchFamily="34" charset="0"/>
              </a:rPr>
              <a:t> </a:t>
            </a:r>
            <a:r>
              <a:rPr lang="en-US" sz="2200" b="1" dirty="0" err="1">
                <a:latin typeface="Tahoma" pitchFamily="34" charset="0"/>
                <a:cs typeface="Tahoma" pitchFamily="34" charset="0"/>
              </a:rPr>
              <a:t>thông</a:t>
            </a:r>
            <a:r>
              <a:rPr lang="en-US" sz="2200" b="1" dirty="0">
                <a:latin typeface="Tahoma" pitchFamily="34" charset="0"/>
                <a:cs typeface="Tahoma" pitchFamily="34" charset="0"/>
              </a:rPr>
              <a:t> </a:t>
            </a:r>
            <a:r>
              <a:rPr lang="en-US" sz="2200" b="1" dirty="0" err="1">
                <a:latin typeface="Tahoma" pitchFamily="34" charset="0"/>
                <a:cs typeface="Tahoma" pitchFamily="34" charset="0"/>
              </a:rPr>
              <a:t>đường</a:t>
            </a:r>
            <a:r>
              <a:rPr lang="en-US" sz="2200" b="1" dirty="0">
                <a:latin typeface="Tahoma" pitchFamily="34" charset="0"/>
                <a:cs typeface="Tahoma" pitchFamily="34" charset="0"/>
              </a:rPr>
              <a:t> </a:t>
            </a:r>
            <a:r>
              <a:rPr lang="en-US" sz="2200" b="1" dirty="0" err="1">
                <a:latin typeface="Tahoma" pitchFamily="34" charset="0"/>
                <a:cs typeface="Tahoma" pitchFamily="34" charset="0"/>
              </a:rPr>
              <a:t>bộ</a:t>
            </a:r>
            <a:r>
              <a:rPr lang="en-US" sz="2200" b="1" dirty="0">
                <a:latin typeface="Tahoma" pitchFamily="34" charset="0"/>
                <a:cs typeface="Tahoma" pitchFamily="34" charset="0"/>
              </a:rPr>
              <a:t>:</a:t>
            </a:r>
            <a:br>
              <a:rPr lang="en-US" sz="2200" b="1" dirty="0">
                <a:latin typeface="Tahoma" pitchFamily="34" charset="0"/>
                <a:cs typeface="Tahoma" pitchFamily="34" charset="0"/>
              </a:rPr>
            </a:br>
            <a:endParaRPr lang="en-US" sz="4400" b="1" dirty="0">
              <a:solidFill>
                <a:schemeClr val="tx2">
                  <a:lumMod val="75000"/>
                </a:schemeClr>
              </a:solidFill>
              <a:latin typeface="+mj-lt"/>
              <a:cs typeface="+mj-cs"/>
            </a:endParaRPr>
          </a:p>
        </p:txBody>
      </p:sp>
      <p:sp>
        <p:nvSpPr>
          <p:cNvPr id="7" name="Rectangle 6"/>
          <p:cNvSpPr>
            <a:spLocks noChangeArrowheads="1"/>
          </p:cNvSpPr>
          <p:nvPr/>
        </p:nvSpPr>
        <p:spPr bwMode="auto">
          <a:xfrm>
            <a:off x="457200" y="838200"/>
            <a:ext cx="6172200" cy="554038"/>
          </a:xfrm>
          <a:prstGeom prst="rect">
            <a:avLst/>
          </a:prstGeom>
          <a:solidFill>
            <a:srgbClr val="0070C0"/>
          </a:solidFill>
          <a:ln w="9525">
            <a:noFill/>
            <a:miter lim="800000"/>
            <a:headEnd/>
            <a:tailEnd/>
          </a:ln>
          <a:effectLst>
            <a:outerShdw blurRad="50800" dist="38100" dir="2700000" algn="tl" rotWithShape="0">
              <a:prstClr val="black">
                <a:alpha val="40000"/>
              </a:prstClr>
            </a:outerShdw>
          </a:effectLst>
        </p:spPr>
        <p:txBody>
          <a:bodyPr>
            <a:spAutoFit/>
          </a:bodyPr>
          <a:lstStyle/>
          <a:p>
            <a:pPr algn="ctr" eaLnBrk="1" hangingPunct="1">
              <a:lnSpc>
                <a:spcPct val="150000"/>
              </a:lnSpc>
              <a:defRPr/>
            </a:pPr>
            <a:r>
              <a:rPr lang="en-US" sz="2000" b="1" dirty="0">
                <a:solidFill>
                  <a:schemeClr val="bg1"/>
                </a:solidFill>
                <a:latin typeface="Tahoma" pitchFamily="34" charset="0"/>
                <a:cs typeface="Tahoma" pitchFamily="34" charset="0"/>
              </a:rPr>
              <a:t> </a:t>
            </a:r>
            <a:r>
              <a:rPr lang="en-US" sz="2000" b="1" dirty="0" err="1">
                <a:solidFill>
                  <a:schemeClr val="bg1"/>
                </a:solidFill>
                <a:latin typeface="Tahoma" pitchFamily="34" charset="0"/>
                <a:cs typeface="Tahoma" pitchFamily="34" charset="0"/>
              </a:rPr>
              <a:t>Tìm</a:t>
            </a:r>
            <a:r>
              <a:rPr lang="en-US" sz="2000" b="1" dirty="0">
                <a:solidFill>
                  <a:schemeClr val="bg1"/>
                </a:solidFill>
                <a:latin typeface="Tahoma" pitchFamily="34" charset="0"/>
                <a:cs typeface="Tahoma" pitchFamily="34" charset="0"/>
              </a:rPr>
              <a:t> </a:t>
            </a:r>
            <a:r>
              <a:rPr lang="en-US" sz="2000" b="1" dirty="0" err="1">
                <a:solidFill>
                  <a:schemeClr val="bg1"/>
                </a:solidFill>
                <a:latin typeface="Tahoma" pitchFamily="34" charset="0"/>
                <a:cs typeface="Tahoma" pitchFamily="34" charset="0"/>
              </a:rPr>
              <a:t>hiểu</a:t>
            </a:r>
            <a:r>
              <a:rPr lang="en-US" sz="2000" b="1" dirty="0">
                <a:solidFill>
                  <a:schemeClr val="bg1"/>
                </a:solidFill>
                <a:latin typeface="Tahoma" pitchFamily="34" charset="0"/>
                <a:cs typeface="Tahoma" pitchFamily="34" charset="0"/>
              </a:rPr>
              <a:t> </a:t>
            </a:r>
            <a:r>
              <a:rPr lang="en-US" sz="2000" b="1" dirty="0" err="1">
                <a:solidFill>
                  <a:schemeClr val="bg1"/>
                </a:solidFill>
                <a:latin typeface="Tahoma" pitchFamily="34" charset="0"/>
                <a:cs typeface="Tahoma" pitchFamily="34" charset="0"/>
              </a:rPr>
              <a:t>một</a:t>
            </a:r>
            <a:r>
              <a:rPr lang="en-US" sz="2000" b="1" dirty="0">
                <a:solidFill>
                  <a:schemeClr val="bg1"/>
                </a:solidFill>
                <a:latin typeface="Tahoma" pitchFamily="34" charset="0"/>
                <a:cs typeface="Tahoma" pitchFamily="34" charset="0"/>
              </a:rPr>
              <a:t> </a:t>
            </a:r>
            <a:r>
              <a:rPr lang="en-US" sz="2000" b="1" dirty="0" err="1">
                <a:solidFill>
                  <a:schemeClr val="bg1"/>
                </a:solidFill>
                <a:latin typeface="Tahoma" pitchFamily="34" charset="0"/>
                <a:cs typeface="Tahoma" pitchFamily="34" charset="0"/>
              </a:rPr>
              <a:t>số</a:t>
            </a:r>
            <a:r>
              <a:rPr lang="en-US" sz="2000" b="1" dirty="0">
                <a:solidFill>
                  <a:schemeClr val="bg1"/>
                </a:solidFill>
                <a:latin typeface="Tahoma" pitchFamily="34" charset="0"/>
                <a:cs typeface="Tahoma" pitchFamily="34" charset="0"/>
              </a:rPr>
              <a:t> </a:t>
            </a:r>
            <a:r>
              <a:rPr lang="en-US" sz="2000" b="1" dirty="0" err="1">
                <a:solidFill>
                  <a:schemeClr val="bg1"/>
                </a:solidFill>
                <a:latin typeface="Tahoma" pitchFamily="34" charset="0"/>
                <a:cs typeface="Tahoma" pitchFamily="34" charset="0"/>
              </a:rPr>
              <a:t>quy</a:t>
            </a:r>
            <a:r>
              <a:rPr lang="en-US" sz="2000" b="1" dirty="0">
                <a:solidFill>
                  <a:schemeClr val="bg1"/>
                </a:solidFill>
                <a:latin typeface="Tahoma" pitchFamily="34" charset="0"/>
                <a:cs typeface="Tahoma" pitchFamily="34" charset="0"/>
              </a:rPr>
              <a:t> </a:t>
            </a:r>
            <a:r>
              <a:rPr lang="en-US" sz="2000" b="1" dirty="0" err="1">
                <a:solidFill>
                  <a:schemeClr val="bg1"/>
                </a:solidFill>
                <a:latin typeface="Tahoma" pitchFamily="34" charset="0"/>
                <a:cs typeface="Tahoma" pitchFamily="34" charset="0"/>
              </a:rPr>
              <a:t>tắc</a:t>
            </a:r>
            <a:r>
              <a:rPr lang="en-US" sz="2000" b="1" dirty="0">
                <a:solidFill>
                  <a:schemeClr val="bg1"/>
                </a:solidFill>
                <a:latin typeface="Tahoma" pitchFamily="34" charset="0"/>
                <a:cs typeface="Tahoma" pitchFamily="34" charset="0"/>
              </a:rPr>
              <a:t> </a:t>
            </a:r>
            <a:r>
              <a:rPr lang="en-US" sz="2000" b="1" dirty="0" err="1">
                <a:solidFill>
                  <a:schemeClr val="bg1"/>
                </a:solidFill>
                <a:latin typeface="Tahoma" pitchFamily="34" charset="0"/>
                <a:cs typeface="Tahoma" pitchFamily="34" charset="0"/>
              </a:rPr>
              <a:t>giao</a:t>
            </a:r>
            <a:r>
              <a:rPr lang="en-US" sz="2000" b="1" dirty="0">
                <a:solidFill>
                  <a:schemeClr val="bg1"/>
                </a:solidFill>
                <a:latin typeface="Tahoma" pitchFamily="34" charset="0"/>
                <a:cs typeface="Tahoma" pitchFamily="34" charset="0"/>
              </a:rPr>
              <a:t> </a:t>
            </a:r>
            <a:r>
              <a:rPr lang="en-US" sz="2000" b="1" dirty="0" err="1">
                <a:solidFill>
                  <a:schemeClr val="bg1"/>
                </a:solidFill>
                <a:latin typeface="Tahoma" pitchFamily="34" charset="0"/>
                <a:cs typeface="Tahoma" pitchFamily="34" charset="0"/>
              </a:rPr>
              <a:t>thông</a:t>
            </a:r>
            <a:r>
              <a:rPr lang="en-US" sz="2000" b="1" dirty="0">
                <a:solidFill>
                  <a:schemeClr val="bg1"/>
                </a:solidFill>
                <a:latin typeface="Tahoma" pitchFamily="34" charset="0"/>
                <a:cs typeface="Tahoma" pitchFamily="34" charset="0"/>
              </a:rPr>
              <a:t> </a:t>
            </a:r>
            <a:r>
              <a:rPr lang="en-US" sz="2000" b="1" dirty="0" err="1">
                <a:solidFill>
                  <a:schemeClr val="bg1"/>
                </a:solidFill>
                <a:latin typeface="Tahoma" pitchFamily="34" charset="0"/>
                <a:cs typeface="Tahoma" pitchFamily="34" charset="0"/>
              </a:rPr>
              <a:t>đường</a:t>
            </a:r>
            <a:r>
              <a:rPr lang="en-US" sz="2000" b="1" dirty="0">
                <a:solidFill>
                  <a:schemeClr val="bg1"/>
                </a:solidFill>
                <a:latin typeface="Tahoma" pitchFamily="34" charset="0"/>
                <a:cs typeface="Tahoma" pitchFamily="34" charset="0"/>
              </a:rPr>
              <a:t> </a:t>
            </a:r>
            <a:r>
              <a:rPr lang="en-US" sz="2000" b="1" dirty="0" err="1">
                <a:solidFill>
                  <a:schemeClr val="bg1"/>
                </a:solidFill>
                <a:latin typeface="Tahoma" pitchFamily="34" charset="0"/>
                <a:cs typeface="Tahoma" pitchFamily="34" charset="0"/>
              </a:rPr>
              <a:t>bộ</a:t>
            </a:r>
            <a:endParaRPr lang="en-US" sz="2000" b="1" dirty="0">
              <a:solidFill>
                <a:schemeClr val="bg1"/>
              </a:solidFill>
              <a:latin typeface="Tahoma" pitchFamily="34" charset="0"/>
              <a:cs typeface="Tahoma" pitchFamily="34" charset="0"/>
            </a:endParaRPr>
          </a:p>
        </p:txBody>
      </p:sp>
    </p:spTree>
    <p:extLst>
      <p:ext uri="{BB962C8B-B14F-4D97-AF65-F5344CB8AC3E}">
        <p14:creationId xmlns:p14="http://schemas.microsoft.com/office/powerpoint/2010/main" val="1672425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20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2000"/>
                                        <p:tgtEl>
                                          <p:spTgt spid="7">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bg/>
                                          </p:spTgt>
                                        </p:tgtEl>
                                        <p:attrNameLst>
                                          <p:attrName>style.visibility</p:attrName>
                                        </p:attrNameLst>
                                      </p:cBhvr>
                                      <p:to>
                                        <p:strVal val="visible"/>
                                      </p:to>
                                    </p:set>
                                    <p:anim calcmode="lin" valueType="num">
                                      <p:cBhvr additive="base">
                                        <p:cTn id="15" dur="500" fill="hold"/>
                                        <p:tgtEl>
                                          <p:spTgt spid="9">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 calcmode="lin" valueType="num">
                                      <p:cBhvr additive="base">
                                        <p:cTn id="2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 calcmode="lin" valueType="num">
                                      <p:cBhvr additive="base">
                                        <p:cTn id="3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xEl>
                                              <p:pRg st="3" end="3"/>
                                            </p:txEl>
                                          </p:spTgt>
                                        </p:tgtEl>
                                        <p:attrNameLst>
                                          <p:attrName>style.visibility</p:attrName>
                                        </p:attrNameLst>
                                      </p:cBhvr>
                                      <p:to>
                                        <p:strVal val="visible"/>
                                      </p:to>
                                    </p:set>
                                    <p:anim calcmode="lin" valueType="num">
                                      <p:cBhvr additive="base">
                                        <p:cTn id="3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7" grpId="0"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2"/>
          </p:nvPr>
        </p:nvSpPr>
        <p:spPr bwMode="auto">
          <a:noFill/>
          <a:ln>
            <a:miter lim="800000"/>
            <a:headEnd/>
            <a:tailEnd/>
          </a:ln>
        </p:spPr>
        <p:txBody>
          <a:bodyPr/>
          <a:lstStyle/>
          <a:p>
            <a:fld id="{24CB397E-1A0C-411C-9EDC-BE1D0451D08D}" type="slidenum">
              <a:rPr lang="en-US" altLang="en-US"/>
              <a:pPr/>
              <a:t>16</a:t>
            </a:fld>
            <a:endParaRPr lang="en-US" altLang="en-US"/>
          </a:p>
        </p:txBody>
      </p:sp>
      <p:sp>
        <p:nvSpPr>
          <p:cNvPr id="9" name="Content Placeholder 8"/>
          <p:cNvSpPr>
            <a:spLocks noGrp="1"/>
          </p:cNvSpPr>
          <p:nvPr>
            <p:ph idx="1"/>
          </p:nvPr>
        </p:nvSpPr>
        <p:spPr>
          <a:xfrm>
            <a:off x="457200" y="1600200"/>
            <a:ext cx="8229600" cy="4419600"/>
          </a:xfrm>
          <a:prstGeom prst="roundRect">
            <a:avLst/>
          </a:prstGeom>
          <a:noFill/>
          <a:ln>
            <a:solidFill>
              <a:srgbClr val="800000"/>
            </a:solidFill>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200000"/>
              </a:lnSpc>
              <a:buFont typeface="Arial" panose="020B0604020202020204" pitchFamily="34" charset="0"/>
              <a:buNone/>
              <a:defRPr/>
            </a:pPr>
            <a:endParaRPr lang="en-US" sz="1800" b="1" dirty="0" err="1" smtClean="0">
              <a:solidFill>
                <a:schemeClr val="tx1"/>
              </a:solidFill>
              <a:latin typeface="Tahoma" pitchFamily="34" charset="0"/>
              <a:ea typeface="ＭＳ Ｐゴシック" pitchFamily="34" charset="-128"/>
              <a:cs typeface="Tahoma" pitchFamily="34" charset="0"/>
            </a:endParaRPr>
          </a:p>
          <a:p>
            <a:pPr algn="just">
              <a:lnSpc>
                <a:spcPct val="150000"/>
              </a:lnSpc>
              <a:buFont typeface="Arial" panose="020B0604020202020204" pitchFamily="34" charset="0"/>
              <a:buNone/>
              <a:defRPr/>
            </a:pPr>
            <a:r>
              <a:rPr lang="en-US" sz="1800" b="1" dirty="0" smtClean="0">
                <a:solidFill>
                  <a:schemeClr val="tx1"/>
                </a:solidFill>
                <a:latin typeface="Tahoma" pitchFamily="34" charset="0"/>
                <a:ea typeface="ＭＳ Ｐゴシック" pitchFamily="34" charset="-128"/>
                <a:cs typeface="Tahoma" pitchFamily="34" charset="0"/>
              </a:rPr>
              <a:t>2) </a:t>
            </a:r>
            <a:r>
              <a:rPr lang="en-US" sz="2000" b="1" u="sng" dirty="0" err="1" smtClean="0">
                <a:solidFill>
                  <a:schemeClr val="tx1"/>
                </a:solidFill>
                <a:latin typeface="Tahoma" pitchFamily="34" charset="0"/>
                <a:ea typeface="ＭＳ Ｐゴシック" pitchFamily="34" charset="-128"/>
                <a:cs typeface="Tahoma" pitchFamily="34" charset="0"/>
              </a:rPr>
              <a:t>Người</a:t>
            </a:r>
            <a:r>
              <a:rPr lang="en-US" sz="2000" b="1" u="sng" dirty="0" smtClean="0">
                <a:solidFill>
                  <a:schemeClr val="tx1"/>
                </a:solidFill>
                <a:latin typeface="Tahoma" pitchFamily="34" charset="0"/>
                <a:ea typeface="ＭＳ Ｐゴシック" pitchFamily="34" charset="-128"/>
                <a:cs typeface="Tahoma" pitchFamily="34" charset="0"/>
              </a:rPr>
              <a:t> </a:t>
            </a:r>
            <a:r>
              <a:rPr lang="en-US" sz="2000" b="1" u="sng" dirty="0" err="1" smtClean="0">
                <a:solidFill>
                  <a:schemeClr val="tx1"/>
                </a:solidFill>
                <a:latin typeface="Tahoma" pitchFamily="34" charset="0"/>
                <a:ea typeface="ＭＳ Ｐゴシック" pitchFamily="34" charset="-128"/>
                <a:cs typeface="Tahoma" pitchFamily="34" charset="0"/>
              </a:rPr>
              <a:t>điều</a:t>
            </a:r>
            <a:r>
              <a:rPr lang="en-US" sz="2000" b="1" u="sng" dirty="0" smtClean="0">
                <a:solidFill>
                  <a:schemeClr val="tx1"/>
                </a:solidFill>
                <a:latin typeface="Tahoma" pitchFamily="34" charset="0"/>
                <a:ea typeface="ＭＳ Ｐゴシック" pitchFamily="34" charset="-128"/>
                <a:cs typeface="Tahoma" pitchFamily="34" charset="0"/>
              </a:rPr>
              <a:t> </a:t>
            </a:r>
            <a:r>
              <a:rPr lang="en-US" sz="2000" b="1" u="sng" dirty="0" err="1" smtClean="0">
                <a:solidFill>
                  <a:schemeClr val="tx1"/>
                </a:solidFill>
                <a:latin typeface="Tahoma" pitchFamily="34" charset="0"/>
                <a:ea typeface="ＭＳ Ｐゴシック" pitchFamily="34" charset="-128"/>
                <a:cs typeface="Tahoma" pitchFamily="34" charset="0"/>
              </a:rPr>
              <a:t>khiển</a:t>
            </a:r>
            <a:r>
              <a:rPr lang="en-US" sz="2000" b="1" u="sng" dirty="0" smtClean="0">
                <a:solidFill>
                  <a:schemeClr val="tx1"/>
                </a:solidFill>
                <a:latin typeface="Tahoma" pitchFamily="34" charset="0"/>
                <a:ea typeface="ＭＳ Ｐゴシック" pitchFamily="34" charset="-128"/>
                <a:cs typeface="Tahoma" pitchFamily="34" charset="0"/>
              </a:rPr>
              <a:t> </a:t>
            </a:r>
            <a:r>
              <a:rPr lang="en-US" sz="2000" b="1" u="sng" dirty="0" err="1" smtClean="0">
                <a:solidFill>
                  <a:schemeClr val="tx1"/>
                </a:solidFill>
                <a:latin typeface="Tahoma" pitchFamily="34" charset="0"/>
                <a:ea typeface="ＭＳ Ｐゴシック" pitchFamily="34" charset="-128"/>
                <a:cs typeface="Tahoma" pitchFamily="34" charset="0"/>
              </a:rPr>
              <a:t>xe</a:t>
            </a:r>
            <a:r>
              <a:rPr lang="en-US" sz="2000" b="1" u="sng" dirty="0" smtClean="0">
                <a:solidFill>
                  <a:schemeClr val="tx1"/>
                </a:solidFill>
                <a:latin typeface="Tahoma" pitchFamily="34" charset="0"/>
                <a:ea typeface="ＭＳ Ｐゴシック" pitchFamily="34" charset="-128"/>
                <a:cs typeface="Tahoma" pitchFamily="34" charset="0"/>
              </a:rPr>
              <a:t> </a:t>
            </a:r>
            <a:r>
              <a:rPr lang="en-US" sz="2000" b="1" u="sng" dirty="0" err="1" smtClean="0">
                <a:solidFill>
                  <a:schemeClr val="tx1"/>
                </a:solidFill>
                <a:latin typeface="Tahoma" pitchFamily="34" charset="0"/>
                <a:ea typeface="ＭＳ Ｐゴシック" pitchFamily="34" charset="-128"/>
                <a:cs typeface="Tahoma" pitchFamily="34" charset="0"/>
              </a:rPr>
              <a:t>đạp</a:t>
            </a:r>
            <a:r>
              <a:rPr lang="en-US" sz="2000" b="1" u="sng" dirty="0" smtClean="0">
                <a:solidFill>
                  <a:schemeClr val="tx1"/>
                </a:solidFill>
                <a:latin typeface="Tahoma" pitchFamily="34" charset="0"/>
                <a:ea typeface="ＭＳ Ｐゴシック" pitchFamily="34" charset="-128"/>
                <a:cs typeface="Tahoma" pitchFamily="34" charset="0"/>
              </a:rPr>
              <a:t>:</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Trên</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đường</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một</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chiều</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có</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vạch</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kẻ</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phân</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làn</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phải</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đi</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trên</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làn</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đường</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bên</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phải</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trong</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cùng</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chỉ</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được</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chở</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một</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người</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hoặc</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chở</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thêm</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một</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trẻ</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em</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dưới</a:t>
            </a:r>
            <a:r>
              <a:rPr lang="en-US" sz="1800" b="1" dirty="0" smtClean="0">
                <a:solidFill>
                  <a:schemeClr val="tx1"/>
                </a:solidFill>
                <a:latin typeface="Tahoma" pitchFamily="34" charset="0"/>
                <a:ea typeface="ＭＳ Ｐゴシック" pitchFamily="34" charset="-128"/>
                <a:cs typeface="Tahoma" pitchFamily="34" charset="0"/>
              </a:rPr>
              <a:t> 7 </a:t>
            </a:r>
            <a:r>
              <a:rPr lang="en-US" sz="1800" b="1" dirty="0" err="1" smtClean="0">
                <a:solidFill>
                  <a:schemeClr val="tx1"/>
                </a:solidFill>
                <a:latin typeface="Tahoma" pitchFamily="34" charset="0"/>
                <a:ea typeface="ＭＳ Ｐゴシック" pitchFamily="34" charset="-128"/>
                <a:cs typeface="Tahoma" pitchFamily="34" charset="0"/>
              </a:rPr>
              <a:t>tuổi</a:t>
            </a:r>
            <a:r>
              <a:rPr lang="en-US" sz="1800" b="1" dirty="0" smtClean="0">
                <a:solidFill>
                  <a:schemeClr val="tx1"/>
                </a:solidFill>
                <a:latin typeface="Tahoma" pitchFamily="34" charset="0"/>
                <a:ea typeface="ＭＳ Ｐゴシック" pitchFamily="34" charset="-128"/>
                <a:cs typeface="Tahoma" pitchFamily="34" charset="0"/>
              </a:rPr>
              <a:t>; </a:t>
            </a:r>
          </a:p>
          <a:p>
            <a:pPr algn="just">
              <a:lnSpc>
                <a:spcPct val="150000"/>
              </a:lnSpc>
              <a:buFont typeface="Arial" panose="020B0604020202020204" pitchFamily="34" charset="0"/>
              <a:buNone/>
              <a:defRPr/>
            </a:pPr>
            <a:r>
              <a:rPr lang="en-US" sz="2400" b="1" u="sng" dirty="0" err="1" smtClean="0">
                <a:solidFill>
                  <a:srgbClr val="FF0000"/>
                </a:solidFill>
                <a:latin typeface="Tahoma" pitchFamily="34" charset="0"/>
                <a:ea typeface="ＭＳ Ｐゴシック" pitchFamily="34" charset="-128"/>
                <a:cs typeface="Tahoma" pitchFamily="34" charset="0"/>
              </a:rPr>
              <a:t>Không</a:t>
            </a:r>
            <a:r>
              <a:rPr lang="en-US" sz="2400" b="1" u="sng" dirty="0" smtClean="0">
                <a:solidFill>
                  <a:srgbClr val="FF0000"/>
                </a:solidFill>
                <a:latin typeface="Tahoma" pitchFamily="34" charset="0"/>
                <a:ea typeface="ＭＳ Ｐゴシック" pitchFamily="34" charset="-128"/>
                <a:cs typeface="Tahoma" pitchFamily="34" charset="0"/>
              </a:rPr>
              <a:t> </a:t>
            </a:r>
            <a:r>
              <a:rPr lang="en-US" sz="2400" b="1" u="sng" dirty="0" err="1" smtClean="0">
                <a:solidFill>
                  <a:srgbClr val="FF0000"/>
                </a:solidFill>
                <a:latin typeface="Tahoma" pitchFamily="34" charset="0"/>
                <a:ea typeface="ＭＳ Ｐゴシック" pitchFamily="34" charset="-128"/>
                <a:cs typeface="Tahoma" pitchFamily="34" charset="0"/>
              </a:rPr>
              <a:t>được</a:t>
            </a:r>
            <a:r>
              <a:rPr lang="en-US" sz="2400" b="1" u="sng" dirty="0" smtClean="0">
                <a:solidFill>
                  <a:srgbClr val="FF0000"/>
                </a:solidFill>
                <a:latin typeface="Tahoma" pitchFamily="34" charset="0"/>
                <a:ea typeface="ＭＳ Ｐゴシック" pitchFamily="34" charset="-128"/>
                <a:cs typeface="Tahoma" pitchFamily="34" charset="0"/>
              </a:rPr>
              <a:t>: </a:t>
            </a:r>
          </a:p>
          <a:p>
            <a:pPr algn="just">
              <a:lnSpc>
                <a:spcPct val="150000"/>
              </a:lnSpc>
              <a:buFont typeface="Arial" panose="020B0604020202020204" pitchFamily="34" charset="0"/>
              <a:buNone/>
              <a:defRPr/>
            </a:pP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Đi</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xe</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dàn</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hàng</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ngang</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đi</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vào</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phần</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đường</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dành</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cho</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người</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đi</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bộ</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và</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phương</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tiện</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khác</a:t>
            </a:r>
            <a:endParaRPr lang="en-US" sz="1800" b="1" dirty="0" smtClean="0">
              <a:solidFill>
                <a:schemeClr val="tx1"/>
              </a:solidFill>
              <a:latin typeface="Tahoma" pitchFamily="34" charset="0"/>
              <a:ea typeface="ＭＳ Ｐゴシック" pitchFamily="34" charset="-128"/>
              <a:cs typeface="Tahoma" pitchFamily="34" charset="0"/>
            </a:endParaRPr>
          </a:p>
          <a:p>
            <a:pPr algn="just">
              <a:lnSpc>
                <a:spcPct val="150000"/>
              </a:lnSpc>
              <a:buFont typeface="Arial" panose="020B0604020202020204" pitchFamily="34" charset="0"/>
              <a:buNone/>
              <a:defRPr/>
            </a:pP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Sử</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dụng</a:t>
            </a:r>
            <a:r>
              <a:rPr lang="en-US" sz="1800" b="1" dirty="0" smtClean="0">
                <a:solidFill>
                  <a:schemeClr val="tx1"/>
                </a:solidFill>
                <a:latin typeface="Tahoma" pitchFamily="34" charset="0"/>
                <a:ea typeface="ＭＳ Ｐゴシック" pitchFamily="34" charset="-128"/>
                <a:cs typeface="Tahoma" pitchFamily="34" charset="0"/>
              </a:rPr>
              <a:t> ô, </a:t>
            </a:r>
            <a:r>
              <a:rPr lang="en-US" sz="1800" b="1" dirty="0" err="1" smtClean="0">
                <a:solidFill>
                  <a:schemeClr val="tx1"/>
                </a:solidFill>
                <a:latin typeface="Tahoma" pitchFamily="34" charset="0"/>
                <a:ea typeface="ＭＳ Ｐゴシック" pitchFamily="34" charset="-128"/>
                <a:cs typeface="Tahoma" pitchFamily="34" charset="0"/>
              </a:rPr>
              <a:t>điện</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thoại</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di</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động</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thiết</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bị</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âm</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thanh</a:t>
            </a:r>
            <a:endParaRPr lang="en-US" sz="1800" b="1" dirty="0" smtClean="0">
              <a:solidFill>
                <a:schemeClr val="tx1"/>
              </a:solidFill>
              <a:latin typeface="Tahoma" pitchFamily="34" charset="0"/>
              <a:ea typeface="ＭＳ Ｐゴシック" pitchFamily="34" charset="-128"/>
              <a:cs typeface="Tahoma" pitchFamily="34" charset="0"/>
            </a:endParaRPr>
          </a:p>
          <a:p>
            <a:pPr algn="just">
              <a:lnSpc>
                <a:spcPct val="150000"/>
              </a:lnSpc>
              <a:buFont typeface="Arial" panose="020B0604020202020204" pitchFamily="34" charset="0"/>
              <a:buNone/>
              <a:defRPr/>
            </a:pP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Kéo</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đẩy</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xe</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khác</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chở</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vật</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cồng</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kềnh</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buông</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cả</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hai</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tay</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hoặc</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đi</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xe</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bằng</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một</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bánh</a:t>
            </a:r>
            <a:r>
              <a:rPr lang="en-US" sz="1800" b="1" dirty="0" smtClean="0">
                <a:solidFill>
                  <a:schemeClr val="tx1"/>
                </a:solidFill>
                <a:latin typeface="Tahoma" pitchFamily="34" charset="0"/>
                <a:ea typeface="ＭＳ Ｐゴシック" pitchFamily="34" charset="-128"/>
                <a:cs typeface="Tahoma" pitchFamily="34" charset="0"/>
              </a:rPr>
              <a:t>.</a:t>
            </a:r>
          </a:p>
          <a:p>
            <a:pPr algn="just">
              <a:lnSpc>
                <a:spcPct val="200000"/>
              </a:lnSpc>
              <a:buFont typeface="Arial" panose="020B0604020202020204" pitchFamily="34" charset="0"/>
              <a:buNone/>
              <a:defRPr/>
            </a:pPr>
            <a:endParaRPr lang="en-US" sz="1800" b="1" dirty="0" err="1" smtClean="0">
              <a:solidFill>
                <a:schemeClr val="tx1"/>
              </a:solidFill>
              <a:latin typeface="Tahoma" pitchFamily="34" charset="0"/>
              <a:ea typeface="ＭＳ Ｐゴシック" pitchFamily="34" charset="-128"/>
              <a:cs typeface="Tahoma" pitchFamily="34" charset="0"/>
            </a:endParaRPr>
          </a:p>
        </p:txBody>
      </p:sp>
      <p:sp>
        <p:nvSpPr>
          <p:cNvPr id="5" name="Rectangle 6"/>
          <p:cNvSpPr>
            <a:spLocks noChangeArrowheads="1"/>
          </p:cNvSpPr>
          <p:nvPr/>
        </p:nvSpPr>
        <p:spPr bwMode="auto">
          <a:xfrm>
            <a:off x="457200" y="838200"/>
            <a:ext cx="6172200" cy="554038"/>
          </a:xfrm>
          <a:prstGeom prst="rect">
            <a:avLst/>
          </a:prstGeom>
          <a:solidFill>
            <a:srgbClr val="0070C0"/>
          </a:solidFill>
          <a:ln w="9525">
            <a:noFill/>
            <a:miter lim="800000"/>
            <a:headEnd/>
            <a:tailEnd/>
          </a:ln>
          <a:effectLst>
            <a:outerShdw blurRad="50800" dist="38100" dir="2700000" algn="tl" rotWithShape="0">
              <a:prstClr val="black">
                <a:alpha val="40000"/>
              </a:prstClr>
            </a:outerShdw>
          </a:effectLst>
        </p:spPr>
        <p:txBody>
          <a:bodyPr>
            <a:spAutoFit/>
          </a:bodyPr>
          <a:lstStyle/>
          <a:p>
            <a:pPr algn="ctr" eaLnBrk="1" hangingPunct="1">
              <a:lnSpc>
                <a:spcPct val="150000"/>
              </a:lnSpc>
              <a:defRPr/>
            </a:pPr>
            <a:r>
              <a:rPr lang="en-US" sz="2000" b="1" dirty="0">
                <a:solidFill>
                  <a:schemeClr val="bg1"/>
                </a:solidFill>
                <a:latin typeface="Tahoma" pitchFamily="34" charset="0"/>
                <a:cs typeface="Tahoma" pitchFamily="34" charset="0"/>
              </a:rPr>
              <a:t> </a:t>
            </a:r>
            <a:r>
              <a:rPr lang="en-US" sz="2000" b="1" dirty="0" err="1">
                <a:solidFill>
                  <a:schemeClr val="bg1"/>
                </a:solidFill>
                <a:latin typeface="Tahoma" pitchFamily="34" charset="0"/>
                <a:cs typeface="Tahoma" pitchFamily="34" charset="0"/>
              </a:rPr>
              <a:t>Tìm</a:t>
            </a:r>
            <a:r>
              <a:rPr lang="en-US" sz="2000" b="1" dirty="0">
                <a:solidFill>
                  <a:schemeClr val="bg1"/>
                </a:solidFill>
                <a:latin typeface="Tahoma" pitchFamily="34" charset="0"/>
                <a:cs typeface="Tahoma" pitchFamily="34" charset="0"/>
              </a:rPr>
              <a:t> </a:t>
            </a:r>
            <a:r>
              <a:rPr lang="en-US" sz="2000" b="1" dirty="0" err="1">
                <a:solidFill>
                  <a:schemeClr val="bg1"/>
                </a:solidFill>
                <a:latin typeface="Tahoma" pitchFamily="34" charset="0"/>
                <a:cs typeface="Tahoma" pitchFamily="34" charset="0"/>
              </a:rPr>
              <a:t>hiểu</a:t>
            </a:r>
            <a:r>
              <a:rPr lang="en-US" sz="2000" b="1" dirty="0">
                <a:solidFill>
                  <a:schemeClr val="bg1"/>
                </a:solidFill>
                <a:latin typeface="Tahoma" pitchFamily="34" charset="0"/>
                <a:cs typeface="Tahoma" pitchFamily="34" charset="0"/>
              </a:rPr>
              <a:t> </a:t>
            </a:r>
            <a:r>
              <a:rPr lang="en-US" sz="2000" b="1" dirty="0" err="1">
                <a:solidFill>
                  <a:schemeClr val="bg1"/>
                </a:solidFill>
                <a:latin typeface="Tahoma" pitchFamily="34" charset="0"/>
                <a:cs typeface="Tahoma" pitchFamily="34" charset="0"/>
              </a:rPr>
              <a:t>một</a:t>
            </a:r>
            <a:r>
              <a:rPr lang="en-US" sz="2000" b="1" dirty="0">
                <a:solidFill>
                  <a:schemeClr val="bg1"/>
                </a:solidFill>
                <a:latin typeface="Tahoma" pitchFamily="34" charset="0"/>
                <a:cs typeface="Tahoma" pitchFamily="34" charset="0"/>
              </a:rPr>
              <a:t> </a:t>
            </a:r>
            <a:r>
              <a:rPr lang="en-US" sz="2000" b="1" dirty="0" err="1">
                <a:solidFill>
                  <a:schemeClr val="bg1"/>
                </a:solidFill>
                <a:latin typeface="Tahoma" pitchFamily="34" charset="0"/>
                <a:cs typeface="Tahoma" pitchFamily="34" charset="0"/>
              </a:rPr>
              <a:t>số</a:t>
            </a:r>
            <a:r>
              <a:rPr lang="en-US" sz="2000" b="1" dirty="0">
                <a:solidFill>
                  <a:schemeClr val="bg1"/>
                </a:solidFill>
                <a:latin typeface="Tahoma" pitchFamily="34" charset="0"/>
                <a:cs typeface="Tahoma" pitchFamily="34" charset="0"/>
              </a:rPr>
              <a:t> </a:t>
            </a:r>
            <a:r>
              <a:rPr lang="en-US" sz="2000" b="1" dirty="0" err="1">
                <a:solidFill>
                  <a:schemeClr val="bg1"/>
                </a:solidFill>
                <a:latin typeface="Tahoma" pitchFamily="34" charset="0"/>
                <a:cs typeface="Tahoma" pitchFamily="34" charset="0"/>
              </a:rPr>
              <a:t>quy</a:t>
            </a:r>
            <a:r>
              <a:rPr lang="en-US" sz="2000" b="1" dirty="0">
                <a:solidFill>
                  <a:schemeClr val="bg1"/>
                </a:solidFill>
                <a:latin typeface="Tahoma" pitchFamily="34" charset="0"/>
                <a:cs typeface="Tahoma" pitchFamily="34" charset="0"/>
              </a:rPr>
              <a:t> </a:t>
            </a:r>
            <a:r>
              <a:rPr lang="en-US" sz="2000" b="1" dirty="0" err="1">
                <a:solidFill>
                  <a:schemeClr val="bg1"/>
                </a:solidFill>
                <a:latin typeface="Tahoma" pitchFamily="34" charset="0"/>
                <a:cs typeface="Tahoma" pitchFamily="34" charset="0"/>
              </a:rPr>
              <a:t>tắc</a:t>
            </a:r>
            <a:r>
              <a:rPr lang="en-US" sz="2000" b="1" dirty="0">
                <a:solidFill>
                  <a:schemeClr val="bg1"/>
                </a:solidFill>
                <a:latin typeface="Tahoma" pitchFamily="34" charset="0"/>
                <a:cs typeface="Tahoma" pitchFamily="34" charset="0"/>
              </a:rPr>
              <a:t> </a:t>
            </a:r>
            <a:r>
              <a:rPr lang="en-US" sz="2000" b="1" dirty="0" err="1">
                <a:solidFill>
                  <a:schemeClr val="bg1"/>
                </a:solidFill>
                <a:latin typeface="Tahoma" pitchFamily="34" charset="0"/>
                <a:cs typeface="Tahoma" pitchFamily="34" charset="0"/>
              </a:rPr>
              <a:t>giao</a:t>
            </a:r>
            <a:r>
              <a:rPr lang="en-US" sz="2000" b="1" dirty="0">
                <a:solidFill>
                  <a:schemeClr val="bg1"/>
                </a:solidFill>
                <a:latin typeface="Tahoma" pitchFamily="34" charset="0"/>
                <a:cs typeface="Tahoma" pitchFamily="34" charset="0"/>
              </a:rPr>
              <a:t> </a:t>
            </a:r>
            <a:r>
              <a:rPr lang="en-US" sz="2000" b="1" dirty="0" err="1">
                <a:solidFill>
                  <a:schemeClr val="bg1"/>
                </a:solidFill>
                <a:latin typeface="Tahoma" pitchFamily="34" charset="0"/>
                <a:cs typeface="Tahoma" pitchFamily="34" charset="0"/>
              </a:rPr>
              <a:t>thông</a:t>
            </a:r>
            <a:r>
              <a:rPr lang="en-US" sz="2000" b="1" dirty="0">
                <a:solidFill>
                  <a:schemeClr val="bg1"/>
                </a:solidFill>
                <a:latin typeface="Tahoma" pitchFamily="34" charset="0"/>
                <a:cs typeface="Tahoma" pitchFamily="34" charset="0"/>
              </a:rPr>
              <a:t> </a:t>
            </a:r>
            <a:r>
              <a:rPr lang="en-US" sz="2000" b="1" dirty="0" err="1">
                <a:solidFill>
                  <a:schemeClr val="bg1"/>
                </a:solidFill>
                <a:latin typeface="Tahoma" pitchFamily="34" charset="0"/>
                <a:cs typeface="Tahoma" pitchFamily="34" charset="0"/>
              </a:rPr>
              <a:t>đường</a:t>
            </a:r>
            <a:r>
              <a:rPr lang="en-US" sz="2000" b="1" dirty="0">
                <a:solidFill>
                  <a:schemeClr val="bg1"/>
                </a:solidFill>
                <a:latin typeface="Tahoma" pitchFamily="34" charset="0"/>
                <a:cs typeface="Tahoma" pitchFamily="34" charset="0"/>
              </a:rPr>
              <a:t> </a:t>
            </a:r>
            <a:r>
              <a:rPr lang="en-US" sz="2000" b="1" dirty="0" err="1">
                <a:solidFill>
                  <a:schemeClr val="bg1"/>
                </a:solidFill>
                <a:latin typeface="Tahoma" pitchFamily="34" charset="0"/>
                <a:cs typeface="Tahoma" pitchFamily="34" charset="0"/>
              </a:rPr>
              <a:t>bộ</a:t>
            </a:r>
            <a:endParaRPr lang="en-US" sz="2000" b="1" dirty="0">
              <a:solidFill>
                <a:schemeClr val="bg1"/>
              </a:solidFill>
              <a:latin typeface="Tahoma" pitchFamily="34" charset="0"/>
              <a:cs typeface="Tahoma" pitchFamily="34" charset="0"/>
            </a:endParaRPr>
          </a:p>
        </p:txBody>
      </p:sp>
      <p:sp>
        <p:nvSpPr>
          <p:cNvPr id="7" name="Title 2"/>
          <p:cNvSpPr txBox="1">
            <a:spLocks/>
          </p:cNvSpPr>
          <p:nvPr/>
        </p:nvSpPr>
        <p:spPr bwMode="auto">
          <a:xfrm>
            <a:off x="838200" y="76200"/>
            <a:ext cx="8153400" cy="381000"/>
          </a:xfrm>
          <a:prstGeom prst="rect">
            <a:avLst/>
          </a:prstGeom>
          <a:noFill/>
          <a:ln w="9525">
            <a:noFill/>
            <a:miter lim="800000"/>
            <a:headEnd/>
            <a:tailEnd/>
          </a:ln>
        </p:spPr>
        <p:txBody>
          <a:bodyPr anchor="ctr"/>
          <a:lstStyle/>
          <a:p>
            <a:pPr>
              <a:defRPr/>
            </a:pPr>
            <a:r>
              <a:rPr lang="en-US" sz="2400" b="1" dirty="0">
                <a:latin typeface="+mj-lt"/>
                <a:cs typeface="+mj-cs"/>
              </a:rPr>
              <a:t/>
            </a:r>
            <a:br>
              <a:rPr lang="en-US" sz="2400" b="1" dirty="0">
                <a:latin typeface="+mj-lt"/>
                <a:cs typeface="+mj-cs"/>
              </a:rPr>
            </a:br>
            <a:r>
              <a:rPr lang="en-US" sz="2400" b="1" dirty="0">
                <a:latin typeface="+mj-lt"/>
                <a:cs typeface="+mj-cs"/>
              </a:rPr>
              <a:t/>
            </a:r>
            <a:br>
              <a:rPr lang="en-US" sz="2400" b="1" dirty="0">
                <a:latin typeface="+mj-lt"/>
                <a:cs typeface="+mj-cs"/>
              </a:rPr>
            </a:br>
            <a:r>
              <a:rPr lang="en-US" sz="2200" b="1" dirty="0">
                <a:latin typeface="Tahoma" pitchFamily="34" charset="0"/>
                <a:cs typeface="Tahoma" pitchFamily="34" charset="0"/>
              </a:rPr>
              <a:t>2. </a:t>
            </a:r>
            <a:r>
              <a:rPr lang="en-US" sz="2200" b="1" dirty="0" err="1">
                <a:latin typeface="Tahoma" pitchFamily="34" charset="0"/>
                <a:cs typeface="Tahoma" pitchFamily="34" charset="0"/>
              </a:rPr>
              <a:t>Các</a:t>
            </a:r>
            <a:r>
              <a:rPr lang="en-US" sz="2200" b="1" dirty="0">
                <a:latin typeface="Tahoma" pitchFamily="34" charset="0"/>
                <a:cs typeface="Tahoma" pitchFamily="34" charset="0"/>
              </a:rPr>
              <a:t> </a:t>
            </a:r>
            <a:r>
              <a:rPr lang="en-US" sz="2200" b="1" dirty="0" err="1">
                <a:latin typeface="Tahoma" pitchFamily="34" charset="0"/>
                <a:cs typeface="Tahoma" pitchFamily="34" charset="0"/>
              </a:rPr>
              <a:t>quy</a:t>
            </a:r>
            <a:r>
              <a:rPr lang="en-US" sz="2200" b="1" dirty="0">
                <a:latin typeface="Tahoma" pitchFamily="34" charset="0"/>
                <a:cs typeface="Tahoma" pitchFamily="34" charset="0"/>
              </a:rPr>
              <a:t> </a:t>
            </a:r>
            <a:r>
              <a:rPr lang="en-US" sz="2200" b="1" dirty="0" err="1">
                <a:latin typeface="Tahoma" pitchFamily="34" charset="0"/>
                <a:cs typeface="Tahoma" pitchFamily="34" charset="0"/>
              </a:rPr>
              <a:t>tắc</a:t>
            </a:r>
            <a:r>
              <a:rPr lang="en-US" sz="2200" b="1" dirty="0">
                <a:latin typeface="Tahoma" pitchFamily="34" charset="0"/>
                <a:cs typeface="Tahoma" pitchFamily="34" charset="0"/>
              </a:rPr>
              <a:t> </a:t>
            </a:r>
            <a:r>
              <a:rPr lang="en-US" sz="2200" b="1" dirty="0" err="1">
                <a:latin typeface="Tahoma" pitchFamily="34" charset="0"/>
                <a:cs typeface="Tahoma" pitchFamily="34" charset="0"/>
              </a:rPr>
              <a:t>giao</a:t>
            </a:r>
            <a:r>
              <a:rPr lang="en-US" sz="2200" b="1" dirty="0">
                <a:latin typeface="Tahoma" pitchFamily="34" charset="0"/>
                <a:cs typeface="Tahoma" pitchFamily="34" charset="0"/>
              </a:rPr>
              <a:t> </a:t>
            </a:r>
            <a:r>
              <a:rPr lang="en-US" sz="2200" b="1" dirty="0" err="1">
                <a:latin typeface="Tahoma" pitchFamily="34" charset="0"/>
                <a:cs typeface="Tahoma" pitchFamily="34" charset="0"/>
              </a:rPr>
              <a:t>thông</a:t>
            </a:r>
            <a:r>
              <a:rPr lang="en-US" sz="2200" b="1" dirty="0">
                <a:latin typeface="Tahoma" pitchFamily="34" charset="0"/>
                <a:cs typeface="Tahoma" pitchFamily="34" charset="0"/>
              </a:rPr>
              <a:t> </a:t>
            </a:r>
            <a:r>
              <a:rPr lang="en-US" sz="2200" b="1" dirty="0" err="1">
                <a:latin typeface="Tahoma" pitchFamily="34" charset="0"/>
                <a:cs typeface="Tahoma" pitchFamily="34" charset="0"/>
              </a:rPr>
              <a:t>đường</a:t>
            </a:r>
            <a:r>
              <a:rPr lang="en-US" sz="2200" b="1" dirty="0">
                <a:latin typeface="Tahoma" pitchFamily="34" charset="0"/>
                <a:cs typeface="Tahoma" pitchFamily="34" charset="0"/>
              </a:rPr>
              <a:t> </a:t>
            </a:r>
            <a:r>
              <a:rPr lang="en-US" sz="2200" b="1" dirty="0" err="1">
                <a:latin typeface="Tahoma" pitchFamily="34" charset="0"/>
                <a:cs typeface="Tahoma" pitchFamily="34" charset="0"/>
              </a:rPr>
              <a:t>bộ</a:t>
            </a:r>
            <a:r>
              <a:rPr lang="en-US" sz="2200" b="1" dirty="0">
                <a:latin typeface="Tahoma" pitchFamily="34" charset="0"/>
                <a:cs typeface="Tahoma" pitchFamily="34" charset="0"/>
              </a:rPr>
              <a:t>:</a:t>
            </a:r>
            <a:br>
              <a:rPr lang="en-US" sz="2200" b="1" dirty="0">
                <a:latin typeface="Tahoma" pitchFamily="34" charset="0"/>
                <a:cs typeface="Tahoma" pitchFamily="34" charset="0"/>
              </a:rPr>
            </a:br>
            <a:endParaRPr lang="en-US" sz="4400" b="1" dirty="0">
              <a:solidFill>
                <a:schemeClr val="tx2">
                  <a:lumMod val="75000"/>
                </a:schemeClr>
              </a:solidFill>
              <a:latin typeface="+mj-lt"/>
              <a:cs typeface="+mj-cs"/>
            </a:endParaRPr>
          </a:p>
        </p:txBody>
      </p:sp>
    </p:spTree>
    <p:extLst>
      <p:ext uri="{BB962C8B-B14F-4D97-AF65-F5344CB8AC3E}">
        <p14:creationId xmlns:p14="http://schemas.microsoft.com/office/powerpoint/2010/main" val="39325521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bg/>
                                          </p:spTgt>
                                        </p:tgtEl>
                                        <p:attrNameLst>
                                          <p:attrName>style.visibility</p:attrName>
                                        </p:attrNameLst>
                                      </p:cBhvr>
                                      <p:to>
                                        <p:strVal val="visible"/>
                                      </p:to>
                                    </p:set>
                                    <p:anim calcmode="lin" valueType="num">
                                      <p:cBhvr additive="base">
                                        <p:cTn id="15" dur="500" fill="hold"/>
                                        <p:tgtEl>
                                          <p:spTgt spid="9">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 calcmode="lin" valueType="num">
                                      <p:cBhvr additive="base">
                                        <p:cTn id="2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 calcmode="lin" valueType="num">
                                      <p:cBhvr additive="base">
                                        <p:cTn id="2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anim calcmode="lin" valueType="num">
                                      <p:cBhvr additive="base">
                                        <p:cTn id="3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anim calcmode="lin" valueType="num">
                                      <p:cBhvr additive="base">
                                        <p:cTn id="3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
                                            <p:txEl>
                                              <p:pRg st="5" end="5"/>
                                            </p:txEl>
                                          </p:spTgt>
                                        </p:tgtEl>
                                        <p:attrNameLst>
                                          <p:attrName>style.visibility</p:attrName>
                                        </p:attrNameLst>
                                      </p:cBhvr>
                                      <p:to>
                                        <p:strVal val="visible"/>
                                      </p:to>
                                    </p:set>
                                    <p:anim calcmode="lin" valueType="num">
                                      <p:cBhvr additive="base">
                                        <p:cTn id="4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5" grpId="0"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2"/>
          </p:nvPr>
        </p:nvSpPr>
        <p:spPr bwMode="auto">
          <a:noFill/>
          <a:ln>
            <a:miter lim="800000"/>
            <a:headEnd/>
            <a:tailEnd/>
          </a:ln>
        </p:spPr>
        <p:txBody>
          <a:bodyPr/>
          <a:lstStyle/>
          <a:p>
            <a:fld id="{374AABF5-4ABD-4BB2-8CD3-7C2FA78ACF48}" type="slidenum">
              <a:rPr lang="en-US" altLang="en-US"/>
              <a:pPr/>
              <a:t>17</a:t>
            </a:fld>
            <a:endParaRPr lang="en-US" altLang="en-US"/>
          </a:p>
        </p:txBody>
      </p:sp>
      <p:sp>
        <p:nvSpPr>
          <p:cNvPr id="9" name="Content Placeholder 8"/>
          <p:cNvSpPr>
            <a:spLocks noGrp="1"/>
          </p:cNvSpPr>
          <p:nvPr>
            <p:ph idx="1"/>
          </p:nvPr>
        </p:nvSpPr>
        <p:spPr>
          <a:xfrm>
            <a:off x="457200" y="1600200"/>
            <a:ext cx="8229600" cy="1828800"/>
          </a:xfrm>
          <a:prstGeom prst="roundRect">
            <a:avLst/>
          </a:prstGeom>
          <a:noFill/>
          <a:ln>
            <a:solidFill>
              <a:srgbClr val="800000"/>
            </a:solidFill>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200000"/>
              </a:lnSpc>
              <a:buFont typeface="Arial" charset="0"/>
              <a:buNone/>
              <a:defRPr/>
            </a:pPr>
            <a:endParaRPr lang="en-US" sz="1800" b="1" dirty="0" err="1" smtClean="0">
              <a:solidFill>
                <a:schemeClr val="tx1"/>
              </a:solidFill>
              <a:latin typeface="Tahoma" pitchFamily="34" charset="0"/>
              <a:ea typeface="ＭＳ Ｐゴシック" pitchFamily="34" charset="-128"/>
              <a:cs typeface="Tahoma" pitchFamily="34" charset="0"/>
            </a:endParaRPr>
          </a:p>
          <a:p>
            <a:pPr algn="just">
              <a:lnSpc>
                <a:spcPct val="200000"/>
              </a:lnSpc>
              <a:buFont typeface="Arial" charset="0"/>
              <a:buNone/>
              <a:defRPr/>
            </a:pPr>
            <a:r>
              <a:rPr lang="en-US" sz="1800" b="1" dirty="0" smtClean="0">
                <a:solidFill>
                  <a:schemeClr val="tx1"/>
                </a:solidFill>
                <a:latin typeface="Tahoma" pitchFamily="34" charset="0"/>
                <a:ea typeface="ＭＳ Ｐゴシック" pitchFamily="34" charset="-128"/>
                <a:cs typeface="Tahoma" pitchFamily="34" charset="0"/>
              </a:rPr>
              <a:t>3) </a:t>
            </a:r>
            <a:r>
              <a:rPr lang="en-US" sz="2000" b="1" u="sng" dirty="0" err="1" smtClean="0">
                <a:solidFill>
                  <a:schemeClr val="tx1"/>
                </a:solidFill>
                <a:latin typeface="Tahoma" pitchFamily="34" charset="0"/>
                <a:ea typeface="ＭＳ Ｐゴシック" pitchFamily="34" charset="-128"/>
                <a:cs typeface="Tahoma" pitchFamily="34" charset="0"/>
              </a:rPr>
              <a:t>Người</a:t>
            </a:r>
            <a:r>
              <a:rPr lang="en-US" sz="2000" b="1" u="sng" dirty="0" smtClean="0">
                <a:solidFill>
                  <a:schemeClr val="tx1"/>
                </a:solidFill>
                <a:latin typeface="Tahoma" pitchFamily="34" charset="0"/>
                <a:ea typeface="ＭＳ Ｐゴシック" pitchFamily="34" charset="-128"/>
                <a:cs typeface="Tahoma" pitchFamily="34" charset="0"/>
              </a:rPr>
              <a:t> </a:t>
            </a:r>
            <a:r>
              <a:rPr lang="en-US" sz="2000" b="1" u="sng" dirty="0" err="1" smtClean="0">
                <a:solidFill>
                  <a:schemeClr val="tx1"/>
                </a:solidFill>
                <a:latin typeface="Tahoma" pitchFamily="34" charset="0"/>
                <a:ea typeface="ＭＳ Ｐゴシック" pitchFamily="34" charset="-128"/>
                <a:cs typeface="Tahoma" pitchFamily="34" charset="0"/>
              </a:rPr>
              <a:t>điều</a:t>
            </a:r>
            <a:r>
              <a:rPr lang="en-US" sz="2000" b="1" u="sng" dirty="0" smtClean="0">
                <a:solidFill>
                  <a:schemeClr val="tx1"/>
                </a:solidFill>
                <a:latin typeface="Tahoma" pitchFamily="34" charset="0"/>
                <a:ea typeface="ＭＳ Ｐゴシック" pitchFamily="34" charset="-128"/>
                <a:cs typeface="Tahoma" pitchFamily="34" charset="0"/>
              </a:rPr>
              <a:t> </a:t>
            </a:r>
            <a:r>
              <a:rPr lang="en-US" sz="2000" b="1" u="sng" dirty="0" err="1" smtClean="0">
                <a:solidFill>
                  <a:schemeClr val="tx1"/>
                </a:solidFill>
                <a:latin typeface="Tahoma" pitchFamily="34" charset="0"/>
                <a:ea typeface="ＭＳ Ｐゴシック" pitchFamily="34" charset="-128"/>
                <a:cs typeface="Tahoma" pitchFamily="34" charset="0"/>
              </a:rPr>
              <a:t>khiển</a:t>
            </a:r>
            <a:r>
              <a:rPr lang="en-US" sz="2000" b="1" u="sng" dirty="0" smtClean="0">
                <a:solidFill>
                  <a:schemeClr val="tx1"/>
                </a:solidFill>
                <a:latin typeface="Tahoma" pitchFamily="34" charset="0"/>
                <a:ea typeface="ＭＳ Ｐゴシック" pitchFamily="34" charset="-128"/>
                <a:cs typeface="Tahoma" pitchFamily="34" charset="0"/>
              </a:rPr>
              <a:t>, </a:t>
            </a:r>
            <a:r>
              <a:rPr lang="en-US" sz="2000" b="1" u="sng" dirty="0" err="1" smtClean="0">
                <a:solidFill>
                  <a:schemeClr val="tx1"/>
                </a:solidFill>
                <a:latin typeface="Tahoma" pitchFamily="34" charset="0"/>
                <a:ea typeface="ＭＳ Ｐゴシック" pitchFamily="34" charset="-128"/>
                <a:cs typeface="Tahoma" pitchFamily="34" charset="0"/>
              </a:rPr>
              <a:t>người</a:t>
            </a:r>
            <a:r>
              <a:rPr lang="en-US" sz="2000" b="1" u="sng" dirty="0" smtClean="0">
                <a:solidFill>
                  <a:schemeClr val="tx1"/>
                </a:solidFill>
                <a:latin typeface="Tahoma" pitchFamily="34" charset="0"/>
                <a:ea typeface="ＭＳ Ｐゴシック" pitchFamily="34" charset="-128"/>
                <a:cs typeface="Tahoma" pitchFamily="34" charset="0"/>
              </a:rPr>
              <a:t> </a:t>
            </a:r>
            <a:r>
              <a:rPr lang="en-US" sz="2000" b="1" u="sng" dirty="0" err="1" smtClean="0">
                <a:solidFill>
                  <a:schemeClr val="tx1"/>
                </a:solidFill>
                <a:latin typeface="Tahoma" pitchFamily="34" charset="0"/>
                <a:ea typeface="ＭＳ Ｐゴシック" pitchFamily="34" charset="-128"/>
                <a:cs typeface="Tahoma" pitchFamily="34" charset="0"/>
              </a:rPr>
              <a:t>ngồi</a:t>
            </a:r>
            <a:r>
              <a:rPr lang="en-US" sz="2000" b="1" u="sng" dirty="0" smtClean="0">
                <a:solidFill>
                  <a:schemeClr val="tx1"/>
                </a:solidFill>
                <a:latin typeface="Tahoma" pitchFamily="34" charset="0"/>
                <a:ea typeface="ＭＳ Ｐゴシック" pitchFamily="34" charset="-128"/>
                <a:cs typeface="Tahoma" pitchFamily="34" charset="0"/>
              </a:rPr>
              <a:t> </a:t>
            </a:r>
            <a:r>
              <a:rPr lang="en-US" sz="2000" b="1" u="sng" dirty="0" err="1" smtClean="0">
                <a:solidFill>
                  <a:schemeClr val="tx1"/>
                </a:solidFill>
                <a:latin typeface="Tahoma" pitchFamily="34" charset="0"/>
                <a:ea typeface="ＭＳ Ｐゴシック" pitchFamily="34" charset="-128"/>
                <a:cs typeface="Tahoma" pitchFamily="34" charset="0"/>
              </a:rPr>
              <a:t>trên</a:t>
            </a:r>
            <a:r>
              <a:rPr lang="en-US" sz="2000" b="1" u="sng" dirty="0" smtClean="0">
                <a:solidFill>
                  <a:schemeClr val="tx1"/>
                </a:solidFill>
                <a:latin typeface="Tahoma" pitchFamily="34" charset="0"/>
                <a:ea typeface="ＭＳ Ｐゴシック" pitchFamily="34" charset="-128"/>
                <a:cs typeface="Tahoma" pitchFamily="34" charset="0"/>
              </a:rPr>
              <a:t> </a:t>
            </a:r>
            <a:r>
              <a:rPr lang="en-US" sz="2000" b="1" u="sng" dirty="0" err="1" smtClean="0">
                <a:solidFill>
                  <a:schemeClr val="tx1"/>
                </a:solidFill>
                <a:latin typeface="Tahoma" pitchFamily="34" charset="0"/>
                <a:ea typeface="ＭＳ Ｐゴシック" pitchFamily="34" charset="-128"/>
                <a:cs typeface="Tahoma" pitchFamily="34" charset="0"/>
              </a:rPr>
              <a:t>xe</a:t>
            </a:r>
            <a:r>
              <a:rPr lang="en-US" sz="2000" b="1" u="sng" dirty="0" smtClean="0">
                <a:solidFill>
                  <a:schemeClr val="tx1"/>
                </a:solidFill>
                <a:latin typeface="Tahoma" pitchFamily="34" charset="0"/>
                <a:ea typeface="ＭＳ Ｐゴシック" pitchFamily="34" charset="-128"/>
                <a:cs typeface="Tahoma" pitchFamily="34" charset="0"/>
              </a:rPr>
              <a:t> </a:t>
            </a:r>
            <a:r>
              <a:rPr lang="en-US" sz="2000" b="1" u="sng" dirty="0" err="1" smtClean="0">
                <a:solidFill>
                  <a:schemeClr val="tx1"/>
                </a:solidFill>
                <a:latin typeface="Tahoma" pitchFamily="34" charset="0"/>
                <a:ea typeface="ＭＳ Ｐゴシック" pitchFamily="34" charset="-128"/>
                <a:cs typeface="Tahoma" pitchFamily="34" charset="0"/>
              </a:rPr>
              <a:t>mô</a:t>
            </a:r>
            <a:r>
              <a:rPr lang="en-US" sz="2000" b="1" u="sng" dirty="0" smtClean="0">
                <a:solidFill>
                  <a:schemeClr val="tx1"/>
                </a:solidFill>
                <a:latin typeface="Tahoma" pitchFamily="34" charset="0"/>
                <a:ea typeface="ＭＳ Ｐゴシック" pitchFamily="34" charset="-128"/>
                <a:cs typeface="Tahoma" pitchFamily="34" charset="0"/>
              </a:rPr>
              <a:t> </a:t>
            </a:r>
            <a:r>
              <a:rPr lang="en-US" sz="2000" b="1" u="sng" dirty="0" err="1" smtClean="0">
                <a:solidFill>
                  <a:schemeClr val="tx1"/>
                </a:solidFill>
                <a:latin typeface="Tahoma" pitchFamily="34" charset="0"/>
                <a:ea typeface="ＭＳ Ｐゴシック" pitchFamily="34" charset="-128"/>
                <a:cs typeface="Tahoma" pitchFamily="34" charset="0"/>
              </a:rPr>
              <a:t>tô</a:t>
            </a:r>
            <a:r>
              <a:rPr lang="en-US" sz="2000" b="1" u="sng" dirty="0" smtClean="0">
                <a:solidFill>
                  <a:schemeClr val="tx1"/>
                </a:solidFill>
                <a:latin typeface="Tahoma" pitchFamily="34" charset="0"/>
                <a:ea typeface="ＭＳ Ｐゴシック" pitchFamily="34" charset="-128"/>
                <a:cs typeface="Tahoma" pitchFamily="34" charset="0"/>
              </a:rPr>
              <a:t>, </a:t>
            </a:r>
            <a:r>
              <a:rPr lang="en-US" sz="2000" b="1" u="sng" dirty="0" err="1" smtClean="0">
                <a:solidFill>
                  <a:schemeClr val="tx1"/>
                </a:solidFill>
                <a:latin typeface="Tahoma" pitchFamily="34" charset="0"/>
                <a:ea typeface="ＭＳ Ｐゴシック" pitchFamily="34" charset="-128"/>
                <a:cs typeface="Tahoma" pitchFamily="34" charset="0"/>
              </a:rPr>
              <a:t>xe</a:t>
            </a:r>
            <a:r>
              <a:rPr lang="en-US" sz="2000" b="1" u="sng" dirty="0" smtClean="0">
                <a:solidFill>
                  <a:schemeClr val="tx1"/>
                </a:solidFill>
                <a:latin typeface="Tahoma" pitchFamily="34" charset="0"/>
                <a:ea typeface="ＭＳ Ｐゴシック" pitchFamily="34" charset="-128"/>
                <a:cs typeface="Tahoma" pitchFamily="34" charset="0"/>
              </a:rPr>
              <a:t> </a:t>
            </a:r>
            <a:r>
              <a:rPr lang="en-US" sz="2000" b="1" u="sng" dirty="0" err="1" smtClean="0">
                <a:solidFill>
                  <a:schemeClr val="tx1"/>
                </a:solidFill>
                <a:latin typeface="Tahoma" pitchFamily="34" charset="0"/>
                <a:ea typeface="ＭＳ Ｐゴシック" pitchFamily="34" charset="-128"/>
                <a:cs typeface="Tahoma" pitchFamily="34" charset="0"/>
              </a:rPr>
              <a:t>gắn</a:t>
            </a:r>
            <a:r>
              <a:rPr lang="en-US" sz="2000" b="1" u="sng" dirty="0" smtClean="0">
                <a:solidFill>
                  <a:schemeClr val="tx1"/>
                </a:solidFill>
                <a:latin typeface="Tahoma" pitchFamily="34" charset="0"/>
                <a:ea typeface="ＭＳ Ｐゴシック" pitchFamily="34" charset="-128"/>
                <a:cs typeface="Tahoma" pitchFamily="34" charset="0"/>
              </a:rPr>
              <a:t> </a:t>
            </a:r>
            <a:r>
              <a:rPr lang="en-US" sz="2000" b="1" u="sng" dirty="0" err="1" smtClean="0">
                <a:solidFill>
                  <a:schemeClr val="tx1"/>
                </a:solidFill>
                <a:latin typeface="Tahoma" pitchFamily="34" charset="0"/>
                <a:ea typeface="ＭＳ Ｐゴシック" pitchFamily="34" charset="-128"/>
                <a:cs typeface="Tahoma" pitchFamily="34" charset="0"/>
              </a:rPr>
              <a:t>máy</a:t>
            </a:r>
            <a:r>
              <a:rPr lang="en-US" sz="2000" b="1" u="sng" dirty="0" smtClean="0">
                <a:solidFill>
                  <a:schemeClr val="tx1"/>
                </a:solidFill>
                <a:latin typeface="Tahoma" pitchFamily="34" charset="0"/>
                <a:ea typeface="ＭＳ Ｐゴシック" pitchFamily="34" charset="-128"/>
                <a:cs typeface="Tahoma" pitchFamily="34" charset="0"/>
              </a:rPr>
              <a:t>, </a:t>
            </a:r>
            <a:r>
              <a:rPr lang="en-US" sz="2000" b="1" u="sng" dirty="0" err="1" smtClean="0">
                <a:solidFill>
                  <a:schemeClr val="tx1"/>
                </a:solidFill>
                <a:latin typeface="Tahoma" pitchFamily="34" charset="0"/>
                <a:ea typeface="ＭＳ Ｐゴシック" pitchFamily="34" charset="-128"/>
                <a:cs typeface="Tahoma" pitchFamily="34" charset="0"/>
              </a:rPr>
              <a:t>xe</a:t>
            </a:r>
            <a:r>
              <a:rPr lang="en-US" sz="2000" b="1" u="sng" dirty="0" smtClean="0">
                <a:solidFill>
                  <a:schemeClr val="tx1"/>
                </a:solidFill>
                <a:latin typeface="Tahoma" pitchFamily="34" charset="0"/>
                <a:ea typeface="ＭＳ Ｐゴシック" pitchFamily="34" charset="-128"/>
                <a:cs typeface="Tahoma" pitchFamily="34" charset="0"/>
              </a:rPr>
              <a:t> </a:t>
            </a:r>
            <a:r>
              <a:rPr lang="en-US" sz="2000" b="1" u="sng" dirty="0" err="1" smtClean="0">
                <a:solidFill>
                  <a:schemeClr val="tx1"/>
                </a:solidFill>
                <a:latin typeface="Tahoma" pitchFamily="34" charset="0"/>
                <a:ea typeface="ＭＳ Ｐゴシック" pitchFamily="34" charset="-128"/>
                <a:cs typeface="Tahoma" pitchFamily="34" charset="0"/>
              </a:rPr>
              <a:t>đạp</a:t>
            </a:r>
            <a:r>
              <a:rPr lang="en-US" sz="2000" b="1" u="sng" dirty="0" smtClean="0">
                <a:solidFill>
                  <a:schemeClr val="tx1"/>
                </a:solidFill>
                <a:latin typeface="Tahoma" pitchFamily="34" charset="0"/>
                <a:ea typeface="ＭＳ Ｐゴシック" pitchFamily="34" charset="-128"/>
                <a:cs typeface="Tahoma" pitchFamily="34" charset="0"/>
              </a:rPr>
              <a:t> </a:t>
            </a:r>
            <a:r>
              <a:rPr lang="en-US" sz="2000" b="1" u="sng" dirty="0" err="1" smtClean="0">
                <a:solidFill>
                  <a:schemeClr val="tx1"/>
                </a:solidFill>
                <a:latin typeface="Tahoma" pitchFamily="34" charset="0"/>
                <a:ea typeface="ＭＳ Ｐゴシック" pitchFamily="34" charset="-128"/>
                <a:cs typeface="Tahoma" pitchFamily="34" charset="0"/>
              </a:rPr>
              <a:t>điện</a:t>
            </a:r>
            <a:r>
              <a:rPr lang="en-US" sz="2000" b="1" u="sng" dirty="0" smtClean="0">
                <a:solidFill>
                  <a:schemeClr val="tx1"/>
                </a:solidFill>
                <a:latin typeface="Tahoma" pitchFamily="34" charset="0"/>
                <a:ea typeface="ＭＳ Ｐゴシック" pitchFamily="34" charset="-128"/>
                <a:cs typeface="Tahoma" pitchFamily="34" charset="0"/>
              </a:rPr>
              <a:t>, </a:t>
            </a:r>
            <a:r>
              <a:rPr lang="en-US" sz="2000" b="1" u="sng" dirty="0" err="1" smtClean="0">
                <a:solidFill>
                  <a:schemeClr val="tx1"/>
                </a:solidFill>
                <a:latin typeface="Tahoma" pitchFamily="34" charset="0"/>
                <a:ea typeface="ＭＳ Ｐゴシック" pitchFamily="34" charset="-128"/>
                <a:cs typeface="Tahoma" pitchFamily="34" charset="0"/>
              </a:rPr>
              <a:t>xe</a:t>
            </a:r>
            <a:r>
              <a:rPr lang="en-US" sz="2000" b="1" u="sng" dirty="0" smtClean="0">
                <a:solidFill>
                  <a:schemeClr val="tx1"/>
                </a:solidFill>
                <a:latin typeface="Tahoma" pitchFamily="34" charset="0"/>
                <a:ea typeface="ＭＳ Ｐゴシック" pitchFamily="34" charset="-128"/>
                <a:cs typeface="Tahoma" pitchFamily="34" charset="0"/>
              </a:rPr>
              <a:t> </a:t>
            </a:r>
            <a:r>
              <a:rPr lang="en-US" sz="2000" b="1" u="sng" dirty="0" err="1" smtClean="0">
                <a:solidFill>
                  <a:schemeClr val="tx1"/>
                </a:solidFill>
                <a:latin typeface="Tahoma" pitchFamily="34" charset="0"/>
                <a:ea typeface="ＭＳ Ｐゴシック" pitchFamily="34" charset="-128"/>
                <a:cs typeface="Tahoma" pitchFamily="34" charset="0"/>
              </a:rPr>
              <a:t>máy</a:t>
            </a:r>
            <a:r>
              <a:rPr lang="en-US" sz="2000" b="1" u="sng" dirty="0" smtClean="0">
                <a:solidFill>
                  <a:schemeClr val="tx1"/>
                </a:solidFill>
                <a:latin typeface="Tahoma" pitchFamily="34" charset="0"/>
                <a:ea typeface="ＭＳ Ｐゴシック" pitchFamily="34" charset="-128"/>
                <a:cs typeface="Tahoma" pitchFamily="34" charset="0"/>
              </a:rPr>
              <a:t> </a:t>
            </a:r>
            <a:r>
              <a:rPr lang="en-US" sz="2000" b="1" u="sng" dirty="0" err="1" smtClean="0">
                <a:solidFill>
                  <a:schemeClr val="tx1"/>
                </a:solidFill>
                <a:latin typeface="Tahoma" pitchFamily="34" charset="0"/>
                <a:ea typeface="ＭＳ Ｐゴシック" pitchFamily="34" charset="-128"/>
                <a:cs typeface="Tahoma" pitchFamily="34" charset="0"/>
              </a:rPr>
              <a:t>điện</a:t>
            </a:r>
            <a:r>
              <a:rPr lang="en-US" sz="2000" b="1" u="sng" dirty="0" smtClean="0">
                <a:solidFill>
                  <a:schemeClr val="tx1"/>
                </a:solidFill>
                <a:latin typeface="Tahoma" pitchFamily="34" charset="0"/>
                <a:ea typeface="ＭＳ Ｐゴシック" pitchFamily="34" charset="-128"/>
                <a:cs typeface="Tahoma" pitchFamily="34" charset="0"/>
              </a:rPr>
              <a:t>:</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phải</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đội</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mũ</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bảo</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hiểm</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có</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cài</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quai</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đúng</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quy</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cách</a:t>
            </a:r>
            <a:r>
              <a:rPr lang="en-US" sz="1800" b="1" dirty="0" smtClean="0">
                <a:solidFill>
                  <a:schemeClr val="tx1"/>
                </a:solidFill>
                <a:latin typeface="Tahoma" pitchFamily="34" charset="0"/>
                <a:ea typeface="ＭＳ Ｐゴシック" pitchFamily="34" charset="-128"/>
                <a:cs typeface="Tahoma" pitchFamily="34" charset="0"/>
              </a:rPr>
              <a:t>.</a:t>
            </a:r>
          </a:p>
          <a:p>
            <a:pPr algn="just">
              <a:lnSpc>
                <a:spcPct val="200000"/>
              </a:lnSpc>
              <a:buFont typeface="Arial" charset="0"/>
              <a:buNone/>
              <a:defRPr/>
            </a:pPr>
            <a:endParaRPr lang="en-US" sz="1800" b="1" dirty="0" err="1" smtClean="0">
              <a:solidFill>
                <a:schemeClr val="tx1"/>
              </a:solidFill>
              <a:latin typeface="Tahoma" pitchFamily="34" charset="0"/>
              <a:ea typeface="ＭＳ Ｐゴシック" pitchFamily="34" charset="-128"/>
              <a:cs typeface="Tahoma" pitchFamily="34" charset="0"/>
            </a:endParaRPr>
          </a:p>
        </p:txBody>
      </p:sp>
      <p:sp>
        <p:nvSpPr>
          <p:cNvPr id="5" name="Rectangle 6"/>
          <p:cNvSpPr>
            <a:spLocks noChangeArrowheads="1"/>
          </p:cNvSpPr>
          <p:nvPr/>
        </p:nvSpPr>
        <p:spPr bwMode="auto">
          <a:xfrm>
            <a:off x="457200" y="838200"/>
            <a:ext cx="6172200" cy="554038"/>
          </a:xfrm>
          <a:prstGeom prst="rect">
            <a:avLst/>
          </a:prstGeom>
          <a:solidFill>
            <a:srgbClr val="0070C0"/>
          </a:solidFill>
          <a:ln w="9525">
            <a:noFill/>
            <a:miter lim="800000"/>
            <a:headEnd/>
            <a:tailEnd/>
          </a:ln>
          <a:effectLst>
            <a:outerShdw blurRad="50800" dist="38100" dir="2700000" algn="tl" rotWithShape="0">
              <a:prstClr val="black">
                <a:alpha val="40000"/>
              </a:prstClr>
            </a:outerShdw>
          </a:effectLst>
        </p:spPr>
        <p:txBody>
          <a:bodyPr>
            <a:spAutoFit/>
          </a:bodyPr>
          <a:lstStyle/>
          <a:p>
            <a:pPr algn="ctr" eaLnBrk="1" hangingPunct="1">
              <a:lnSpc>
                <a:spcPct val="150000"/>
              </a:lnSpc>
              <a:defRPr/>
            </a:pPr>
            <a:r>
              <a:rPr lang="en-US" sz="2000" b="1" dirty="0">
                <a:solidFill>
                  <a:schemeClr val="bg1"/>
                </a:solidFill>
                <a:latin typeface="Tahoma" pitchFamily="34" charset="0"/>
                <a:cs typeface="Tahoma" pitchFamily="34" charset="0"/>
              </a:rPr>
              <a:t> </a:t>
            </a:r>
            <a:r>
              <a:rPr lang="en-US" sz="2000" b="1" dirty="0" err="1">
                <a:solidFill>
                  <a:schemeClr val="bg1"/>
                </a:solidFill>
                <a:latin typeface="Tahoma" pitchFamily="34" charset="0"/>
                <a:cs typeface="Tahoma" pitchFamily="34" charset="0"/>
              </a:rPr>
              <a:t>Tìm</a:t>
            </a:r>
            <a:r>
              <a:rPr lang="en-US" sz="2000" b="1" dirty="0">
                <a:solidFill>
                  <a:schemeClr val="bg1"/>
                </a:solidFill>
                <a:latin typeface="Tahoma" pitchFamily="34" charset="0"/>
                <a:cs typeface="Tahoma" pitchFamily="34" charset="0"/>
              </a:rPr>
              <a:t> </a:t>
            </a:r>
            <a:r>
              <a:rPr lang="en-US" sz="2000" b="1" dirty="0" err="1">
                <a:solidFill>
                  <a:schemeClr val="bg1"/>
                </a:solidFill>
                <a:latin typeface="Tahoma" pitchFamily="34" charset="0"/>
                <a:cs typeface="Tahoma" pitchFamily="34" charset="0"/>
              </a:rPr>
              <a:t>hiểu</a:t>
            </a:r>
            <a:r>
              <a:rPr lang="en-US" sz="2000" b="1" dirty="0">
                <a:solidFill>
                  <a:schemeClr val="bg1"/>
                </a:solidFill>
                <a:latin typeface="Tahoma" pitchFamily="34" charset="0"/>
                <a:cs typeface="Tahoma" pitchFamily="34" charset="0"/>
              </a:rPr>
              <a:t> </a:t>
            </a:r>
            <a:r>
              <a:rPr lang="en-US" sz="2000" b="1" dirty="0" err="1">
                <a:solidFill>
                  <a:schemeClr val="bg1"/>
                </a:solidFill>
                <a:latin typeface="Tahoma" pitchFamily="34" charset="0"/>
                <a:cs typeface="Tahoma" pitchFamily="34" charset="0"/>
              </a:rPr>
              <a:t>một</a:t>
            </a:r>
            <a:r>
              <a:rPr lang="en-US" sz="2000" b="1" dirty="0">
                <a:solidFill>
                  <a:schemeClr val="bg1"/>
                </a:solidFill>
                <a:latin typeface="Tahoma" pitchFamily="34" charset="0"/>
                <a:cs typeface="Tahoma" pitchFamily="34" charset="0"/>
              </a:rPr>
              <a:t> </a:t>
            </a:r>
            <a:r>
              <a:rPr lang="en-US" sz="2000" b="1" dirty="0" err="1">
                <a:solidFill>
                  <a:schemeClr val="bg1"/>
                </a:solidFill>
                <a:latin typeface="Tahoma" pitchFamily="34" charset="0"/>
                <a:cs typeface="Tahoma" pitchFamily="34" charset="0"/>
              </a:rPr>
              <a:t>số</a:t>
            </a:r>
            <a:r>
              <a:rPr lang="en-US" sz="2000" b="1" dirty="0">
                <a:solidFill>
                  <a:schemeClr val="bg1"/>
                </a:solidFill>
                <a:latin typeface="Tahoma" pitchFamily="34" charset="0"/>
                <a:cs typeface="Tahoma" pitchFamily="34" charset="0"/>
              </a:rPr>
              <a:t> </a:t>
            </a:r>
            <a:r>
              <a:rPr lang="en-US" sz="2000" b="1" dirty="0" err="1">
                <a:solidFill>
                  <a:schemeClr val="bg1"/>
                </a:solidFill>
                <a:latin typeface="Tahoma" pitchFamily="34" charset="0"/>
                <a:cs typeface="Tahoma" pitchFamily="34" charset="0"/>
              </a:rPr>
              <a:t>quy</a:t>
            </a:r>
            <a:r>
              <a:rPr lang="en-US" sz="2000" b="1" dirty="0">
                <a:solidFill>
                  <a:schemeClr val="bg1"/>
                </a:solidFill>
                <a:latin typeface="Tahoma" pitchFamily="34" charset="0"/>
                <a:cs typeface="Tahoma" pitchFamily="34" charset="0"/>
              </a:rPr>
              <a:t> </a:t>
            </a:r>
            <a:r>
              <a:rPr lang="en-US" sz="2000" b="1" dirty="0" err="1">
                <a:solidFill>
                  <a:schemeClr val="bg1"/>
                </a:solidFill>
                <a:latin typeface="Tahoma" pitchFamily="34" charset="0"/>
                <a:cs typeface="Tahoma" pitchFamily="34" charset="0"/>
              </a:rPr>
              <a:t>tắc</a:t>
            </a:r>
            <a:r>
              <a:rPr lang="en-US" sz="2000" b="1" dirty="0">
                <a:solidFill>
                  <a:schemeClr val="bg1"/>
                </a:solidFill>
                <a:latin typeface="Tahoma" pitchFamily="34" charset="0"/>
                <a:cs typeface="Tahoma" pitchFamily="34" charset="0"/>
              </a:rPr>
              <a:t> </a:t>
            </a:r>
            <a:r>
              <a:rPr lang="en-US" sz="2000" b="1" dirty="0" err="1">
                <a:solidFill>
                  <a:schemeClr val="bg1"/>
                </a:solidFill>
                <a:latin typeface="Tahoma" pitchFamily="34" charset="0"/>
                <a:cs typeface="Tahoma" pitchFamily="34" charset="0"/>
              </a:rPr>
              <a:t>giao</a:t>
            </a:r>
            <a:r>
              <a:rPr lang="en-US" sz="2000" b="1" dirty="0">
                <a:solidFill>
                  <a:schemeClr val="bg1"/>
                </a:solidFill>
                <a:latin typeface="Tahoma" pitchFamily="34" charset="0"/>
                <a:cs typeface="Tahoma" pitchFamily="34" charset="0"/>
              </a:rPr>
              <a:t> </a:t>
            </a:r>
            <a:r>
              <a:rPr lang="en-US" sz="2000" b="1" dirty="0" err="1">
                <a:solidFill>
                  <a:schemeClr val="bg1"/>
                </a:solidFill>
                <a:latin typeface="Tahoma" pitchFamily="34" charset="0"/>
                <a:cs typeface="Tahoma" pitchFamily="34" charset="0"/>
              </a:rPr>
              <a:t>thông</a:t>
            </a:r>
            <a:r>
              <a:rPr lang="en-US" sz="2000" b="1" dirty="0">
                <a:solidFill>
                  <a:schemeClr val="bg1"/>
                </a:solidFill>
                <a:latin typeface="Tahoma" pitchFamily="34" charset="0"/>
                <a:cs typeface="Tahoma" pitchFamily="34" charset="0"/>
              </a:rPr>
              <a:t> </a:t>
            </a:r>
            <a:r>
              <a:rPr lang="en-US" sz="2000" b="1" dirty="0" err="1">
                <a:solidFill>
                  <a:schemeClr val="bg1"/>
                </a:solidFill>
                <a:latin typeface="Tahoma" pitchFamily="34" charset="0"/>
                <a:cs typeface="Tahoma" pitchFamily="34" charset="0"/>
              </a:rPr>
              <a:t>đường</a:t>
            </a:r>
            <a:r>
              <a:rPr lang="en-US" sz="2000" b="1" dirty="0">
                <a:solidFill>
                  <a:schemeClr val="bg1"/>
                </a:solidFill>
                <a:latin typeface="Tahoma" pitchFamily="34" charset="0"/>
                <a:cs typeface="Tahoma" pitchFamily="34" charset="0"/>
              </a:rPr>
              <a:t> </a:t>
            </a:r>
            <a:r>
              <a:rPr lang="en-US" sz="2000" b="1" dirty="0" err="1">
                <a:solidFill>
                  <a:schemeClr val="bg1"/>
                </a:solidFill>
                <a:latin typeface="Tahoma" pitchFamily="34" charset="0"/>
                <a:cs typeface="Tahoma" pitchFamily="34" charset="0"/>
              </a:rPr>
              <a:t>bộ</a:t>
            </a:r>
            <a:endParaRPr lang="en-US" sz="2000" b="1" dirty="0">
              <a:solidFill>
                <a:schemeClr val="bg1"/>
              </a:solidFill>
              <a:latin typeface="Tahoma" pitchFamily="34" charset="0"/>
              <a:cs typeface="Tahoma" pitchFamily="34" charset="0"/>
            </a:endParaRPr>
          </a:p>
        </p:txBody>
      </p:sp>
      <p:sp>
        <p:nvSpPr>
          <p:cNvPr id="6" name="Title 2"/>
          <p:cNvSpPr txBox="1">
            <a:spLocks/>
          </p:cNvSpPr>
          <p:nvPr/>
        </p:nvSpPr>
        <p:spPr bwMode="auto">
          <a:xfrm>
            <a:off x="838200" y="76200"/>
            <a:ext cx="8153400" cy="381000"/>
          </a:xfrm>
          <a:prstGeom prst="rect">
            <a:avLst/>
          </a:prstGeom>
          <a:noFill/>
          <a:ln w="9525">
            <a:noFill/>
            <a:miter lim="800000"/>
            <a:headEnd/>
            <a:tailEnd/>
          </a:ln>
        </p:spPr>
        <p:txBody>
          <a:bodyPr anchor="ctr"/>
          <a:lstStyle/>
          <a:p>
            <a:pPr>
              <a:defRPr/>
            </a:pPr>
            <a:r>
              <a:rPr lang="en-US" sz="2400" b="1" dirty="0">
                <a:latin typeface="+mj-lt"/>
                <a:cs typeface="+mj-cs"/>
              </a:rPr>
              <a:t/>
            </a:r>
            <a:br>
              <a:rPr lang="en-US" sz="2400" b="1" dirty="0">
                <a:latin typeface="+mj-lt"/>
                <a:cs typeface="+mj-cs"/>
              </a:rPr>
            </a:br>
            <a:r>
              <a:rPr lang="en-US" sz="2400" b="1" dirty="0">
                <a:latin typeface="+mj-lt"/>
                <a:cs typeface="+mj-cs"/>
              </a:rPr>
              <a:t/>
            </a:r>
            <a:br>
              <a:rPr lang="en-US" sz="2400" b="1" dirty="0">
                <a:latin typeface="+mj-lt"/>
                <a:cs typeface="+mj-cs"/>
              </a:rPr>
            </a:br>
            <a:r>
              <a:rPr lang="en-US" sz="2200" b="1" dirty="0">
                <a:latin typeface="Tahoma" pitchFamily="34" charset="0"/>
                <a:cs typeface="Tahoma" pitchFamily="34" charset="0"/>
              </a:rPr>
              <a:t>2. </a:t>
            </a:r>
            <a:r>
              <a:rPr lang="en-US" sz="2200" b="1" dirty="0" err="1">
                <a:latin typeface="Tahoma" pitchFamily="34" charset="0"/>
                <a:cs typeface="Tahoma" pitchFamily="34" charset="0"/>
              </a:rPr>
              <a:t>Các</a:t>
            </a:r>
            <a:r>
              <a:rPr lang="en-US" sz="2200" b="1" dirty="0">
                <a:latin typeface="Tahoma" pitchFamily="34" charset="0"/>
                <a:cs typeface="Tahoma" pitchFamily="34" charset="0"/>
              </a:rPr>
              <a:t> </a:t>
            </a:r>
            <a:r>
              <a:rPr lang="en-US" sz="2200" b="1" dirty="0" err="1">
                <a:latin typeface="Tahoma" pitchFamily="34" charset="0"/>
                <a:cs typeface="Tahoma" pitchFamily="34" charset="0"/>
              </a:rPr>
              <a:t>quy</a:t>
            </a:r>
            <a:r>
              <a:rPr lang="en-US" sz="2200" b="1" dirty="0">
                <a:latin typeface="Tahoma" pitchFamily="34" charset="0"/>
                <a:cs typeface="Tahoma" pitchFamily="34" charset="0"/>
              </a:rPr>
              <a:t> </a:t>
            </a:r>
            <a:r>
              <a:rPr lang="en-US" sz="2200" b="1" dirty="0" err="1">
                <a:latin typeface="Tahoma" pitchFamily="34" charset="0"/>
                <a:cs typeface="Tahoma" pitchFamily="34" charset="0"/>
              </a:rPr>
              <a:t>tắc</a:t>
            </a:r>
            <a:r>
              <a:rPr lang="en-US" sz="2200" b="1" dirty="0">
                <a:latin typeface="Tahoma" pitchFamily="34" charset="0"/>
                <a:cs typeface="Tahoma" pitchFamily="34" charset="0"/>
              </a:rPr>
              <a:t> </a:t>
            </a:r>
            <a:r>
              <a:rPr lang="en-US" sz="2200" b="1" dirty="0" err="1">
                <a:latin typeface="Tahoma" pitchFamily="34" charset="0"/>
                <a:cs typeface="Tahoma" pitchFamily="34" charset="0"/>
              </a:rPr>
              <a:t>giao</a:t>
            </a:r>
            <a:r>
              <a:rPr lang="en-US" sz="2200" b="1" dirty="0">
                <a:latin typeface="Tahoma" pitchFamily="34" charset="0"/>
                <a:cs typeface="Tahoma" pitchFamily="34" charset="0"/>
              </a:rPr>
              <a:t> </a:t>
            </a:r>
            <a:r>
              <a:rPr lang="en-US" sz="2200" b="1" dirty="0" err="1">
                <a:latin typeface="Tahoma" pitchFamily="34" charset="0"/>
                <a:cs typeface="Tahoma" pitchFamily="34" charset="0"/>
              </a:rPr>
              <a:t>thông</a:t>
            </a:r>
            <a:r>
              <a:rPr lang="en-US" sz="2200" b="1" dirty="0">
                <a:latin typeface="Tahoma" pitchFamily="34" charset="0"/>
                <a:cs typeface="Tahoma" pitchFamily="34" charset="0"/>
              </a:rPr>
              <a:t> </a:t>
            </a:r>
            <a:r>
              <a:rPr lang="en-US" sz="2200" b="1" dirty="0" err="1">
                <a:latin typeface="Tahoma" pitchFamily="34" charset="0"/>
                <a:cs typeface="Tahoma" pitchFamily="34" charset="0"/>
              </a:rPr>
              <a:t>đường</a:t>
            </a:r>
            <a:r>
              <a:rPr lang="en-US" sz="2200" b="1" dirty="0">
                <a:latin typeface="Tahoma" pitchFamily="34" charset="0"/>
                <a:cs typeface="Tahoma" pitchFamily="34" charset="0"/>
              </a:rPr>
              <a:t> </a:t>
            </a:r>
            <a:r>
              <a:rPr lang="en-US" sz="2200" b="1" dirty="0" err="1">
                <a:latin typeface="Tahoma" pitchFamily="34" charset="0"/>
                <a:cs typeface="Tahoma" pitchFamily="34" charset="0"/>
              </a:rPr>
              <a:t>bộ</a:t>
            </a:r>
            <a:r>
              <a:rPr lang="en-US" sz="2200" b="1" dirty="0">
                <a:latin typeface="Tahoma" pitchFamily="34" charset="0"/>
                <a:cs typeface="Tahoma" pitchFamily="34" charset="0"/>
              </a:rPr>
              <a:t>:</a:t>
            </a:r>
            <a:br>
              <a:rPr lang="en-US" sz="2200" b="1" dirty="0">
                <a:latin typeface="Tahoma" pitchFamily="34" charset="0"/>
                <a:cs typeface="Tahoma" pitchFamily="34" charset="0"/>
              </a:rPr>
            </a:br>
            <a:endParaRPr lang="en-US" sz="4400" b="1" dirty="0">
              <a:solidFill>
                <a:schemeClr val="tx2">
                  <a:lumMod val="75000"/>
                </a:schemeClr>
              </a:solidFill>
              <a:latin typeface="+mj-lt"/>
              <a:cs typeface="+mj-cs"/>
            </a:endParaRPr>
          </a:p>
        </p:txBody>
      </p:sp>
    </p:spTree>
    <p:extLst>
      <p:ext uri="{BB962C8B-B14F-4D97-AF65-F5344CB8AC3E}">
        <p14:creationId xmlns:p14="http://schemas.microsoft.com/office/powerpoint/2010/main" val="15961468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bg/>
                                          </p:spTgt>
                                        </p:tgtEl>
                                        <p:attrNameLst>
                                          <p:attrName>style.visibility</p:attrName>
                                        </p:attrNameLst>
                                      </p:cBhvr>
                                      <p:to>
                                        <p:strVal val="visible"/>
                                      </p:to>
                                    </p:set>
                                    <p:animEffect transition="in" filter="wipe(down)">
                                      <p:cBhvr>
                                        <p:cTn id="15" dur="500"/>
                                        <p:tgtEl>
                                          <p:spTgt spid="9">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wipe(down)">
                                      <p:cBhvr>
                                        <p:cTn id="18"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P spid="5" grpId="0"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2"/>
          </p:nvPr>
        </p:nvSpPr>
        <p:spPr bwMode="auto">
          <a:noFill/>
          <a:ln>
            <a:miter lim="800000"/>
            <a:headEnd/>
            <a:tailEnd/>
          </a:ln>
        </p:spPr>
        <p:txBody>
          <a:bodyPr/>
          <a:lstStyle/>
          <a:p>
            <a:fld id="{4C88C342-1AF5-4351-AF66-BC9B50CED4C5}" type="slidenum">
              <a:rPr lang="en-US" altLang="en-US"/>
              <a:pPr/>
              <a:t>18</a:t>
            </a:fld>
            <a:endParaRPr lang="en-US" altLang="en-US"/>
          </a:p>
        </p:txBody>
      </p:sp>
      <p:sp>
        <p:nvSpPr>
          <p:cNvPr id="9" name="Content Placeholder 8"/>
          <p:cNvSpPr>
            <a:spLocks noGrp="1"/>
          </p:cNvSpPr>
          <p:nvPr>
            <p:ph idx="1"/>
          </p:nvPr>
        </p:nvSpPr>
        <p:spPr>
          <a:xfrm>
            <a:off x="457200" y="1600200"/>
            <a:ext cx="8229600" cy="2895600"/>
          </a:xfrm>
          <a:prstGeom prst="roundRect">
            <a:avLst/>
          </a:prstGeom>
          <a:noFill/>
          <a:ln>
            <a:solidFill>
              <a:srgbClr val="800000"/>
            </a:solidFill>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200000"/>
              </a:lnSpc>
              <a:buFont typeface="Arial" charset="0"/>
              <a:buNone/>
              <a:defRPr/>
            </a:pPr>
            <a:endParaRPr lang="en-US" sz="1800" b="1" dirty="0" err="1" smtClean="0">
              <a:solidFill>
                <a:schemeClr val="tx1"/>
              </a:solidFill>
              <a:latin typeface="Tahoma" pitchFamily="34" charset="0"/>
              <a:ea typeface="ＭＳ Ｐゴシック" pitchFamily="34" charset="-128"/>
              <a:cs typeface="Tahoma" pitchFamily="34" charset="0"/>
            </a:endParaRPr>
          </a:p>
          <a:p>
            <a:pPr algn="just">
              <a:lnSpc>
                <a:spcPct val="200000"/>
              </a:lnSpc>
              <a:buFont typeface="Arial" charset="0"/>
              <a:buNone/>
              <a:defRPr/>
            </a:pPr>
            <a:r>
              <a:rPr lang="en-US" sz="1800" b="1" dirty="0" smtClean="0">
                <a:solidFill>
                  <a:schemeClr val="tx1"/>
                </a:solidFill>
                <a:latin typeface="Tahoma" pitchFamily="34" charset="0"/>
                <a:ea typeface="ＭＳ Ｐゴシック" pitchFamily="34" charset="-128"/>
                <a:cs typeface="Tahoma" pitchFamily="34" charset="0"/>
              </a:rPr>
              <a:t>4)</a:t>
            </a:r>
            <a:r>
              <a:rPr lang="en-US" sz="2000" b="1" u="sng" dirty="0" smtClean="0">
                <a:solidFill>
                  <a:schemeClr val="tx1"/>
                </a:solidFill>
                <a:latin typeface="Tahoma" pitchFamily="34" charset="0"/>
                <a:ea typeface="ＭＳ Ｐゴシック" pitchFamily="34" charset="-128"/>
                <a:cs typeface="Tahoma" pitchFamily="34" charset="0"/>
              </a:rPr>
              <a:t> </a:t>
            </a:r>
            <a:r>
              <a:rPr lang="en-US" sz="2000" b="1" u="sng" dirty="0" err="1" smtClean="0">
                <a:solidFill>
                  <a:schemeClr val="tx1"/>
                </a:solidFill>
                <a:latin typeface="Tahoma" pitchFamily="34" charset="0"/>
                <a:ea typeface="ＭＳ Ｐゴシック" pitchFamily="34" charset="-128"/>
                <a:cs typeface="Tahoma" pitchFamily="34" charset="0"/>
              </a:rPr>
              <a:t>Người</a:t>
            </a:r>
            <a:r>
              <a:rPr lang="en-US" sz="2000" b="1" u="sng" dirty="0" smtClean="0">
                <a:solidFill>
                  <a:schemeClr val="tx1"/>
                </a:solidFill>
                <a:latin typeface="Tahoma" pitchFamily="34" charset="0"/>
                <a:ea typeface="ＭＳ Ｐゴシック" pitchFamily="34" charset="-128"/>
                <a:cs typeface="Tahoma" pitchFamily="34" charset="0"/>
              </a:rPr>
              <a:t> </a:t>
            </a:r>
            <a:r>
              <a:rPr lang="en-US" sz="2000" b="1" u="sng" dirty="0" err="1" smtClean="0">
                <a:solidFill>
                  <a:schemeClr val="tx1"/>
                </a:solidFill>
                <a:latin typeface="Tahoma" pitchFamily="34" charset="0"/>
                <a:ea typeface="ＭＳ Ｐゴシック" pitchFamily="34" charset="-128"/>
                <a:cs typeface="Tahoma" pitchFamily="34" charset="0"/>
              </a:rPr>
              <a:t>ngồi</a:t>
            </a:r>
            <a:r>
              <a:rPr lang="en-US" sz="2000" b="1" u="sng" dirty="0" smtClean="0">
                <a:solidFill>
                  <a:schemeClr val="tx1"/>
                </a:solidFill>
                <a:latin typeface="Tahoma" pitchFamily="34" charset="0"/>
                <a:ea typeface="ＭＳ Ｐゴシック" pitchFamily="34" charset="-128"/>
                <a:cs typeface="Tahoma" pitchFamily="34" charset="0"/>
              </a:rPr>
              <a:t> </a:t>
            </a:r>
            <a:r>
              <a:rPr lang="en-US" sz="2000" b="1" u="sng" dirty="0" err="1" smtClean="0">
                <a:solidFill>
                  <a:schemeClr val="tx1"/>
                </a:solidFill>
                <a:latin typeface="Tahoma" pitchFamily="34" charset="0"/>
                <a:ea typeface="ＭＳ Ｐゴシック" pitchFamily="34" charset="-128"/>
                <a:cs typeface="Tahoma" pitchFamily="34" charset="0"/>
              </a:rPr>
              <a:t>trên</a:t>
            </a:r>
            <a:r>
              <a:rPr lang="en-US" sz="2000" b="1" u="sng" dirty="0" smtClean="0">
                <a:solidFill>
                  <a:schemeClr val="tx1"/>
                </a:solidFill>
                <a:latin typeface="Tahoma" pitchFamily="34" charset="0"/>
                <a:ea typeface="ＭＳ Ｐゴシック" pitchFamily="34" charset="-128"/>
                <a:cs typeface="Tahoma" pitchFamily="34" charset="0"/>
              </a:rPr>
              <a:t> </a:t>
            </a:r>
            <a:r>
              <a:rPr lang="en-US" sz="2000" b="1" u="sng" dirty="0" err="1" smtClean="0">
                <a:solidFill>
                  <a:schemeClr val="tx1"/>
                </a:solidFill>
                <a:latin typeface="Tahoma" pitchFamily="34" charset="0"/>
                <a:ea typeface="ＭＳ Ｐゴシック" pitchFamily="34" charset="-128"/>
                <a:cs typeface="Tahoma" pitchFamily="34" charset="0"/>
              </a:rPr>
              <a:t>xe</a:t>
            </a:r>
            <a:r>
              <a:rPr lang="en-US" sz="2000" b="1" u="sng" dirty="0" smtClean="0">
                <a:solidFill>
                  <a:schemeClr val="tx1"/>
                </a:solidFill>
                <a:latin typeface="Tahoma" pitchFamily="34" charset="0"/>
                <a:ea typeface="ＭＳ Ｐゴシック" pitchFamily="34" charset="-128"/>
                <a:cs typeface="Tahoma" pitchFamily="34" charset="0"/>
              </a:rPr>
              <a:t> </a:t>
            </a:r>
            <a:r>
              <a:rPr lang="en-US" sz="2000" b="1" u="sng" dirty="0" err="1" smtClean="0">
                <a:solidFill>
                  <a:schemeClr val="tx1"/>
                </a:solidFill>
                <a:latin typeface="Tahoma" pitchFamily="34" charset="0"/>
                <a:ea typeface="ＭＳ Ｐゴシック" pitchFamily="34" charset="-128"/>
                <a:cs typeface="Tahoma" pitchFamily="34" charset="0"/>
              </a:rPr>
              <a:t>đạp</a:t>
            </a:r>
            <a:r>
              <a:rPr lang="en-US" sz="2000" b="1" u="sng" dirty="0" smtClean="0">
                <a:solidFill>
                  <a:schemeClr val="tx1"/>
                </a:solidFill>
                <a:latin typeface="Tahoma" pitchFamily="34" charset="0"/>
                <a:ea typeface="ＭＳ Ｐゴシック" pitchFamily="34" charset="-128"/>
                <a:cs typeface="Tahoma" pitchFamily="34" charset="0"/>
              </a:rPr>
              <a:t>, </a:t>
            </a:r>
            <a:r>
              <a:rPr lang="en-US" sz="2000" b="1" u="sng" dirty="0" err="1" smtClean="0">
                <a:solidFill>
                  <a:schemeClr val="tx1"/>
                </a:solidFill>
                <a:latin typeface="Tahoma" pitchFamily="34" charset="0"/>
                <a:ea typeface="ＭＳ Ｐゴシック" pitchFamily="34" charset="-128"/>
                <a:cs typeface="Tahoma" pitchFamily="34" charset="0"/>
              </a:rPr>
              <a:t>xe</a:t>
            </a:r>
            <a:r>
              <a:rPr lang="en-US" sz="2000" b="1" u="sng" dirty="0" smtClean="0">
                <a:solidFill>
                  <a:schemeClr val="tx1"/>
                </a:solidFill>
                <a:latin typeface="Tahoma" pitchFamily="34" charset="0"/>
                <a:ea typeface="ＭＳ Ｐゴシック" pitchFamily="34" charset="-128"/>
                <a:cs typeface="Tahoma" pitchFamily="34" charset="0"/>
              </a:rPr>
              <a:t> </a:t>
            </a:r>
            <a:r>
              <a:rPr lang="en-US" sz="2000" b="1" u="sng" dirty="0" err="1" smtClean="0">
                <a:solidFill>
                  <a:schemeClr val="tx1"/>
                </a:solidFill>
                <a:latin typeface="Tahoma" pitchFamily="34" charset="0"/>
                <a:ea typeface="ＭＳ Ｐゴシック" pitchFamily="34" charset="-128"/>
                <a:cs typeface="Tahoma" pitchFamily="34" charset="0"/>
              </a:rPr>
              <a:t>mô</a:t>
            </a:r>
            <a:r>
              <a:rPr lang="en-US" sz="2000" b="1" u="sng" dirty="0" smtClean="0">
                <a:solidFill>
                  <a:schemeClr val="tx1"/>
                </a:solidFill>
                <a:latin typeface="Tahoma" pitchFamily="34" charset="0"/>
                <a:ea typeface="ＭＳ Ｐゴシック" pitchFamily="34" charset="-128"/>
                <a:cs typeface="Tahoma" pitchFamily="34" charset="0"/>
              </a:rPr>
              <a:t> </a:t>
            </a:r>
            <a:r>
              <a:rPr lang="en-US" sz="2000" b="1" u="sng" dirty="0" err="1" smtClean="0">
                <a:solidFill>
                  <a:schemeClr val="tx1"/>
                </a:solidFill>
                <a:latin typeface="Tahoma" pitchFamily="34" charset="0"/>
                <a:ea typeface="ＭＳ Ｐゴシック" pitchFamily="34" charset="-128"/>
                <a:cs typeface="Tahoma" pitchFamily="34" charset="0"/>
              </a:rPr>
              <a:t>tô</a:t>
            </a:r>
            <a:r>
              <a:rPr lang="en-US" sz="2000" b="1" u="sng" dirty="0" smtClean="0">
                <a:solidFill>
                  <a:schemeClr val="tx1"/>
                </a:solidFill>
                <a:latin typeface="Tahoma" pitchFamily="34" charset="0"/>
                <a:ea typeface="ＭＳ Ｐゴシック" pitchFamily="34" charset="-128"/>
                <a:cs typeface="Tahoma" pitchFamily="34" charset="0"/>
              </a:rPr>
              <a:t>, </a:t>
            </a:r>
            <a:r>
              <a:rPr lang="en-US" sz="2000" b="1" u="sng" dirty="0" err="1" smtClean="0">
                <a:solidFill>
                  <a:schemeClr val="tx1"/>
                </a:solidFill>
                <a:latin typeface="Tahoma" pitchFamily="34" charset="0"/>
                <a:ea typeface="ＭＳ Ｐゴシック" pitchFamily="34" charset="-128"/>
                <a:cs typeface="Tahoma" pitchFamily="34" charset="0"/>
              </a:rPr>
              <a:t>xe</a:t>
            </a:r>
            <a:r>
              <a:rPr lang="en-US" sz="2000" b="1" u="sng" dirty="0" smtClean="0">
                <a:solidFill>
                  <a:schemeClr val="tx1"/>
                </a:solidFill>
                <a:latin typeface="Tahoma" pitchFamily="34" charset="0"/>
                <a:ea typeface="ＭＳ Ｐゴシック" pitchFamily="34" charset="-128"/>
                <a:cs typeface="Tahoma" pitchFamily="34" charset="0"/>
              </a:rPr>
              <a:t> </a:t>
            </a:r>
            <a:r>
              <a:rPr lang="en-US" sz="2000" b="1" u="sng" dirty="0" err="1" smtClean="0">
                <a:solidFill>
                  <a:schemeClr val="tx1"/>
                </a:solidFill>
                <a:latin typeface="Tahoma" pitchFamily="34" charset="0"/>
                <a:ea typeface="ＭＳ Ｐゴシック" pitchFamily="34" charset="-128"/>
                <a:cs typeface="Tahoma" pitchFamily="34" charset="0"/>
              </a:rPr>
              <a:t>gắn</a:t>
            </a:r>
            <a:r>
              <a:rPr lang="en-US" sz="2000" b="1" u="sng" dirty="0" smtClean="0">
                <a:solidFill>
                  <a:schemeClr val="tx1"/>
                </a:solidFill>
                <a:latin typeface="Tahoma" pitchFamily="34" charset="0"/>
                <a:ea typeface="ＭＳ Ｐゴシック" pitchFamily="34" charset="-128"/>
                <a:cs typeface="Tahoma" pitchFamily="34" charset="0"/>
              </a:rPr>
              <a:t> </a:t>
            </a:r>
            <a:r>
              <a:rPr lang="en-US" sz="2000" b="1" u="sng" dirty="0" err="1" smtClean="0">
                <a:solidFill>
                  <a:schemeClr val="tx1"/>
                </a:solidFill>
                <a:latin typeface="Tahoma" pitchFamily="34" charset="0"/>
                <a:ea typeface="ＭＳ Ｐゴシック" pitchFamily="34" charset="-128"/>
                <a:cs typeface="Tahoma" pitchFamily="34" charset="0"/>
              </a:rPr>
              <a:t>máy</a:t>
            </a:r>
            <a:r>
              <a:rPr lang="en-US" sz="2000" b="1" u="sng" dirty="0" smtClean="0">
                <a:solidFill>
                  <a:schemeClr val="tx1"/>
                </a:solidFill>
                <a:latin typeface="Tahoma" pitchFamily="34" charset="0"/>
                <a:ea typeface="ＭＳ Ｐゴシック" pitchFamily="34" charset="-128"/>
                <a:cs typeface="Tahoma" pitchFamily="34" charset="0"/>
              </a:rPr>
              <a:t>:</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không</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được</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mang</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vác</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vật</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cồng</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kềnh</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không</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sử</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dụng</a:t>
            </a:r>
            <a:r>
              <a:rPr lang="en-US" sz="1800" b="1" dirty="0" smtClean="0">
                <a:solidFill>
                  <a:schemeClr val="tx1"/>
                </a:solidFill>
                <a:latin typeface="Tahoma" pitchFamily="34" charset="0"/>
                <a:ea typeface="ＭＳ Ｐゴシック" pitchFamily="34" charset="-128"/>
                <a:cs typeface="Tahoma" pitchFamily="34" charset="0"/>
              </a:rPr>
              <a:t> ô, </a:t>
            </a:r>
            <a:r>
              <a:rPr lang="en-US" sz="1800" b="1" dirty="0" err="1" smtClean="0">
                <a:solidFill>
                  <a:schemeClr val="tx1"/>
                </a:solidFill>
                <a:latin typeface="Tahoma" pitchFamily="34" charset="0"/>
                <a:ea typeface="ＭＳ Ｐゴシック" pitchFamily="34" charset="-128"/>
                <a:cs typeface="Tahoma" pitchFamily="34" charset="0"/>
              </a:rPr>
              <a:t>không</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bám</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kéo</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hoặc</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đẩy</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các</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phương</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tiện</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khác</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không</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đứng</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trên</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yên</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giá</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đèo</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hàng</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hoặc</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ngồi</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trên</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tay</a:t>
            </a:r>
            <a:r>
              <a:rPr lang="en-US" sz="1800" b="1" dirty="0" smtClean="0">
                <a:solidFill>
                  <a:schemeClr val="tx1"/>
                </a:solidFill>
                <a:latin typeface="Tahoma" pitchFamily="34" charset="0"/>
                <a:ea typeface="ＭＳ Ｐゴシック" pitchFamily="34" charset="-128"/>
                <a:cs typeface="Tahoma" pitchFamily="34" charset="0"/>
              </a:rPr>
              <a:t> </a:t>
            </a:r>
            <a:r>
              <a:rPr lang="en-US" sz="1800" b="1" dirty="0" err="1" smtClean="0">
                <a:solidFill>
                  <a:schemeClr val="tx1"/>
                </a:solidFill>
                <a:latin typeface="Tahoma" pitchFamily="34" charset="0"/>
                <a:ea typeface="ＭＳ Ｐゴシック" pitchFamily="34" charset="-128"/>
                <a:cs typeface="Tahoma" pitchFamily="34" charset="0"/>
              </a:rPr>
              <a:t>lái</a:t>
            </a:r>
            <a:r>
              <a:rPr lang="en-US" sz="1800" b="1" dirty="0" smtClean="0">
                <a:solidFill>
                  <a:schemeClr val="tx1"/>
                </a:solidFill>
                <a:latin typeface="Tahoma" pitchFamily="34" charset="0"/>
                <a:ea typeface="ＭＳ Ｐゴシック" pitchFamily="34" charset="-128"/>
                <a:cs typeface="Tahoma" pitchFamily="34" charset="0"/>
              </a:rPr>
              <a:t>.</a:t>
            </a:r>
          </a:p>
          <a:p>
            <a:pPr algn="just">
              <a:lnSpc>
                <a:spcPct val="200000"/>
              </a:lnSpc>
              <a:buFont typeface="Arial" charset="0"/>
              <a:buNone/>
              <a:defRPr/>
            </a:pPr>
            <a:r>
              <a:rPr lang="en-US" sz="1800" i="1" dirty="0" smtClean="0">
                <a:solidFill>
                  <a:schemeClr val="tx1"/>
                </a:solidFill>
                <a:latin typeface="Tahoma" pitchFamily="34" charset="0"/>
                <a:ea typeface="ＭＳ Ｐゴシック" pitchFamily="34" charset="-128"/>
                <a:cs typeface="Tahoma" pitchFamily="34" charset="0"/>
              </a:rPr>
              <a:t>                                   (Theo </a:t>
            </a:r>
            <a:r>
              <a:rPr lang="en-US" sz="1800" i="1" dirty="0" err="1" smtClean="0">
                <a:solidFill>
                  <a:schemeClr val="tx1"/>
                </a:solidFill>
                <a:latin typeface="Tahoma" pitchFamily="34" charset="0"/>
                <a:ea typeface="ＭＳ Ｐゴシック" pitchFamily="34" charset="-128"/>
                <a:cs typeface="Tahoma" pitchFamily="34" charset="0"/>
              </a:rPr>
              <a:t>Luật</a:t>
            </a:r>
            <a:r>
              <a:rPr lang="en-US" sz="1800" i="1" dirty="0" smtClean="0">
                <a:solidFill>
                  <a:schemeClr val="tx1"/>
                </a:solidFill>
                <a:latin typeface="Tahoma" pitchFamily="34" charset="0"/>
                <a:ea typeface="ＭＳ Ｐゴシック" pitchFamily="34" charset="-128"/>
                <a:cs typeface="Tahoma" pitchFamily="34" charset="0"/>
              </a:rPr>
              <a:t> </a:t>
            </a:r>
            <a:r>
              <a:rPr lang="en-US" sz="1800" i="1" dirty="0" err="1" smtClean="0">
                <a:solidFill>
                  <a:schemeClr val="tx1"/>
                </a:solidFill>
                <a:latin typeface="Tahoma" pitchFamily="34" charset="0"/>
                <a:ea typeface="ＭＳ Ｐゴシック" pitchFamily="34" charset="-128"/>
                <a:cs typeface="Tahoma" pitchFamily="34" charset="0"/>
              </a:rPr>
              <a:t>Giao</a:t>
            </a:r>
            <a:r>
              <a:rPr lang="en-US" sz="1800" i="1" dirty="0" smtClean="0">
                <a:solidFill>
                  <a:schemeClr val="tx1"/>
                </a:solidFill>
                <a:latin typeface="Tahoma" pitchFamily="34" charset="0"/>
                <a:ea typeface="ＭＳ Ｐゴシック" pitchFamily="34" charset="-128"/>
                <a:cs typeface="Tahoma" pitchFamily="34" charset="0"/>
              </a:rPr>
              <a:t> </a:t>
            </a:r>
            <a:r>
              <a:rPr lang="en-US" sz="1800" i="1" dirty="0" err="1" smtClean="0">
                <a:solidFill>
                  <a:schemeClr val="tx1"/>
                </a:solidFill>
                <a:latin typeface="Tahoma" pitchFamily="34" charset="0"/>
                <a:ea typeface="ＭＳ Ｐゴシック" pitchFamily="34" charset="-128"/>
                <a:cs typeface="Tahoma" pitchFamily="34" charset="0"/>
              </a:rPr>
              <a:t>thông</a:t>
            </a:r>
            <a:r>
              <a:rPr lang="en-US" sz="1800" i="1" dirty="0" smtClean="0">
                <a:solidFill>
                  <a:schemeClr val="tx1"/>
                </a:solidFill>
                <a:latin typeface="Tahoma" pitchFamily="34" charset="0"/>
                <a:ea typeface="ＭＳ Ｐゴシック" pitchFamily="34" charset="-128"/>
                <a:cs typeface="Tahoma" pitchFamily="34" charset="0"/>
              </a:rPr>
              <a:t> </a:t>
            </a:r>
            <a:r>
              <a:rPr lang="en-US" sz="1800" i="1" dirty="0" err="1" smtClean="0">
                <a:solidFill>
                  <a:schemeClr val="tx1"/>
                </a:solidFill>
                <a:latin typeface="Tahoma" pitchFamily="34" charset="0"/>
                <a:ea typeface="ＭＳ Ｐゴシック" pitchFamily="34" charset="-128"/>
                <a:cs typeface="Tahoma" pitchFamily="34" charset="0"/>
              </a:rPr>
              <a:t>đường</a:t>
            </a:r>
            <a:r>
              <a:rPr lang="en-US" sz="1800" i="1" dirty="0" smtClean="0">
                <a:solidFill>
                  <a:schemeClr val="tx1"/>
                </a:solidFill>
                <a:latin typeface="Tahoma" pitchFamily="34" charset="0"/>
                <a:ea typeface="ＭＳ Ｐゴシック" pitchFamily="34" charset="-128"/>
                <a:cs typeface="Tahoma" pitchFamily="34" charset="0"/>
              </a:rPr>
              <a:t> </a:t>
            </a:r>
            <a:r>
              <a:rPr lang="en-US" sz="1800" i="1" dirty="0" err="1" smtClean="0">
                <a:solidFill>
                  <a:schemeClr val="tx1"/>
                </a:solidFill>
                <a:latin typeface="Tahoma" pitchFamily="34" charset="0"/>
                <a:ea typeface="ＭＳ Ｐゴシック" pitchFamily="34" charset="-128"/>
                <a:cs typeface="Tahoma" pitchFamily="34" charset="0"/>
              </a:rPr>
              <a:t>bộ</a:t>
            </a:r>
            <a:r>
              <a:rPr lang="en-US" sz="1800" i="1" dirty="0" smtClean="0">
                <a:solidFill>
                  <a:schemeClr val="tx1"/>
                </a:solidFill>
                <a:latin typeface="Tahoma" pitchFamily="34" charset="0"/>
                <a:ea typeface="ＭＳ Ｐゴシック" pitchFamily="34" charset="-128"/>
                <a:cs typeface="Tahoma" pitchFamily="34" charset="0"/>
              </a:rPr>
              <a:t> 2008)</a:t>
            </a:r>
          </a:p>
          <a:p>
            <a:pPr algn="just">
              <a:lnSpc>
                <a:spcPct val="200000"/>
              </a:lnSpc>
              <a:buFont typeface="Arial" charset="0"/>
              <a:buNone/>
              <a:defRPr/>
            </a:pPr>
            <a:endParaRPr lang="en-US" sz="1800" b="1" dirty="0" err="1" smtClean="0">
              <a:solidFill>
                <a:schemeClr val="tx1"/>
              </a:solidFill>
              <a:latin typeface="Tahoma" pitchFamily="34" charset="0"/>
              <a:ea typeface="ＭＳ Ｐゴシック" pitchFamily="34" charset="-128"/>
              <a:cs typeface="Tahoma" pitchFamily="34" charset="0"/>
            </a:endParaRPr>
          </a:p>
        </p:txBody>
      </p:sp>
      <p:sp>
        <p:nvSpPr>
          <p:cNvPr id="5" name="Rectangle 6"/>
          <p:cNvSpPr>
            <a:spLocks noChangeArrowheads="1"/>
          </p:cNvSpPr>
          <p:nvPr/>
        </p:nvSpPr>
        <p:spPr bwMode="auto">
          <a:xfrm>
            <a:off x="457200" y="838200"/>
            <a:ext cx="6172200" cy="554038"/>
          </a:xfrm>
          <a:prstGeom prst="rect">
            <a:avLst/>
          </a:prstGeom>
          <a:solidFill>
            <a:srgbClr val="0070C0"/>
          </a:solidFill>
          <a:ln w="9525">
            <a:noFill/>
            <a:miter lim="800000"/>
            <a:headEnd/>
            <a:tailEnd/>
          </a:ln>
          <a:effectLst>
            <a:outerShdw blurRad="50800" dist="38100" dir="2700000" algn="tl" rotWithShape="0">
              <a:prstClr val="black">
                <a:alpha val="40000"/>
              </a:prstClr>
            </a:outerShdw>
          </a:effectLst>
        </p:spPr>
        <p:txBody>
          <a:bodyPr>
            <a:spAutoFit/>
          </a:bodyPr>
          <a:lstStyle/>
          <a:p>
            <a:pPr algn="ctr" eaLnBrk="1" hangingPunct="1">
              <a:lnSpc>
                <a:spcPct val="150000"/>
              </a:lnSpc>
              <a:defRPr/>
            </a:pPr>
            <a:r>
              <a:rPr lang="en-US" sz="2000" b="1" dirty="0">
                <a:solidFill>
                  <a:schemeClr val="bg1"/>
                </a:solidFill>
                <a:latin typeface="Tahoma" pitchFamily="34" charset="0"/>
                <a:cs typeface="Tahoma" pitchFamily="34" charset="0"/>
              </a:rPr>
              <a:t> </a:t>
            </a:r>
            <a:r>
              <a:rPr lang="en-US" sz="2000" b="1" dirty="0" err="1">
                <a:solidFill>
                  <a:schemeClr val="bg1"/>
                </a:solidFill>
                <a:latin typeface="Tahoma" pitchFamily="34" charset="0"/>
                <a:cs typeface="Tahoma" pitchFamily="34" charset="0"/>
              </a:rPr>
              <a:t>Tìm</a:t>
            </a:r>
            <a:r>
              <a:rPr lang="en-US" sz="2000" b="1" dirty="0">
                <a:solidFill>
                  <a:schemeClr val="bg1"/>
                </a:solidFill>
                <a:latin typeface="Tahoma" pitchFamily="34" charset="0"/>
                <a:cs typeface="Tahoma" pitchFamily="34" charset="0"/>
              </a:rPr>
              <a:t> </a:t>
            </a:r>
            <a:r>
              <a:rPr lang="en-US" sz="2000" b="1" dirty="0" err="1">
                <a:solidFill>
                  <a:schemeClr val="bg1"/>
                </a:solidFill>
                <a:latin typeface="Tahoma" pitchFamily="34" charset="0"/>
                <a:cs typeface="Tahoma" pitchFamily="34" charset="0"/>
              </a:rPr>
              <a:t>hiểu</a:t>
            </a:r>
            <a:r>
              <a:rPr lang="en-US" sz="2000" b="1" dirty="0">
                <a:solidFill>
                  <a:schemeClr val="bg1"/>
                </a:solidFill>
                <a:latin typeface="Tahoma" pitchFamily="34" charset="0"/>
                <a:cs typeface="Tahoma" pitchFamily="34" charset="0"/>
              </a:rPr>
              <a:t> </a:t>
            </a:r>
            <a:r>
              <a:rPr lang="en-US" sz="2000" b="1" dirty="0" err="1">
                <a:solidFill>
                  <a:schemeClr val="bg1"/>
                </a:solidFill>
                <a:latin typeface="Tahoma" pitchFamily="34" charset="0"/>
                <a:cs typeface="Tahoma" pitchFamily="34" charset="0"/>
              </a:rPr>
              <a:t>một</a:t>
            </a:r>
            <a:r>
              <a:rPr lang="en-US" sz="2000" b="1" dirty="0">
                <a:solidFill>
                  <a:schemeClr val="bg1"/>
                </a:solidFill>
                <a:latin typeface="Tahoma" pitchFamily="34" charset="0"/>
                <a:cs typeface="Tahoma" pitchFamily="34" charset="0"/>
              </a:rPr>
              <a:t> </a:t>
            </a:r>
            <a:r>
              <a:rPr lang="en-US" sz="2000" b="1" dirty="0" err="1">
                <a:solidFill>
                  <a:schemeClr val="bg1"/>
                </a:solidFill>
                <a:latin typeface="Tahoma" pitchFamily="34" charset="0"/>
                <a:cs typeface="Tahoma" pitchFamily="34" charset="0"/>
              </a:rPr>
              <a:t>số</a:t>
            </a:r>
            <a:r>
              <a:rPr lang="en-US" sz="2000" b="1" dirty="0">
                <a:solidFill>
                  <a:schemeClr val="bg1"/>
                </a:solidFill>
                <a:latin typeface="Tahoma" pitchFamily="34" charset="0"/>
                <a:cs typeface="Tahoma" pitchFamily="34" charset="0"/>
              </a:rPr>
              <a:t> </a:t>
            </a:r>
            <a:r>
              <a:rPr lang="en-US" sz="2000" b="1" dirty="0" err="1">
                <a:solidFill>
                  <a:schemeClr val="bg1"/>
                </a:solidFill>
                <a:latin typeface="Tahoma" pitchFamily="34" charset="0"/>
                <a:cs typeface="Tahoma" pitchFamily="34" charset="0"/>
              </a:rPr>
              <a:t>quy</a:t>
            </a:r>
            <a:r>
              <a:rPr lang="en-US" sz="2000" b="1" dirty="0">
                <a:solidFill>
                  <a:schemeClr val="bg1"/>
                </a:solidFill>
                <a:latin typeface="Tahoma" pitchFamily="34" charset="0"/>
                <a:cs typeface="Tahoma" pitchFamily="34" charset="0"/>
              </a:rPr>
              <a:t> </a:t>
            </a:r>
            <a:r>
              <a:rPr lang="en-US" sz="2000" b="1" dirty="0" err="1">
                <a:solidFill>
                  <a:schemeClr val="bg1"/>
                </a:solidFill>
                <a:latin typeface="Tahoma" pitchFamily="34" charset="0"/>
                <a:cs typeface="Tahoma" pitchFamily="34" charset="0"/>
              </a:rPr>
              <a:t>tắc</a:t>
            </a:r>
            <a:r>
              <a:rPr lang="en-US" sz="2000" b="1" dirty="0">
                <a:solidFill>
                  <a:schemeClr val="bg1"/>
                </a:solidFill>
                <a:latin typeface="Tahoma" pitchFamily="34" charset="0"/>
                <a:cs typeface="Tahoma" pitchFamily="34" charset="0"/>
              </a:rPr>
              <a:t> </a:t>
            </a:r>
            <a:r>
              <a:rPr lang="en-US" sz="2000" b="1" dirty="0" err="1" smtClean="0">
                <a:solidFill>
                  <a:schemeClr val="bg1"/>
                </a:solidFill>
                <a:latin typeface="Tahoma" pitchFamily="34" charset="0"/>
                <a:cs typeface="Tahoma" pitchFamily="34" charset="0"/>
              </a:rPr>
              <a:t>giao</a:t>
            </a:r>
            <a:r>
              <a:rPr lang="en-US" sz="2000" b="1" dirty="0" smtClean="0">
                <a:solidFill>
                  <a:schemeClr val="bg1"/>
                </a:solidFill>
                <a:latin typeface="Tahoma" pitchFamily="34" charset="0"/>
                <a:cs typeface="Tahoma" pitchFamily="34" charset="0"/>
              </a:rPr>
              <a:t> </a:t>
            </a:r>
            <a:r>
              <a:rPr lang="en-US" sz="2000" b="1" dirty="0" err="1">
                <a:solidFill>
                  <a:schemeClr val="bg1"/>
                </a:solidFill>
                <a:latin typeface="Tahoma" pitchFamily="34" charset="0"/>
                <a:cs typeface="Tahoma" pitchFamily="34" charset="0"/>
              </a:rPr>
              <a:t>thông</a:t>
            </a:r>
            <a:r>
              <a:rPr lang="en-US" sz="2000" b="1" dirty="0">
                <a:solidFill>
                  <a:schemeClr val="bg1"/>
                </a:solidFill>
                <a:latin typeface="Tahoma" pitchFamily="34" charset="0"/>
                <a:cs typeface="Tahoma" pitchFamily="34" charset="0"/>
              </a:rPr>
              <a:t> </a:t>
            </a:r>
            <a:r>
              <a:rPr lang="en-US" sz="2000" b="1" dirty="0" err="1">
                <a:solidFill>
                  <a:schemeClr val="bg1"/>
                </a:solidFill>
                <a:latin typeface="Tahoma" pitchFamily="34" charset="0"/>
                <a:cs typeface="Tahoma" pitchFamily="34" charset="0"/>
              </a:rPr>
              <a:t>đường</a:t>
            </a:r>
            <a:r>
              <a:rPr lang="en-US" sz="2000" b="1" dirty="0">
                <a:solidFill>
                  <a:schemeClr val="bg1"/>
                </a:solidFill>
                <a:latin typeface="Tahoma" pitchFamily="34" charset="0"/>
                <a:cs typeface="Tahoma" pitchFamily="34" charset="0"/>
              </a:rPr>
              <a:t> </a:t>
            </a:r>
            <a:r>
              <a:rPr lang="en-US" sz="2000" b="1" dirty="0" err="1">
                <a:solidFill>
                  <a:schemeClr val="bg1"/>
                </a:solidFill>
                <a:latin typeface="Tahoma" pitchFamily="34" charset="0"/>
                <a:cs typeface="Tahoma" pitchFamily="34" charset="0"/>
              </a:rPr>
              <a:t>bộ</a:t>
            </a:r>
            <a:endParaRPr lang="en-US" sz="2000" b="1" dirty="0">
              <a:solidFill>
                <a:schemeClr val="bg1"/>
              </a:solidFill>
              <a:latin typeface="Tahoma" pitchFamily="34" charset="0"/>
              <a:cs typeface="Tahoma" pitchFamily="34" charset="0"/>
            </a:endParaRPr>
          </a:p>
        </p:txBody>
      </p:sp>
      <p:sp>
        <p:nvSpPr>
          <p:cNvPr id="6" name="Title 2"/>
          <p:cNvSpPr txBox="1">
            <a:spLocks/>
          </p:cNvSpPr>
          <p:nvPr/>
        </p:nvSpPr>
        <p:spPr bwMode="auto">
          <a:xfrm>
            <a:off x="838200" y="76200"/>
            <a:ext cx="8153400" cy="381000"/>
          </a:xfrm>
          <a:prstGeom prst="rect">
            <a:avLst/>
          </a:prstGeom>
          <a:noFill/>
          <a:ln w="9525">
            <a:noFill/>
            <a:miter lim="800000"/>
            <a:headEnd/>
            <a:tailEnd/>
          </a:ln>
        </p:spPr>
        <p:txBody>
          <a:bodyPr anchor="ctr"/>
          <a:lstStyle/>
          <a:p>
            <a:pPr>
              <a:defRPr/>
            </a:pPr>
            <a:r>
              <a:rPr lang="en-US" sz="2400" b="1" dirty="0">
                <a:latin typeface="+mj-lt"/>
                <a:cs typeface="+mj-cs"/>
              </a:rPr>
              <a:t/>
            </a:r>
            <a:br>
              <a:rPr lang="en-US" sz="2400" b="1" dirty="0">
                <a:latin typeface="+mj-lt"/>
                <a:cs typeface="+mj-cs"/>
              </a:rPr>
            </a:br>
            <a:r>
              <a:rPr lang="en-US" sz="2400" b="1" dirty="0">
                <a:latin typeface="+mj-lt"/>
                <a:cs typeface="+mj-cs"/>
              </a:rPr>
              <a:t/>
            </a:r>
            <a:br>
              <a:rPr lang="en-US" sz="2400" b="1" dirty="0">
                <a:latin typeface="+mj-lt"/>
                <a:cs typeface="+mj-cs"/>
              </a:rPr>
            </a:br>
            <a:r>
              <a:rPr lang="en-US" sz="2200" b="1" dirty="0">
                <a:latin typeface="Tahoma" pitchFamily="34" charset="0"/>
                <a:cs typeface="Tahoma" pitchFamily="34" charset="0"/>
              </a:rPr>
              <a:t>2. </a:t>
            </a:r>
            <a:r>
              <a:rPr lang="en-US" sz="2200" b="1" dirty="0" err="1">
                <a:latin typeface="Tahoma" pitchFamily="34" charset="0"/>
                <a:cs typeface="Tahoma" pitchFamily="34" charset="0"/>
              </a:rPr>
              <a:t>Các</a:t>
            </a:r>
            <a:r>
              <a:rPr lang="en-US" sz="2200" b="1" dirty="0">
                <a:latin typeface="Tahoma" pitchFamily="34" charset="0"/>
                <a:cs typeface="Tahoma" pitchFamily="34" charset="0"/>
              </a:rPr>
              <a:t> </a:t>
            </a:r>
            <a:r>
              <a:rPr lang="en-US" sz="2200" b="1" dirty="0" err="1">
                <a:latin typeface="Tahoma" pitchFamily="34" charset="0"/>
                <a:cs typeface="Tahoma" pitchFamily="34" charset="0"/>
              </a:rPr>
              <a:t>quy</a:t>
            </a:r>
            <a:r>
              <a:rPr lang="en-US" sz="2200" b="1" dirty="0">
                <a:latin typeface="Tahoma" pitchFamily="34" charset="0"/>
                <a:cs typeface="Tahoma" pitchFamily="34" charset="0"/>
              </a:rPr>
              <a:t> </a:t>
            </a:r>
            <a:r>
              <a:rPr lang="en-US" sz="2200" b="1" dirty="0" err="1">
                <a:latin typeface="Tahoma" pitchFamily="34" charset="0"/>
                <a:cs typeface="Tahoma" pitchFamily="34" charset="0"/>
              </a:rPr>
              <a:t>tắc</a:t>
            </a:r>
            <a:r>
              <a:rPr lang="en-US" sz="2200" b="1" dirty="0">
                <a:latin typeface="Tahoma" pitchFamily="34" charset="0"/>
                <a:cs typeface="Tahoma" pitchFamily="34" charset="0"/>
              </a:rPr>
              <a:t> </a:t>
            </a:r>
            <a:r>
              <a:rPr lang="en-US" sz="2200" b="1" dirty="0" err="1">
                <a:latin typeface="Tahoma" pitchFamily="34" charset="0"/>
                <a:cs typeface="Tahoma" pitchFamily="34" charset="0"/>
              </a:rPr>
              <a:t>giao</a:t>
            </a:r>
            <a:r>
              <a:rPr lang="en-US" sz="2200" b="1" dirty="0">
                <a:latin typeface="Tahoma" pitchFamily="34" charset="0"/>
                <a:cs typeface="Tahoma" pitchFamily="34" charset="0"/>
              </a:rPr>
              <a:t> </a:t>
            </a:r>
            <a:r>
              <a:rPr lang="en-US" sz="2200" b="1" dirty="0" err="1">
                <a:latin typeface="Tahoma" pitchFamily="34" charset="0"/>
                <a:cs typeface="Tahoma" pitchFamily="34" charset="0"/>
              </a:rPr>
              <a:t>thông</a:t>
            </a:r>
            <a:r>
              <a:rPr lang="en-US" sz="2200" b="1" dirty="0">
                <a:latin typeface="Tahoma" pitchFamily="34" charset="0"/>
                <a:cs typeface="Tahoma" pitchFamily="34" charset="0"/>
              </a:rPr>
              <a:t> </a:t>
            </a:r>
            <a:r>
              <a:rPr lang="en-US" sz="2200" b="1" dirty="0" err="1">
                <a:latin typeface="Tahoma" pitchFamily="34" charset="0"/>
                <a:cs typeface="Tahoma" pitchFamily="34" charset="0"/>
              </a:rPr>
              <a:t>đường</a:t>
            </a:r>
            <a:r>
              <a:rPr lang="en-US" sz="2200" b="1" dirty="0">
                <a:latin typeface="Tahoma" pitchFamily="34" charset="0"/>
                <a:cs typeface="Tahoma" pitchFamily="34" charset="0"/>
              </a:rPr>
              <a:t> </a:t>
            </a:r>
            <a:r>
              <a:rPr lang="en-US" sz="2200" b="1" dirty="0" err="1">
                <a:latin typeface="Tahoma" pitchFamily="34" charset="0"/>
                <a:cs typeface="Tahoma" pitchFamily="34" charset="0"/>
              </a:rPr>
              <a:t>bộ</a:t>
            </a:r>
            <a:r>
              <a:rPr lang="en-US" sz="2200" b="1" dirty="0">
                <a:latin typeface="Tahoma" pitchFamily="34" charset="0"/>
                <a:cs typeface="Tahoma" pitchFamily="34" charset="0"/>
              </a:rPr>
              <a:t>:</a:t>
            </a:r>
            <a:br>
              <a:rPr lang="en-US" sz="2200" b="1" dirty="0">
                <a:latin typeface="Tahoma" pitchFamily="34" charset="0"/>
                <a:cs typeface="Tahoma" pitchFamily="34" charset="0"/>
              </a:rPr>
            </a:br>
            <a:endParaRPr lang="en-US" sz="4400" b="1" dirty="0">
              <a:solidFill>
                <a:schemeClr val="tx2">
                  <a:lumMod val="75000"/>
                </a:schemeClr>
              </a:solidFill>
              <a:latin typeface="+mj-lt"/>
              <a:cs typeface="+mj-cs"/>
            </a:endParaRPr>
          </a:p>
        </p:txBody>
      </p:sp>
    </p:spTree>
    <p:extLst>
      <p:ext uri="{BB962C8B-B14F-4D97-AF65-F5344CB8AC3E}">
        <p14:creationId xmlns:p14="http://schemas.microsoft.com/office/powerpoint/2010/main" val="2121361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bg/>
                                          </p:spTgt>
                                        </p:tgtEl>
                                        <p:attrNameLst>
                                          <p:attrName>style.visibility</p:attrName>
                                        </p:attrNameLst>
                                      </p:cBhvr>
                                      <p:to>
                                        <p:strVal val="visible"/>
                                      </p:to>
                                    </p:set>
                                    <p:animEffect transition="in" filter="wipe(down)">
                                      <p:cBhvr>
                                        <p:cTn id="15" dur="500"/>
                                        <p:tgtEl>
                                          <p:spTgt spid="9">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wipe(down)">
                                      <p:cBhvr>
                                        <p:cTn id="18" dur="500"/>
                                        <p:tgtEl>
                                          <p:spTgt spid="9">
                                            <p:txEl>
                                              <p:pRg st="1" end="1"/>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wipe(down)">
                                      <p:cBhvr>
                                        <p:cTn id="21"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P spid="5" grpId="0" build="allAtOnce"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Box 3"/>
          <p:cNvSpPr txBox="1">
            <a:spLocks noChangeArrowheads="1"/>
          </p:cNvSpPr>
          <p:nvPr/>
        </p:nvSpPr>
        <p:spPr bwMode="auto">
          <a:xfrm>
            <a:off x="963613" y="41275"/>
            <a:ext cx="5894387" cy="430213"/>
          </a:xfrm>
          <a:prstGeom prst="rect">
            <a:avLst/>
          </a:prstGeom>
          <a:noFill/>
          <a:ln w="9525">
            <a:noFill/>
            <a:miter lim="800000"/>
            <a:headEnd/>
            <a:tailEnd/>
          </a:ln>
        </p:spPr>
        <p:txBody>
          <a:bodyPr>
            <a:spAutoFit/>
          </a:bodyPr>
          <a:lstStyle/>
          <a:p>
            <a:pPr eaLnBrk="1" hangingPunct="1"/>
            <a:r>
              <a:rPr lang="en-US" altLang="en-US" sz="2200" b="1">
                <a:latin typeface="Tahoma" pitchFamily="34" charset="0"/>
                <a:cs typeface="Tahoma" pitchFamily="34" charset="0"/>
              </a:rPr>
              <a:t>3. Luyện tập tình huống và vận dụng:</a:t>
            </a:r>
          </a:p>
        </p:txBody>
      </p:sp>
      <p:sp>
        <p:nvSpPr>
          <p:cNvPr id="46083" name="TextBox 4"/>
          <p:cNvSpPr txBox="1">
            <a:spLocks noChangeArrowheads="1"/>
          </p:cNvSpPr>
          <p:nvPr/>
        </p:nvSpPr>
        <p:spPr bwMode="auto">
          <a:xfrm>
            <a:off x="914400" y="1447800"/>
            <a:ext cx="7239000" cy="5334000"/>
          </a:xfrm>
          <a:prstGeom prst="rect">
            <a:avLst/>
          </a:prstGeom>
          <a:noFill/>
          <a:ln w="9525">
            <a:solidFill>
              <a:srgbClr val="FF0000"/>
            </a:solidFill>
            <a:miter lim="800000"/>
            <a:headEnd/>
            <a:tailEnd/>
          </a:ln>
        </p:spPr>
        <p:txBody>
          <a:bodyPr anchor="ctr"/>
          <a:lstStyle/>
          <a:p>
            <a:pPr eaLnBrk="1" hangingPunct="1">
              <a:lnSpc>
                <a:spcPct val="150000"/>
              </a:lnSpc>
            </a:pPr>
            <a:endParaRPr lang="en-US" altLang="en-US" b="1">
              <a:solidFill>
                <a:srgbClr val="0000FF"/>
              </a:solidFill>
              <a:latin typeface="Tahoma" pitchFamily="34" charset="0"/>
              <a:cs typeface="Tahoma" pitchFamily="34" charset="0"/>
            </a:endParaRPr>
          </a:p>
          <a:p>
            <a:pPr eaLnBrk="1" hangingPunct="1">
              <a:lnSpc>
                <a:spcPct val="150000"/>
              </a:lnSpc>
            </a:pPr>
            <a:endParaRPr lang="en-US" altLang="en-US" b="1">
              <a:latin typeface="Tahoma" pitchFamily="34" charset="0"/>
              <a:cs typeface="Tahoma" pitchFamily="34" charset="0"/>
            </a:endParaRPr>
          </a:p>
        </p:txBody>
      </p:sp>
      <p:sp>
        <p:nvSpPr>
          <p:cNvPr id="59396" name="Slide Number Placeholder 5"/>
          <p:cNvSpPr>
            <a:spLocks noGrp="1"/>
          </p:cNvSpPr>
          <p:nvPr>
            <p:ph type="sldNum" sz="quarter" idx="12"/>
          </p:nvPr>
        </p:nvSpPr>
        <p:spPr bwMode="auto">
          <a:xfrm>
            <a:off x="6553200" y="6416675"/>
            <a:ext cx="2133600" cy="365125"/>
          </a:xfrm>
          <a:noFill/>
          <a:ln>
            <a:miter lim="800000"/>
            <a:headEnd/>
            <a:tailEnd/>
          </a:ln>
        </p:spPr>
        <p:txBody>
          <a:bodyPr/>
          <a:lstStyle/>
          <a:p>
            <a:fld id="{11F318D3-698A-47DA-A267-4450C07721EF}" type="slidenum">
              <a:rPr lang="en-US" altLang="en-US"/>
              <a:pPr/>
              <a:t>19</a:t>
            </a:fld>
            <a:endParaRPr lang="en-US" altLang="en-US"/>
          </a:p>
        </p:txBody>
      </p:sp>
      <p:sp>
        <p:nvSpPr>
          <p:cNvPr id="46085" name="TextBox 10"/>
          <p:cNvSpPr txBox="1">
            <a:spLocks noChangeArrowheads="1"/>
          </p:cNvSpPr>
          <p:nvPr/>
        </p:nvSpPr>
        <p:spPr bwMode="auto">
          <a:xfrm>
            <a:off x="406400" y="685800"/>
            <a:ext cx="8686800" cy="708025"/>
          </a:xfrm>
          <a:prstGeom prst="rect">
            <a:avLst/>
          </a:prstGeom>
          <a:noFill/>
          <a:ln w="9525">
            <a:noFill/>
            <a:miter lim="800000"/>
            <a:headEnd/>
            <a:tailEnd/>
          </a:ln>
        </p:spPr>
        <p:txBody>
          <a:bodyPr>
            <a:spAutoFit/>
          </a:bodyPr>
          <a:lstStyle/>
          <a:p>
            <a:pPr marL="457200" indent="-457200" eaLnBrk="1" hangingPunct="1">
              <a:spcBef>
                <a:spcPct val="50000"/>
              </a:spcBef>
            </a:pPr>
            <a:r>
              <a:rPr lang="en-US" altLang="en-US" sz="2000" b="1" dirty="0">
                <a:solidFill>
                  <a:srgbClr val="254061"/>
                </a:solidFill>
                <a:latin typeface="Tahoma" pitchFamily="34" charset="0"/>
                <a:cs typeface="Tahoma" pitchFamily="34" charset="0"/>
              </a:rPr>
              <a:t>1) </a:t>
            </a:r>
            <a:r>
              <a:rPr lang="en-US" altLang="en-US" sz="2000" b="1" dirty="0" err="1">
                <a:solidFill>
                  <a:srgbClr val="254061"/>
                </a:solidFill>
                <a:latin typeface="Tahoma" pitchFamily="34" charset="0"/>
                <a:cs typeface="Tahoma" pitchFamily="34" charset="0"/>
              </a:rPr>
              <a:t>Hãy</a:t>
            </a:r>
            <a:r>
              <a:rPr lang="en-US" altLang="en-US" sz="2000" b="1" dirty="0">
                <a:solidFill>
                  <a:srgbClr val="254061"/>
                </a:solidFill>
                <a:latin typeface="Tahoma" pitchFamily="34" charset="0"/>
                <a:cs typeface="Tahoma" pitchFamily="34" charset="0"/>
              </a:rPr>
              <a:t> chỉ </a:t>
            </a:r>
            <a:r>
              <a:rPr lang="en-US" altLang="en-US" sz="2000" b="1" dirty="0" err="1">
                <a:solidFill>
                  <a:srgbClr val="254061"/>
                </a:solidFill>
                <a:latin typeface="Tahoma" pitchFamily="34" charset="0"/>
                <a:cs typeface="Tahoma" pitchFamily="34" charset="0"/>
              </a:rPr>
              <a:t>ra</a:t>
            </a:r>
            <a:r>
              <a:rPr lang="en-US" altLang="en-US" sz="2000" b="1" dirty="0">
                <a:solidFill>
                  <a:srgbClr val="254061"/>
                </a:solidFill>
                <a:latin typeface="Tahoma" pitchFamily="34" charset="0"/>
                <a:cs typeface="Tahoma" pitchFamily="34" charset="0"/>
              </a:rPr>
              <a:t> </a:t>
            </a:r>
            <a:r>
              <a:rPr lang="en-US" altLang="en-US" sz="2000" b="1" dirty="0" err="1">
                <a:solidFill>
                  <a:srgbClr val="254061"/>
                </a:solidFill>
                <a:latin typeface="Tahoma" pitchFamily="34" charset="0"/>
                <a:cs typeface="Tahoma" pitchFamily="34" charset="0"/>
              </a:rPr>
              <a:t>những</a:t>
            </a:r>
            <a:r>
              <a:rPr lang="en-US" altLang="en-US" sz="2000" b="1" dirty="0">
                <a:solidFill>
                  <a:srgbClr val="254061"/>
                </a:solidFill>
                <a:latin typeface="Tahoma" pitchFamily="34" charset="0"/>
                <a:cs typeface="Tahoma" pitchFamily="34" charset="0"/>
              </a:rPr>
              <a:t> </a:t>
            </a:r>
            <a:r>
              <a:rPr lang="en-US" altLang="en-US" sz="2000" b="1" dirty="0" err="1">
                <a:solidFill>
                  <a:srgbClr val="254061"/>
                </a:solidFill>
                <a:latin typeface="Tahoma" pitchFamily="34" charset="0"/>
                <a:cs typeface="Tahoma" pitchFamily="34" charset="0"/>
              </a:rPr>
              <a:t>lỗi</a:t>
            </a:r>
            <a:r>
              <a:rPr lang="en-US" altLang="en-US" sz="2000" b="1" dirty="0">
                <a:solidFill>
                  <a:srgbClr val="254061"/>
                </a:solidFill>
                <a:latin typeface="Tahoma" pitchFamily="34" charset="0"/>
                <a:cs typeface="Tahoma" pitchFamily="34" charset="0"/>
              </a:rPr>
              <a:t> vi </a:t>
            </a:r>
            <a:r>
              <a:rPr lang="en-US" altLang="en-US" sz="2000" b="1" dirty="0" err="1">
                <a:solidFill>
                  <a:srgbClr val="254061"/>
                </a:solidFill>
                <a:latin typeface="Tahoma" pitchFamily="34" charset="0"/>
                <a:cs typeface="Tahoma" pitchFamily="34" charset="0"/>
              </a:rPr>
              <a:t>phạm</a:t>
            </a:r>
            <a:r>
              <a:rPr lang="en-US" altLang="en-US" sz="2000" b="1" dirty="0">
                <a:solidFill>
                  <a:srgbClr val="254061"/>
                </a:solidFill>
                <a:latin typeface="Tahoma" pitchFamily="34" charset="0"/>
                <a:cs typeface="Tahoma" pitchFamily="34" charset="0"/>
              </a:rPr>
              <a:t> </a:t>
            </a:r>
            <a:r>
              <a:rPr lang="en-US" altLang="en-US" sz="2000" b="1" dirty="0" smtClean="0">
                <a:solidFill>
                  <a:srgbClr val="254061"/>
                </a:solidFill>
                <a:latin typeface="Tahoma" pitchFamily="34" charset="0"/>
                <a:cs typeface="Tahoma" pitchFamily="34" charset="0"/>
              </a:rPr>
              <a:t>an </a:t>
            </a:r>
            <a:r>
              <a:rPr lang="en-US" altLang="en-US" sz="2000" b="1" dirty="0" err="1" smtClean="0">
                <a:solidFill>
                  <a:srgbClr val="254061"/>
                </a:solidFill>
                <a:latin typeface="Tahoma" pitchFamily="34" charset="0"/>
                <a:cs typeface="Tahoma" pitchFamily="34" charset="0"/>
              </a:rPr>
              <a:t>toàn</a:t>
            </a:r>
            <a:r>
              <a:rPr lang="en-US" altLang="en-US" sz="2000" b="1" dirty="0" smtClean="0">
                <a:solidFill>
                  <a:srgbClr val="254061"/>
                </a:solidFill>
                <a:latin typeface="Tahoma" pitchFamily="34" charset="0"/>
                <a:cs typeface="Tahoma" pitchFamily="34" charset="0"/>
              </a:rPr>
              <a:t> </a:t>
            </a:r>
            <a:r>
              <a:rPr lang="en-US" altLang="en-US" sz="2000" b="1" dirty="0" err="1" smtClean="0">
                <a:solidFill>
                  <a:srgbClr val="254061"/>
                </a:solidFill>
                <a:latin typeface="Tahoma" pitchFamily="34" charset="0"/>
                <a:cs typeface="Tahoma" pitchFamily="34" charset="0"/>
              </a:rPr>
              <a:t>giao</a:t>
            </a:r>
            <a:r>
              <a:rPr lang="en-US" altLang="en-US" sz="2000" b="1" dirty="0" smtClean="0">
                <a:solidFill>
                  <a:srgbClr val="254061"/>
                </a:solidFill>
                <a:latin typeface="Tahoma" pitchFamily="34" charset="0"/>
                <a:cs typeface="Tahoma" pitchFamily="34" charset="0"/>
              </a:rPr>
              <a:t> </a:t>
            </a:r>
            <a:r>
              <a:rPr lang="en-US" altLang="en-US" sz="2000" b="1" dirty="0" err="1" smtClean="0">
                <a:solidFill>
                  <a:srgbClr val="254061"/>
                </a:solidFill>
                <a:latin typeface="Tahoma" pitchFamily="34" charset="0"/>
                <a:cs typeface="Tahoma" pitchFamily="34" charset="0"/>
              </a:rPr>
              <a:t>thông</a:t>
            </a:r>
            <a:r>
              <a:rPr lang="en-US" altLang="en-US" sz="2000" b="1" dirty="0" smtClean="0">
                <a:solidFill>
                  <a:srgbClr val="254061"/>
                </a:solidFill>
                <a:latin typeface="Tahoma" pitchFamily="34" charset="0"/>
                <a:cs typeface="Tahoma" pitchFamily="34" charset="0"/>
              </a:rPr>
              <a:t> </a:t>
            </a:r>
            <a:r>
              <a:rPr lang="en-US" altLang="en-US" sz="2000" b="1" dirty="0" err="1">
                <a:solidFill>
                  <a:srgbClr val="254061"/>
                </a:solidFill>
                <a:latin typeface="Tahoma" pitchFamily="34" charset="0"/>
                <a:cs typeface="Tahoma" pitchFamily="34" charset="0"/>
              </a:rPr>
              <a:t>của</a:t>
            </a:r>
            <a:r>
              <a:rPr lang="en-US" altLang="en-US" sz="2000" b="1" dirty="0">
                <a:solidFill>
                  <a:srgbClr val="254061"/>
                </a:solidFill>
                <a:latin typeface="Tahoma" pitchFamily="34" charset="0"/>
                <a:cs typeface="Tahoma" pitchFamily="34" charset="0"/>
              </a:rPr>
              <a:t> </a:t>
            </a:r>
            <a:r>
              <a:rPr lang="en-US" altLang="en-US" sz="2000" b="1" dirty="0" err="1">
                <a:solidFill>
                  <a:srgbClr val="254061"/>
                </a:solidFill>
                <a:latin typeface="Tahoma" pitchFamily="34" charset="0"/>
                <a:cs typeface="Tahoma" pitchFamily="34" charset="0"/>
              </a:rPr>
              <a:t>những</a:t>
            </a:r>
            <a:r>
              <a:rPr lang="en-US" altLang="en-US" sz="2000" b="1" dirty="0">
                <a:solidFill>
                  <a:srgbClr val="254061"/>
                </a:solidFill>
                <a:latin typeface="Tahoma" pitchFamily="34" charset="0"/>
                <a:cs typeface="Tahoma" pitchFamily="34" charset="0"/>
              </a:rPr>
              <a:t> </a:t>
            </a:r>
            <a:r>
              <a:rPr lang="en-US" altLang="en-US" sz="2000" b="1" dirty="0" err="1">
                <a:solidFill>
                  <a:srgbClr val="254061"/>
                </a:solidFill>
                <a:latin typeface="Tahoma" pitchFamily="34" charset="0"/>
                <a:cs typeface="Tahoma" pitchFamily="34" charset="0"/>
              </a:rPr>
              <a:t>người</a:t>
            </a:r>
            <a:r>
              <a:rPr lang="en-US" altLang="en-US" sz="2000" b="1" dirty="0">
                <a:solidFill>
                  <a:srgbClr val="254061"/>
                </a:solidFill>
                <a:latin typeface="Tahoma" pitchFamily="34" charset="0"/>
                <a:cs typeface="Tahoma" pitchFamily="34" charset="0"/>
              </a:rPr>
              <a:t> </a:t>
            </a:r>
            <a:r>
              <a:rPr lang="en-US" altLang="en-US" sz="2000" b="1" dirty="0" err="1">
                <a:solidFill>
                  <a:srgbClr val="254061"/>
                </a:solidFill>
                <a:latin typeface="Tahoma" pitchFamily="34" charset="0"/>
                <a:cs typeface="Tahoma" pitchFamily="34" charset="0"/>
              </a:rPr>
              <a:t>trong</a:t>
            </a:r>
            <a:r>
              <a:rPr lang="en-US" altLang="en-US" sz="2000" b="1" dirty="0">
                <a:solidFill>
                  <a:srgbClr val="254061"/>
                </a:solidFill>
                <a:latin typeface="Tahoma" pitchFamily="34" charset="0"/>
                <a:cs typeface="Tahoma" pitchFamily="34" charset="0"/>
              </a:rPr>
              <a:t> </a:t>
            </a:r>
            <a:r>
              <a:rPr lang="en-US" altLang="en-US" sz="2000" b="1" dirty="0" err="1">
                <a:solidFill>
                  <a:srgbClr val="254061"/>
                </a:solidFill>
                <a:latin typeface="Tahoma" pitchFamily="34" charset="0"/>
                <a:cs typeface="Tahoma" pitchFamily="34" charset="0"/>
              </a:rPr>
              <a:t>ảnh</a:t>
            </a:r>
            <a:r>
              <a:rPr lang="en-US" altLang="en-US" sz="2000" b="1" dirty="0">
                <a:solidFill>
                  <a:srgbClr val="254061"/>
                </a:solidFill>
                <a:latin typeface="Tahoma" pitchFamily="34" charset="0"/>
                <a:cs typeface="Tahoma" pitchFamily="34" charset="0"/>
              </a:rPr>
              <a:t> </a:t>
            </a:r>
            <a:r>
              <a:rPr lang="en-US" altLang="en-US" sz="2000" b="1" dirty="0" err="1">
                <a:solidFill>
                  <a:srgbClr val="254061"/>
                </a:solidFill>
                <a:latin typeface="Tahoma" pitchFamily="34" charset="0"/>
                <a:cs typeface="Tahoma" pitchFamily="34" charset="0"/>
              </a:rPr>
              <a:t>dưới</a:t>
            </a:r>
            <a:r>
              <a:rPr lang="en-US" altLang="en-US" sz="2000" b="1" dirty="0">
                <a:solidFill>
                  <a:srgbClr val="254061"/>
                </a:solidFill>
                <a:latin typeface="Tahoma" pitchFamily="34" charset="0"/>
                <a:cs typeface="Tahoma" pitchFamily="34" charset="0"/>
              </a:rPr>
              <a:t> </a:t>
            </a:r>
            <a:r>
              <a:rPr lang="en-US" altLang="en-US" sz="2000" b="1" dirty="0" err="1">
                <a:solidFill>
                  <a:srgbClr val="254061"/>
                </a:solidFill>
                <a:latin typeface="Tahoma" pitchFamily="34" charset="0"/>
                <a:cs typeface="Tahoma" pitchFamily="34" charset="0"/>
              </a:rPr>
              <a:t>đây</a:t>
            </a:r>
            <a:r>
              <a:rPr lang="en-US" altLang="en-US" sz="2000" b="1" dirty="0">
                <a:solidFill>
                  <a:srgbClr val="254061"/>
                </a:solidFill>
                <a:latin typeface="Tahoma" pitchFamily="34" charset="0"/>
                <a:cs typeface="Tahoma" pitchFamily="34" charset="0"/>
              </a:rPr>
              <a:t>:</a:t>
            </a:r>
          </a:p>
        </p:txBody>
      </p:sp>
      <p:sp>
        <p:nvSpPr>
          <p:cNvPr id="46087" name="TextBox 7"/>
          <p:cNvSpPr txBox="1">
            <a:spLocks noChangeArrowheads="1"/>
          </p:cNvSpPr>
          <p:nvPr/>
        </p:nvSpPr>
        <p:spPr bwMode="auto">
          <a:xfrm>
            <a:off x="1123950" y="3619500"/>
            <a:ext cx="3048000" cy="369888"/>
          </a:xfrm>
          <a:prstGeom prst="rect">
            <a:avLst/>
          </a:prstGeom>
          <a:noFill/>
          <a:ln w="9525">
            <a:noFill/>
            <a:miter lim="800000"/>
            <a:headEnd/>
            <a:tailEnd/>
          </a:ln>
        </p:spPr>
        <p:txBody>
          <a:bodyPr>
            <a:spAutoFit/>
          </a:bodyPr>
          <a:lstStyle/>
          <a:p>
            <a:pPr algn="ctr" eaLnBrk="1" hangingPunct="1"/>
            <a:r>
              <a:rPr lang="en-US" altLang="en-US" u="sng"/>
              <a:t>antoangiaothong.gov.vn</a:t>
            </a:r>
          </a:p>
        </p:txBody>
      </p:sp>
      <p:sp>
        <p:nvSpPr>
          <p:cNvPr id="46089" name="TextBox 7"/>
          <p:cNvSpPr txBox="1">
            <a:spLocks noChangeArrowheads="1"/>
          </p:cNvSpPr>
          <p:nvPr/>
        </p:nvSpPr>
        <p:spPr bwMode="auto">
          <a:xfrm>
            <a:off x="4933950" y="3581400"/>
            <a:ext cx="3048000" cy="369888"/>
          </a:xfrm>
          <a:prstGeom prst="rect">
            <a:avLst/>
          </a:prstGeom>
          <a:noFill/>
          <a:ln w="9525">
            <a:noFill/>
            <a:miter lim="800000"/>
            <a:headEnd/>
            <a:tailEnd/>
          </a:ln>
        </p:spPr>
        <p:txBody>
          <a:bodyPr>
            <a:spAutoFit/>
          </a:bodyPr>
          <a:lstStyle/>
          <a:p>
            <a:pPr algn="ctr" eaLnBrk="1" hangingPunct="1"/>
            <a:r>
              <a:rPr lang="en-US" altLang="en-US" u="sng"/>
              <a:t>baoquangninh.com.vn</a:t>
            </a:r>
          </a:p>
        </p:txBody>
      </p:sp>
      <p:grpSp>
        <p:nvGrpSpPr>
          <p:cNvPr id="3" name="Group 13"/>
          <p:cNvGrpSpPr>
            <a:grpSpLocks/>
          </p:cNvGrpSpPr>
          <p:nvPr/>
        </p:nvGrpSpPr>
        <p:grpSpPr bwMode="auto">
          <a:xfrm>
            <a:off x="1104900" y="4095750"/>
            <a:ext cx="3095625" cy="2659063"/>
            <a:chOff x="1104900" y="4095750"/>
            <a:chExt cx="3095625" cy="2659063"/>
          </a:xfrm>
        </p:grpSpPr>
        <p:sp>
          <p:nvSpPr>
            <p:cNvPr id="59406" name="TextBox 7"/>
            <p:cNvSpPr txBox="1">
              <a:spLocks noChangeArrowheads="1"/>
            </p:cNvSpPr>
            <p:nvPr/>
          </p:nvSpPr>
          <p:spPr bwMode="auto">
            <a:xfrm>
              <a:off x="1104900" y="6386513"/>
              <a:ext cx="3048000" cy="368300"/>
            </a:xfrm>
            <a:prstGeom prst="rect">
              <a:avLst/>
            </a:prstGeom>
            <a:noFill/>
            <a:ln w="9525">
              <a:noFill/>
              <a:miter lim="800000"/>
              <a:headEnd/>
              <a:tailEnd/>
            </a:ln>
          </p:spPr>
          <p:txBody>
            <a:bodyPr>
              <a:spAutoFit/>
            </a:bodyPr>
            <a:lstStyle/>
            <a:p>
              <a:pPr algn="ctr" eaLnBrk="1" hangingPunct="1"/>
              <a:r>
                <a:rPr lang="en-US" altLang="en-US" u="sng"/>
                <a:t>nld.com.vn</a:t>
              </a:r>
            </a:p>
          </p:txBody>
        </p:sp>
        <p:pic>
          <p:nvPicPr>
            <p:cNvPr id="59407" name="Picture 15" descr="D:\HOANG MAI LINH\Teen\BOOK\Noi dung chinh sua\xe dap cho qua tai.jpg"/>
            <p:cNvPicPr>
              <a:picLocks noChangeAspect="1" noChangeArrowheads="1"/>
            </p:cNvPicPr>
            <p:nvPr/>
          </p:nvPicPr>
          <p:blipFill>
            <a:blip r:embed="rId3" cstate="print"/>
            <a:srcRect/>
            <a:stretch>
              <a:fillRect/>
            </a:stretch>
          </p:blipFill>
          <p:spPr bwMode="auto">
            <a:xfrm>
              <a:off x="1152525" y="4095750"/>
              <a:ext cx="3048000" cy="2286000"/>
            </a:xfrm>
            <a:prstGeom prst="rect">
              <a:avLst/>
            </a:prstGeom>
            <a:noFill/>
            <a:ln w="9525">
              <a:solidFill>
                <a:schemeClr val="accent1"/>
              </a:solidFill>
              <a:miter lim="800000"/>
              <a:headEnd/>
              <a:tailEnd/>
            </a:ln>
          </p:spPr>
        </p:pic>
      </p:grpSp>
      <p:sp>
        <p:nvSpPr>
          <p:cNvPr id="59404" name="TextBox 7"/>
          <p:cNvSpPr txBox="1">
            <a:spLocks noChangeArrowheads="1"/>
          </p:cNvSpPr>
          <p:nvPr/>
        </p:nvSpPr>
        <p:spPr bwMode="auto">
          <a:xfrm>
            <a:off x="4927600" y="6411909"/>
            <a:ext cx="3048000" cy="369888"/>
          </a:xfrm>
          <a:prstGeom prst="rect">
            <a:avLst/>
          </a:prstGeom>
          <a:noFill/>
          <a:ln w="9525">
            <a:noFill/>
            <a:miter lim="800000"/>
            <a:headEnd/>
            <a:tailEnd/>
          </a:ln>
        </p:spPr>
        <p:txBody>
          <a:bodyPr>
            <a:spAutoFit/>
          </a:bodyPr>
          <a:lstStyle/>
          <a:p>
            <a:pPr algn="ctr" eaLnBrk="1" hangingPunct="1"/>
            <a:r>
              <a:rPr lang="en-US" altLang="en-US" u="sng"/>
              <a:t>hanoimoi.com.vn</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8225" y="1548250"/>
            <a:ext cx="3162300" cy="211455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4262" y="1524000"/>
            <a:ext cx="3114675" cy="209550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49976" y="4067175"/>
            <a:ext cx="3152775" cy="2295525"/>
          </a:xfrm>
          <a:prstGeom prst="rect">
            <a:avLst/>
          </a:prstGeom>
        </p:spPr>
      </p:pic>
    </p:spTree>
    <p:extLst>
      <p:ext uri="{BB962C8B-B14F-4D97-AF65-F5344CB8AC3E}">
        <p14:creationId xmlns:p14="http://schemas.microsoft.com/office/powerpoint/2010/main" val="10947065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5">
                                            <p:txEl>
                                              <p:pRg st="0" end="0"/>
                                            </p:txEl>
                                          </p:spTgt>
                                        </p:tgtEl>
                                        <p:attrNameLst>
                                          <p:attrName>style.visibility</p:attrName>
                                        </p:attrNameLst>
                                      </p:cBhvr>
                                      <p:to>
                                        <p:strVal val="visible"/>
                                      </p:to>
                                    </p:set>
                                    <p:animEffect transition="in" filter="fade">
                                      <p:cBhvr>
                                        <p:cTn id="7" dur="2000"/>
                                        <p:tgtEl>
                                          <p:spTgt spid="460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6083"/>
                                        </p:tgtEl>
                                        <p:attrNameLst>
                                          <p:attrName>style.visibility</p:attrName>
                                        </p:attrNameLst>
                                      </p:cBhvr>
                                      <p:to>
                                        <p:strVal val="visible"/>
                                      </p:to>
                                    </p:set>
                                    <p:animEffect transition="in" filter="wipe(down)">
                                      <p:cBhvr>
                                        <p:cTn id="12" dur="500"/>
                                        <p:tgtEl>
                                          <p:spTgt spid="46083"/>
                                        </p:tgtEl>
                                      </p:cBhvr>
                                    </p:animEffect>
                                  </p:childTnLst>
                                </p:cTn>
                              </p:par>
                              <p:par>
                                <p:cTn id="13" presetID="2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6087"/>
                                        </p:tgtEl>
                                        <p:attrNameLst>
                                          <p:attrName>style.visibility</p:attrName>
                                        </p:attrNameLst>
                                      </p:cBhvr>
                                      <p:to>
                                        <p:strVal val="visible"/>
                                      </p:to>
                                    </p:set>
                                    <p:animEffect transition="in" filter="wipe(down)">
                                      <p:cBhvr>
                                        <p:cTn id="18" dur="500"/>
                                        <p:tgtEl>
                                          <p:spTgt spid="4608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46089"/>
                                        </p:tgtEl>
                                        <p:attrNameLst>
                                          <p:attrName>style.visibility</p:attrName>
                                        </p:attrNameLst>
                                      </p:cBhvr>
                                      <p:to>
                                        <p:strVal val="visible"/>
                                      </p:to>
                                    </p:set>
                                    <p:animEffect transition="in" filter="wipe(down)">
                                      <p:cBhvr>
                                        <p:cTn id="26" dur="500"/>
                                        <p:tgtEl>
                                          <p:spTgt spid="4608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down)">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00"/>
                                        <p:tgtEl>
                                          <p:spTgt spid="6"/>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59404"/>
                                        </p:tgtEl>
                                        <p:attrNameLst>
                                          <p:attrName>style.visibility</p:attrName>
                                        </p:attrNameLst>
                                      </p:cBhvr>
                                      <p:to>
                                        <p:strVal val="visible"/>
                                      </p:to>
                                    </p:set>
                                    <p:animEffect transition="in" filter="wipe(down)">
                                      <p:cBhvr>
                                        <p:cTn id="39" dur="500"/>
                                        <p:tgtEl>
                                          <p:spTgt spid="59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animBg="1"/>
      <p:bldP spid="46085" grpId="0" build="allAtOnce"/>
      <p:bldP spid="46087" grpId="0"/>
      <p:bldP spid="46089" grpId="0"/>
      <p:bldP spid="5940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2"/>
          </p:nvPr>
        </p:nvSpPr>
        <p:spPr bwMode="auto">
          <a:noFill/>
          <a:ln>
            <a:miter lim="800000"/>
            <a:headEnd/>
            <a:tailEnd/>
          </a:ln>
        </p:spPr>
        <p:txBody>
          <a:bodyPr/>
          <a:lstStyle/>
          <a:p>
            <a:fld id="{BB4C2E05-FD62-4865-976B-13F942986A11}" type="slidenum">
              <a:rPr lang="en-US" altLang="en-US"/>
              <a:pPr/>
              <a:t>2</a:t>
            </a:fld>
            <a:endParaRPr lang="en-US" altLang="en-US"/>
          </a:p>
        </p:txBody>
      </p:sp>
      <p:sp>
        <p:nvSpPr>
          <p:cNvPr id="29699" name="Rectangle 10"/>
          <p:cNvSpPr>
            <a:spLocks noChangeArrowheads="1"/>
          </p:cNvSpPr>
          <p:nvPr/>
        </p:nvSpPr>
        <p:spPr bwMode="auto">
          <a:xfrm>
            <a:off x="685800" y="2554288"/>
            <a:ext cx="8382000" cy="708025"/>
          </a:xfrm>
          <a:prstGeom prst="rect">
            <a:avLst/>
          </a:prstGeom>
          <a:noFill/>
          <a:ln w="9525">
            <a:noFill/>
            <a:miter lim="800000"/>
            <a:headEnd/>
            <a:tailEnd/>
          </a:ln>
        </p:spPr>
        <p:txBody>
          <a:bodyPr>
            <a:spAutoFit/>
          </a:bodyPr>
          <a:lstStyle/>
          <a:p>
            <a:pPr eaLnBrk="1" hangingPunct="1">
              <a:buFont typeface="Arial" charset="0"/>
              <a:buNone/>
            </a:pPr>
            <a:r>
              <a:rPr lang="en-US" altLang="en-US" sz="2000">
                <a:latin typeface="Tahoma" pitchFamily="34" charset="0"/>
                <a:cs typeface="Tahoma" pitchFamily="34" charset="0"/>
              </a:rPr>
              <a:t>Biết được tình hình trật tự an toàn giao thông đường bộ ở nước ta hiện nay, nhận thức được tầm quan trọng của Luật Giao thông đường bộ.</a:t>
            </a:r>
          </a:p>
        </p:txBody>
      </p:sp>
      <p:sp>
        <p:nvSpPr>
          <p:cNvPr id="13" name="Oval 12"/>
          <p:cNvSpPr/>
          <p:nvPr/>
        </p:nvSpPr>
        <p:spPr>
          <a:xfrm>
            <a:off x="457200" y="2667000"/>
            <a:ext cx="228600" cy="189132"/>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 name="Oval 13"/>
          <p:cNvSpPr/>
          <p:nvPr/>
        </p:nvSpPr>
        <p:spPr>
          <a:xfrm>
            <a:off x="457200" y="3544669"/>
            <a:ext cx="228600" cy="189132"/>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 name="Oval 14"/>
          <p:cNvSpPr/>
          <p:nvPr/>
        </p:nvSpPr>
        <p:spPr>
          <a:xfrm>
            <a:off x="457200" y="4382869"/>
            <a:ext cx="228600" cy="189132"/>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9709" name="Rectangle 15"/>
          <p:cNvSpPr>
            <a:spLocks noChangeArrowheads="1"/>
          </p:cNvSpPr>
          <p:nvPr/>
        </p:nvSpPr>
        <p:spPr bwMode="auto">
          <a:xfrm>
            <a:off x="685800" y="4230688"/>
            <a:ext cx="7924800" cy="708025"/>
          </a:xfrm>
          <a:prstGeom prst="rect">
            <a:avLst/>
          </a:prstGeom>
          <a:noFill/>
          <a:ln w="9525">
            <a:noFill/>
            <a:miter lim="800000"/>
            <a:headEnd/>
            <a:tailEnd/>
          </a:ln>
        </p:spPr>
        <p:txBody>
          <a:bodyPr>
            <a:spAutoFit/>
          </a:bodyPr>
          <a:lstStyle/>
          <a:p>
            <a:pPr eaLnBrk="1" hangingPunct="1"/>
            <a:r>
              <a:rPr lang="en-US" altLang="en-US" sz="2000">
                <a:solidFill>
                  <a:srgbClr val="000000"/>
                </a:solidFill>
                <a:latin typeface="Tahoma" pitchFamily="34" charset="0"/>
                <a:cs typeface="Tahoma" pitchFamily="34" charset="0"/>
              </a:rPr>
              <a:t>Chấp hành tốt Luật Giao thông đường bộ, tuyên truyền và vận động mọi người cùng thực hiện.</a:t>
            </a:r>
          </a:p>
        </p:txBody>
      </p:sp>
      <p:sp>
        <p:nvSpPr>
          <p:cNvPr id="29710" name="Rectangle 16"/>
          <p:cNvSpPr>
            <a:spLocks noChangeArrowheads="1"/>
          </p:cNvSpPr>
          <p:nvPr/>
        </p:nvSpPr>
        <p:spPr bwMode="auto">
          <a:xfrm>
            <a:off x="685800" y="3432175"/>
            <a:ext cx="8153400" cy="708025"/>
          </a:xfrm>
          <a:prstGeom prst="rect">
            <a:avLst/>
          </a:prstGeom>
          <a:noFill/>
          <a:ln w="9525">
            <a:noFill/>
            <a:miter lim="800000"/>
            <a:headEnd/>
            <a:tailEnd/>
          </a:ln>
        </p:spPr>
        <p:txBody>
          <a:bodyPr>
            <a:spAutoFit/>
          </a:bodyPr>
          <a:lstStyle/>
          <a:p>
            <a:pPr eaLnBrk="1" hangingPunct="1"/>
            <a:r>
              <a:rPr lang="en-US" altLang="en-US" sz="2000">
                <a:solidFill>
                  <a:srgbClr val="000000"/>
                </a:solidFill>
                <a:latin typeface="Tahoma" pitchFamily="34" charset="0"/>
                <a:cs typeface="Tahoma" pitchFamily="34" charset="0"/>
              </a:rPr>
              <a:t>Phê phán những hành vi vi phạm, đồng tình và ủng hộ việc chấp hành tốt quy tắc giao thông đường bộ.</a:t>
            </a:r>
          </a:p>
        </p:txBody>
      </p:sp>
      <p:sp>
        <p:nvSpPr>
          <p:cNvPr id="18" name="Rectangle 17"/>
          <p:cNvSpPr/>
          <p:nvPr/>
        </p:nvSpPr>
        <p:spPr>
          <a:xfrm>
            <a:off x="457200" y="955675"/>
            <a:ext cx="2895600" cy="646113"/>
          </a:xfrm>
          <a:prstGeom prst="rect">
            <a:avLst/>
          </a:prstGeom>
          <a:solidFill>
            <a:srgbClr val="00B050"/>
          </a:solidFill>
          <a:effectLst>
            <a:outerShdw blurRad="50800" dist="38100" dir="2700000" algn="tl" rotWithShape="0">
              <a:prstClr val="black">
                <a:alpha val="40000"/>
              </a:prstClr>
            </a:outerShdw>
          </a:effectLst>
        </p:spPr>
        <p:txBody>
          <a:bodyPr anchor="ctr">
            <a:spAutoFit/>
          </a:bodyPr>
          <a:lstStyle/>
          <a:p>
            <a:pPr algn="ctr" eaLnBrk="1" hangingPunct="1">
              <a:lnSpc>
                <a:spcPct val="150000"/>
              </a:lnSpc>
              <a:defRPr/>
            </a:pPr>
            <a:r>
              <a:rPr lang="en-US" sz="2400" b="1" dirty="0" err="1">
                <a:solidFill>
                  <a:schemeClr val="bg1"/>
                </a:solidFill>
                <a:cs typeface="Arial" charset="0"/>
              </a:rPr>
              <a:t>Mục</a:t>
            </a:r>
            <a:r>
              <a:rPr lang="en-US" sz="2400" b="1" dirty="0">
                <a:solidFill>
                  <a:schemeClr val="bg1"/>
                </a:solidFill>
                <a:cs typeface="Arial" charset="0"/>
              </a:rPr>
              <a:t> </a:t>
            </a:r>
            <a:r>
              <a:rPr lang="en-US" sz="2400" b="1" dirty="0" err="1">
                <a:solidFill>
                  <a:schemeClr val="bg1"/>
                </a:solidFill>
                <a:cs typeface="Arial" charset="0"/>
              </a:rPr>
              <a:t>tiêu</a:t>
            </a:r>
            <a:r>
              <a:rPr lang="en-US" sz="2400" b="1" dirty="0">
                <a:solidFill>
                  <a:schemeClr val="bg1"/>
                </a:solidFill>
                <a:cs typeface="Arial" charset="0"/>
              </a:rPr>
              <a:t> </a:t>
            </a:r>
            <a:r>
              <a:rPr lang="en-US" sz="2400" b="1" dirty="0" err="1">
                <a:solidFill>
                  <a:schemeClr val="bg1"/>
                </a:solidFill>
                <a:cs typeface="Arial" charset="0"/>
              </a:rPr>
              <a:t>bài</a:t>
            </a:r>
            <a:r>
              <a:rPr lang="en-US" sz="2400" b="1" dirty="0">
                <a:solidFill>
                  <a:schemeClr val="bg1"/>
                </a:solidFill>
                <a:cs typeface="Arial" charset="0"/>
              </a:rPr>
              <a:t> </a:t>
            </a:r>
            <a:r>
              <a:rPr lang="en-US" sz="2400" b="1" dirty="0" err="1">
                <a:solidFill>
                  <a:schemeClr val="bg1"/>
                </a:solidFill>
                <a:latin typeface="Tahoma" pitchFamily="34" charset="0"/>
                <a:cs typeface="Tahoma" pitchFamily="34" charset="0"/>
              </a:rPr>
              <a:t>học</a:t>
            </a:r>
            <a:r>
              <a:rPr lang="en-US" sz="2400" b="1" dirty="0">
                <a:solidFill>
                  <a:schemeClr val="bg1"/>
                </a:solidFill>
                <a:cs typeface="Arial" charset="0"/>
              </a:rPr>
              <a:t>:</a:t>
            </a:r>
            <a:endParaRPr lang="en-US" sz="2400" b="1" dirty="0">
              <a:solidFill>
                <a:schemeClr val="bg1"/>
              </a:solidFill>
              <a:latin typeface="Tahoma" pitchFamily="34" charset="0"/>
              <a:cs typeface="Tahoma" pitchFamily="34" charset="0"/>
            </a:endParaRPr>
          </a:p>
        </p:txBody>
      </p:sp>
      <p:sp>
        <p:nvSpPr>
          <p:cNvPr id="29712" name="Rectangle 18"/>
          <p:cNvSpPr>
            <a:spLocks noChangeArrowheads="1"/>
          </p:cNvSpPr>
          <p:nvPr/>
        </p:nvSpPr>
        <p:spPr bwMode="auto">
          <a:xfrm>
            <a:off x="533400" y="1981200"/>
            <a:ext cx="3822700" cy="400050"/>
          </a:xfrm>
          <a:prstGeom prst="rect">
            <a:avLst/>
          </a:prstGeom>
          <a:noFill/>
          <a:ln w="9525">
            <a:noFill/>
            <a:miter lim="800000"/>
            <a:headEnd/>
            <a:tailEnd/>
          </a:ln>
        </p:spPr>
        <p:txBody>
          <a:bodyPr>
            <a:spAutoFit/>
          </a:bodyPr>
          <a:lstStyle/>
          <a:p>
            <a:pPr eaLnBrk="1" hangingPunct="1"/>
            <a:r>
              <a:rPr lang="en-US" altLang="en-US" sz="2000" b="1" i="1" u="sng">
                <a:solidFill>
                  <a:srgbClr val="000000"/>
                </a:solidFill>
                <a:latin typeface="Tahoma" pitchFamily="34" charset="0"/>
                <a:cs typeface="Tahoma" pitchFamily="34" charset="0"/>
              </a:rPr>
              <a:t>Sau bài học này, học sinh:</a:t>
            </a:r>
            <a:endParaRPr lang="en-US" altLang="en-US" sz="2000" b="1" u="sng">
              <a:solidFill>
                <a:srgbClr val="000000"/>
              </a:solidFill>
              <a:latin typeface="Tahoma" pitchFamily="34" charset="0"/>
              <a:cs typeface="Tahoma" pitchFamily="34" charset="0"/>
            </a:endParaRPr>
          </a:p>
        </p:txBody>
      </p:sp>
      <p:sp>
        <p:nvSpPr>
          <p:cNvPr id="20" name="TextBox 19"/>
          <p:cNvSpPr txBox="1"/>
          <p:nvPr/>
        </p:nvSpPr>
        <p:spPr>
          <a:xfrm>
            <a:off x="914400" y="0"/>
            <a:ext cx="5410200" cy="461963"/>
          </a:xfrm>
          <a:prstGeom prst="rect">
            <a:avLst/>
          </a:prstGeom>
          <a:noFill/>
        </p:spPr>
        <p:txBody>
          <a:bodyPr>
            <a:spAutoFit/>
          </a:bodyPr>
          <a:lstStyle/>
          <a:p>
            <a:pPr eaLnBrk="1" hangingPunct="1">
              <a:defRPr/>
            </a:pPr>
            <a:r>
              <a:rPr lang="en-US" sz="2400" b="1" dirty="0" err="1">
                <a:solidFill>
                  <a:schemeClr val="tx2">
                    <a:lumMod val="75000"/>
                  </a:schemeClr>
                </a:solidFill>
              </a:rPr>
              <a:t>Tầm</a:t>
            </a:r>
            <a:r>
              <a:rPr lang="en-US" sz="2400" b="1" dirty="0">
                <a:solidFill>
                  <a:schemeClr val="tx2">
                    <a:lumMod val="75000"/>
                  </a:schemeClr>
                </a:solidFill>
              </a:rPr>
              <a:t> </a:t>
            </a:r>
            <a:r>
              <a:rPr lang="en-US" sz="2400" b="1" dirty="0" err="1">
                <a:solidFill>
                  <a:schemeClr val="tx2">
                    <a:lumMod val="75000"/>
                  </a:schemeClr>
                </a:solidFill>
              </a:rPr>
              <a:t>quan</a:t>
            </a:r>
            <a:r>
              <a:rPr lang="en-US" sz="2400" b="1" dirty="0">
                <a:solidFill>
                  <a:schemeClr val="tx2">
                    <a:lumMod val="75000"/>
                  </a:schemeClr>
                </a:solidFill>
              </a:rPr>
              <a:t> </a:t>
            </a:r>
            <a:r>
              <a:rPr lang="en-US" sz="2400" b="1" dirty="0" err="1">
                <a:solidFill>
                  <a:schemeClr val="tx2">
                    <a:lumMod val="75000"/>
                  </a:schemeClr>
                </a:solidFill>
              </a:rPr>
              <a:t>trọng</a:t>
            </a:r>
            <a:r>
              <a:rPr lang="en-US" sz="2400" b="1" dirty="0">
                <a:solidFill>
                  <a:schemeClr val="tx2">
                    <a:lumMod val="75000"/>
                  </a:schemeClr>
                </a:solidFill>
              </a:rPr>
              <a:t>:</a:t>
            </a:r>
          </a:p>
        </p:txBody>
      </p:sp>
    </p:spTree>
    <p:extLst>
      <p:ext uri="{BB962C8B-B14F-4D97-AF65-F5344CB8AC3E}">
        <p14:creationId xmlns:p14="http://schemas.microsoft.com/office/powerpoint/2010/main" val="3641071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712">
                                            <p:txEl>
                                              <p:pRg st="0" end="0"/>
                                            </p:txEl>
                                          </p:spTgt>
                                        </p:tgtEl>
                                        <p:attrNameLst>
                                          <p:attrName>style.visibility</p:attrName>
                                        </p:attrNameLst>
                                      </p:cBhvr>
                                      <p:to>
                                        <p:strVal val="visible"/>
                                      </p:to>
                                    </p:set>
                                    <p:animEffect transition="in" filter="fade">
                                      <p:cBhvr>
                                        <p:cTn id="7" dur="2000"/>
                                        <p:tgtEl>
                                          <p:spTgt spid="2971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bg/>
                                          </p:spTgt>
                                        </p:tgtEl>
                                        <p:attrNameLst>
                                          <p:attrName>style.visibility</p:attrName>
                                        </p:attrNameLst>
                                      </p:cBhvr>
                                      <p:to>
                                        <p:strVal val="visible"/>
                                      </p:to>
                                    </p:set>
                                    <p:animEffect transition="in" filter="fade">
                                      <p:cBhvr>
                                        <p:cTn id="10" dur="2000"/>
                                        <p:tgtEl>
                                          <p:spTgt spid="18">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Effect transition="in" filter="fade">
                                      <p:cBhvr>
                                        <p:cTn id="13" dur="2000"/>
                                        <p:tgtEl>
                                          <p:spTgt spid="18">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9699"/>
                                        </p:tgtEl>
                                        <p:attrNameLst>
                                          <p:attrName>style.visibility</p:attrName>
                                        </p:attrNameLst>
                                      </p:cBhvr>
                                      <p:to>
                                        <p:strVal val="visible"/>
                                      </p:to>
                                    </p:set>
                                    <p:anim calcmode="lin" valueType="num">
                                      <p:cBhvr additive="base">
                                        <p:cTn id="22" dur="500" fill="hold"/>
                                        <p:tgtEl>
                                          <p:spTgt spid="29699"/>
                                        </p:tgtEl>
                                        <p:attrNameLst>
                                          <p:attrName>ppt_x</p:attrName>
                                        </p:attrNameLst>
                                      </p:cBhvr>
                                      <p:tavLst>
                                        <p:tav tm="0">
                                          <p:val>
                                            <p:strVal val="#ppt_x"/>
                                          </p:val>
                                        </p:tav>
                                        <p:tav tm="100000">
                                          <p:val>
                                            <p:strVal val="#ppt_x"/>
                                          </p:val>
                                        </p:tav>
                                      </p:tavLst>
                                    </p:anim>
                                    <p:anim calcmode="lin" valueType="num">
                                      <p:cBhvr additive="base">
                                        <p:cTn id="23" dur="500" fill="hold"/>
                                        <p:tgtEl>
                                          <p:spTgt spid="29699"/>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9710"/>
                                        </p:tgtEl>
                                        <p:attrNameLst>
                                          <p:attrName>style.visibility</p:attrName>
                                        </p:attrNameLst>
                                      </p:cBhvr>
                                      <p:to>
                                        <p:strVal val="visible"/>
                                      </p:to>
                                    </p:set>
                                    <p:anim calcmode="lin" valueType="num">
                                      <p:cBhvr additive="base">
                                        <p:cTn id="32" dur="500" fill="hold"/>
                                        <p:tgtEl>
                                          <p:spTgt spid="29710"/>
                                        </p:tgtEl>
                                        <p:attrNameLst>
                                          <p:attrName>ppt_x</p:attrName>
                                        </p:attrNameLst>
                                      </p:cBhvr>
                                      <p:tavLst>
                                        <p:tav tm="0">
                                          <p:val>
                                            <p:strVal val="#ppt_x"/>
                                          </p:val>
                                        </p:tav>
                                        <p:tav tm="100000">
                                          <p:val>
                                            <p:strVal val="#ppt_x"/>
                                          </p:val>
                                        </p:tav>
                                      </p:tavLst>
                                    </p:anim>
                                    <p:anim calcmode="lin" valueType="num">
                                      <p:cBhvr additive="base">
                                        <p:cTn id="33" dur="500" fill="hold"/>
                                        <p:tgtEl>
                                          <p:spTgt spid="29710"/>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29709"/>
                                        </p:tgtEl>
                                        <p:attrNameLst>
                                          <p:attrName>style.visibility</p:attrName>
                                        </p:attrNameLst>
                                      </p:cBhvr>
                                      <p:to>
                                        <p:strVal val="visible"/>
                                      </p:to>
                                    </p:set>
                                    <p:anim calcmode="lin" valueType="num">
                                      <p:cBhvr additive="base">
                                        <p:cTn id="42" dur="500" fill="hold"/>
                                        <p:tgtEl>
                                          <p:spTgt spid="29709"/>
                                        </p:tgtEl>
                                        <p:attrNameLst>
                                          <p:attrName>ppt_x</p:attrName>
                                        </p:attrNameLst>
                                      </p:cBhvr>
                                      <p:tavLst>
                                        <p:tav tm="0">
                                          <p:val>
                                            <p:strVal val="#ppt_x"/>
                                          </p:val>
                                        </p:tav>
                                        <p:tav tm="100000">
                                          <p:val>
                                            <p:strVal val="#ppt_x"/>
                                          </p:val>
                                        </p:tav>
                                      </p:tavLst>
                                    </p:anim>
                                    <p:anim calcmode="lin" valueType="num">
                                      <p:cBhvr additive="base">
                                        <p:cTn id="43" dur="500" fill="hold"/>
                                        <p:tgtEl>
                                          <p:spTgt spid="297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P spid="29709" grpId="0"/>
      <p:bldP spid="29710" grpId="0"/>
      <p:bldP spid="18" grpId="0" build="allAtOnce" animBg="1"/>
      <p:bldP spid="29712"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1"/>
          <p:cNvSpPr>
            <a:spLocks noGrp="1"/>
          </p:cNvSpPr>
          <p:nvPr>
            <p:ph type="sldNum" sz="quarter" idx="12"/>
          </p:nvPr>
        </p:nvSpPr>
        <p:spPr bwMode="auto">
          <a:noFill/>
          <a:ln>
            <a:miter lim="800000"/>
            <a:headEnd/>
            <a:tailEnd/>
          </a:ln>
        </p:spPr>
        <p:txBody>
          <a:bodyPr/>
          <a:lstStyle/>
          <a:p>
            <a:fld id="{B246EBC0-702B-4ECA-86F0-4F5011997153}" type="slidenum">
              <a:rPr lang="en-US" altLang="en-US"/>
              <a:pPr/>
              <a:t>20</a:t>
            </a:fld>
            <a:endParaRPr lang="en-US" altLang="en-US"/>
          </a:p>
        </p:txBody>
      </p:sp>
      <p:sp>
        <p:nvSpPr>
          <p:cNvPr id="47107" name="Rectangle 2"/>
          <p:cNvSpPr>
            <a:spLocks noChangeArrowheads="1"/>
          </p:cNvSpPr>
          <p:nvPr/>
        </p:nvSpPr>
        <p:spPr bwMode="auto">
          <a:xfrm>
            <a:off x="533400" y="1371600"/>
            <a:ext cx="8001000" cy="3000375"/>
          </a:xfrm>
          <a:prstGeom prst="rect">
            <a:avLst/>
          </a:prstGeom>
          <a:noFill/>
          <a:ln w="22225">
            <a:solidFill>
              <a:srgbClr val="800000"/>
            </a:solidFill>
            <a:miter lim="800000"/>
            <a:headEnd/>
            <a:tailEnd/>
          </a:ln>
        </p:spPr>
        <p:txBody>
          <a:bodyPr>
            <a:spAutoFit/>
          </a:bodyPr>
          <a:lstStyle/>
          <a:p>
            <a:pPr eaLnBrk="1" hangingPunct="1">
              <a:lnSpc>
                <a:spcPct val="150000"/>
              </a:lnSpc>
            </a:pPr>
            <a:r>
              <a:rPr lang="en-US" altLang="en-US" b="1">
                <a:latin typeface="Tahoma" pitchFamily="34" charset="0"/>
                <a:cs typeface="Tahoma" pitchFamily="34" charset="0"/>
              </a:rPr>
              <a:t>  A. Dương sử dụng ô  che mưa ngồi sau xe đạp của Hà.</a:t>
            </a:r>
          </a:p>
          <a:p>
            <a:pPr eaLnBrk="1" hangingPunct="1">
              <a:lnSpc>
                <a:spcPct val="150000"/>
              </a:lnSpc>
            </a:pPr>
            <a:r>
              <a:rPr lang="en-US" altLang="en-US" b="1">
                <a:latin typeface="Tahoma" pitchFamily="34" charset="0"/>
                <a:cs typeface="Tahoma" pitchFamily="34" charset="0"/>
              </a:rPr>
              <a:t>  B. Bình và các bạn đi xe đạp  vào phần đường dành cho người đi</a:t>
            </a:r>
          </a:p>
          <a:p>
            <a:pPr eaLnBrk="1" hangingPunct="1">
              <a:lnSpc>
                <a:spcPct val="150000"/>
              </a:lnSpc>
            </a:pPr>
            <a:r>
              <a:rPr lang="en-US" altLang="en-US" b="1">
                <a:latin typeface="Tahoma" pitchFamily="34" charset="0"/>
                <a:cs typeface="Tahoma" pitchFamily="34" charset="0"/>
              </a:rPr>
              <a:t>      bộ và trên vỉa hè.</a:t>
            </a:r>
          </a:p>
          <a:p>
            <a:pPr eaLnBrk="1" hangingPunct="1">
              <a:lnSpc>
                <a:spcPct val="150000"/>
              </a:lnSpc>
            </a:pPr>
            <a:r>
              <a:rPr lang="en-US" altLang="en-US" b="1">
                <a:latin typeface="Tahoma" pitchFamily="34" charset="0"/>
                <a:cs typeface="Tahoma" pitchFamily="34" charset="0"/>
              </a:rPr>
              <a:t>  C. Tùng và các bạn đi xe  đạp điện dàn hàng ngang, vừa đi vừa trò</a:t>
            </a:r>
          </a:p>
          <a:p>
            <a:pPr eaLnBrk="1" hangingPunct="1">
              <a:lnSpc>
                <a:spcPct val="150000"/>
              </a:lnSpc>
            </a:pPr>
            <a:r>
              <a:rPr lang="en-US" altLang="en-US" b="1">
                <a:latin typeface="Tahoma" pitchFamily="34" charset="0"/>
                <a:cs typeface="Tahoma" pitchFamily="34" charset="0"/>
              </a:rPr>
              <a:t>      chuyện rất rôm rả.</a:t>
            </a:r>
          </a:p>
          <a:p>
            <a:pPr eaLnBrk="1" hangingPunct="1">
              <a:lnSpc>
                <a:spcPct val="150000"/>
              </a:lnSpc>
            </a:pPr>
            <a:r>
              <a:rPr lang="en-US" altLang="en-US" b="1">
                <a:latin typeface="Tahoma" pitchFamily="34" charset="0"/>
                <a:cs typeface="Tahoma" pitchFamily="34" charset="0"/>
              </a:rPr>
              <a:t>  D. Hương dừng xe đạp lại trước vạch kẻ dành cho người đi bộ khi </a:t>
            </a:r>
          </a:p>
          <a:p>
            <a:pPr eaLnBrk="1" hangingPunct="1">
              <a:lnSpc>
                <a:spcPct val="150000"/>
              </a:lnSpc>
            </a:pPr>
            <a:r>
              <a:rPr lang="en-US" altLang="en-US" b="1">
                <a:latin typeface="Tahoma" pitchFamily="34" charset="0"/>
                <a:cs typeface="Tahoma" pitchFamily="34" charset="0"/>
              </a:rPr>
              <a:t>      gặp nhóm học sinh đi bộ đi qua đường.</a:t>
            </a:r>
          </a:p>
        </p:txBody>
      </p:sp>
      <p:sp>
        <p:nvSpPr>
          <p:cNvPr id="5" name="Rectangle 4"/>
          <p:cNvSpPr/>
          <p:nvPr/>
        </p:nvSpPr>
        <p:spPr>
          <a:xfrm>
            <a:off x="457200" y="609600"/>
            <a:ext cx="8229600" cy="554038"/>
          </a:xfrm>
          <a:prstGeom prst="rect">
            <a:avLst/>
          </a:prstGeom>
        </p:spPr>
        <p:txBody>
          <a:bodyPr>
            <a:spAutoFit/>
          </a:bodyPr>
          <a:lstStyle/>
          <a:p>
            <a:pPr eaLnBrk="1" hangingPunct="1">
              <a:lnSpc>
                <a:spcPct val="150000"/>
              </a:lnSpc>
              <a:defRPr/>
            </a:pPr>
            <a:r>
              <a:rPr lang="en-US" sz="2000" b="1" dirty="0">
                <a:solidFill>
                  <a:schemeClr val="accent1">
                    <a:lumMod val="50000"/>
                  </a:schemeClr>
                </a:solidFill>
                <a:latin typeface="Tahoma" pitchFamily="34" charset="0"/>
                <a:cs typeface="Tahoma" pitchFamily="34" charset="0"/>
              </a:rPr>
              <a:t>2) </a:t>
            </a:r>
            <a:r>
              <a:rPr lang="en-US" sz="2000" b="1" dirty="0" err="1">
                <a:solidFill>
                  <a:schemeClr val="accent1">
                    <a:lumMod val="50000"/>
                  </a:schemeClr>
                </a:solidFill>
                <a:latin typeface="Tahoma" pitchFamily="34" charset="0"/>
                <a:cs typeface="Tahoma" pitchFamily="34" charset="0"/>
              </a:rPr>
              <a:t>Hành</a:t>
            </a:r>
            <a:r>
              <a:rPr lang="en-US" sz="2000" b="1" dirty="0">
                <a:solidFill>
                  <a:schemeClr val="accent1">
                    <a:lumMod val="50000"/>
                  </a:schemeClr>
                </a:solidFill>
                <a:latin typeface="Tahoma" pitchFamily="34" charset="0"/>
                <a:cs typeface="Tahoma" pitchFamily="34" charset="0"/>
              </a:rPr>
              <a:t> vi </a:t>
            </a:r>
            <a:r>
              <a:rPr lang="en-US" sz="2000" b="1" dirty="0" err="1">
                <a:solidFill>
                  <a:schemeClr val="accent1">
                    <a:lumMod val="50000"/>
                  </a:schemeClr>
                </a:solidFill>
                <a:latin typeface="Tahoma" pitchFamily="34" charset="0"/>
                <a:cs typeface="Tahoma" pitchFamily="34" charset="0"/>
              </a:rPr>
              <a:t>nào</a:t>
            </a:r>
            <a:r>
              <a:rPr lang="en-US" sz="2000" b="1" dirty="0">
                <a:solidFill>
                  <a:schemeClr val="accent1">
                    <a:lumMod val="50000"/>
                  </a:schemeClr>
                </a:solidFill>
                <a:latin typeface="Tahoma" pitchFamily="34" charset="0"/>
                <a:cs typeface="Tahoma" pitchFamily="34" charset="0"/>
              </a:rPr>
              <a:t> </a:t>
            </a:r>
            <a:r>
              <a:rPr lang="en-US" sz="2000" b="1" dirty="0" err="1">
                <a:solidFill>
                  <a:schemeClr val="accent1">
                    <a:lumMod val="50000"/>
                  </a:schemeClr>
                </a:solidFill>
                <a:latin typeface="Tahoma" pitchFamily="34" charset="0"/>
                <a:cs typeface="Tahoma" pitchFamily="34" charset="0"/>
              </a:rPr>
              <a:t>dưới</a:t>
            </a:r>
            <a:r>
              <a:rPr lang="en-US" sz="2000" b="1" dirty="0">
                <a:solidFill>
                  <a:schemeClr val="accent1">
                    <a:lumMod val="50000"/>
                  </a:schemeClr>
                </a:solidFill>
                <a:latin typeface="Tahoma" pitchFamily="34" charset="0"/>
                <a:cs typeface="Tahoma" pitchFamily="34" charset="0"/>
              </a:rPr>
              <a:t> </a:t>
            </a:r>
            <a:r>
              <a:rPr lang="en-US" sz="2000" b="1" dirty="0" err="1">
                <a:solidFill>
                  <a:schemeClr val="accent1">
                    <a:lumMod val="50000"/>
                  </a:schemeClr>
                </a:solidFill>
                <a:latin typeface="Tahoma" pitchFamily="34" charset="0"/>
                <a:cs typeface="Tahoma" pitchFamily="34" charset="0"/>
              </a:rPr>
              <a:t>đây</a:t>
            </a:r>
            <a:r>
              <a:rPr lang="en-US" sz="2000" b="1" dirty="0">
                <a:solidFill>
                  <a:schemeClr val="accent1">
                    <a:lumMod val="50000"/>
                  </a:schemeClr>
                </a:solidFill>
                <a:latin typeface="Tahoma" pitchFamily="34" charset="0"/>
                <a:cs typeface="Tahoma" pitchFamily="34" charset="0"/>
              </a:rPr>
              <a:t> vi </a:t>
            </a:r>
            <a:r>
              <a:rPr lang="en-US" sz="2000" b="1" dirty="0" err="1">
                <a:solidFill>
                  <a:schemeClr val="accent1">
                    <a:lumMod val="50000"/>
                  </a:schemeClr>
                </a:solidFill>
                <a:latin typeface="Tahoma" pitchFamily="34" charset="0"/>
                <a:cs typeface="Tahoma" pitchFamily="34" charset="0"/>
              </a:rPr>
              <a:t>phạm</a:t>
            </a:r>
            <a:r>
              <a:rPr lang="en-US" sz="2000" b="1" dirty="0">
                <a:solidFill>
                  <a:schemeClr val="accent1">
                    <a:lumMod val="50000"/>
                  </a:schemeClr>
                </a:solidFill>
                <a:latin typeface="Tahoma" pitchFamily="34" charset="0"/>
                <a:cs typeface="Tahoma" pitchFamily="34" charset="0"/>
              </a:rPr>
              <a:t> </a:t>
            </a:r>
            <a:r>
              <a:rPr lang="en-US" sz="2000" b="1" dirty="0" err="1">
                <a:solidFill>
                  <a:schemeClr val="accent1">
                    <a:lumMod val="50000"/>
                  </a:schemeClr>
                </a:solidFill>
                <a:latin typeface="Tahoma" pitchFamily="34" charset="0"/>
                <a:cs typeface="Tahoma" pitchFamily="34" charset="0"/>
              </a:rPr>
              <a:t>Luật</a:t>
            </a:r>
            <a:r>
              <a:rPr lang="en-US" sz="2000" b="1" dirty="0">
                <a:solidFill>
                  <a:schemeClr val="accent1">
                    <a:lumMod val="50000"/>
                  </a:schemeClr>
                </a:solidFill>
                <a:latin typeface="Tahoma" pitchFamily="34" charset="0"/>
                <a:cs typeface="Tahoma" pitchFamily="34" charset="0"/>
              </a:rPr>
              <a:t> </a:t>
            </a:r>
            <a:r>
              <a:rPr lang="en-US" sz="2000" b="1" dirty="0" err="1">
                <a:solidFill>
                  <a:schemeClr val="accent1">
                    <a:lumMod val="50000"/>
                  </a:schemeClr>
                </a:solidFill>
                <a:latin typeface="Tahoma" pitchFamily="34" charset="0"/>
                <a:cs typeface="Tahoma" pitchFamily="34" charset="0"/>
              </a:rPr>
              <a:t>Giao</a:t>
            </a:r>
            <a:r>
              <a:rPr lang="en-US" sz="2000" b="1" dirty="0">
                <a:solidFill>
                  <a:schemeClr val="accent1">
                    <a:lumMod val="50000"/>
                  </a:schemeClr>
                </a:solidFill>
                <a:latin typeface="Tahoma" pitchFamily="34" charset="0"/>
                <a:cs typeface="Tahoma" pitchFamily="34" charset="0"/>
              </a:rPr>
              <a:t> </a:t>
            </a:r>
            <a:r>
              <a:rPr lang="en-US" sz="2000" b="1" dirty="0" err="1">
                <a:solidFill>
                  <a:schemeClr val="accent1">
                    <a:lumMod val="50000"/>
                  </a:schemeClr>
                </a:solidFill>
                <a:latin typeface="Tahoma" pitchFamily="34" charset="0"/>
                <a:cs typeface="Tahoma" pitchFamily="34" charset="0"/>
              </a:rPr>
              <a:t>thông</a:t>
            </a:r>
            <a:r>
              <a:rPr lang="en-US" sz="2000" b="1" dirty="0">
                <a:solidFill>
                  <a:schemeClr val="accent1">
                    <a:lumMod val="50000"/>
                  </a:schemeClr>
                </a:solidFill>
                <a:latin typeface="Tahoma" pitchFamily="34" charset="0"/>
                <a:cs typeface="Tahoma" pitchFamily="34" charset="0"/>
              </a:rPr>
              <a:t> </a:t>
            </a:r>
            <a:r>
              <a:rPr lang="en-US" sz="2000" b="1" dirty="0" err="1">
                <a:solidFill>
                  <a:schemeClr val="accent1">
                    <a:lumMod val="50000"/>
                  </a:schemeClr>
                </a:solidFill>
                <a:latin typeface="Tahoma" pitchFamily="34" charset="0"/>
                <a:cs typeface="Tahoma" pitchFamily="34" charset="0"/>
              </a:rPr>
              <a:t>đường</a:t>
            </a:r>
            <a:r>
              <a:rPr lang="en-US" sz="2000" b="1" dirty="0">
                <a:solidFill>
                  <a:schemeClr val="accent1">
                    <a:lumMod val="50000"/>
                  </a:schemeClr>
                </a:solidFill>
                <a:latin typeface="Tahoma" pitchFamily="34" charset="0"/>
                <a:cs typeface="Tahoma" pitchFamily="34" charset="0"/>
              </a:rPr>
              <a:t> </a:t>
            </a:r>
            <a:r>
              <a:rPr lang="en-US" sz="2000" b="1" dirty="0" err="1">
                <a:solidFill>
                  <a:schemeClr val="accent1">
                    <a:lumMod val="50000"/>
                  </a:schemeClr>
                </a:solidFill>
                <a:latin typeface="Tahoma" pitchFamily="34" charset="0"/>
                <a:cs typeface="Tahoma" pitchFamily="34" charset="0"/>
              </a:rPr>
              <a:t>bộ</a:t>
            </a:r>
            <a:r>
              <a:rPr lang="en-US" sz="2000" b="1" dirty="0">
                <a:solidFill>
                  <a:schemeClr val="accent1">
                    <a:lumMod val="50000"/>
                  </a:schemeClr>
                </a:solidFill>
                <a:latin typeface="Tahoma" pitchFamily="34" charset="0"/>
                <a:cs typeface="Tahoma" pitchFamily="34" charset="0"/>
              </a:rPr>
              <a:t> ?</a:t>
            </a:r>
          </a:p>
        </p:txBody>
      </p:sp>
      <p:sp>
        <p:nvSpPr>
          <p:cNvPr id="61445" name="TextBox 3"/>
          <p:cNvSpPr txBox="1">
            <a:spLocks noChangeArrowheads="1"/>
          </p:cNvSpPr>
          <p:nvPr/>
        </p:nvSpPr>
        <p:spPr bwMode="auto">
          <a:xfrm>
            <a:off x="963613" y="41275"/>
            <a:ext cx="5894387" cy="430213"/>
          </a:xfrm>
          <a:prstGeom prst="rect">
            <a:avLst/>
          </a:prstGeom>
          <a:noFill/>
          <a:ln w="9525">
            <a:noFill/>
            <a:miter lim="800000"/>
            <a:headEnd/>
            <a:tailEnd/>
          </a:ln>
        </p:spPr>
        <p:txBody>
          <a:bodyPr>
            <a:spAutoFit/>
          </a:bodyPr>
          <a:lstStyle/>
          <a:p>
            <a:pPr eaLnBrk="1" hangingPunct="1"/>
            <a:r>
              <a:rPr lang="en-US" altLang="en-US" sz="2200" b="1">
                <a:latin typeface="Tahoma" pitchFamily="34" charset="0"/>
                <a:cs typeface="Tahoma" pitchFamily="34" charset="0"/>
              </a:rPr>
              <a:t>3. Luyện tập tình huống và vận dụng:</a:t>
            </a:r>
          </a:p>
        </p:txBody>
      </p:sp>
    </p:spTree>
    <p:extLst>
      <p:ext uri="{BB962C8B-B14F-4D97-AF65-F5344CB8AC3E}">
        <p14:creationId xmlns:p14="http://schemas.microsoft.com/office/powerpoint/2010/main" val="2730373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107">
                                            <p:bg/>
                                          </p:spTgt>
                                        </p:tgtEl>
                                        <p:attrNameLst>
                                          <p:attrName>style.visibility</p:attrName>
                                        </p:attrNameLst>
                                      </p:cBhvr>
                                      <p:to>
                                        <p:strVal val="visible"/>
                                      </p:to>
                                    </p:set>
                                    <p:animEffect transition="in" filter="fade">
                                      <p:cBhvr>
                                        <p:cTn id="12" dur="2000"/>
                                        <p:tgtEl>
                                          <p:spTgt spid="47107">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7107">
                                            <p:txEl>
                                              <p:pRg st="0" end="0"/>
                                            </p:txEl>
                                          </p:spTgt>
                                        </p:tgtEl>
                                        <p:attrNameLst>
                                          <p:attrName>style.visibility</p:attrName>
                                        </p:attrNameLst>
                                      </p:cBhvr>
                                      <p:to>
                                        <p:strVal val="visible"/>
                                      </p:to>
                                    </p:set>
                                    <p:animEffect transition="in" filter="fade">
                                      <p:cBhvr>
                                        <p:cTn id="15" dur="2000"/>
                                        <p:tgtEl>
                                          <p:spTgt spid="47107">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7107">
                                            <p:txEl>
                                              <p:pRg st="1" end="1"/>
                                            </p:txEl>
                                          </p:spTgt>
                                        </p:tgtEl>
                                        <p:attrNameLst>
                                          <p:attrName>style.visibility</p:attrName>
                                        </p:attrNameLst>
                                      </p:cBhvr>
                                      <p:to>
                                        <p:strVal val="visible"/>
                                      </p:to>
                                    </p:set>
                                    <p:animEffect transition="in" filter="fade">
                                      <p:cBhvr>
                                        <p:cTn id="18" dur="2000"/>
                                        <p:tgtEl>
                                          <p:spTgt spid="47107">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7107">
                                            <p:txEl>
                                              <p:pRg st="2" end="2"/>
                                            </p:txEl>
                                          </p:spTgt>
                                        </p:tgtEl>
                                        <p:attrNameLst>
                                          <p:attrName>style.visibility</p:attrName>
                                        </p:attrNameLst>
                                      </p:cBhvr>
                                      <p:to>
                                        <p:strVal val="visible"/>
                                      </p:to>
                                    </p:set>
                                    <p:animEffect transition="in" filter="fade">
                                      <p:cBhvr>
                                        <p:cTn id="21" dur="2000"/>
                                        <p:tgtEl>
                                          <p:spTgt spid="47107">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7107">
                                            <p:txEl>
                                              <p:pRg st="3" end="3"/>
                                            </p:txEl>
                                          </p:spTgt>
                                        </p:tgtEl>
                                        <p:attrNameLst>
                                          <p:attrName>style.visibility</p:attrName>
                                        </p:attrNameLst>
                                      </p:cBhvr>
                                      <p:to>
                                        <p:strVal val="visible"/>
                                      </p:to>
                                    </p:set>
                                    <p:animEffect transition="in" filter="fade">
                                      <p:cBhvr>
                                        <p:cTn id="24" dur="2000"/>
                                        <p:tgtEl>
                                          <p:spTgt spid="47107">
                                            <p:txEl>
                                              <p:pRg st="3" end="3"/>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7107">
                                            <p:txEl>
                                              <p:pRg st="4" end="4"/>
                                            </p:txEl>
                                          </p:spTgt>
                                        </p:tgtEl>
                                        <p:attrNameLst>
                                          <p:attrName>style.visibility</p:attrName>
                                        </p:attrNameLst>
                                      </p:cBhvr>
                                      <p:to>
                                        <p:strVal val="visible"/>
                                      </p:to>
                                    </p:set>
                                    <p:animEffect transition="in" filter="fade">
                                      <p:cBhvr>
                                        <p:cTn id="27" dur="2000"/>
                                        <p:tgtEl>
                                          <p:spTgt spid="47107">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7107">
                                            <p:txEl>
                                              <p:pRg st="5" end="5"/>
                                            </p:txEl>
                                          </p:spTgt>
                                        </p:tgtEl>
                                        <p:attrNameLst>
                                          <p:attrName>style.visibility</p:attrName>
                                        </p:attrNameLst>
                                      </p:cBhvr>
                                      <p:to>
                                        <p:strVal val="visible"/>
                                      </p:to>
                                    </p:set>
                                    <p:animEffect transition="in" filter="fade">
                                      <p:cBhvr>
                                        <p:cTn id="30" dur="2000"/>
                                        <p:tgtEl>
                                          <p:spTgt spid="47107">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7107">
                                            <p:txEl>
                                              <p:pRg st="6" end="6"/>
                                            </p:txEl>
                                          </p:spTgt>
                                        </p:tgtEl>
                                        <p:attrNameLst>
                                          <p:attrName>style.visibility</p:attrName>
                                        </p:attrNameLst>
                                      </p:cBhvr>
                                      <p:to>
                                        <p:strVal val="visible"/>
                                      </p:to>
                                    </p:set>
                                    <p:animEffect transition="in" filter="fade">
                                      <p:cBhvr>
                                        <p:cTn id="33" dur="2000"/>
                                        <p:tgtEl>
                                          <p:spTgt spid="471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allAtOnce" animBg="1"/>
      <p:bldP spid="5"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609600" y="1143000"/>
            <a:ext cx="8153400" cy="4343400"/>
          </a:xfrm>
          <a:prstGeom prst="rect">
            <a:avLst/>
          </a:prstGeom>
          <a:noFill/>
          <a:ln w="22225">
            <a:solidFill>
              <a:srgbClr val="800000"/>
            </a:solidFill>
            <a:miter lim="800000"/>
            <a:headEnd/>
            <a:tailEnd/>
          </a:ln>
        </p:spPr>
        <p:txBody>
          <a:bodyPr anchor="ctr"/>
          <a:lstStyle/>
          <a:p>
            <a:pPr marL="342900" indent="-342900" eaLnBrk="1" hangingPunct="1">
              <a:lnSpc>
                <a:spcPct val="150000"/>
              </a:lnSpc>
            </a:pPr>
            <a:r>
              <a:rPr lang="en-US" altLang="en-US" b="1">
                <a:latin typeface="Tahoma" pitchFamily="34" charset="0"/>
                <a:cs typeface="Tahoma" pitchFamily="34" charset="0"/>
              </a:rPr>
              <a:t>Trong ảnh, bạn trai không dừng lại khi có tín hiệu đèn đỏ mà vượt đèn đỏ để đi tiếp. Nếu là em trong tình huống này, em có hành động như vậy không ? Vì sao ? </a:t>
            </a:r>
          </a:p>
          <a:p>
            <a:pPr marL="342900" indent="-342900" eaLnBrk="1" hangingPunct="1"/>
            <a:endParaRPr lang="en-US" altLang="en-US">
              <a:latin typeface="Tahoma" pitchFamily="34" charset="0"/>
              <a:cs typeface="Tahoma" pitchFamily="34" charset="0"/>
            </a:endParaRPr>
          </a:p>
          <a:p>
            <a:pPr marL="342900" indent="-342900" eaLnBrk="1" hangingPunct="1"/>
            <a:endParaRPr lang="en-US" altLang="en-US">
              <a:latin typeface="Tahoma" pitchFamily="34" charset="0"/>
              <a:cs typeface="Tahoma" pitchFamily="34" charset="0"/>
            </a:endParaRPr>
          </a:p>
          <a:p>
            <a:pPr marL="342900" indent="-342900" eaLnBrk="1" hangingPunct="1"/>
            <a:endParaRPr lang="en-US" altLang="en-US">
              <a:latin typeface="Tahoma" pitchFamily="34" charset="0"/>
              <a:cs typeface="Tahoma" pitchFamily="34" charset="0"/>
            </a:endParaRPr>
          </a:p>
          <a:p>
            <a:pPr marL="342900" indent="-342900" eaLnBrk="1" hangingPunct="1"/>
            <a:endParaRPr lang="en-US" altLang="en-US"/>
          </a:p>
          <a:p>
            <a:pPr marL="342900" indent="-342900" eaLnBrk="1" hangingPunct="1"/>
            <a:endParaRPr lang="en-US" altLang="en-US"/>
          </a:p>
          <a:p>
            <a:pPr marL="342900" indent="-342900" eaLnBrk="1" hangingPunct="1">
              <a:lnSpc>
                <a:spcPct val="150000"/>
              </a:lnSpc>
            </a:pPr>
            <a:endParaRPr lang="en-US" altLang="en-US" b="1">
              <a:solidFill>
                <a:srgbClr val="0000FF"/>
              </a:solidFill>
              <a:latin typeface="Tahoma" pitchFamily="34" charset="0"/>
              <a:cs typeface="Tahoma" pitchFamily="34" charset="0"/>
            </a:endParaRPr>
          </a:p>
          <a:p>
            <a:pPr marL="342900" indent="-342900" eaLnBrk="1" hangingPunct="1">
              <a:lnSpc>
                <a:spcPct val="150000"/>
              </a:lnSpc>
            </a:pPr>
            <a:endParaRPr lang="en-US" altLang="en-US">
              <a:latin typeface="Tahoma" pitchFamily="34" charset="0"/>
              <a:cs typeface="Tahoma" pitchFamily="34" charset="0"/>
            </a:endParaRPr>
          </a:p>
          <a:p>
            <a:pPr marL="342900" indent="-342900" eaLnBrk="1" hangingPunct="1">
              <a:lnSpc>
                <a:spcPct val="150000"/>
              </a:lnSpc>
            </a:pPr>
            <a:r>
              <a:rPr lang="en-US" altLang="en-US" b="1">
                <a:latin typeface="Tahoma" pitchFamily="34" charset="0"/>
                <a:cs typeface="Tahoma" pitchFamily="34" charset="0"/>
              </a:rPr>
              <a:t> </a:t>
            </a:r>
          </a:p>
          <a:p>
            <a:pPr marL="342900" indent="-342900" eaLnBrk="1" hangingPunct="1">
              <a:lnSpc>
                <a:spcPct val="150000"/>
              </a:lnSpc>
            </a:pPr>
            <a:endParaRPr lang="en-US" altLang="en-US" b="1">
              <a:latin typeface="Tahoma" pitchFamily="34" charset="0"/>
              <a:cs typeface="Tahoma" pitchFamily="34" charset="0"/>
            </a:endParaRPr>
          </a:p>
        </p:txBody>
      </p:sp>
      <p:sp>
        <p:nvSpPr>
          <p:cNvPr id="62467" name="Slide Number Placeholder 5"/>
          <p:cNvSpPr>
            <a:spLocks noGrp="1"/>
          </p:cNvSpPr>
          <p:nvPr>
            <p:ph type="sldNum" sz="quarter" idx="12"/>
          </p:nvPr>
        </p:nvSpPr>
        <p:spPr bwMode="auto">
          <a:noFill/>
          <a:ln>
            <a:miter lim="800000"/>
            <a:headEnd/>
            <a:tailEnd/>
          </a:ln>
        </p:spPr>
        <p:txBody>
          <a:bodyPr/>
          <a:lstStyle/>
          <a:p>
            <a:fld id="{1C31FE27-835A-446E-8512-AFA0742991AF}" type="slidenum">
              <a:rPr lang="en-US" altLang="en-US"/>
              <a:pPr/>
              <a:t>21</a:t>
            </a:fld>
            <a:endParaRPr lang="en-US" altLang="en-US"/>
          </a:p>
        </p:txBody>
      </p:sp>
      <p:pic>
        <p:nvPicPr>
          <p:cNvPr id="48132" name="Picture 5"/>
          <p:cNvPicPr>
            <a:picLocks noChangeAspect="1" noChangeArrowheads="1"/>
          </p:cNvPicPr>
          <p:nvPr/>
        </p:nvPicPr>
        <p:blipFill>
          <a:blip r:embed="rId3" cstate="print"/>
          <a:srcRect/>
          <a:stretch>
            <a:fillRect/>
          </a:stretch>
        </p:blipFill>
        <p:spPr bwMode="auto">
          <a:xfrm>
            <a:off x="2971800" y="2743200"/>
            <a:ext cx="3195638" cy="2498725"/>
          </a:xfrm>
          <a:prstGeom prst="rect">
            <a:avLst/>
          </a:prstGeom>
          <a:noFill/>
          <a:ln w="9525">
            <a:noFill/>
            <a:miter lim="800000"/>
            <a:headEnd/>
            <a:tailEnd/>
          </a:ln>
        </p:spPr>
      </p:pic>
      <p:sp>
        <p:nvSpPr>
          <p:cNvPr id="62469" name="TextBox 3"/>
          <p:cNvSpPr txBox="1">
            <a:spLocks noChangeArrowheads="1"/>
          </p:cNvSpPr>
          <p:nvPr/>
        </p:nvSpPr>
        <p:spPr bwMode="auto">
          <a:xfrm>
            <a:off x="963613" y="41275"/>
            <a:ext cx="5894387" cy="430213"/>
          </a:xfrm>
          <a:prstGeom prst="rect">
            <a:avLst/>
          </a:prstGeom>
          <a:noFill/>
          <a:ln w="9525">
            <a:noFill/>
            <a:miter lim="800000"/>
            <a:headEnd/>
            <a:tailEnd/>
          </a:ln>
        </p:spPr>
        <p:txBody>
          <a:bodyPr>
            <a:spAutoFit/>
          </a:bodyPr>
          <a:lstStyle/>
          <a:p>
            <a:pPr eaLnBrk="1" hangingPunct="1"/>
            <a:r>
              <a:rPr lang="en-US" altLang="en-US" sz="2200" b="1">
                <a:latin typeface="Tahoma" pitchFamily="34" charset="0"/>
                <a:cs typeface="Tahoma" pitchFamily="34" charset="0"/>
              </a:rPr>
              <a:t>3. Luyện tập tình huống và vận dụng:</a:t>
            </a:r>
          </a:p>
        </p:txBody>
      </p:sp>
      <p:sp>
        <p:nvSpPr>
          <p:cNvPr id="6" name="Rectangle 5"/>
          <p:cNvSpPr>
            <a:spLocks noChangeArrowheads="1"/>
          </p:cNvSpPr>
          <p:nvPr/>
        </p:nvSpPr>
        <p:spPr bwMode="auto">
          <a:xfrm>
            <a:off x="455613" y="560388"/>
            <a:ext cx="1920875" cy="552450"/>
          </a:xfrm>
          <a:prstGeom prst="rect">
            <a:avLst/>
          </a:prstGeom>
          <a:noFill/>
          <a:ln w="9525">
            <a:noFill/>
            <a:miter lim="800000"/>
            <a:headEnd/>
            <a:tailEnd/>
          </a:ln>
        </p:spPr>
        <p:txBody>
          <a:bodyPr wrap="none">
            <a:spAutoFit/>
          </a:bodyPr>
          <a:lstStyle/>
          <a:p>
            <a:pPr marL="342900" indent="-342900" eaLnBrk="1" hangingPunct="1">
              <a:lnSpc>
                <a:spcPct val="150000"/>
              </a:lnSpc>
            </a:pPr>
            <a:r>
              <a:rPr lang="en-US" altLang="en-US" sz="2000" b="1" u="sng">
                <a:solidFill>
                  <a:srgbClr val="215968"/>
                </a:solidFill>
                <a:latin typeface="Tahoma" pitchFamily="34" charset="0"/>
                <a:cs typeface="Tahoma" pitchFamily="34" charset="0"/>
              </a:rPr>
              <a:t>3)  Bình luận:</a:t>
            </a:r>
          </a:p>
        </p:txBody>
      </p:sp>
    </p:spTree>
    <p:extLst>
      <p:ext uri="{BB962C8B-B14F-4D97-AF65-F5344CB8AC3E}">
        <p14:creationId xmlns:p14="http://schemas.microsoft.com/office/powerpoint/2010/main" val="6291502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48132"/>
                                        </p:tgtEl>
                                        <p:attrNameLst>
                                          <p:attrName>style.visibility</p:attrName>
                                        </p:attrNameLst>
                                      </p:cBhvr>
                                      <p:to>
                                        <p:strVal val="visible"/>
                                      </p:to>
                                    </p:set>
                                    <p:animEffect transition="in" filter="wipe(down)">
                                      <p:cBhvr>
                                        <p:cTn id="15" dur="5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04800" y="1371600"/>
            <a:ext cx="8458200" cy="4343400"/>
          </a:xfrm>
          <a:prstGeom prst="rect">
            <a:avLst/>
          </a:prstGeom>
          <a:solidFill>
            <a:srgbClr val="FFCCCC"/>
          </a:solidFill>
          <a:ln w="22225">
            <a:noFill/>
            <a:miter lim="800000"/>
            <a:headEnd/>
            <a:tailEnd/>
          </a:ln>
          <a:effectLst>
            <a:outerShdw blurRad="50800" dist="38100" dir="2700000" algn="tl" rotWithShape="0">
              <a:prstClr val="black">
                <a:alpha val="40000"/>
              </a:prstClr>
            </a:outerShdw>
          </a:effectLst>
        </p:spPr>
        <p:txBody>
          <a:bodyPr anchor="ctr"/>
          <a:lstStyle/>
          <a:p>
            <a:pPr algn="just" eaLnBrk="1" hangingPunct="1">
              <a:lnSpc>
                <a:spcPct val="150000"/>
              </a:lnSpc>
              <a:defRPr/>
            </a:pPr>
            <a:endParaRPr lang="en-US" sz="2000" b="1" u="sng" dirty="0">
              <a:solidFill>
                <a:schemeClr val="accent5">
                  <a:lumMod val="50000"/>
                </a:schemeClr>
              </a:solidFill>
              <a:latin typeface="Tahoma" pitchFamily="34" charset="0"/>
              <a:cs typeface="Tahoma" pitchFamily="34" charset="0"/>
            </a:endParaRPr>
          </a:p>
          <a:p>
            <a:pPr algn="just" eaLnBrk="1" hangingPunct="1">
              <a:lnSpc>
                <a:spcPct val="150000"/>
              </a:lnSpc>
              <a:defRPr/>
            </a:pPr>
            <a:r>
              <a:rPr lang="en-US" b="1" dirty="0">
                <a:latin typeface="Tahoma" pitchFamily="34" charset="0"/>
                <a:cs typeface="Tahoma" pitchFamily="34" charset="0"/>
              </a:rPr>
              <a:t>	</a:t>
            </a:r>
            <a:r>
              <a:rPr lang="en-US" b="1" dirty="0" err="1">
                <a:latin typeface="Tahoma" pitchFamily="34" charset="0"/>
                <a:cs typeface="Tahoma" pitchFamily="34" charset="0"/>
              </a:rPr>
              <a:t>Một</a:t>
            </a:r>
            <a:r>
              <a:rPr lang="en-US" b="1" dirty="0">
                <a:latin typeface="Tahoma" pitchFamily="34" charset="0"/>
                <a:cs typeface="Tahoma" pitchFamily="34" charset="0"/>
              </a:rPr>
              <a:t> </a:t>
            </a:r>
            <a:r>
              <a:rPr lang="en-US" b="1" dirty="0" err="1">
                <a:latin typeface="Tahoma" pitchFamily="34" charset="0"/>
                <a:cs typeface="Tahoma" pitchFamily="34" charset="0"/>
              </a:rPr>
              <a:t>lần</a:t>
            </a:r>
            <a:r>
              <a:rPr lang="en-US" b="1" dirty="0">
                <a:latin typeface="Tahoma" pitchFamily="34" charset="0"/>
                <a:cs typeface="Tahoma" pitchFamily="34" charset="0"/>
              </a:rPr>
              <a:t> </a:t>
            </a:r>
            <a:r>
              <a:rPr lang="en-US" b="1" dirty="0" err="1">
                <a:latin typeface="Tahoma" pitchFamily="34" charset="0"/>
                <a:cs typeface="Tahoma" pitchFamily="34" charset="0"/>
              </a:rPr>
              <a:t>bạn</a:t>
            </a:r>
            <a:r>
              <a:rPr lang="en-US" b="1" dirty="0">
                <a:latin typeface="Tahoma" pitchFamily="34" charset="0"/>
                <a:cs typeface="Tahoma" pitchFamily="34" charset="0"/>
              </a:rPr>
              <a:t> A (16 </a:t>
            </a:r>
            <a:r>
              <a:rPr lang="en-US" b="1" dirty="0" err="1">
                <a:latin typeface="Tahoma" pitchFamily="34" charset="0"/>
                <a:cs typeface="Tahoma" pitchFamily="34" charset="0"/>
              </a:rPr>
              <a:t>tuổi</a:t>
            </a:r>
            <a:r>
              <a:rPr lang="en-US" b="1" dirty="0">
                <a:latin typeface="Tahoma" pitchFamily="34" charset="0"/>
                <a:cs typeface="Tahoma" pitchFamily="34" charset="0"/>
              </a:rPr>
              <a:t>) </a:t>
            </a:r>
            <a:r>
              <a:rPr lang="en-US" b="1" dirty="0" err="1">
                <a:latin typeface="Tahoma" pitchFamily="34" charset="0"/>
                <a:cs typeface="Tahoma" pitchFamily="34" charset="0"/>
              </a:rPr>
              <a:t>lấy</a:t>
            </a:r>
            <a:r>
              <a:rPr lang="en-US" b="1" dirty="0">
                <a:latin typeface="Tahoma" pitchFamily="34" charset="0"/>
                <a:cs typeface="Tahoma" pitchFamily="34" charset="0"/>
              </a:rPr>
              <a:t> </a:t>
            </a:r>
            <a:r>
              <a:rPr lang="en-US" b="1" dirty="0" err="1">
                <a:latin typeface="Tahoma" pitchFamily="34" charset="0"/>
                <a:cs typeface="Tahoma" pitchFamily="34" charset="0"/>
              </a:rPr>
              <a:t>xe</a:t>
            </a:r>
            <a:r>
              <a:rPr lang="en-US" b="1" dirty="0">
                <a:latin typeface="Tahoma" pitchFamily="34" charset="0"/>
                <a:cs typeface="Tahoma" pitchFamily="34" charset="0"/>
              </a:rPr>
              <a:t> </a:t>
            </a:r>
            <a:r>
              <a:rPr lang="en-US" b="1" dirty="0" err="1">
                <a:latin typeface="Tahoma" pitchFamily="34" charset="0"/>
                <a:cs typeface="Tahoma" pitchFamily="34" charset="0"/>
              </a:rPr>
              <a:t>máy</a:t>
            </a:r>
            <a:r>
              <a:rPr lang="en-US" b="1" dirty="0">
                <a:latin typeface="Tahoma" pitchFamily="34" charset="0"/>
                <a:cs typeface="Tahoma" pitchFamily="34" charset="0"/>
              </a:rPr>
              <a:t> Dream 100 </a:t>
            </a:r>
            <a:r>
              <a:rPr lang="en-US" b="1" dirty="0" err="1">
                <a:latin typeface="Tahoma" pitchFamily="34" charset="0"/>
                <a:cs typeface="Tahoma" pitchFamily="34" charset="0"/>
              </a:rPr>
              <a:t>phân</a:t>
            </a:r>
            <a:r>
              <a:rPr lang="en-US" b="1" dirty="0">
                <a:latin typeface="Tahoma" pitchFamily="34" charset="0"/>
                <a:cs typeface="Tahoma" pitchFamily="34" charset="0"/>
              </a:rPr>
              <a:t> </a:t>
            </a:r>
            <a:r>
              <a:rPr lang="en-US" b="1" dirty="0" err="1">
                <a:latin typeface="Tahoma" pitchFamily="34" charset="0"/>
                <a:cs typeface="Tahoma" pitchFamily="34" charset="0"/>
              </a:rPr>
              <a:t>khối</a:t>
            </a:r>
            <a:r>
              <a:rPr lang="en-US" b="1" dirty="0">
                <a:latin typeface="Tahoma" pitchFamily="34" charset="0"/>
                <a:cs typeface="Tahoma" pitchFamily="34" charset="0"/>
              </a:rPr>
              <a:t> </a:t>
            </a:r>
            <a:r>
              <a:rPr lang="en-US" b="1" dirty="0" err="1">
                <a:latin typeface="Tahoma" pitchFamily="34" charset="0"/>
                <a:cs typeface="Tahoma" pitchFamily="34" charset="0"/>
              </a:rPr>
              <a:t>của</a:t>
            </a:r>
            <a:r>
              <a:rPr lang="en-US" b="1" dirty="0">
                <a:latin typeface="Tahoma" pitchFamily="34" charset="0"/>
                <a:cs typeface="Tahoma" pitchFamily="34" charset="0"/>
              </a:rPr>
              <a:t> </a:t>
            </a:r>
            <a:r>
              <a:rPr lang="en-US" b="1" dirty="0" err="1">
                <a:latin typeface="Tahoma" pitchFamily="34" charset="0"/>
                <a:cs typeface="Tahoma" pitchFamily="34" charset="0"/>
              </a:rPr>
              <a:t>mẹ</a:t>
            </a:r>
            <a:r>
              <a:rPr lang="en-US" b="1" dirty="0">
                <a:latin typeface="Tahoma" pitchFamily="34" charset="0"/>
                <a:cs typeface="Tahoma" pitchFamily="34" charset="0"/>
              </a:rPr>
              <a:t> </a:t>
            </a:r>
            <a:r>
              <a:rPr lang="en-US" b="1" dirty="0" err="1">
                <a:latin typeface="Tahoma" pitchFamily="34" charset="0"/>
                <a:cs typeface="Tahoma" pitchFamily="34" charset="0"/>
              </a:rPr>
              <a:t>chở</a:t>
            </a:r>
            <a:r>
              <a:rPr lang="en-US" b="1" dirty="0">
                <a:latin typeface="Tahoma" pitchFamily="34" charset="0"/>
                <a:cs typeface="Tahoma" pitchFamily="34" charset="0"/>
              </a:rPr>
              <a:t>  B </a:t>
            </a:r>
            <a:r>
              <a:rPr lang="en-US" b="1" dirty="0" err="1">
                <a:latin typeface="Tahoma" pitchFamily="34" charset="0"/>
                <a:cs typeface="Tahoma" pitchFamily="34" charset="0"/>
              </a:rPr>
              <a:t>là</a:t>
            </a:r>
            <a:r>
              <a:rPr lang="en-US" b="1" dirty="0">
                <a:latin typeface="Tahoma" pitchFamily="34" charset="0"/>
                <a:cs typeface="Tahoma" pitchFamily="34" charset="0"/>
              </a:rPr>
              <a:t> </a:t>
            </a:r>
            <a:r>
              <a:rPr lang="en-US" b="1" dirty="0" err="1">
                <a:latin typeface="Tahoma" pitchFamily="34" charset="0"/>
                <a:cs typeface="Tahoma" pitchFamily="34" charset="0"/>
              </a:rPr>
              <a:t>bạn</a:t>
            </a:r>
            <a:r>
              <a:rPr lang="en-US" b="1" dirty="0">
                <a:latin typeface="Tahoma" pitchFamily="34" charset="0"/>
                <a:cs typeface="Tahoma" pitchFamily="34" charset="0"/>
              </a:rPr>
              <a:t> </a:t>
            </a:r>
            <a:r>
              <a:rPr lang="en-US" b="1" dirty="0" err="1">
                <a:latin typeface="Tahoma" pitchFamily="34" charset="0"/>
                <a:cs typeface="Tahoma" pitchFamily="34" charset="0"/>
              </a:rPr>
              <a:t>học</a:t>
            </a:r>
            <a:r>
              <a:rPr lang="en-US" b="1" dirty="0">
                <a:latin typeface="Tahoma" pitchFamily="34" charset="0"/>
                <a:cs typeface="Tahoma" pitchFamily="34" charset="0"/>
              </a:rPr>
              <a:t> </a:t>
            </a:r>
            <a:r>
              <a:rPr lang="en-US" b="1" dirty="0" err="1">
                <a:latin typeface="Tahoma" pitchFamily="34" charset="0"/>
                <a:cs typeface="Tahoma" pitchFamily="34" charset="0"/>
              </a:rPr>
              <a:t>cùng</a:t>
            </a:r>
            <a:r>
              <a:rPr lang="en-US" b="1" dirty="0">
                <a:latin typeface="Tahoma" pitchFamily="34" charset="0"/>
                <a:cs typeface="Tahoma" pitchFamily="34" charset="0"/>
              </a:rPr>
              <a:t> </a:t>
            </a:r>
            <a:r>
              <a:rPr lang="en-US" b="1" dirty="0" err="1">
                <a:latin typeface="Tahoma" pitchFamily="34" charset="0"/>
                <a:cs typeface="Tahoma" pitchFamily="34" charset="0"/>
              </a:rPr>
              <a:t>lớp</a:t>
            </a:r>
            <a:r>
              <a:rPr lang="en-US" b="1" dirty="0">
                <a:latin typeface="Tahoma" pitchFamily="34" charset="0"/>
                <a:cs typeface="Tahoma" pitchFamily="34" charset="0"/>
              </a:rPr>
              <a:t> </a:t>
            </a:r>
            <a:r>
              <a:rPr lang="en-US" b="1" dirty="0" err="1">
                <a:latin typeface="Tahoma" pitchFamily="34" charset="0"/>
                <a:cs typeface="Tahoma" pitchFamily="34" charset="0"/>
              </a:rPr>
              <a:t>đến</a:t>
            </a:r>
            <a:r>
              <a:rPr lang="en-US" b="1" dirty="0">
                <a:latin typeface="Tahoma" pitchFamily="34" charset="0"/>
                <a:cs typeface="Tahoma" pitchFamily="34" charset="0"/>
              </a:rPr>
              <a:t> </a:t>
            </a:r>
            <a:r>
              <a:rPr lang="en-US" b="1" dirty="0" err="1">
                <a:latin typeface="Tahoma" pitchFamily="34" charset="0"/>
                <a:cs typeface="Tahoma" pitchFamily="34" charset="0"/>
              </a:rPr>
              <a:t>trường</a:t>
            </a:r>
            <a:r>
              <a:rPr lang="en-US" b="1" dirty="0">
                <a:latin typeface="Tahoma" pitchFamily="34" charset="0"/>
                <a:cs typeface="Tahoma" pitchFamily="34" charset="0"/>
              </a:rPr>
              <a:t>.</a:t>
            </a:r>
          </a:p>
          <a:p>
            <a:pPr algn="just" eaLnBrk="1" hangingPunct="1">
              <a:lnSpc>
                <a:spcPct val="150000"/>
              </a:lnSpc>
              <a:defRPr/>
            </a:pPr>
            <a:r>
              <a:rPr lang="en-US" b="1" dirty="0">
                <a:latin typeface="Tahoma" pitchFamily="34" charset="0"/>
                <a:cs typeface="Tahoma" pitchFamily="34" charset="0"/>
              </a:rPr>
              <a:t>	 </a:t>
            </a:r>
            <a:r>
              <a:rPr lang="en-US" b="1" dirty="0" err="1">
                <a:latin typeface="Tahoma" pitchFamily="34" charset="0"/>
                <a:cs typeface="Tahoma" pitchFamily="34" charset="0"/>
              </a:rPr>
              <a:t>Trên</a:t>
            </a:r>
            <a:r>
              <a:rPr lang="en-US" b="1" dirty="0">
                <a:latin typeface="Tahoma" pitchFamily="34" charset="0"/>
                <a:cs typeface="Tahoma" pitchFamily="34" charset="0"/>
              </a:rPr>
              <a:t> </a:t>
            </a:r>
            <a:r>
              <a:rPr lang="en-US" b="1" dirty="0" err="1">
                <a:latin typeface="Tahoma" pitchFamily="34" charset="0"/>
                <a:cs typeface="Tahoma" pitchFamily="34" charset="0"/>
              </a:rPr>
              <a:t>đường</a:t>
            </a:r>
            <a:r>
              <a:rPr lang="en-US" b="1" dirty="0">
                <a:latin typeface="Tahoma" pitchFamily="34" charset="0"/>
                <a:cs typeface="Tahoma" pitchFamily="34" charset="0"/>
              </a:rPr>
              <a:t> </a:t>
            </a:r>
            <a:r>
              <a:rPr lang="en-US" b="1" dirty="0" err="1">
                <a:latin typeface="Tahoma" pitchFamily="34" charset="0"/>
                <a:cs typeface="Tahoma" pitchFamily="34" charset="0"/>
              </a:rPr>
              <a:t>đi</a:t>
            </a:r>
            <a:r>
              <a:rPr lang="en-US" b="1" dirty="0">
                <a:latin typeface="Tahoma" pitchFamily="34" charset="0"/>
                <a:cs typeface="Tahoma" pitchFamily="34" charset="0"/>
              </a:rPr>
              <a:t> </a:t>
            </a:r>
            <a:r>
              <a:rPr lang="en-US" b="1" dirty="0" err="1">
                <a:latin typeface="Tahoma" pitchFamily="34" charset="0"/>
                <a:cs typeface="Tahoma" pitchFamily="34" charset="0"/>
              </a:rPr>
              <a:t>gặp</a:t>
            </a:r>
            <a:r>
              <a:rPr lang="en-US" b="1" dirty="0">
                <a:latin typeface="Tahoma" pitchFamily="34" charset="0"/>
                <a:cs typeface="Tahoma" pitchFamily="34" charset="0"/>
              </a:rPr>
              <a:t> </a:t>
            </a:r>
            <a:r>
              <a:rPr lang="en-US" b="1" dirty="0" err="1">
                <a:latin typeface="Tahoma" pitchFamily="34" charset="0"/>
                <a:cs typeface="Tahoma" pitchFamily="34" charset="0"/>
              </a:rPr>
              <a:t>bạn</a:t>
            </a:r>
            <a:r>
              <a:rPr lang="en-US" b="1" dirty="0">
                <a:latin typeface="Tahoma" pitchFamily="34" charset="0"/>
                <a:cs typeface="Tahoma" pitchFamily="34" charset="0"/>
              </a:rPr>
              <a:t> C </a:t>
            </a:r>
            <a:r>
              <a:rPr lang="en-US" b="1" dirty="0" err="1">
                <a:latin typeface="Tahoma" pitchFamily="34" charset="0"/>
                <a:cs typeface="Tahoma" pitchFamily="34" charset="0"/>
              </a:rPr>
              <a:t>đang</a:t>
            </a:r>
            <a:r>
              <a:rPr lang="en-US" b="1" dirty="0">
                <a:latin typeface="Tahoma" pitchFamily="34" charset="0"/>
                <a:cs typeface="Tahoma" pitchFamily="34" charset="0"/>
              </a:rPr>
              <a:t> </a:t>
            </a:r>
            <a:r>
              <a:rPr lang="en-US" b="1" dirty="0" err="1">
                <a:latin typeface="Tahoma" pitchFamily="34" charset="0"/>
                <a:cs typeface="Tahoma" pitchFamily="34" charset="0"/>
              </a:rPr>
              <a:t>đi</a:t>
            </a:r>
            <a:r>
              <a:rPr lang="en-US" b="1" dirty="0">
                <a:latin typeface="Tahoma" pitchFamily="34" charset="0"/>
                <a:cs typeface="Tahoma" pitchFamily="34" charset="0"/>
              </a:rPr>
              <a:t> </a:t>
            </a:r>
            <a:r>
              <a:rPr lang="en-US" b="1" dirty="0" err="1">
                <a:latin typeface="Tahoma" pitchFamily="34" charset="0"/>
                <a:cs typeface="Tahoma" pitchFamily="34" charset="0"/>
              </a:rPr>
              <a:t>xe</a:t>
            </a:r>
            <a:r>
              <a:rPr lang="en-US" b="1" dirty="0">
                <a:latin typeface="Tahoma" pitchFamily="34" charset="0"/>
                <a:cs typeface="Tahoma" pitchFamily="34" charset="0"/>
              </a:rPr>
              <a:t> </a:t>
            </a:r>
            <a:r>
              <a:rPr lang="en-US" b="1" dirty="0" err="1">
                <a:latin typeface="Tahoma" pitchFamily="34" charset="0"/>
                <a:cs typeface="Tahoma" pitchFamily="34" charset="0"/>
              </a:rPr>
              <a:t>đạp</a:t>
            </a:r>
            <a:r>
              <a:rPr lang="en-US" b="1" dirty="0">
                <a:latin typeface="Tahoma" pitchFamily="34" charset="0"/>
                <a:cs typeface="Tahoma" pitchFamily="34" charset="0"/>
              </a:rPr>
              <a:t>, A </a:t>
            </a:r>
            <a:r>
              <a:rPr lang="en-US" b="1" dirty="0" err="1">
                <a:latin typeface="Tahoma" pitchFamily="34" charset="0"/>
                <a:cs typeface="Tahoma" pitchFamily="34" charset="0"/>
              </a:rPr>
              <a:t>và</a:t>
            </a:r>
            <a:r>
              <a:rPr lang="en-US" b="1" dirty="0">
                <a:latin typeface="Tahoma" pitchFamily="34" charset="0"/>
                <a:cs typeface="Tahoma" pitchFamily="34" charset="0"/>
              </a:rPr>
              <a:t> B </a:t>
            </a:r>
            <a:r>
              <a:rPr lang="en-US" b="1" dirty="0" err="1">
                <a:latin typeface="Tahoma" pitchFamily="34" charset="0"/>
                <a:cs typeface="Tahoma" pitchFamily="34" charset="0"/>
              </a:rPr>
              <a:t>rủ</a:t>
            </a:r>
            <a:r>
              <a:rPr lang="en-US" b="1" dirty="0">
                <a:latin typeface="Tahoma" pitchFamily="34" charset="0"/>
                <a:cs typeface="Tahoma" pitchFamily="34" charset="0"/>
              </a:rPr>
              <a:t> </a:t>
            </a:r>
            <a:r>
              <a:rPr lang="en-US" b="1" dirty="0" err="1">
                <a:latin typeface="Tahoma" pitchFamily="34" charset="0"/>
                <a:cs typeface="Tahoma" pitchFamily="34" charset="0"/>
              </a:rPr>
              <a:t>bạn</a:t>
            </a:r>
            <a:r>
              <a:rPr lang="en-US" b="1" dirty="0">
                <a:latin typeface="Tahoma" pitchFamily="34" charset="0"/>
                <a:cs typeface="Tahoma" pitchFamily="34" charset="0"/>
              </a:rPr>
              <a:t> C </a:t>
            </a:r>
            <a:r>
              <a:rPr lang="en-US" b="1" dirty="0" err="1">
                <a:latin typeface="Tahoma" pitchFamily="34" charset="0"/>
                <a:cs typeface="Tahoma" pitchFamily="34" charset="0"/>
              </a:rPr>
              <a:t>bám</a:t>
            </a:r>
            <a:r>
              <a:rPr lang="en-US" b="1" dirty="0">
                <a:latin typeface="Tahoma" pitchFamily="34" charset="0"/>
                <a:cs typeface="Tahoma" pitchFamily="34" charset="0"/>
              </a:rPr>
              <a:t> </a:t>
            </a:r>
            <a:r>
              <a:rPr lang="en-US" b="1" dirty="0" err="1">
                <a:latin typeface="Tahoma" pitchFamily="34" charset="0"/>
                <a:cs typeface="Tahoma" pitchFamily="34" charset="0"/>
              </a:rPr>
              <a:t>vào</a:t>
            </a:r>
            <a:r>
              <a:rPr lang="en-US" b="1" dirty="0">
                <a:latin typeface="Tahoma" pitchFamily="34" charset="0"/>
                <a:cs typeface="Tahoma" pitchFamily="34" charset="0"/>
              </a:rPr>
              <a:t> </a:t>
            </a:r>
            <a:r>
              <a:rPr lang="en-US" b="1" dirty="0" err="1">
                <a:latin typeface="Tahoma" pitchFamily="34" charset="0"/>
                <a:cs typeface="Tahoma" pitchFamily="34" charset="0"/>
              </a:rPr>
              <a:t>xe</a:t>
            </a:r>
            <a:r>
              <a:rPr lang="en-US" b="1" dirty="0">
                <a:latin typeface="Tahoma" pitchFamily="34" charset="0"/>
                <a:cs typeface="Tahoma" pitchFamily="34" charset="0"/>
              </a:rPr>
              <a:t> </a:t>
            </a:r>
            <a:r>
              <a:rPr lang="en-US" b="1" dirty="0" err="1">
                <a:latin typeface="Tahoma" pitchFamily="34" charset="0"/>
                <a:cs typeface="Tahoma" pitchFamily="34" charset="0"/>
              </a:rPr>
              <a:t>mình</a:t>
            </a:r>
            <a:r>
              <a:rPr lang="en-US" b="1" dirty="0">
                <a:latin typeface="Tahoma" pitchFamily="34" charset="0"/>
                <a:cs typeface="Tahoma" pitchFamily="34" charset="0"/>
              </a:rPr>
              <a:t> </a:t>
            </a:r>
            <a:r>
              <a:rPr lang="en-US" b="1" dirty="0" err="1">
                <a:latin typeface="Tahoma" pitchFamily="34" charset="0"/>
                <a:cs typeface="Tahoma" pitchFamily="34" charset="0"/>
              </a:rPr>
              <a:t>để</a:t>
            </a:r>
            <a:r>
              <a:rPr lang="en-US" b="1" dirty="0">
                <a:latin typeface="Tahoma" pitchFamily="34" charset="0"/>
                <a:cs typeface="Tahoma" pitchFamily="34" charset="0"/>
              </a:rPr>
              <a:t> </a:t>
            </a:r>
            <a:r>
              <a:rPr lang="en-US" b="1" dirty="0" err="1">
                <a:latin typeface="Tahoma" pitchFamily="34" charset="0"/>
                <a:cs typeface="Tahoma" pitchFamily="34" charset="0"/>
              </a:rPr>
              <a:t>đi</a:t>
            </a:r>
            <a:r>
              <a:rPr lang="en-US" b="1" dirty="0">
                <a:latin typeface="Tahoma" pitchFamily="34" charset="0"/>
                <a:cs typeface="Tahoma" pitchFamily="34" charset="0"/>
              </a:rPr>
              <a:t> </a:t>
            </a:r>
            <a:r>
              <a:rPr lang="en-US" b="1" dirty="0" err="1">
                <a:latin typeface="Tahoma" pitchFamily="34" charset="0"/>
                <a:cs typeface="Tahoma" pitchFamily="34" charset="0"/>
              </a:rPr>
              <a:t>cho</a:t>
            </a:r>
            <a:r>
              <a:rPr lang="en-US" b="1" dirty="0">
                <a:latin typeface="Tahoma" pitchFamily="34" charset="0"/>
                <a:cs typeface="Tahoma" pitchFamily="34" charset="0"/>
              </a:rPr>
              <a:t> </a:t>
            </a:r>
            <a:r>
              <a:rPr lang="en-US" b="1" dirty="0" err="1">
                <a:latin typeface="Tahoma" pitchFamily="34" charset="0"/>
                <a:cs typeface="Tahoma" pitchFamily="34" charset="0"/>
              </a:rPr>
              <a:t>nhanh</a:t>
            </a:r>
            <a:r>
              <a:rPr lang="en-US" b="1" dirty="0">
                <a:latin typeface="Tahoma" pitchFamily="34" charset="0"/>
                <a:cs typeface="Tahoma" pitchFamily="34" charset="0"/>
              </a:rPr>
              <a:t> </a:t>
            </a:r>
            <a:r>
              <a:rPr lang="en-US" b="1" dirty="0" err="1">
                <a:latin typeface="Tahoma" pitchFamily="34" charset="0"/>
                <a:cs typeface="Tahoma" pitchFamily="34" charset="0"/>
              </a:rPr>
              <a:t>nhưng</a:t>
            </a:r>
            <a:r>
              <a:rPr lang="en-US" b="1" dirty="0">
                <a:latin typeface="Tahoma" pitchFamily="34" charset="0"/>
                <a:cs typeface="Tahoma" pitchFamily="34" charset="0"/>
              </a:rPr>
              <a:t> C </a:t>
            </a:r>
            <a:r>
              <a:rPr lang="en-US" b="1" dirty="0" err="1">
                <a:latin typeface="Tahoma" pitchFamily="34" charset="0"/>
                <a:cs typeface="Tahoma" pitchFamily="34" charset="0"/>
              </a:rPr>
              <a:t>nhất</a:t>
            </a:r>
            <a:r>
              <a:rPr lang="en-US" b="1" dirty="0">
                <a:latin typeface="Tahoma" pitchFamily="34" charset="0"/>
                <a:cs typeface="Tahoma" pitchFamily="34" charset="0"/>
              </a:rPr>
              <a:t> </a:t>
            </a:r>
            <a:r>
              <a:rPr lang="en-US" b="1" dirty="0" err="1">
                <a:latin typeface="Tahoma" pitchFamily="34" charset="0"/>
                <a:cs typeface="Tahoma" pitchFamily="34" charset="0"/>
              </a:rPr>
              <a:t>quyết</a:t>
            </a:r>
            <a:r>
              <a:rPr lang="en-US" b="1" dirty="0">
                <a:latin typeface="Tahoma" pitchFamily="34" charset="0"/>
                <a:cs typeface="Tahoma" pitchFamily="34" charset="0"/>
              </a:rPr>
              <a:t> </a:t>
            </a:r>
            <a:r>
              <a:rPr lang="en-US" b="1" dirty="0" err="1">
                <a:latin typeface="Tahoma" pitchFamily="34" charset="0"/>
                <a:cs typeface="Tahoma" pitchFamily="34" charset="0"/>
              </a:rPr>
              <a:t>không</a:t>
            </a:r>
            <a:r>
              <a:rPr lang="en-US" b="1" dirty="0">
                <a:latin typeface="Tahoma" pitchFamily="34" charset="0"/>
                <a:cs typeface="Tahoma" pitchFamily="34" charset="0"/>
              </a:rPr>
              <a:t> </a:t>
            </a:r>
            <a:r>
              <a:rPr lang="en-US" b="1" dirty="0" err="1">
                <a:latin typeface="Tahoma" pitchFamily="34" charset="0"/>
                <a:cs typeface="Tahoma" pitchFamily="34" charset="0"/>
              </a:rPr>
              <a:t>đồng</a:t>
            </a:r>
            <a:r>
              <a:rPr lang="en-US" b="1" dirty="0">
                <a:latin typeface="Tahoma" pitchFamily="34" charset="0"/>
                <a:cs typeface="Tahoma" pitchFamily="34" charset="0"/>
              </a:rPr>
              <a:t> ý. </a:t>
            </a:r>
            <a:r>
              <a:rPr lang="en-US" b="1" dirty="0" err="1">
                <a:latin typeface="Tahoma" pitchFamily="34" charset="0"/>
                <a:cs typeface="Tahoma" pitchFamily="34" charset="0"/>
              </a:rPr>
              <a:t>Thấy</a:t>
            </a:r>
            <a:r>
              <a:rPr lang="en-US" b="1" dirty="0">
                <a:latin typeface="Tahoma" pitchFamily="34" charset="0"/>
                <a:cs typeface="Tahoma" pitchFamily="34" charset="0"/>
              </a:rPr>
              <a:t> </a:t>
            </a:r>
            <a:r>
              <a:rPr lang="en-US" b="1" dirty="0" err="1">
                <a:latin typeface="Tahoma" pitchFamily="34" charset="0"/>
                <a:cs typeface="Tahoma" pitchFamily="34" charset="0"/>
              </a:rPr>
              <a:t>vậy</a:t>
            </a:r>
            <a:r>
              <a:rPr lang="en-US" b="1" dirty="0">
                <a:latin typeface="Tahoma" pitchFamily="34" charset="0"/>
                <a:cs typeface="Tahoma" pitchFamily="34" charset="0"/>
              </a:rPr>
              <a:t>, B </a:t>
            </a:r>
            <a:r>
              <a:rPr lang="en-US" b="1" dirty="0" err="1">
                <a:latin typeface="Tahoma" pitchFamily="34" charset="0"/>
                <a:cs typeface="Tahoma" pitchFamily="34" charset="0"/>
              </a:rPr>
              <a:t>nói</a:t>
            </a:r>
            <a:r>
              <a:rPr lang="en-US" b="1" dirty="0">
                <a:latin typeface="Tahoma" pitchFamily="34" charset="0"/>
                <a:cs typeface="Tahoma" pitchFamily="34" charset="0"/>
              </a:rPr>
              <a:t>:</a:t>
            </a:r>
            <a:r>
              <a:rPr lang="en-US" b="1" i="1" dirty="0">
                <a:latin typeface="Tahoma" pitchFamily="34" charset="0"/>
                <a:cs typeface="Tahoma" pitchFamily="34" charset="0"/>
              </a:rPr>
              <a:t> </a:t>
            </a:r>
            <a:r>
              <a:rPr lang="ja-JP" altLang="en-US" b="1" i="1">
                <a:latin typeface="Tahoma" pitchFamily="34" charset="0"/>
                <a:cs typeface="Tahoma" pitchFamily="34" charset="0"/>
              </a:rPr>
              <a:t>“</a:t>
            </a:r>
            <a:r>
              <a:rPr lang="en-US" altLang="ja-JP" b="1" i="1" dirty="0" err="1">
                <a:latin typeface="Tahoma" pitchFamily="34" charset="0"/>
                <a:cs typeface="Tahoma" pitchFamily="34" charset="0"/>
              </a:rPr>
              <a:t>Cậu</a:t>
            </a:r>
            <a:r>
              <a:rPr lang="en-US" altLang="ja-JP" b="1" i="1" dirty="0">
                <a:latin typeface="Tahoma" pitchFamily="34" charset="0"/>
                <a:cs typeface="Tahoma" pitchFamily="34" charset="0"/>
              </a:rPr>
              <a:t> </a:t>
            </a:r>
            <a:r>
              <a:rPr lang="en-US" altLang="ja-JP" b="1" i="1" dirty="0" err="1">
                <a:latin typeface="Tahoma" pitchFamily="34" charset="0"/>
                <a:cs typeface="Tahoma" pitchFamily="34" charset="0"/>
              </a:rPr>
              <a:t>thật</a:t>
            </a:r>
            <a:r>
              <a:rPr lang="en-US" altLang="ja-JP" b="1" i="1" dirty="0">
                <a:latin typeface="Tahoma" pitchFamily="34" charset="0"/>
                <a:cs typeface="Tahoma" pitchFamily="34" charset="0"/>
              </a:rPr>
              <a:t> </a:t>
            </a:r>
            <a:r>
              <a:rPr lang="en-US" altLang="ja-JP" b="1" i="1" dirty="0" err="1">
                <a:latin typeface="Tahoma" pitchFamily="34" charset="0"/>
                <a:cs typeface="Tahoma" pitchFamily="34" charset="0"/>
              </a:rPr>
              <a:t>là</a:t>
            </a:r>
            <a:r>
              <a:rPr lang="en-US" altLang="ja-JP" b="1" i="1" dirty="0">
                <a:latin typeface="Tahoma" pitchFamily="34" charset="0"/>
                <a:cs typeface="Tahoma" pitchFamily="34" charset="0"/>
              </a:rPr>
              <a:t> </a:t>
            </a:r>
            <a:r>
              <a:rPr lang="en-US" altLang="ja-JP" b="1" i="1" dirty="0" err="1">
                <a:latin typeface="Tahoma" pitchFamily="34" charset="0"/>
                <a:cs typeface="Tahoma" pitchFamily="34" charset="0"/>
              </a:rPr>
              <a:t>gàn</a:t>
            </a:r>
            <a:r>
              <a:rPr lang="en-US" altLang="ja-JP" b="1" i="1" dirty="0">
                <a:latin typeface="Tahoma" pitchFamily="34" charset="0"/>
                <a:cs typeface="Tahoma" pitchFamily="34" charset="0"/>
              </a:rPr>
              <a:t>, </a:t>
            </a:r>
            <a:r>
              <a:rPr lang="en-US" altLang="ja-JP" b="1" i="1" dirty="0" err="1">
                <a:latin typeface="Tahoma" pitchFamily="34" charset="0"/>
                <a:cs typeface="Tahoma" pitchFamily="34" charset="0"/>
              </a:rPr>
              <a:t>tội</a:t>
            </a:r>
            <a:r>
              <a:rPr lang="en-US" altLang="ja-JP" b="1" i="1" dirty="0">
                <a:latin typeface="Tahoma" pitchFamily="34" charset="0"/>
                <a:cs typeface="Tahoma" pitchFamily="34" charset="0"/>
              </a:rPr>
              <a:t> </a:t>
            </a:r>
            <a:r>
              <a:rPr lang="en-US" altLang="ja-JP" b="1" i="1" dirty="0" err="1">
                <a:latin typeface="Tahoma" pitchFamily="34" charset="0"/>
                <a:cs typeface="Tahoma" pitchFamily="34" charset="0"/>
              </a:rPr>
              <a:t>gì</a:t>
            </a:r>
            <a:r>
              <a:rPr lang="en-US" altLang="ja-JP" b="1" i="1" dirty="0">
                <a:latin typeface="Tahoma" pitchFamily="34" charset="0"/>
                <a:cs typeface="Tahoma" pitchFamily="34" charset="0"/>
              </a:rPr>
              <a:t> </a:t>
            </a:r>
            <a:r>
              <a:rPr lang="en-US" altLang="ja-JP" b="1" i="1" dirty="0" err="1">
                <a:latin typeface="Tahoma" pitchFamily="34" charset="0"/>
                <a:cs typeface="Tahoma" pitchFamily="34" charset="0"/>
              </a:rPr>
              <a:t>mà</a:t>
            </a:r>
            <a:r>
              <a:rPr lang="en-US" altLang="ja-JP" b="1" i="1" dirty="0">
                <a:latin typeface="Tahoma" pitchFamily="34" charset="0"/>
                <a:cs typeface="Tahoma" pitchFamily="34" charset="0"/>
              </a:rPr>
              <a:t> </a:t>
            </a:r>
            <a:r>
              <a:rPr lang="en-US" altLang="ja-JP" b="1" i="1" dirty="0" err="1">
                <a:latin typeface="Tahoma" pitchFamily="34" charset="0"/>
                <a:cs typeface="Tahoma" pitchFamily="34" charset="0"/>
              </a:rPr>
              <a:t>đạp</a:t>
            </a:r>
            <a:r>
              <a:rPr lang="en-US" altLang="ja-JP" b="1" i="1" dirty="0">
                <a:latin typeface="Tahoma" pitchFamily="34" charset="0"/>
                <a:cs typeface="Tahoma" pitchFamily="34" charset="0"/>
              </a:rPr>
              <a:t> </a:t>
            </a:r>
            <a:r>
              <a:rPr lang="en-US" altLang="ja-JP" b="1" i="1" dirty="0" err="1">
                <a:latin typeface="Tahoma" pitchFamily="34" charset="0"/>
                <a:cs typeface="Tahoma" pitchFamily="34" charset="0"/>
              </a:rPr>
              <a:t>xe</a:t>
            </a:r>
            <a:r>
              <a:rPr lang="en-US" altLang="ja-JP" b="1" i="1" dirty="0">
                <a:latin typeface="Tahoma" pitchFamily="34" charset="0"/>
                <a:cs typeface="Tahoma" pitchFamily="34" charset="0"/>
              </a:rPr>
              <a:t> </a:t>
            </a:r>
            <a:r>
              <a:rPr lang="en-US" altLang="ja-JP" b="1" i="1" dirty="0" err="1">
                <a:latin typeface="Tahoma" pitchFamily="34" charset="0"/>
                <a:cs typeface="Tahoma" pitchFamily="34" charset="0"/>
              </a:rPr>
              <a:t>cho</a:t>
            </a:r>
            <a:r>
              <a:rPr lang="en-US" altLang="ja-JP" b="1" i="1" dirty="0">
                <a:latin typeface="Tahoma" pitchFamily="34" charset="0"/>
                <a:cs typeface="Tahoma" pitchFamily="34" charset="0"/>
              </a:rPr>
              <a:t> </a:t>
            </a:r>
            <a:r>
              <a:rPr lang="en-US" altLang="ja-JP" b="1" i="1" dirty="0" err="1">
                <a:latin typeface="Tahoma" pitchFamily="34" charset="0"/>
                <a:cs typeface="Tahoma" pitchFamily="34" charset="0"/>
              </a:rPr>
              <a:t>mệt</a:t>
            </a:r>
            <a:r>
              <a:rPr lang="en-US" altLang="ja-JP" b="1" i="1" dirty="0">
                <a:latin typeface="Tahoma" pitchFamily="34" charset="0"/>
                <a:cs typeface="Tahoma" pitchFamily="34" charset="0"/>
              </a:rPr>
              <a:t>, </a:t>
            </a:r>
            <a:r>
              <a:rPr lang="en-US" altLang="ja-JP" b="1" i="1" dirty="0" err="1">
                <a:latin typeface="Tahoma" pitchFamily="34" charset="0"/>
                <a:cs typeface="Tahoma" pitchFamily="34" charset="0"/>
              </a:rPr>
              <a:t>đường</a:t>
            </a:r>
            <a:r>
              <a:rPr lang="en-US" altLang="ja-JP" b="1" i="1" dirty="0">
                <a:latin typeface="Tahoma" pitchFamily="34" charset="0"/>
                <a:cs typeface="Tahoma" pitchFamily="34" charset="0"/>
              </a:rPr>
              <a:t> </a:t>
            </a:r>
            <a:r>
              <a:rPr lang="en-US" altLang="ja-JP" b="1" i="1" dirty="0" err="1">
                <a:latin typeface="Tahoma" pitchFamily="34" charset="0"/>
                <a:cs typeface="Tahoma" pitchFamily="34" charset="0"/>
              </a:rPr>
              <a:t>đông</a:t>
            </a:r>
            <a:r>
              <a:rPr lang="en-US" altLang="ja-JP" b="1" i="1" dirty="0">
                <a:latin typeface="Tahoma" pitchFamily="34" charset="0"/>
                <a:cs typeface="Tahoma" pitchFamily="34" charset="0"/>
              </a:rPr>
              <a:t> </a:t>
            </a:r>
            <a:r>
              <a:rPr lang="en-US" altLang="ja-JP" b="1" i="1" dirty="0" err="1">
                <a:latin typeface="Tahoma" pitchFamily="34" charset="0"/>
                <a:cs typeface="Tahoma" pitchFamily="34" charset="0"/>
              </a:rPr>
              <a:t>thế</a:t>
            </a:r>
            <a:r>
              <a:rPr lang="en-US" altLang="ja-JP" b="1" i="1" dirty="0">
                <a:latin typeface="Tahoma" pitchFamily="34" charset="0"/>
                <a:cs typeface="Tahoma" pitchFamily="34" charset="0"/>
              </a:rPr>
              <a:t> </a:t>
            </a:r>
            <a:r>
              <a:rPr lang="en-US" altLang="ja-JP" b="1" i="1" dirty="0" err="1">
                <a:latin typeface="Tahoma" pitchFamily="34" charset="0"/>
                <a:cs typeface="Tahoma" pitchFamily="34" charset="0"/>
              </a:rPr>
              <a:t>này</a:t>
            </a:r>
            <a:r>
              <a:rPr lang="en-US" altLang="ja-JP" b="1" i="1" dirty="0">
                <a:latin typeface="Tahoma" pitchFamily="34" charset="0"/>
                <a:cs typeface="Tahoma" pitchFamily="34" charset="0"/>
              </a:rPr>
              <a:t> </a:t>
            </a:r>
            <a:r>
              <a:rPr lang="en-US" altLang="ja-JP" b="1" i="1" dirty="0" err="1">
                <a:latin typeface="Tahoma" pitchFamily="34" charset="0"/>
                <a:cs typeface="Tahoma" pitchFamily="34" charset="0"/>
              </a:rPr>
              <a:t>các</a:t>
            </a:r>
            <a:r>
              <a:rPr lang="en-US" altLang="ja-JP" b="1" i="1" dirty="0">
                <a:latin typeface="Tahoma" pitchFamily="34" charset="0"/>
                <a:cs typeface="Tahoma" pitchFamily="34" charset="0"/>
              </a:rPr>
              <a:t> </a:t>
            </a:r>
            <a:r>
              <a:rPr lang="en-US" altLang="ja-JP" b="1" i="1" dirty="0" err="1">
                <a:latin typeface="Tahoma" pitchFamily="34" charset="0"/>
                <a:cs typeface="Tahoma" pitchFamily="34" charset="0"/>
              </a:rPr>
              <a:t>chú</a:t>
            </a:r>
            <a:r>
              <a:rPr lang="en-US" altLang="ja-JP" b="1" i="1" dirty="0">
                <a:latin typeface="Tahoma" pitchFamily="34" charset="0"/>
                <a:cs typeface="Tahoma" pitchFamily="34" charset="0"/>
              </a:rPr>
              <a:t> </a:t>
            </a:r>
            <a:r>
              <a:rPr lang="en-US" altLang="ja-JP" b="1" i="1" dirty="0" err="1">
                <a:latin typeface="Tahoma" pitchFamily="34" charset="0"/>
                <a:cs typeface="Tahoma" pitchFamily="34" charset="0"/>
              </a:rPr>
              <a:t>công</a:t>
            </a:r>
            <a:r>
              <a:rPr lang="en-US" altLang="ja-JP" b="1" i="1" dirty="0">
                <a:latin typeface="Tahoma" pitchFamily="34" charset="0"/>
                <a:cs typeface="Tahoma" pitchFamily="34" charset="0"/>
              </a:rPr>
              <a:t> an </a:t>
            </a:r>
            <a:r>
              <a:rPr lang="en-US" altLang="ja-JP" b="1" i="1" dirty="0" err="1">
                <a:latin typeface="Tahoma" pitchFamily="34" charset="0"/>
                <a:cs typeface="Tahoma" pitchFamily="34" charset="0"/>
              </a:rPr>
              <a:t>phát</a:t>
            </a:r>
            <a:r>
              <a:rPr lang="en-US" altLang="ja-JP" b="1" i="1" dirty="0">
                <a:latin typeface="Tahoma" pitchFamily="34" charset="0"/>
                <a:cs typeface="Tahoma" pitchFamily="34" charset="0"/>
              </a:rPr>
              <a:t> </a:t>
            </a:r>
            <a:r>
              <a:rPr lang="en-US" altLang="ja-JP" b="1" i="1" dirty="0" err="1">
                <a:latin typeface="Tahoma" pitchFamily="34" charset="0"/>
                <a:cs typeface="Tahoma" pitchFamily="34" charset="0"/>
              </a:rPr>
              <a:t>hiện</a:t>
            </a:r>
            <a:r>
              <a:rPr lang="en-US" altLang="ja-JP" b="1" i="1" dirty="0">
                <a:latin typeface="Tahoma" pitchFamily="34" charset="0"/>
                <a:cs typeface="Tahoma" pitchFamily="34" charset="0"/>
              </a:rPr>
              <a:t> </a:t>
            </a:r>
            <a:r>
              <a:rPr lang="en-US" altLang="ja-JP" b="1" i="1" dirty="0" err="1">
                <a:latin typeface="Tahoma" pitchFamily="34" charset="0"/>
                <a:cs typeface="Tahoma" pitchFamily="34" charset="0"/>
              </a:rPr>
              <a:t>ra</a:t>
            </a:r>
            <a:r>
              <a:rPr lang="en-US" altLang="ja-JP" b="1" i="1" dirty="0">
                <a:latin typeface="Tahoma" pitchFamily="34" charset="0"/>
                <a:cs typeface="Tahoma" pitchFamily="34" charset="0"/>
              </a:rPr>
              <a:t> </a:t>
            </a:r>
            <a:r>
              <a:rPr lang="en-US" altLang="ja-JP" b="1" i="1" dirty="0" err="1">
                <a:latin typeface="Tahoma" pitchFamily="34" charset="0"/>
                <a:cs typeface="Tahoma" pitchFamily="34" charset="0"/>
              </a:rPr>
              <a:t>cũng</a:t>
            </a:r>
            <a:r>
              <a:rPr lang="en-US" altLang="ja-JP" b="1" i="1" dirty="0">
                <a:latin typeface="Tahoma" pitchFamily="34" charset="0"/>
                <a:cs typeface="Tahoma" pitchFamily="34" charset="0"/>
              </a:rPr>
              <a:t> </a:t>
            </a:r>
            <a:r>
              <a:rPr lang="en-US" altLang="ja-JP" b="1" i="1" dirty="0" err="1">
                <a:latin typeface="Tahoma" pitchFamily="34" charset="0"/>
                <a:cs typeface="Tahoma" pitchFamily="34" charset="0"/>
              </a:rPr>
              <a:t>không</a:t>
            </a:r>
            <a:r>
              <a:rPr lang="en-US" altLang="ja-JP" b="1" i="1" dirty="0">
                <a:latin typeface="Tahoma" pitchFamily="34" charset="0"/>
                <a:cs typeface="Tahoma" pitchFamily="34" charset="0"/>
              </a:rPr>
              <a:t> </a:t>
            </a:r>
            <a:r>
              <a:rPr lang="en-US" altLang="ja-JP" b="1" i="1" dirty="0" err="1">
                <a:latin typeface="Tahoma" pitchFamily="34" charset="0"/>
                <a:cs typeface="Tahoma" pitchFamily="34" charset="0"/>
              </a:rPr>
              <a:t>sao</a:t>
            </a:r>
            <a:r>
              <a:rPr lang="en-US" altLang="ja-JP" b="1" i="1" dirty="0">
                <a:latin typeface="Tahoma" pitchFamily="34" charset="0"/>
                <a:cs typeface="Tahoma" pitchFamily="34" charset="0"/>
              </a:rPr>
              <a:t> </a:t>
            </a:r>
            <a:r>
              <a:rPr lang="en-US" altLang="ja-JP" b="1" i="1" dirty="0" err="1">
                <a:latin typeface="Tahoma" pitchFamily="34" charset="0"/>
                <a:cs typeface="Tahoma" pitchFamily="34" charset="0"/>
              </a:rPr>
              <a:t>đâu</a:t>
            </a:r>
            <a:r>
              <a:rPr lang="ja-JP" altLang="en-US" b="1" i="1">
                <a:latin typeface="Tahoma" pitchFamily="34" charset="0"/>
                <a:cs typeface="Tahoma" pitchFamily="34" charset="0"/>
              </a:rPr>
              <a:t>”</a:t>
            </a:r>
            <a:r>
              <a:rPr lang="en-US" altLang="ja-JP" b="1" i="1" dirty="0">
                <a:latin typeface="Tahoma" pitchFamily="34" charset="0"/>
                <a:cs typeface="Tahoma" pitchFamily="34" charset="0"/>
              </a:rPr>
              <a:t>.  </a:t>
            </a:r>
            <a:r>
              <a:rPr lang="en-US" altLang="ja-JP" b="1" dirty="0" err="1">
                <a:latin typeface="Tahoma" pitchFamily="34" charset="0"/>
                <a:cs typeface="Tahoma" pitchFamily="34" charset="0"/>
              </a:rPr>
              <a:t>Nhưng</a:t>
            </a:r>
            <a:r>
              <a:rPr lang="en-US" altLang="ja-JP" b="1" dirty="0">
                <a:latin typeface="Tahoma" pitchFamily="34" charset="0"/>
                <a:cs typeface="Tahoma" pitchFamily="34" charset="0"/>
              </a:rPr>
              <a:t> C </a:t>
            </a:r>
            <a:r>
              <a:rPr lang="en-US" altLang="ja-JP" b="1" dirty="0" err="1">
                <a:latin typeface="Tahoma" pitchFamily="34" charset="0"/>
                <a:cs typeface="Tahoma" pitchFamily="34" charset="0"/>
              </a:rPr>
              <a:t>vẫn</a:t>
            </a:r>
            <a:r>
              <a:rPr lang="en-US" altLang="ja-JP" b="1" dirty="0">
                <a:latin typeface="Tahoma" pitchFamily="34" charset="0"/>
                <a:cs typeface="Tahoma" pitchFamily="34" charset="0"/>
              </a:rPr>
              <a:t> </a:t>
            </a:r>
            <a:r>
              <a:rPr lang="en-US" altLang="ja-JP" b="1" dirty="0" err="1">
                <a:latin typeface="Tahoma" pitchFamily="34" charset="0"/>
                <a:cs typeface="Tahoma" pitchFamily="34" charset="0"/>
              </a:rPr>
              <a:t>kiên</a:t>
            </a:r>
            <a:r>
              <a:rPr lang="en-US" altLang="ja-JP" b="1" dirty="0">
                <a:latin typeface="Tahoma" pitchFamily="34" charset="0"/>
                <a:cs typeface="Tahoma" pitchFamily="34" charset="0"/>
              </a:rPr>
              <a:t> </a:t>
            </a:r>
            <a:r>
              <a:rPr lang="en-US" altLang="ja-JP" b="1" dirty="0" err="1">
                <a:latin typeface="Tahoma" pitchFamily="34" charset="0"/>
                <a:cs typeface="Tahoma" pitchFamily="34" charset="0"/>
              </a:rPr>
              <a:t>quyết</a:t>
            </a:r>
            <a:r>
              <a:rPr lang="en-US" altLang="ja-JP" b="1" dirty="0">
                <a:latin typeface="Tahoma" pitchFamily="34" charset="0"/>
                <a:cs typeface="Tahoma" pitchFamily="34" charset="0"/>
              </a:rPr>
              <a:t> </a:t>
            </a:r>
            <a:r>
              <a:rPr lang="en-US" altLang="ja-JP" b="1" dirty="0" err="1">
                <a:latin typeface="Tahoma" pitchFamily="34" charset="0"/>
                <a:cs typeface="Tahoma" pitchFamily="34" charset="0"/>
              </a:rPr>
              <a:t>không</a:t>
            </a:r>
            <a:r>
              <a:rPr lang="en-US" altLang="ja-JP" b="1" dirty="0">
                <a:latin typeface="Tahoma" pitchFamily="34" charset="0"/>
                <a:cs typeface="Tahoma" pitchFamily="34" charset="0"/>
              </a:rPr>
              <a:t> </a:t>
            </a:r>
            <a:r>
              <a:rPr lang="en-US" altLang="ja-JP" b="1" dirty="0" err="1">
                <a:latin typeface="Tahoma" pitchFamily="34" charset="0"/>
                <a:cs typeface="Tahoma" pitchFamily="34" charset="0"/>
              </a:rPr>
              <a:t>đu</a:t>
            </a:r>
            <a:r>
              <a:rPr lang="en-US" altLang="ja-JP" b="1" dirty="0">
                <a:latin typeface="Tahoma" pitchFamily="34" charset="0"/>
                <a:cs typeface="Tahoma" pitchFamily="34" charset="0"/>
              </a:rPr>
              <a:t> </a:t>
            </a:r>
            <a:r>
              <a:rPr lang="en-US" altLang="ja-JP" b="1" dirty="0" err="1">
                <a:latin typeface="Tahoma" pitchFamily="34" charset="0"/>
                <a:cs typeface="Tahoma" pitchFamily="34" charset="0"/>
              </a:rPr>
              <a:t>bám</a:t>
            </a:r>
            <a:r>
              <a:rPr lang="en-US" altLang="ja-JP" b="1" dirty="0">
                <a:latin typeface="Tahoma" pitchFamily="34" charset="0"/>
                <a:cs typeface="Tahoma" pitchFamily="34" charset="0"/>
              </a:rPr>
              <a:t> </a:t>
            </a:r>
            <a:r>
              <a:rPr lang="en-US" altLang="ja-JP" b="1" dirty="0" err="1">
                <a:latin typeface="Tahoma" pitchFamily="34" charset="0"/>
                <a:cs typeface="Tahoma" pitchFamily="34" charset="0"/>
              </a:rPr>
              <a:t>xe</a:t>
            </a:r>
            <a:r>
              <a:rPr lang="en-US" altLang="ja-JP" b="1" dirty="0">
                <a:latin typeface="Tahoma" pitchFamily="34" charset="0"/>
                <a:cs typeface="Tahoma" pitchFamily="34" charset="0"/>
              </a:rPr>
              <a:t> </a:t>
            </a:r>
            <a:r>
              <a:rPr lang="en-US" altLang="ja-JP" b="1" dirty="0" err="1">
                <a:latin typeface="Tahoma" pitchFamily="34" charset="0"/>
                <a:cs typeface="Tahoma" pitchFamily="34" charset="0"/>
              </a:rPr>
              <a:t>máy</a:t>
            </a:r>
            <a:r>
              <a:rPr lang="en-US" altLang="ja-JP" b="1" dirty="0">
                <a:latin typeface="Tahoma" pitchFamily="34" charset="0"/>
                <a:cs typeface="Tahoma" pitchFamily="34" charset="0"/>
              </a:rPr>
              <a:t> </a:t>
            </a:r>
            <a:r>
              <a:rPr lang="en-US" altLang="ja-JP" b="1" dirty="0" err="1">
                <a:latin typeface="Tahoma" pitchFamily="34" charset="0"/>
                <a:cs typeface="Tahoma" pitchFamily="34" charset="0"/>
              </a:rPr>
              <a:t>và</a:t>
            </a:r>
            <a:r>
              <a:rPr lang="en-US" altLang="ja-JP" b="1" dirty="0">
                <a:latin typeface="Tahoma" pitchFamily="34" charset="0"/>
                <a:cs typeface="Tahoma" pitchFamily="34" charset="0"/>
              </a:rPr>
              <a:t> </a:t>
            </a:r>
            <a:r>
              <a:rPr lang="en-US" altLang="ja-JP" b="1" dirty="0" err="1">
                <a:latin typeface="Tahoma" pitchFamily="34" charset="0"/>
                <a:cs typeface="Tahoma" pitchFamily="34" charset="0"/>
              </a:rPr>
              <a:t>khuyên</a:t>
            </a:r>
            <a:r>
              <a:rPr lang="en-US" altLang="ja-JP" b="1" dirty="0">
                <a:latin typeface="Tahoma" pitchFamily="34" charset="0"/>
                <a:cs typeface="Tahoma" pitchFamily="34" charset="0"/>
              </a:rPr>
              <a:t> 2 </a:t>
            </a:r>
            <a:r>
              <a:rPr lang="en-US" altLang="ja-JP" b="1" dirty="0" err="1">
                <a:latin typeface="Tahoma" pitchFamily="34" charset="0"/>
                <a:cs typeface="Tahoma" pitchFamily="34" charset="0"/>
              </a:rPr>
              <a:t>bạn</a:t>
            </a:r>
            <a:r>
              <a:rPr lang="en-US" altLang="ja-JP" b="1" dirty="0">
                <a:latin typeface="Tahoma" pitchFamily="34" charset="0"/>
                <a:cs typeface="Tahoma" pitchFamily="34" charset="0"/>
              </a:rPr>
              <a:t> A, B </a:t>
            </a:r>
            <a:r>
              <a:rPr lang="en-US" altLang="ja-JP" b="1" dirty="0" err="1">
                <a:latin typeface="Tahoma" pitchFamily="34" charset="0"/>
                <a:cs typeface="Tahoma" pitchFamily="34" charset="0"/>
              </a:rPr>
              <a:t>không</a:t>
            </a:r>
            <a:r>
              <a:rPr lang="en-US" altLang="ja-JP" b="1" dirty="0">
                <a:latin typeface="Tahoma" pitchFamily="34" charset="0"/>
                <a:cs typeface="Tahoma" pitchFamily="34" charset="0"/>
              </a:rPr>
              <a:t> </a:t>
            </a:r>
            <a:r>
              <a:rPr lang="en-US" altLang="ja-JP" b="1" dirty="0" err="1">
                <a:latin typeface="Tahoma" pitchFamily="34" charset="0"/>
                <a:cs typeface="Tahoma" pitchFamily="34" charset="0"/>
              </a:rPr>
              <a:t>nên</a:t>
            </a:r>
            <a:r>
              <a:rPr lang="en-US" altLang="ja-JP" b="1" dirty="0">
                <a:latin typeface="Tahoma" pitchFamily="34" charset="0"/>
                <a:cs typeface="Tahoma" pitchFamily="34" charset="0"/>
              </a:rPr>
              <a:t> </a:t>
            </a:r>
            <a:r>
              <a:rPr lang="en-US" altLang="ja-JP" b="1" dirty="0" err="1">
                <a:latin typeface="Tahoma" pitchFamily="34" charset="0"/>
                <a:cs typeface="Tahoma" pitchFamily="34" charset="0"/>
              </a:rPr>
              <a:t>đi</a:t>
            </a:r>
            <a:r>
              <a:rPr lang="en-US" altLang="ja-JP" b="1" dirty="0">
                <a:latin typeface="Tahoma" pitchFamily="34" charset="0"/>
                <a:cs typeface="Tahoma" pitchFamily="34" charset="0"/>
              </a:rPr>
              <a:t> </a:t>
            </a:r>
            <a:r>
              <a:rPr lang="en-US" altLang="ja-JP" b="1" dirty="0" err="1">
                <a:latin typeface="Tahoma" pitchFamily="34" charset="0"/>
                <a:cs typeface="Tahoma" pitchFamily="34" charset="0"/>
              </a:rPr>
              <a:t>xe</a:t>
            </a:r>
            <a:r>
              <a:rPr lang="en-US" altLang="ja-JP" b="1" dirty="0">
                <a:latin typeface="Tahoma" pitchFamily="34" charset="0"/>
                <a:cs typeface="Tahoma" pitchFamily="34" charset="0"/>
              </a:rPr>
              <a:t> </a:t>
            </a:r>
            <a:r>
              <a:rPr lang="en-US" altLang="ja-JP" b="1" dirty="0" err="1">
                <a:latin typeface="Tahoma" pitchFamily="34" charset="0"/>
                <a:cs typeface="Tahoma" pitchFamily="34" charset="0"/>
              </a:rPr>
              <a:t>máy</a:t>
            </a:r>
            <a:r>
              <a:rPr lang="en-US" altLang="ja-JP" b="1" dirty="0">
                <a:latin typeface="Tahoma" pitchFamily="34" charset="0"/>
                <a:cs typeface="Tahoma" pitchFamily="34" charset="0"/>
              </a:rPr>
              <a:t> </a:t>
            </a:r>
            <a:r>
              <a:rPr lang="en-US" altLang="ja-JP" b="1" dirty="0" err="1">
                <a:latin typeface="Tahoma" pitchFamily="34" charset="0"/>
                <a:cs typeface="Tahoma" pitchFamily="34" charset="0"/>
              </a:rPr>
              <a:t>vì</a:t>
            </a:r>
            <a:r>
              <a:rPr lang="en-US" altLang="ja-JP" b="1" dirty="0">
                <a:latin typeface="Tahoma" pitchFamily="34" charset="0"/>
                <a:cs typeface="Tahoma" pitchFamily="34" charset="0"/>
              </a:rPr>
              <a:t> </a:t>
            </a:r>
            <a:r>
              <a:rPr lang="en-US" altLang="ja-JP" b="1" dirty="0" err="1">
                <a:latin typeface="Tahoma" pitchFamily="34" charset="0"/>
                <a:cs typeface="Tahoma" pitchFamily="34" charset="0"/>
              </a:rPr>
              <a:t>chưa</a:t>
            </a:r>
            <a:r>
              <a:rPr lang="en-US" altLang="ja-JP" b="1" dirty="0">
                <a:latin typeface="Tahoma" pitchFamily="34" charset="0"/>
                <a:cs typeface="Tahoma" pitchFamily="34" charset="0"/>
              </a:rPr>
              <a:t> </a:t>
            </a:r>
            <a:r>
              <a:rPr lang="en-US" altLang="ja-JP" b="1" dirty="0" err="1">
                <a:latin typeface="Tahoma" pitchFamily="34" charset="0"/>
                <a:cs typeface="Tahoma" pitchFamily="34" charset="0"/>
              </a:rPr>
              <a:t>đủ</a:t>
            </a:r>
            <a:r>
              <a:rPr lang="en-US" altLang="ja-JP" b="1" dirty="0">
                <a:latin typeface="Tahoma" pitchFamily="34" charset="0"/>
                <a:cs typeface="Tahoma" pitchFamily="34" charset="0"/>
              </a:rPr>
              <a:t> </a:t>
            </a:r>
            <a:r>
              <a:rPr lang="en-US" altLang="ja-JP" b="1" dirty="0" err="1">
                <a:latin typeface="Tahoma" pitchFamily="34" charset="0"/>
                <a:cs typeface="Tahoma" pitchFamily="34" charset="0"/>
              </a:rPr>
              <a:t>tuổi</a:t>
            </a:r>
            <a:r>
              <a:rPr lang="en-US" altLang="ja-JP" b="1" dirty="0">
                <a:latin typeface="Tahoma" pitchFamily="34" charset="0"/>
                <a:cs typeface="Tahoma" pitchFamily="34" charset="0"/>
              </a:rPr>
              <a:t>.</a:t>
            </a:r>
          </a:p>
          <a:p>
            <a:pPr algn="just" eaLnBrk="1" hangingPunct="1">
              <a:lnSpc>
                <a:spcPct val="150000"/>
              </a:lnSpc>
              <a:buFontTx/>
              <a:buAutoNum type="alphaLcParenR"/>
              <a:defRPr/>
            </a:pPr>
            <a:r>
              <a:rPr lang="en-US" b="1" dirty="0">
                <a:latin typeface="Tahoma" pitchFamily="34" charset="0"/>
                <a:cs typeface="Tahoma" pitchFamily="34" charset="0"/>
              </a:rPr>
              <a:t> </a:t>
            </a:r>
            <a:r>
              <a:rPr lang="en-US" b="1" dirty="0" err="1">
                <a:latin typeface="Tahoma" pitchFamily="34" charset="0"/>
                <a:cs typeface="Tahoma" pitchFamily="34" charset="0"/>
              </a:rPr>
              <a:t>Em</a:t>
            </a:r>
            <a:r>
              <a:rPr lang="en-US" b="1" dirty="0">
                <a:latin typeface="Tahoma" pitchFamily="34" charset="0"/>
                <a:cs typeface="Tahoma" pitchFamily="34" charset="0"/>
              </a:rPr>
              <a:t> </a:t>
            </a:r>
            <a:r>
              <a:rPr lang="en-US" b="1" dirty="0" err="1">
                <a:latin typeface="Tahoma" pitchFamily="34" charset="0"/>
                <a:cs typeface="Tahoma" pitchFamily="34" charset="0"/>
              </a:rPr>
              <a:t>có</a:t>
            </a:r>
            <a:r>
              <a:rPr lang="en-US" b="1" dirty="0">
                <a:latin typeface="Tahoma" pitchFamily="34" charset="0"/>
                <a:cs typeface="Tahoma" pitchFamily="34" charset="0"/>
              </a:rPr>
              <a:t> </a:t>
            </a:r>
            <a:r>
              <a:rPr lang="en-US" b="1" dirty="0" err="1">
                <a:latin typeface="Tahoma" pitchFamily="34" charset="0"/>
                <a:cs typeface="Tahoma" pitchFamily="34" charset="0"/>
              </a:rPr>
              <a:t>tán</a:t>
            </a:r>
            <a:r>
              <a:rPr lang="en-US" b="1" dirty="0">
                <a:latin typeface="Tahoma" pitchFamily="34" charset="0"/>
                <a:cs typeface="Tahoma" pitchFamily="34" charset="0"/>
              </a:rPr>
              <a:t> </a:t>
            </a:r>
            <a:r>
              <a:rPr lang="en-US" b="1" dirty="0" err="1">
                <a:latin typeface="Tahoma" pitchFamily="34" charset="0"/>
                <a:cs typeface="Tahoma" pitchFamily="34" charset="0"/>
              </a:rPr>
              <a:t>thành</a:t>
            </a:r>
            <a:r>
              <a:rPr lang="en-US" b="1" dirty="0">
                <a:latin typeface="Tahoma" pitchFamily="34" charset="0"/>
                <a:cs typeface="Tahoma" pitchFamily="34" charset="0"/>
              </a:rPr>
              <a:t> </a:t>
            </a:r>
            <a:r>
              <a:rPr lang="en-US" b="1" dirty="0" err="1">
                <a:latin typeface="Tahoma" pitchFamily="34" charset="0"/>
                <a:cs typeface="Tahoma" pitchFamily="34" charset="0"/>
              </a:rPr>
              <a:t>hành</a:t>
            </a:r>
            <a:r>
              <a:rPr lang="en-US" b="1" dirty="0">
                <a:latin typeface="Tahoma" pitchFamily="34" charset="0"/>
                <a:cs typeface="Tahoma" pitchFamily="34" charset="0"/>
              </a:rPr>
              <a:t> vi </a:t>
            </a:r>
            <a:r>
              <a:rPr lang="en-US" b="1" dirty="0" err="1">
                <a:latin typeface="Tahoma" pitchFamily="34" charset="0"/>
                <a:cs typeface="Tahoma" pitchFamily="34" charset="0"/>
              </a:rPr>
              <a:t>của</a:t>
            </a:r>
            <a:r>
              <a:rPr lang="en-US" b="1" dirty="0">
                <a:latin typeface="Tahoma" pitchFamily="34" charset="0"/>
                <a:cs typeface="Tahoma" pitchFamily="34" charset="0"/>
              </a:rPr>
              <a:t> 2 </a:t>
            </a:r>
            <a:r>
              <a:rPr lang="en-US" b="1" dirty="0" err="1">
                <a:latin typeface="Tahoma" pitchFamily="34" charset="0"/>
                <a:cs typeface="Tahoma" pitchFamily="34" charset="0"/>
              </a:rPr>
              <a:t>bạn</a:t>
            </a:r>
            <a:r>
              <a:rPr lang="en-US" b="1" dirty="0">
                <a:latin typeface="Tahoma" pitchFamily="34" charset="0"/>
                <a:cs typeface="Tahoma" pitchFamily="34" charset="0"/>
              </a:rPr>
              <a:t> A </a:t>
            </a:r>
            <a:r>
              <a:rPr lang="en-US" b="1" dirty="0" err="1">
                <a:latin typeface="Tahoma" pitchFamily="34" charset="0"/>
                <a:cs typeface="Tahoma" pitchFamily="34" charset="0"/>
              </a:rPr>
              <a:t>và</a:t>
            </a:r>
            <a:r>
              <a:rPr lang="en-US" b="1" dirty="0">
                <a:latin typeface="Tahoma" pitchFamily="34" charset="0"/>
                <a:cs typeface="Tahoma" pitchFamily="34" charset="0"/>
              </a:rPr>
              <a:t> B </a:t>
            </a:r>
            <a:r>
              <a:rPr lang="en-US" b="1" dirty="0" err="1">
                <a:latin typeface="Tahoma" pitchFamily="34" charset="0"/>
                <a:cs typeface="Tahoma" pitchFamily="34" charset="0"/>
              </a:rPr>
              <a:t>không</a:t>
            </a:r>
            <a:r>
              <a:rPr lang="en-US" b="1" dirty="0">
                <a:latin typeface="Tahoma" pitchFamily="34" charset="0"/>
                <a:cs typeface="Tahoma" pitchFamily="34" charset="0"/>
              </a:rPr>
              <a:t> ? </a:t>
            </a:r>
            <a:r>
              <a:rPr lang="en-US" b="1" dirty="0" err="1">
                <a:latin typeface="Tahoma" pitchFamily="34" charset="0"/>
                <a:cs typeface="Tahoma" pitchFamily="34" charset="0"/>
              </a:rPr>
              <a:t>Vì</a:t>
            </a:r>
            <a:r>
              <a:rPr lang="en-US" b="1" dirty="0">
                <a:latin typeface="Tahoma" pitchFamily="34" charset="0"/>
                <a:cs typeface="Tahoma" pitchFamily="34" charset="0"/>
              </a:rPr>
              <a:t> </a:t>
            </a:r>
            <a:r>
              <a:rPr lang="en-US" b="1" dirty="0" err="1">
                <a:latin typeface="Tahoma" pitchFamily="34" charset="0"/>
                <a:cs typeface="Tahoma" pitchFamily="34" charset="0"/>
              </a:rPr>
              <a:t>sao</a:t>
            </a:r>
            <a:r>
              <a:rPr lang="en-US" b="1" dirty="0">
                <a:latin typeface="Tahoma" pitchFamily="34" charset="0"/>
                <a:cs typeface="Tahoma" pitchFamily="34" charset="0"/>
              </a:rPr>
              <a:t> ?</a:t>
            </a:r>
          </a:p>
          <a:p>
            <a:pPr algn="just" eaLnBrk="1" hangingPunct="1">
              <a:lnSpc>
                <a:spcPct val="150000"/>
              </a:lnSpc>
              <a:buFontTx/>
              <a:buAutoNum type="alphaLcParenR"/>
              <a:defRPr/>
            </a:pPr>
            <a:r>
              <a:rPr lang="en-US" b="1" dirty="0">
                <a:latin typeface="Tahoma" pitchFamily="34" charset="0"/>
                <a:cs typeface="Tahoma" pitchFamily="34" charset="0"/>
              </a:rPr>
              <a:t> </a:t>
            </a:r>
            <a:r>
              <a:rPr lang="en-US" b="1" dirty="0" err="1">
                <a:latin typeface="Tahoma" pitchFamily="34" charset="0"/>
                <a:cs typeface="Tahoma" pitchFamily="34" charset="0"/>
              </a:rPr>
              <a:t>Bạn</a:t>
            </a:r>
            <a:r>
              <a:rPr lang="en-US" b="1" dirty="0">
                <a:latin typeface="Tahoma" pitchFamily="34" charset="0"/>
                <a:cs typeface="Tahoma" pitchFamily="34" charset="0"/>
              </a:rPr>
              <a:t> C </a:t>
            </a:r>
            <a:r>
              <a:rPr lang="en-US" b="1" dirty="0" err="1">
                <a:latin typeface="Tahoma" pitchFamily="34" charset="0"/>
                <a:cs typeface="Tahoma" pitchFamily="34" charset="0"/>
              </a:rPr>
              <a:t>phản</a:t>
            </a:r>
            <a:r>
              <a:rPr lang="en-US" b="1" dirty="0">
                <a:latin typeface="Tahoma" pitchFamily="34" charset="0"/>
                <a:cs typeface="Tahoma" pitchFamily="34" charset="0"/>
              </a:rPr>
              <a:t> </a:t>
            </a:r>
            <a:r>
              <a:rPr lang="en-US" b="1" dirty="0" err="1">
                <a:latin typeface="Tahoma" pitchFamily="34" charset="0"/>
                <a:cs typeface="Tahoma" pitchFamily="34" charset="0"/>
              </a:rPr>
              <a:t>ứng</a:t>
            </a:r>
            <a:r>
              <a:rPr lang="en-US" b="1" dirty="0">
                <a:latin typeface="Tahoma" pitchFamily="34" charset="0"/>
                <a:cs typeface="Tahoma" pitchFamily="34" charset="0"/>
              </a:rPr>
              <a:t> </a:t>
            </a:r>
            <a:r>
              <a:rPr lang="en-US" b="1" dirty="0" err="1">
                <a:latin typeface="Tahoma" pitchFamily="34" charset="0"/>
                <a:cs typeface="Tahoma" pitchFamily="34" charset="0"/>
              </a:rPr>
              <a:t>như</a:t>
            </a:r>
            <a:r>
              <a:rPr lang="en-US" b="1" dirty="0">
                <a:latin typeface="Tahoma" pitchFamily="34" charset="0"/>
                <a:cs typeface="Tahoma" pitchFamily="34" charset="0"/>
              </a:rPr>
              <a:t> </a:t>
            </a:r>
            <a:r>
              <a:rPr lang="en-US" b="1" dirty="0" err="1">
                <a:latin typeface="Tahoma" pitchFamily="34" charset="0"/>
                <a:cs typeface="Tahoma" pitchFamily="34" charset="0"/>
              </a:rPr>
              <a:t>vậy</a:t>
            </a:r>
            <a:r>
              <a:rPr lang="en-US" b="1" dirty="0">
                <a:latin typeface="Tahoma" pitchFamily="34" charset="0"/>
                <a:cs typeface="Tahoma" pitchFamily="34" charset="0"/>
              </a:rPr>
              <a:t> </a:t>
            </a:r>
            <a:r>
              <a:rPr lang="en-US" b="1" dirty="0" err="1">
                <a:latin typeface="Tahoma" pitchFamily="34" charset="0"/>
                <a:cs typeface="Tahoma" pitchFamily="34" charset="0"/>
              </a:rPr>
              <a:t>có</a:t>
            </a:r>
            <a:r>
              <a:rPr lang="en-US" b="1" dirty="0">
                <a:latin typeface="Tahoma" pitchFamily="34" charset="0"/>
                <a:cs typeface="Tahoma" pitchFamily="34" charset="0"/>
              </a:rPr>
              <a:t> </a:t>
            </a:r>
            <a:r>
              <a:rPr lang="en-US" b="1" dirty="0" err="1">
                <a:latin typeface="Tahoma" pitchFamily="34" charset="0"/>
                <a:cs typeface="Tahoma" pitchFamily="34" charset="0"/>
              </a:rPr>
              <a:t>đúng</a:t>
            </a:r>
            <a:r>
              <a:rPr lang="en-US" b="1" dirty="0">
                <a:latin typeface="Tahoma" pitchFamily="34" charset="0"/>
                <a:cs typeface="Tahoma" pitchFamily="34" charset="0"/>
              </a:rPr>
              <a:t> </a:t>
            </a:r>
            <a:r>
              <a:rPr lang="en-US" b="1" dirty="0" err="1">
                <a:latin typeface="Tahoma" pitchFamily="34" charset="0"/>
                <a:cs typeface="Tahoma" pitchFamily="34" charset="0"/>
              </a:rPr>
              <a:t>không</a:t>
            </a:r>
            <a:r>
              <a:rPr lang="en-US" b="1" dirty="0">
                <a:latin typeface="Tahoma" pitchFamily="34" charset="0"/>
                <a:cs typeface="Tahoma" pitchFamily="34" charset="0"/>
              </a:rPr>
              <a:t> ? </a:t>
            </a:r>
            <a:r>
              <a:rPr lang="en-US" b="1" dirty="0" err="1">
                <a:latin typeface="Tahoma" pitchFamily="34" charset="0"/>
                <a:cs typeface="Tahoma" pitchFamily="34" charset="0"/>
              </a:rPr>
              <a:t>Vì</a:t>
            </a:r>
            <a:r>
              <a:rPr lang="en-US" b="1" dirty="0">
                <a:latin typeface="Tahoma" pitchFamily="34" charset="0"/>
                <a:cs typeface="Tahoma" pitchFamily="34" charset="0"/>
              </a:rPr>
              <a:t> </a:t>
            </a:r>
            <a:r>
              <a:rPr lang="en-US" b="1" dirty="0" err="1">
                <a:latin typeface="Tahoma" pitchFamily="34" charset="0"/>
                <a:cs typeface="Tahoma" pitchFamily="34" charset="0"/>
              </a:rPr>
              <a:t>sao</a:t>
            </a:r>
            <a:r>
              <a:rPr lang="en-US" b="1" dirty="0">
                <a:latin typeface="Tahoma" pitchFamily="34" charset="0"/>
                <a:cs typeface="Tahoma" pitchFamily="34" charset="0"/>
              </a:rPr>
              <a:t> ?</a:t>
            </a:r>
          </a:p>
          <a:p>
            <a:pPr eaLnBrk="1" hangingPunct="1">
              <a:lnSpc>
                <a:spcPct val="150000"/>
              </a:lnSpc>
              <a:defRPr/>
            </a:pPr>
            <a:endParaRPr lang="en-US" b="1" dirty="0">
              <a:latin typeface="Tahoma" pitchFamily="34" charset="0"/>
              <a:cs typeface="Tahoma" pitchFamily="34" charset="0"/>
            </a:endParaRPr>
          </a:p>
        </p:txBody>
      </p:sp>
      <p:sp>
        <p:nvSpPr>
          <p:cNvPr id="64515" name="Slide Number Placeholder 5"/>
          <p:cNvSpPr>
            <a:spLocks noGrp="1"/>
          </p:cNvSpPr>
          <p:nvPr>
            <p:ph type="sldNum" sz="quarter" idx="12"/>
          </p:nvPr>
        </p:nvSpPr>
        <p:spPr bwMode="auto">
          <a:noFill/>
          <a:ln>
            <a:miter lim="800000"/>
            <a:headEnd/>
            <a:tailEnd/>
          </a:ln>
        </p:spPr>
        <p:txBody>
          <a:bodyPr/>
          <a:lstStyle/>
          <a:p>
            <a:fld id="{938C9F7D-B2D9-4359-A661-2BCC20E9208F}" type="slidenum">
              <a:rPr lang="en-US" altLang="en-US"/>
              <a:pPr/>
              <a:t>22</a:t>
            </a:fld>
            <a:endParaRPr lang="en-US" altLang="en-US"/>
          </a:p>
        </p:txBody>
      </p:sp>
      <p:sp>
        <p:nvSpPr>
          <p:cNvPr id="64516" name="TextBox 3"/>
          <p:cNvSpPr txBox="1">
            <a:spLocks noChangeArrowheads="1"/>
          </p:cNvSpPr>
          <p:nvPr/>
        </p:nvSpPr>
        <p:spPr bwMode="auto">
          <a:xfrm>
            <a:off x="963613" y="41275"/>
            <a:ext cx="5894387" cy="430213"/>
          </a:xfrm>
          <a:prstGeom prst="rect">
            <a:avLst/>
          </a:prstGeom>
          <a:noFill/>
          <a:ln w="9525">
            <a:noFill/>
            <a:miter lim="800000"/>
            <a:headEnd/>
            <a:tailEnd/>
          </a:ln>
        </p:spPr>
        <p:txBody>
          <a:bodyPr>
            <a:spAutoFit/>
          </a:bodyPr>
          <a:lstStyle/>
          <a:p>
            <a:pPr eaLnBrk="1" hangingPunct="1"/>
            <a:r>
              <a:rPr lang="en-US" altLang="en-US" sz="2200" b="1">
                <a:latin typeface="Tahoma" pitchFamily="34" charset="0"/>
                <a:cs typeface="Tahoma" pitchFamily="34" charset="0"/>
              </a:rPr>
              <a:t>3. Luyện tập tình huống và vận dụng:</a:t>
            </a:r>
          </a:p>
        </p:txBody>
      </p:sp>
      <p:sp>
        <p:nvSpPr>
          <p:cNvPr id="6" name="Rectangle 5"/>
          <p:cNvSpPr>
            <a:spLocks noChangeArrowheads="1"/>
          </p:cNvSpPr>
          <p:nvPr/>
        </p:nvSpPr>
        <p:spPr bwMode="auto">
          <a:xfrm>
            <a:off x="304800" y="741363"/>
            <a:ext cx="3657600" cy="554037"/>
          </a:xfrm>
          <a:prstGeom prst="rect">
            <a:avLst/>
          </a:prstGeom>
          <a:noFill/>
          <a:ln w="9525">
            <a:noFill/>
            <a:miter lim="800000"/>
            <a:headEnd/>
            <a:tailEnd/>
          </a:ln>
        </p:spPr>
        <p:txBody>
          <a:bodyPr>
            <a:spAutoFit/>
          </a:bodyPr>
          <a:lstStyle/>
          <a:p>
            <a:pPr algn="just" eaLnBrk="1" hangingPunct="1">
              <a:lnSpc>
                <a:spcPct val="150000"/>
              </a:lnSpc>
            </a:pPr>
            <a:r>
              <a:rPr lang="en-US" altLang="en-US" sz="2000" b="1" u="sng">
                <a:solidFill>
                  <a:srgbClr val="215968"/>
                </a:solidFill>
                <a:latin typeface="Tahoma" pitchFamily="34" charset="0"/>
                <a:cs typeface="Tahoma" pitchFamily="34" charset="0"/>
              </a:rPr>
              <a:t>4) Xử lí tình huống: </a:t>
            </a:r>
          </a:p>
        </p:txBody>
      </p:sp>
    </p:spTree>
    <p:extLst>
      <p:ext uri="{BB962C8B-B14F-4D97-AF65-F5344CB8AC3E}">
        <p14:creationId xmlns:p14="http://schemas.microsoft.com/office/powerpoint/2010/main" val="36306456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 calcmode="lin" valueType="num">
                                      <p:cBhvr additive="base">
                                        <p:cTn id="12"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 calcmode="lin" valueType="num">
                                      <p:cBhvr additive="base">
                                        <p:cTn id="3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81000" y="1447800"/>
            <a:ext cx="8382000" cy="5334000"/>
          </a:xfrm>
          <a:prstGeom prst="rect">
            <a:avLst/>
          </a:prstGeom>
          <a:noFill/>
          <a:ln w="22225">
            <a:solidFill>
              <a:srgbClr val="800000"/>
            </a:solidFill>
            <a:miter lim="800000"/>
            <a:headEnd/>
            <a:tailEnd/>
          </a:ln>
        </p:spPr>
        <p:txBody>
          <a:bodyPr anchor="ctr"/>
          <a:lstStyle/>
          <a:p>
            <a:pPr eaLnBrk="1" hangingPunct="1">
              <a:lnSpc>
                <a:spcPct val="150000"/>
              </a:lnSpc>
            </a:pPr>
            <a:endParaRPr lang="en-US" altLang="en-US" b="1" dirty="0">
              <a:solidFill>
                <a:srgbClr val="0000FF"/>
              </a:solidFill>
              <a:latin typeface="Tahoma" pitchFamily="34" charset="0"/>
              <a:cs typeface="Tahoma" pitchFamily="34" charset="0"/>
            </a:endParaRPr>
          </a:p>
          <a:p>
            <a:pPr algn="just" eaLnBrk="1" hangingPunct="1"/>
            <a:r>
              <a:rPr lang="en-US" altLang="en-US" b="1" i="1" u="sng" dirty="0" err="1">
                <a:latin typeface="Tahoma" pitchFamily="34" charset="0"/>
                <a:cs typeface="Tahoma" pitchFamily="34" charset="0"/>
              </a:rPr>
              <a:t>Bước</a:t>
            </a:r>
            <a:r>
              <a:rPr lang="en-US" altLang="en-US" b="1" i="1" u="sng" dirty="0">
                <a:latin typeface="Tahoma" pitchFamily="34" charset="0"/>
                <a:cs typeface="Tahoma" pitchFamily="34" charset="0"/>
              </a:rPr>
              <a:t> 1: </a:t>
            </a:r>
            <a:r>
              <a:rPr lang="en-US" altLang="en-US" b="1" i="1" u="sng" dirty="0" err="1">
                <a:latin typeface="Tahoma" pitchFamily="34" charset="0"/>
                <a:cs typeface="Tahoma" pitchFamily="34" charset="0"/>
              </a:rPr>
              <a:t>Xây</a:t>
            </a:r>
            <a:r>
              <a:rPr lang="en-US" altLang="en-US" b="1" i="1" u="sng" dirty="0">
                <a:latin typeface="Tahoma" pitchFamily="34" charset="0"/>
                <a:cs typeface="Tahoma" pitchFamily="34" charset="0"/>
              </a:rPr>
              <a:t> </a:t>
            </a:r>
            <a:r>
              <a:rPr lang="en-US" altLang="en-US" b="1" i="1" u="sng" dirty="0" err="1">
                <a:latin typeface="Tahoma" pitchFamily="34" charset="0"/>
                <a:cs typeface="Tahoma" pitchFamily="34" charset="0"/>
              </a:rPr>
              <a:t>dựng</a:t>
            </a:r>
            <a:r>
              <a:rPr lang="en-US" altLang="en-US" b="1" i="1" u="sng" dirty="0">
                <a:latin typeface="Tahoma" pitchFamily="34" charset="0"/>
                <a:cs typeface="Tahoma" pitchFamily="34" charset="0"/>
              </a:rPr>
              <a:t> </a:t>
            </a:r>
            <a:r>
              <a:rPr lang="en-US" altLang="en-US" b="1" i="1" u="sng" dirty="0" err="1">
                <a:latin typeface="Tahoma" pitchFamily="34" charset="0"/>
                <a:cs typeface="Tahoma" pitchFamily="34" charset="0"/>
              </a:rPr>
              <a:t>kế</a:t>
            </a:r>
            <a:r>
              <a:rPr lang="en-US" altLang="en-US" b="1" i="1" u="sng" dirty="0">
                <a:latin typeface="Tahoma" pitchFamily="34" charset="0"/>
                <a:cs typeface="Tahoma" pitchFamily="34" charset="0"/>
              </a:rPr>
              <a:t> </a:t>
            </a:r>
            <a:r>
              <a:rPr lang="en-US" altLang="en-US" b="1" i="1" u="sng" dirty="0" err="1">
                <a:latin typeface="Tahoma" pitchFamily="34" charset="0"/>
                <a:cs typeface="Tahoma" pitchFamily="34" charset="0"/>
              </a:rPr>
              <a:t>hoạch</a:t>
            </a:r>
            <a:endParaRPr lang="en-US" altLang="en-US" b="1" u="sng" dirty="0">
              <a:latin typeface="Tahoma" pitchFamily="34" charset="0"/>
              <a:cs typeface="Tahoma" pitchFamily="34" charset="0"/>
            </a:endParaRPr>
          </a:p>
          <a:p>
            <a:pPr algn="just" eaLnBrk="1" hangingPunct="1"/>
            <a:r>
              <a:rPr lang="en-US" altLang="en-US" b="1" dirty="0">
                <a:latin typeface="Tahoma" pitchFamily="34" charset="0"/>
                <a:cs typeface="Tahoma" pitchFamily="34" charset="0"/>
              </a:rPr>
              <a:t>     +</a:t>
            </a:r>
            <a:r>
              <a:rPr lang="en-US" altLang="en-US" b="1" dirty="0" err="1">
                <a:latin typeface="Tahoma" pitchFamily="34" charset="0"/>
                <a:cs typeface="Tahoma" pitchFamily="34" charset="0"/>
              </a:rPr>
              <a:t>Nội</a:t>
            </a:r>
            <a:r>
              <a:rPr lang="en-US" altLang="en-US" b="1" dirty="0">
                <a:latin typeface="Tahoma" pitchFamily="34" charset="0"/>
                <a:cs typeface="Tahoma" pitchFamily="34" charset="0"/>
              </a:rPr>
              <a:t> dung: </a:t>
            </a:r>
            <a:r>
              <a:rPr lang="en-US" altLang="en-US" b="1" dirty="0" err="1">
                <a:latin typeface="Tahoma" pitchFamily="34" charset="0"/>
                <a:cs typeface="Tahoma" pitchFamily="34" charset="0"/>
              </a:rPr>
              <a:t>Những</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hành</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động</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thực</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hiện</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đúng</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và</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những</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hành</a:t>
            </a:r>
            <a:r>
              <a:rPr lang="en-US" altLang="en-US" b="1" dirty="0">
                <a:latin typeface="Tahoma" pitchFamily="34" charset="0"/>
                <a:cs typeface="Tahoma" pitchFamily="34" charset="0"/>
              </a:rPr>
              <a:t> vi </a:t>
            </a:r>
            <a:r>
              <a:rPr lang="en-US" altLang="en-US" b="1" dirty="0" err="1">
                <a:latin typeface="Tahoma" pitchFamily="34" charset="0"/>
                <a:cs typeface="Tahoma" pitchFamily="34" charset="0"/>
              </a:rPr>
              <a:t>vi</a:t>
            </a:r>
            <a:endParaRPr lang="en-US" altLang="en-US" b="1" dirty="0">
              <a:latin typeface="Tahoma" pitchFamily="34" charset="0"/>
              <a:cs typeface="Tahoma" pitchFamily="34" charset="0"/>
            </a:endParaRPr>
          </a:p>
          <a:p>
            <a:pPr algn="just" eaLnBrk="1" hangingPunct="1"/>
            <a:r>
              <a:rPr lang="en-US" altLang="en-US" b="1" dirty="0">
                <a:latin typeface="Tahoma" pitchFamily="34" charset="0"/>
                <a:cs typeface="Tahoma" pitchFamily="34" charset="0"/>
              </a:rPr>
              <a:t>        </a:t>
            </a:r>
            <a:r>
              <a:rPr lang="en-US" altLang="en-US" b="1" dirty="0" err="1">
                <a:latin typeface="Tahoma" pitchFamily="34" charset="0"/>
                <a:cs typeface="Tahoma" pitchFamily="34" charset="0"/>
              </a:rPr>
              <a:t>phạm</a:t>
            </a:r>
            <a:r>
              <a:rPr lang="en-US" altLang="en-US" b="1" dirty="0">
                <a:latin typeface="Tahoma" pitchFamily="34" charset="0"/>
                <a:cs typeface="Tahoma" pitchFamily="34" charset="0"/>
              </a:rPr>
              <a:t> ATGT </a:t>
            </a:r>
            <a:r>
              <a:rPr lang="en-US" altLang="en-US" b="1" dirty="0" err="1">
                <a:latin typeface="Tahoma" pitchFamily="34" charset="0"/>
                <a:cs typeface="Tahoma" pitchFamily="34" charset="0"/>
              </a:rPr>
              <a:t>đường</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bộ</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số</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vụ</a:t>
            </a:r>
            <a:r>
              <a:rPr lang="en-US" altLang="en-US" b="1" dirty="0">
                <a:latin typeface="Tahoma" pitchFamily="34" charset="0"/>
                <a:cs typeface="Tahoma" pitchFamily="34" charset="0"/>
              </a:rPr>
              <a:t> tai </a:t>
            </a:r>
            <a:r>
              <a:rPr lang="en-US" altLang="en-US" b="1" dirty="0" err="1">
                <a:latin typeface="Tahoma" pitchFamily="34" charset="0"/>
                <a:cs typeface="Tahoma" pitchFamily="34" charset="0"/>
              </a:rPr>
              <a:t>nạn</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thiệt</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hại</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về</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người</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vật</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chất</a:t>
            </a:r>
            <a:r>
              <a:rPr lang="en-US" altLang="en-US" b="1" dirty="0">
                <a:latin typeface="Tahoma" pitchFamily="34" charset="0"/>
                <a:cs typeface="Tahoma" pitchFamily="34" charset="0"/>
              </a:rPr>
              <a:t>;</a:t>
            </a:r>
          </a:p>
          <a:p>
            <a:pPr algn="just" eaLnBrk="1" hangingPunct="1"/>
            <a:r>
              <a:rPr lang="en-US" altLang="en-US" b="1" dirty="0">
                <a:latin typeface="Tahoma" pitchFamily="34" charset="0"/>
                <a:cs typeface="Tahoma" pitchFamily="34" charset="0"/>
              </a:rPr>
              <a:t>        </a:t>
            </a:r>
            <a:r>
              <a:rPr lang="en-US" altLang="en-US" b="1" dirty="0" err="1">
                <a:latin typeface="Tahoma" pitchFamily="34" charset="0"/>
                <a:cs typeface="Tahoma" pitchFamily="34" charset="0"/>
              </a:rPr>
              <a:t>nguyên</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nhân</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địa</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điểm</a:t>
            </a:r>
            <a:r>
              <a:rPr lang="en-US" altLang="en-US" b="1" dirty="0">
                <a:latin typeface="Tahoma" pitchFamily="34" charset="0"/>
                <a:cs typeface="Tahoma" pitchFamily="34" charset="0"/>
              </a:rPr>
              <a:t> hay </a:t>
            </a:r>
            <a:r>
              <a:rPr lang="en-US" altLang="en-US" b="1" dirty="0" err="1">
                <a:latin typeface="Tahoma" pitchFamily="34" charset="0"/>
                <a:cs typeface="Tahoma" pitchFamily="34" charset="0"/>
              </a:rPr>
              <a:t>xảy</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ra</a:t>
            </a:r>
            <a:r>
              <a:rPr lang="en-US" altLang="en-US" b="1" dirty="0">
                <a:latin typeface="Tahoma" pitchFamily="34" charset="0"/>
                <a:cs typeface="Tahoma" pitchFamily="34" charset="0"/>
              </a:rPr>
              <a:t> TNGT; </a:t>
            </a:r>
            <a:r>
              <a:rPr lang="en-US" altLang="en-US" b="1" dirty="0" err="1">
                <a:latin typeface="Tahoma" pitchFamily="34" charset="0"/>
                <a:cs typeface="Tahoma" pitchFamily="34" charset="0"/>
              </a:rPr>
              <a:t>đề</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xuất</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cách</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khắc</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phục</a:t>
            </a:r>
            <a:r>
              <a:rPr lang="en-US" altLang="en-US" b="1" dirty="0">
                <a:latin typeface="Tahoma" pitchFamily="34" charset="0"/>
                <a:cs typeface="Tahoma" pitchFamily="34" charset="0"/>
              </a:rPr>
              <a:t>.</a:t>
            </a:r>
          </a:p>
          <a:p>
            <a:pPr eaLnBrk="1" hangingPunct="1"/>
            <a:r>
              <a:rPr lang="en-US" altLang="en-US" b="1" dirty="0">
                <a:latin typeface="Tahoma" pitchFamily="34" charset="0"/>
                <a:cs typeface="Tahoma" pitchFamily="34" charset="0"/>
              </a:rPr>
              <a:t>     + </a:t>
            </a:r>
            <a:r>
              <a:rPr lang="en-US" altLang="en-US" b="1" dirty="0" err="1">
                <a:latin typeface="Tahoma" pitchFamily="34" charset="0"/>
                <a:cs typeface="Tahoma" pitchFamily="34" charset="0"/>
              </a:rPr>
              <a:t>Thảo</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luận</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về</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cách</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tiến</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hành</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mỗi</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công</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việc</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thu</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thập</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thông</a:t>
            </a:r>
            <a:r>
              <a:rPr lang="en-US" altLang="en-US" b="1" dirty="0">
                <a:latin typeface="Tahoma" pitchFamily="34" charset="0"/>
                <a:cs typeface="Tahoma" pitchFamily="34" charset="0"/>
              </a:rPr>
              <a:t> tin, </a:t>
            </a:r>
          </a:p>
          <a:p>
            <a:pPr eaLnBrk="1" hangingPunct="1"/>
            <a:r>
              <a:rPr lang="en-US" altLang="en-US" b="1" dirty="0">
                <a:latin typeface="Tahoma" pitchFamily="34" charset="0"/>
                <a:cs typeface="Tahoma" pitchFamily="34" charset="0"/>
              </a:rPr>
              <a:t>       </a:t>
            </a:r>
            <a:r>
              <a:rPr lang="en-US" altLang="en-US" b="1" dirty="0" err="1">
                <a:latin typeface="Tahoma" pitchFamily="34" charset="0"/>
                <a:cs typeface="Tahoma" pitchFamily="34" charset="0"/>
              </a:rPr>
              <a:t>chụp</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hình</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ảnh</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xử</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lí</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thông</a:t>
            </a:r>
            <a:r>
              <a:rPr lang="en-US" altLang="en-US" b="1" dirty="0">
                <a:latin typeface="Tahoma" pitchFamily="34" charset="0"/>
                <a:cs typeface="Tahoma" pitchFamily="34" charset="0"/>
              </a:rPr>
              <a:t> tin, </a:t>
            </a:r>
            <a:r>
              <a:rPr lang="en-US" altLang="en-US" b="1" dirty="0" err="1">
                <a:latin typeface="Tahoma" pitchFamily="34" charset="0"/>
                <a:cs typeface="Tahoma" pitchFamily="34" charset="0"/>
              </a:rPr>
              <a:t>cách</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trình</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bày</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kết</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quả</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báo</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cáo</a:t>
            </a:r>
            <a:r>
              <a:rPr lang="en-US" altLang="en-US" b="1" dirty="0">
                <a:latin typeface="Tahoma" pitchFamily="34" charset="0"/>
                <a:cs typeface="Tahoma" pitchFamily="34" charset="0"/>
              </a:rPr>
              <a:t>); </a:t>
            </a:r>
          </a:p>
          <a:p>
            <a:pPr eaLnBrk="1" hangingPunct="1"/>
            <a:r>
              <a:rPr lang="en-US" altLang="en-US" b="1" dirty="0">
                <a:latin typeface="Tahoma" pitchFamily="34" charset="0"/>
                <a:cs typeface="Tahoma" pitchFamily="34" charset="0"/>
              </a:rPr>
              <a:t>       </a:t>
            </a:r>
            <a:r>
              <a:rPr lang="en-US" altLang="en-US" b="1" dirty="0" err="1">
                <a:latin typeface="Tahoma" pitchFamily="34" charset="0"/>
                <a:cs typeface="Tahoma" pitchFamily="34" charset="0"/>
              </a:rPr>
              <a:t>Phân</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công</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phụ</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trách</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từng</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công</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việc</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Dự</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kiến</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thời</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gian</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hoàn</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thành</a:t>
            </a:r>
            <a:r>
              <a:rPr lang="en-US" altLang="en-US" b="1" dirty="0">
                <a:latin typeface="Tahoma" pitchFamily="34" charset="0"/>
                <a:cs typeface="Tahoma" pitchFamily="34" charset="0"/>
              </a:rPr>
              <a:t>.</a:t>
            </a:r>
          </a:p>
          <a:p>
            <a:pPr eaLnBrk="1" hangingPunct="1"/>
            <a:r>
              <a:rPr lang="en-US" altLang="en-US" b="1" i="1" u="sng" dirty="0" err="1">
                <a:latin typeface="Tahoma" pitchFamily="34" charset="0"/>
                <a:cs typeface="Tahoma" pitchFamily="34" charset="0"/>
              </a:rPr>
              <a:t>Bước</a:t>
            </a:r>
            <a:r>
              <a:rPr lang="en-US" altLang="en-US" b="1" i="1" u="sng" dirty="0">
                <a:latin typeface="Tahoma" pitchFamily="34" charset="0"/>
                <a:cs typeface="Tahoma" pitchFamily="34" charset="0"/>
              </a:rPr>
              <a:t> 2:Thực </a:t>
            </a:r>
            <a:r>
              <a:rPr lang="en-US" altLang="en-US" b="1" i="1" u="sng" dirty="0" err="1">
                <a:latin typeface="Tahoma" pitchFamily="34" charset="0"/>
                <a:cs typeface="Tahoma" pitchFamily="34" charset="0"/>
              </a:rPr>
              <a:t>hiện</a:t>
            </a:r>
            <a:r>
              <a:rPr lang="en-US" altLang="en-US" b="1" i="1" u="sng" dirty="0">
                <a:latin typeface="Tahoma" pitchFamily="34" charset="0"/>
                <a:cs typeface="Tahoma" pitchFamily="34" charset="0"/>
              </a:rPr>
              <a:t> </a:t>
            </a:r>
            <a:r>
              <a:rPr lang="en-US" altLang="en-US" b="1" i="1" u="sng" dirty="0" err="1">
                <a:latin typeface="Tahoma" pitchFamily="34" charset="0"/>
                <a:cs typeface="Tahoma" pitchFamily="34" charset="0"/>
              </a:rPr>
              <a:t>dự</a:t>
            </a:r>
            <a:r>
              <a:rPr lang="en-US" altLang="en-US" b="1" i="1" u="sng" dirty="0">
                <a:latin typeface="Tahoma" pitchFamily="34" charset="0"/>
                <a:cs typeface="Tahoma" pitchFamily="34" charset="0"/>
              </a:rPr>
              <a:t> </a:t>
            </a:r>
            <a:r>
              <a:rPr lang="en-US" altLang="en-US" b="1" i="1" u="sng" dirty="0" err="1">
                <a:latin typeface="Tahoma" pitchFamily="34" charset="0"/>
                <a:cs typeface="Tahoma" pitchFamily="34" charset="0"/>
              </a:rPr>
              <a:t>án</a:t>
            </a:r>
            <a:r>
              <a:rPr lang="en-US" altLang="en-US" b="1" i="1" u="sng" dirty="0">
                <a:latin typeface="Tahoma" pitchFamily="34" charset="0"/>
                <a:cs typeface="Tahoma" pitchFamily="34" charset="0"/>
              </a:rPr>
              <a:t>:</a:t>
            </a:r>
            <a:endParaRPr lang="en-US" altLang="en-US" b="1" u="sng" dirty="0">
              <a:latin typeface="Tahoma" pitchFamily="34" charset="0"/>
              <a:cs typeface="Tahoma" pitchFamily="34" charset="0"/>
            </a:endParaRPr>
          </a:p>
          <a:p>
            <a:pPr eaLnBrk="1" hangingPunct="1"/>
            <a:r>
              <a:rPr lang="en-US" altLang="en-US" b="1" dirty="0">
                <a:latin typeface="Tahoma" pitchFamily="34" charset="0"/>
                <a:cs typeface="Tahoma" pitchFamily="34" charset="0"/>
              </a:rPr>
              <a:t>     + </a:t>
            </a:r>
            <a:r>
              <a:rPr lang="en-US" altLang="en-US" b="1" dirty="0" err="1">
                <a:latin typeface="Tahoma" pitchFamily="34" charset="0"/>
                <a:cs typeface="Tahoma" pitchFamily="34" charset="0"/>
              </a:rPr>
              <a:t>Cá</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nhân</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nhóm</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thực</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hiện</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kế</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hoạch</a:t>
            </a:r>
            <a:r>
              <a:rPr lang="en-US" altLang="en-US" b="1" dirty="0">
                <a:latin typeface="Tahoma" pitchFamily="34" charset="0"/>
                <a:cs typeface="Tahoma" pitchFamily="34" charset="0"/>
              </a:rPr>
              <a:t>;</a:t>
            </a:r>
          </a:p>
          <a:p>
            <a:pPr eaLnBrk="1" hangingPunct="1"/>
            <a:r>
              <a:rPr lang="en-US" altLang="en-US" b="1" dirty="0">
                <a:latin typeface="Tahoma" pitchFamily="34" charset="0"/>
                <a:cs typeface="Tahoma" pitchFamily="34" charset="0"/>
              </a:rPr>
              <a:t>     + Thu </a:t>
            </a:r>
            <a:r>
              <a:rPr lang="en-US" altLang="en-US" b="1" dirty="0" err="1">
                <a:latin typeface="Tahoma" pitchFamily="34" charset="0"/>
                <a:cs typeface="Tahoma" pitchFamily="34" charset="0"/>
              </a:rPr>
              <a:t>thập</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số</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liệu</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tư</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liệu</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hình</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ảnh</a:t>
            </a:r>
            <a:r>
              <a:rPr lang="en-US" altLang="en-US" b="1" dirty="0">
                <a:latin typeface="Tahoma" pitchFamily="34" charset="0"/>
                <a:cs typeface="Tahoma" pitchFamily="34" charset="0"/>
              </a:rPr>
              <a:t>;</a:t>
            </a:r>
          </a:p>
          <a:p>
            <a:pPr eaLnBrk="1" hangingPunct="1"/>
            <a:r>
              <a:rPr lang="en-US" altLang="en-US" b="1" dirty="0">
                <a:latin typeface="Tahoma" pitchFamily="34" charset="0"/>
                <a:cs typeface="Tahoma" pitchFamily="34" charset="0"/>
              </a:rPr>
              <a:t>     + </a:t>
            </a:r>
            <a:r>
              <a:rPr lang="en-US" altLang="en-US" b="1" dirty="0" err="1">
                <a:latin typeface="Tahoma" pitchFamily="34" charset="0"/>
                <a:cs typeface="Tahoma" pitchFamily="34" charset="0"/>
              </a:rPr>
              <a:t>Trình</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bày</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kết</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quả</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báo</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cáo</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bằng</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văn</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bản</a:t>
            </a:r>
            <a:r>
              <a:rPr lang="en-US" altLang="en-US" b="1" dirty="0">
                <a:latin typeface="Tahoma" pitchFamily="34" charset="0"/>
                <a:cs typeface="Tahoma" pitchFamily="34" charset="0"/>
              </a:rPr>
              <a:t>/</a:t>
            </a:r>
            <a:r>
              <a:rPr lang="en-US" altLang="en-US" b="1" dirty="0" err="1">
                <a:latin typeface="Tahoma" pitchFamily="34" charset="0"/>
                <a:cs typeface="Tahoma" pitchFamily="34" charset="0"/>
              </a:rPr>
              <a:t>vẽ</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tranh</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triển</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lãm</a:t>
            </a:r>
            <a:r>
              <a:rPr lang="en-US" altLang="en-US" b="1" dirty="0">
                <a:latin typeface="Tahoma" pitchFamily="34" charset="0"/>
                <a:cs typeface="Tahoma" pitchFamily="34" charset="0"/>
              </a:rPr>
              <a:t>/</a:t>
            </a:r>
            <a:r>
              <a:rPr lang="en-US" altLang="en-US" b="1" dirty="0" err="1">
                <a:latin typeface="Tahoma" pitchFamily="34" charset="0"/>
                <a:cs typeface="Tahoma" pitchFamily="34" charset="0"/>
              </a:rPr>
              <a:t>báo</a:t>
            </a:r>
            <a:endParaRPr lang="en-US" altLang="en-US" b="1" dirty="0">
              <a:latin typeface="Tahoma" pitchFamily="34" charset="0"/>
              <a:cs typeface="Tahoma" pitchFamily="34" charset="0"/>
            </a:endParaRPr>
          </a:p>
          <a:p>
            <a:pPr eaLnBrk="1" hangingPunct="1"/>
            <a:r>
              <a:rPr lang="en-US" altLang="en-US" b="1" dirty="0">
                <a:latin typeface="Tahoma" pitchFamily="34" charset="0"/>
                <a:cs typeface="Tahoma" pitchFamily="34" charset="0"/>
              </a:rPr>
              <a:t>        </a:t>
            </a:r>
            <a:r>
              <a:rPr lang="en-US" altLang="en-US" b="1" dirty="0" err="1">
                <a:latin typeface="Tahoma" pitchFamily="34" charset="0"/>
                <a:cs typeface="Tahoma" pitchFamily="34" charset="0"/>
              </a:rPr>
              <a:t>tường</a:t>
            </a:r>
            <a:r>
              <a:rPr lang="en-US" altLang="en-US" b="1" dirty="0">
                <a:latin typeface="Tahoma" pitchFamily="34" charset="0"/>
                <a:cs typeface="Tahoma" pitchFamily="34" charset="0"/>
              </a:rPr>
              <a:t>/</a:t>
            </a:r>
            <a:r>
              <a:rPr lang="en-US" altLang="en-US" b="1" dirty="0" err="1">
                <a:latin typeface="Tahoma" pitchFamily="34" charset="0"/>
                <a:cs typeface="Tahoma" pitchFamily="34" charset="0"/>
              </a:rPr>
              <a:t>viết</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tiểu</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phẩm</a:t>
            </a:r>
            <a:r>
              <a:rPr lang="en-US" altLang="en-US" b="1" dirty="0">
                <a:latin typeface="Tahoma" pitchFamily="34" charset="0"/>
                <a:cs typeface="Tahoma" pitchFamily="34" charset="0"/>
              </a:rPr>
              <a:t>/</a:t>
            </a:r>
            <a:r>
              <a:rPr lang="en-US" altLang="en-US" b="1" dirty="0" err="1">
                <a:latin typeface="Tahoma" pitchFamily="34" charset="0"/>
                <a:cs typeface="Tahoma" pitchFamily="34" charset="0"/>
              </a:rPr>
              <a:t>hoạt</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cảnh</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về</a:t>
            </a:r>
            <a:r>
              <a:rPr lang="en-US" altLang="en-US" b="1" dirty="0">
                <a:latin typeface="Tahoma" pitchFamily="34" charset="0"/>
                <a:cs typeface="Tahoma" pitchFamily="34" charset="0"/>
              </a:rPr>
              <a:t> ATGTĐB.</a:t>
            </a:r>
          </a:p>
          <a:p>
            <a:pPr eaLnBrk="1" hangingPunct="1"/>
            <a:r>
              <a:rPr lang="en-US" altLang="en-US" b="1" i="1" u="sng" dirty="0" err="1">
                <a:latin typeface="Tahoma" pitchFamily="34" charset="0"/>
                <a:cs typeface="Tahoma" pitchFamily="34" charset="0"/>
              </a:rPr>
              <a:t>Bước</a:t>
            </a:r>
            <a:r>
              <a:rPr lang="en-US" altLang="en-US" b="1" i="1" u="sng" dirty="0">
                <a:latin typeface="Tahoma" pitchFamily="34" charset="0"/>
                <a:cs typeface="Tahoma" pitchFamily="34" charset="0"/>
              </a:rPr>
              <a:t> 3: </a:t>
            </a:r>
            <a:r>
              <a:rPr lang="en-US" altLang="en-US" b="1" i="1" u="sng" dirty="0" err="1">
                <a:latin typeface="Tahoma" pitchFamily="34" charset="0"/>
                <a:cs typeface="Tahoma" pitchFamily="34" charset="0"/>
              </a:rPr>
              <a:t>Báo</a:t>
            </a:r>
            <a:r>
              <a:rPr lang="en-US" altLang="en-US" b="1" i="1" u="sng" dirty="0">
                <a:latin typeface="Tahoma" pitchFamily="34" charset="0"/>
                <a:cs typeface="Tahoma" pitchFamily="34" charset="0"/>
              </a:rPr>
              <a:t> </a:t>
            </a:r>
            <a:r>
              <a:rPr lang="en-US" altLang="en-US" b="1" i="1" u="sng" dirty="0" err="1">
                <a:latin typeface="Tahoma" pitchFamily="34" charset="0"/>
                <a:cs typeface="Tahoma" pitchFamily="34" charset="0"/>
              </a:rPr>
              <a:t>cáo</a:t>
            </a:r>
            <a:r>
              <a:rPr lang="en-US" altLang="en-US" b="1" i="1" u="sng" dirty="0">
                <a:latin typeface="Tahoma" pitchFamily="34" charset="0"/>
                <a:cs typeface="Tahoma" pitchFamily="34" charset="0"/>
              </a:rPr>
              <a:t> </a:t>
            </a:r>
            <a:r>
              <a:rPr lang="en-US" altLang="en-US" b="1" i="1" u="sng" dirty="0" err="1">
                <a:latin typeface="Tahoma" pitchFamily="34" charset="0"/>
                <a:cs typeface="Tahoma" pitchFamily="34" charset="0"/>
              </a:rPr>
              <a:t>kết</a:t>
            </a:r>
            <a:r>
              <a:rPr lang="en-US" altLang="en-US" b="1" i="1" u="sng" dirty="0">
                <a:latin typeface="Tahoma" pitchFamily="34" charset="0"/>
                <a:cs typeface="Tahoma" pitchFamily="34" charset="0"/>
              </a:rPr>
              <a:t> </a:t>
            </a:r>
            <a:r>
              <a:rPr lang="en-US" altLang="en-US" b="1" i="1" u="sng" dirty="0" err="1">
                <a:latin typeface="Tahoma" pitchFamily="34" charset="0"/>
                <a:cs typeface="Tahoma" pitchFamily="34" charset="0"/>
              </a:rPr>
              <a:t>quả</a:t>
            </a:r>
            <a:r>
              <a:rPr lang="en-US" altLang="en-US" b="1" i="1" u="sng" dirty="0">
                <a:latin typeface="Tahoma" pitchFamily="34" charset="0"/>
                <a:cs typeface="Tahoma" pitchFamily="34" charset="0"/>
              </a:rPr>
              <a:t> </a:t>
            </a:r>
            <a:r>
              <a:rPr lang="en-US" altLang="en-US" b="1" i="1" u="sng" dirty="0" err="1">
                <a:latin typeface="Tahoma" pitchFamily="34" charset="0"/>
                <a:cs typeface="Tahoma" pitchFamily="34" charset="0"/>
              </a:rPr>
              <a:t>tìm</a:t>
            </a:r>
            <a:r>
              <a:rPr lang="en-US" altLang="en-US" b="1" i="1" u="sng" dirty="0">
                <a:latin typeface="Tahoma" pitchFamily="34" charset="0"/>
                <a:cs typeface="Tahoma" pitchFamily="34" charset="0"/>
              </a:rPr>
              <a:t> </a:t>
            </a:r>
            <a:r>
              <a:rPr lang="en-US" altLang="en-US" b="1" i="1" u="sng" dirty="0" err="1">
                <a:latin typeface="Tahoma" pitchFamily="34" charset="0"/>
                <a:cs typeface="Tahoma" pitchFamily="34" charset="0"/>
              </a:rPr>
              <a:t>hiểu</a:t>
            </a:r>
            <a:r>
              <a:rPr lang="en-US" altLang="en-US" b="1" i="1" u="sng" dirty="0">
                <a:latin typeface="Tahoma" pitchFamily="34" charset="0"/>
                <a:cs typeface="Tahoma" pitchFamily="34" charset="0"/>
              </a:rPr>
              <a:t> </a:t>
            </a:r>
            <a:r>
              <a:rPr lang="en-US" altLang="en-US" b="1" i="1" u="sng" dirty="0" err="1">
                <a:latin typeface="Tahoma" pitchFamily="34" charset="0"/>
                <a:cs typeface="Tahoma" pitchFamily="34" charset="0"/>
              </a:rPr>
              <a:t>trước</a:t>
            </a:r>
            <a:r>
              <a:rPr lang="en-US" altLang="en-US" b="1" i="1" u="sng" dirty="0">
                <a:latin typeface="Tahoma" pitchFamily="34" charset="0"/>
                <a:cs typeface="Tahoma" pitchFamily="34" charset="0"/>
              </a:rPr>
              <a:t> </a:t>
            </a:r>
            <a:r>
              <a:rPr lang="en-US" altLang="en-US" b="1" i="1" u="sng" dirty="0" err="1">
                <a:latin typeface="Tahoma" pitchFamily="34" charset="0"/>
                <a:cs typeface="Tahoma" pitchFamily="34" charset="0"/>
              </a:rPr>
              <a:t>lớp</a:t>
            </a:r>
            <a:r>
              <a:rPr lang="en-US" altLang="en-US" b="1" i="1" u="sng" dirty="0">
                <a:latin typeface="Tahoma" pitchFamily="34" charset="0"/>
                <a:cs typeface="Tahoma" pitchFamily="34" charset="0"/>
              </a:rPr>
              <a:t> </a:t>
            </a:r>
            <a:r>
              <a:rPr lang="en-US" altLang="en-US" b="1" i="1" dirty="0">
                <a:latin typeface="Tahoma" pitchFamily="34" charset="0"/>
                <a:cs typeface="Tahoma" pitchFamily="34" charset="0"/>
              </a:rPr>
              <a:t>(</a:t>
            </a:r>
            <a:r>
              <a:rPr lang="en-US" altLang="en-US" b="1" dirty="0" err="1">
                <a:latin typeface="Tahoma" pitchFamily="34" charset="0"/>
                <a:cs typeface="Tahoma" pitchFamily="34" charset="0"/>
              </a:rPr>
              <a:t>trưng</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bày</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tranh</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ảnh</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tư</a:t>
            </a:r>
            <a:r>
              <a:rPr lang="en-US" altLang="en-US" b="1" dirty="0">
                <a:latin typeface="Tahoma" pitchFamily="34" charset="0"/>
                <a:cs typeface="Tahoma" pitchFamily="34" charset="0"/>
              </a:rPr>
              <a:t> </a:t>
            </a:r>
          </a:p>
          <a:p>
            <a:pPr eaLnBrk="1" hangingPunct="1"/>
            <a:r>
              <a:rPr lang="en-US" altLang="en-US" b="1" dirty="0">
                <a:latin typeface="Tahoma" pitchFamily="34" charset="0"/>
                <a:cs typeface="Tahoma" pitchFamily="34" charset="0"/>
              </a:rPr>
              <a:t>        </a:t>
            </a:r>
            <a:r>
              <a:rPr lang="en-US" altLang="en-US" b="1" dirty="0" err="1">
                <a:latin typeface="Tahoma" pitchFamily="34" charset="0"/>
                <a:cs typeface="Tahoma" pitchFamily="34" charset="0"/>
              </a:rPr>
              <a:t>liệu</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số</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liệu</a:t>
            </a:r>
            <a:r>
              <a:rPr lang="en-US" altLang="en-US" b="1" dirty="0">
                <a:latin typeface="Tahoma" pitchFamily="34" charset="0"/>
                <a:cs typeface="Tahoma" pitchFamily="34" charset="0"/>
              </a:rPr>
              <a:t>,...)</a:t>
            </a:r>
          </a:p>
          <a:p>
            <a:pPr eaLnBrk="1" hangingPunct="1"/>
            <a:r>
              <a:rPr lang="en-US" altLang="en-US" b="1" i="1" u="sng" dirty="0" err="1">
                <a:latin typeface="Tahoma" pitchFamily="34" charset="0"/>
                <a:cs typeface="Tahoma" pitchFamily="34" charset="0"/>
              </a:rPr>
              <a:t>Bước</a:t>
            </a:r>
            <a:r>
              <a:rPr lang="en-US" altLang="en-US" b="1" i="1" u="sng" dirty="0">
                <a:latin typeface="Tahoma" pitchFamily="34" charset="0"/>
                <a:cs typeface="Tahoma" pitchFamily="34" charset="0"/>
              </a:rPr>
              <a:t> 4: </a:t>
            </a:r>
            <a:r>
              <a:rPr lang="en-US" altLang="en-US" b="1" i="1" u="sng" dirty="0" err="1">
                <a:latin typeface="Tahoma" pitchFamily="34" charset="0"/>
                <a:cs typeface="Tahoma" pitchFamily="34" charset="0"/>
              </a:rPr>
              <a:t>Phát</a:t>
            </a:r>
            <a:r>
              <a:rPr lang="en-US" altLang="en-US" b="1" i="1" u="sng" dirty="0">
                <a:latin typeface="Tahoma" pitchFamily="34" charset="0"/>
                <a:cs typeface="Tahoma" pitchFamily="34" charset="0"/>
              </a:rPr>
              <a:t> </a:t>
            </a:r>
            <a:r>
              <a:rPr lang="en-US" altLang="en-US" b="1" i="1" u="sng" dirty="0" err="1">
                <a:latin typeface="Tahoma" pitchFamily="34" charset="0"/>
                <a:cs typeface="Tahoma" pitchFamily="34" charset="0"/>
              </a:rPr>
              <a:t>huy</a:t>
            </a:r>
            <a:r>
              <a:rPr lang="en-US" altLang="en-US" b="1" i="1" u="sng" dirty="0">
                <a:latin typeface="Tahoma" pitchFamily="34" charset="0"/>
                <a:cs typeface="Tahoma" pitchFamily="34" charset="0"/>
              </a:rPr>
              <a:t> </a:t>
            </a:r>
            <a:r>
              <a:rPr lang="en-US" altLang="en-US" b="1" i="1" u="sng" dirty="0" err="1">
                <a:latin typeface="Tahoma" pitchFamily="34" charset="0"/>
                <a:cs typeface="Tahoma" pitchFamily="34" charset="0"/>
              </a:rPr>
              <a:t>kết</a:t>
            </a:r>
            <a:r>
              <a:rPr lang="en-US" altLang="en-US" b="1" i="1" u="sng" dirty="0">
                <a:latin typeface="Tahoma" pitchFamily="34" charset="0"/>
                <a:cs typeface="Tahoma" pitchFamily="34" charset="0"/>
              </a:rPr>
              <a:t> </a:t>
            </a:r>
            <a:r>
              <a:rPr lang="en-US" altLang="en-US" b="1" i="1" u="sng" dirty="0" err="1">
                <a:latin typeface="Tahoma" pitchFamily="34" charset="0"/>
                <a:cs typeface="Tahoma" pitchFamily="34" charset="0"/>
              </a:rPr>
              <a:t>quả</a:t>
            </a:r>
            <a:r>
              <a:rPr lang="en-US" altLang="en-US" b="1" i="1" u="sng" dirty="0">
                <a:latin typeface="Tahoma" pitchFamily="34" charset="0"/>
                <a:cs typeface="Tahoma" pitchFamily="34" charset="0"/>
              </a:rPr>
              <a:t> </a:t>
            </a:r>
            <a:r>
              <a:rPr lang="en-US" altLang="en-US" b="1" i="1" u="sng" dirty="0" err="1">
                <a:latin typeface="Tahoma" pitchFamily="34" charset="0"/>
                <a:cs typeface="Tahoma" pitchFamily="34" charset="0"/>
              </a:rPr>
              <a:t>tìm</a:t>
            </a:r>
            <a:r>
              <a:rPr lang="en-US" altLang="en-US" b="1" i="1" u="sng" dirty="0">
                <a:latin typeface="Tahoma" pitchFamily="34" charset="0"/>
                <a:cs typeface="Tahoma" pitchFamily="34" charset="0"/>
              </a:rPr>
              <a:t> </a:t>
            </a:r>
            <a:r>
              <a:rPr lang="en-US" altLang="en-US" b="1" i="1" u="sng" dirty="0" err="1">
                <a:latin typeface="Tahoma" pitchFamily="34" charset="0"/>
                <a:cs typeface="Tahoma" pitchFamily="34" charset="0"/>
              </a:rPr>
              <a:t>hiểu</a:t>
            </a:r>
            <a:r>
              <a:rPr lang="en-US" altLang="en-US" b="1" i="1" u="sng" dirty="0">
                <a:latin typeface="Tahoma" pitchFamily="34" charset="0"/>
                <a:cs typeface="Tahoma" pitchFamily="34" charset="0"/>
              </a:rPr>
              <a:t> ATGT ĐB </a:t>
            </a:r>
            <a:r>
              <a:rPr lang="en-US" altLang="en-US" b="1" i="1" u="sng" dirty="0" err="1">
                <a:latin typeface="Tahoma" pitchFamily="34" charset="0"/>
                <a:cs typeface="Tahoma" pitchFamily="34" charset="0"/>
              </a:rPr>
              <a:t>tại</a:t>
            </a:r>
            <a:r>
              <a:rPr lang="en-US" altLang="en-US" b="1" i="1" u="sng" dirty="0">
                <a:latin typeface="Tahoma" pitchFamily="34" charset="0"/>
                <a:cs typeface="Tahoma" pitchFamily="34" charset="0"/>
              </a:rPr>
              <a:t> </a:t>
            </a:r>
            <a:r>
              <a:rPr lang="en-US" altLang="en-US" b="1" i="1" u="sng" dirty="0" err="1">
                <a:latin typeface="Tahoma" pitchFamily="34" charset="0"/>
                <a:cs typeface="Tahoma" pitchFamily="34" charset="0"/>
              </a:rPr>
              <a:t>địa</a:t>
            </a:r>
            <a:r>
              <a:rPr lang="en-US" altLang="en-US" b="1" i="1" u="sng" dirty="0">
                <a:latin typeface="Tahoma" pitchFamily="34" charset="0"/>
                <a:cs typeface="Tahoma" pitchFamily="34" charset="0"/>
              </a:rPr>
              <a:t> </a:t>
            </a:r>
            <a:r>
              <a:rPr lang="en-US" altLang="en-US" b="1" i="1" u="sng" dirty="0" err="1">
                <a:latin typeface="Tahoma" pitchFamily="34" charset="0"/>
                <a:cs typeface="Tahoma" pitchFamily="34" charset="0"/>
              </a:rPr>
              <a:t>phương</a:t>
            </a:r>
            <a:r>
              <a:rPr lang="en-US" altLang="en-US" b="1" i="1" u="sng" dirty="0">
                <a:latin typeface="Tahoma" pitchFamily="34" charset="0"/>
                <a:cs typeface="Tahoma" pitchFamily="34" charset="0"/>
              </a:rPr>
              <a:t> </a:t>
            </a:r>
          </a:p>
          <a:p>
            <a:pPr eaLnBrk="1" hangingPunct="1"/>
            <a:r>
              <a:rPr lang="en-US" altLang="en-US" b="1" dirty="0">
                <a:latin typeface="Tahoma" pitchFamily="34" charset="0"/>
                <a:cs typeface="Tahoma" pitchFamily="34" charset="0"/>
              </a:rPr>
              <a:t>      </a:t>
            </a:r>
            <a:r>
              <a:rPr lang="en-US" altLang="en-US" b="1" dirty="0" err="1">
                <a:latin typeface="Tahoma" pitchFamily="34" charset="0"/>
                <a:cs typeface="Tahoma" pitchFamily="34" charset="0"/>
              </a:rPr>
              <a:t>Tổ</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chức</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báo</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cáo</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kết</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quả</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trong</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toàn</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trường</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Báo</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cáo</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với</a:t>
            </a:r>
            <a:r>
              <a:rPr lang="en-US" altLang="en-US" b="1" dirty="0">
                <a:latin typeface="Tahoma" pitchFamily="34" charset="0"/>
                <a:cs typeface="Tahoma" pitchFamily="34" charset="0"/>
              </a:rPr>
              <a:t> ban </a:t>
            </a:r>
            <a:r>
              <a:rPr lang="en-US" altLang="en-US" b="1" dirty="0" err="1">
                <a:latin typeface="Tahoma" pitchFamily="34" charset="0"/>
                <a:cs typeface="Tahoma" pitchFamily="34" charset="0"/>
              </a:rPr>
              <a:t>giám</a:t>
            </a:r>
            <a:r>
              <a:rPr lang="en-US" altLang="en-US" b="1" dirty="0">
                <a:latin typeface="Tahoma" pitchFamily="34" charset="0"/>
                <a:cs typeface="Tahoma" pitchFamily="34" charset="0"/>
              </a:rPr>
              <a:t> </a:t>
            </a:r>
          </a:p>
          <a:p>
            <a:pPr eaLnBrk="1" hangingPunct="1"/>
            <a:r>
              <a:rPr lang="en-US" altLang="en-US" b="1" dirty="0">
                <a:latin typeface="Tahoma" pitchFamily="34" charset="0"/>
                <a:cs typeface="Tahoma" pitchFamily="34" charset="0"/>
              </a:rPr>
              <a:t>      </a:t>
            </a:r>
            <a:r>
              <a:rPr lang="en-US" altLang="en-US" b="1" dirty="0" err="1">
                <a:latin typeface="Tahoma" pitchFamily="34" charset="0"/>
                <a:cs typeface="Tahoma" pitchFamily="34" charset="0"/>
              </a:rPr>
              <a:t>hiệu</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nhà</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trường</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với</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cán</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bộ</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địa</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phương</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về</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tình</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hình</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trật</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tự</a:t>
            </a:r>
            <a:r>
              <a:rPr lang="en-US" altLang="en-US" b="1" dirty="0">
                <a:latin typeface="Tahoma" pitchFamily="34" charset="0"/>
                <a:cs typeface="Tahoma" pitchFamily="34" charset="0"/>
              </a:rPr>
              <a:t> ATGTĐB</a:t>
            </a:r>
          </a:p>
          <a:p>
            <a:pPr eaLnBrk="1" hangingPunct="1"/>
            <a:r>
              <a:rPr lang="en-US" altLang="en-US" b="1" dirty="0">
                <a:latin typeface="Tahoma" pitchFamily="34" charset="0"/>
                <a:cs typeface="Tahoma" pitchFamily="34" charset="0"/>
              </a:rPr>
              <a:t>      </a:t>
            </a:r>
            <a:r>
              <a:rPr lang="en-US" altLang="en-US" b="1" dirty="0" err="1">
                <a:latin typeface="Tahoma" pitchFamily="34" charset="0"/>
                <a:cs typeface="Tahoma" pitchFamily="34" charset="0"/>
              </a:rPr>
              <a:t>và</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những</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đề</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xuất</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của</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dự</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án</a:t>
            </a:r>
            <a:r>
              <a:rPr lang="en-US" altLang="en-US" b="1" dirty="0">
                <a:latin typeface="Tahoma" pitchFamily="34" charset="0"/>
                <a:cs typeface="Tahoma" pitchFamily="34" charset="0"/>
              </a:rPr>
              <a:t>.</a:t>
            </a:r>
          </a:p>
          <a:p>
            <a:pPr eaLnBrk="1" hangingPunct="1">
              <a:lnSpc>
                <a:spcPct val="150000"/>
              </a:lnSpc>
            </a:pPr>
            <a:endParaRPr lang="en-US" altLang="en-US" b="1" dirty="0">
              <a:latin typeface="Tahoma" pitchFamily="34" charset="0"/>
              <a:cs typeface="Tahoma" pitchFamily="34" charset="0"/>
            </a:endParaRPr>
          </a:p>
        </p:txBody>
      </p:sp>
      <p:sp>
        <p:nvSpPr>
          <p:cNvPr id="66563" name="Slide Number Placeholder 5"/>
          <p:cNvSpPr>
            <a:spLocks noGrp="1"/>
          </p:cNvSpPr>
          <p:nvPr>
            <p:ph type="sldNum" sz="quarter" idx="12"/>
          </p:nvPr>
        </p:nvSpPr>
        <p:spPr bwMode="auto">
          <a:noFill/>
          <a:ln>
            <a:miter lim="800000"/>
            <a:headEnd/>
            <a:tailEnd/>
          </a:ln>
        </p:spPr>
        <p:txBody>
          <a:bodyPr/>
          <a:lstStyle/>
          <a:p>
            <a:fld id="{F08B901E-0A5E-42A7-8317-0051C126C495}" type="slidenum">
              <a:rPr lang="en-US" altLang="en-US"/>
              <a:pPr/>
              <a:t>23</a:t>
            </a:fld>
            <a:endParaRPr lang="en-US" altLang="en-US"/>
          </a:p>
        </p:txBody>
      </p:sp>
      <p:sp>
        <p:nvSpPr>
          <p:cNvPr id="66564" name="TextBox 3"/>
          <p:cNvSpPr txBox="1">
            <a:spLocks noChangeArrowheads="1"/>
          </p:cNvSpPr>
          <p:nvPr/>
        </p:nvSpPr>
        <p:spPr bwMode="auto">
          <a:xfrm>
            <a:off x="963613" y="41275"/>
            <a:ext cx="5894387" cy="430213"/>
          </a:xfrm>
          <a:prstGeom prst="rect">
            <a:avLst/>
          </a:prstGeom>
          <a:noFill/>
          <a:ln w="9525">
            <a:noFill/>
            <a:miter lim="800000"/>
            <a:headEnd/>
            <a:tailEnd/>
          </a:ln>
        </p:spPr>
        <p:txBody>
          <a:bodyPr>
            <a:spAutoFit/>
          </a:bodyPr>
          <a:lstStyle/>
          <a:p>
            <a:pPr eaLnBrk="1" hangingPunct="1"/>
            <a:r>
              <a:rPr lang="en-US" altLang="en-US" sz="2200" b="1">
                <a:latin typeface="Tahoma" pitchFamily="34" charset="0"/>
                <a:cs typeface="Tahoma" pitchFamily="34" charset="0"/>
              </a:rPr>
              <a:t>3. Luyện tập tình huống và vận dụng:</a:t>
            </a:r>
          </a:p>
        </p:txBody>
      </p:sp>
      <p:sp>
        <p:nvSpPr>
          <p:cNvPr id="6" name="Rectangle 5"/>
          <p:cNvSpPr>
            <a:spLocks noChangeArrowheads="1"/>
          </p:cNvSpPr>
          <p:nvPr/>
        </p:nvSpPr>
        <p:spPr bwMode="auto">
          <a:xfrm>
            <a:off x="152400" y="762000"/>
            <a:ext cx="9144000" cy="646331"/>
          </a:xfrm>
          <a:prstGeom prst="rect">
            <a:avLst/>
          </a:prstGeom>
          <a:noFill/>
          <a:ln w="9525">
            <a:noFill/>
            <a:miter lim="800000"/>
            <a:headEnd/>
            <a:tailEnd/>
          </a:ln>
        </p:spPr>
        <p:txBody>
          <a:bodyPr>
            <a:spAutoFit/>
          </a:bodyPr>
          <a:lstStyle/>
          <a:p>
            <a:pPr eaLnBrk="1" hangingPunct="1"/>
            <a:r>
              <a:rPr lang="en-US" altLang="en-US" b="1" u="sng" dirty="0">
                <a:solidFill>
                  <a:srgbClr val="215968"/>
                </a:solidFill>
                <a:latin typeface="Tahoma" pitchFamily="34" charset="0"/>
                <a:cs typeface="Tahoma" pitchFamily="34" charset="0"/>
              </a:rPr>
              <a:t>5) </a:t>
            </a:r>
            <a:r>
              <a:rPr lang="en-US" altLang="en-US" b="1" u="sng" dirty="0" err="1">
                <a:solidFill>
                  <a:srgbClr val="215968"/>
                </a:solidFill>
                <a:latin typeface="Tahoma" pitchFamily="34" charset="0"/>
                <a:cs typeface="Tahoma" pitchFamily="34" charset="0"/>
              </a:rPr>
              <a:t>Vận</a:t>
            </a:r>
            <a:r>
              <a:rPr lang="en-US" altLang="en-US" b="1" u="sng" dirty="0">
                <a:solidFill>
                  <a:srgbClr val="215968"/>
                </a:solidFill>
                <a:latin typeface="Tahoma" pitchFamily="34" charset="0"/>
                <a:cs typeface="Tahoma" pitchFamily="34" charset="0"/>
              </a:rPr>
              <a:t> </a:t>
            </a:r>
            <a:r>
              <a:rPr lang="en-US" altLang="en-US" b="1" u="sng" dirty="0" err="1">
                <a:solidFill>
                  <a:srgbClr val="215968"/>
                </a:solidFill>
                <a:latin typeface="Tahoma" pitchFamily="34" charset="0"/>
                <a:cs typeface="Tahoma" pitchFamily="34" charset="0"/>
              </a:rPr>
              <a:t>dụng</a:t>
            </a:r>
            <a:r>
              <a:rPr lang="en-US" altLang="en-US" b="1" u="sng" dirty="0">
                <a:solidFill>
                  <a:srgbClr val="215968"/>
                </a:solidFill>
                <a:latin typeface="Tahoma" pitchFamily="34" charset="0"/>
                <a:cs typeface="Tahoma" pitchFamily="34" charset="0"/>
              </a:rPr>
              <a:t> </a:t>
            </a:r>
            <a:r>
              <a:rPr lang="en-US" altLang="en-US" b="1" u="sng" dirty="0" err="1">
                <a:solidFill>
                  <a:srgbClr val="215968"/>
                </a:solidFill>
                <a:latin typeface="Tahoma" pitchFamily="34" charset="0"/>
                <a:cs typeface="Tahoma" pitchFamily="34" charset="0"/>
              </a:rPr>
              <a:t>thực</a:t>
            </a:r>
            <a:r>
              <a:rPr lang="en-US" altLang="en-US" b="1" u="sng" dirty="0">
                <a:solidFill>
                  <a:srgbClr val="215968"/>
                </a:solidFill>
                <a:latin typeface="Tahoma" pitchFamily="34" charset="0"/>
                <a:cs typeface="Tahoma" pitchFamily="34" charset="0"/>
              </a:rPr>
              <a:t> </a:t>
            </a:r>
            <a:r>
              <a:rPr lang="en-US" altLang="en-US" b="1" u="sng" dirty="0" err="1">
                <a:solidFill>
                  <a:srgbClr val="215968"/>
                </a:solidFill>
                <a:latin typeface="Tahoma" pitchFamily="34" charset="0"/>
                <a:cs typeface="Tahoma" pitchFamily="34" charset="0"/>
              </a:rPr>
              <a:t>hiện</a:t>
            </a:r>
            <a:r>
              <a:rPr lang="en-US" altLang="en-US" b="1" u="sng" dirty="0">
                <a:solidFill>
                  <a:srgbClr val="215968"/>
                </a:solidFill>
                <a:latin typeface="Tahoma" pitchFamily="34" charset="0"/>
                <a:cs typeface="Tahoma" pitchFamily="34" charset="0"/>
              </a:rPr>
              <a:t> </a:t>
            </a:r>
            <a:r>
              <a:rPr lang="en-US" altLang="en-US" b="1" u="sng" dirty="0" err="1">
                <a:solidFill>
                  <a:srgbClr val="215968"/>
                </a:solidFill>
                <a:latin typeface="Tahoma" pitchFamily="34" charset="0"/>
                <a:cs typeface="Tahoma" pitchFamily="34" charset="0"/>
              </a:rPr>
              <a:t>dự</a:t>
            </a:r>
            <a:r>
              <a:rPr lang="en-US" altLang="en-US" b="1" u="sng" dirty="0">
                <a:solidFill>
                  <a:srgbClr val="215968"/>
                </a:solidFill>
                <a:latin typeface="Tahoma" pitchFamily="34" charset="0"/>
                <a:cs typeface="Tahoma" pitchFamily="34" charset="0"/>
              </a:rPr>
              <a:t> </a:t>
            </a:r>
            <a:r>
              <a:rPr lang="en-US" altLang="en-US" b="1" u="sng" dirty="0" err="1">
                <a:solidFill>
                  <a:srgbClr val="215968"/>
                </a:solidFill>
                <a:latin typeface="Tahoma" pitchFamily="34" charset="0"/>
                <a:cs typeface="Tahoma" pitchFamily="34" charset="0"/>
              </a:rPr>
              <a:t>án</a:t>
            </a:r>
            <a:r>
              <a:rPr lang="en-US" altLang="en-US" b="1" u="sng" dirty="0">
                <a:solidFill>
                  <a:srgbClr val="215968"/>
                </a:solidFill>
                <a:latin typeface="Tahoma" pitchFamily="34" charset="0"/>
                <a:cs typeface="Tahoma" pitchFamily="34" charset="0"/>
              </a:rPr>
              <a:t> </a:t>
            </a:r>
            <a:r>
              <a:rPr lang="en-US" altLang="en-US" b="1" u="sng" dirty="0" err="1">
                <a:solidFill>
                  <a:srgbClr val="215968"/>
                </a:solidFill>
                <a:latin typeface="Tahoma" pitchFamily="34" charset="0"/>
                <a:cs typeface="Tahoma" pitchFamily="34" charset="0"/>
              </a:rPr>
              <a:t>tìm</a:t>
            </a:r>
            <a:r>
              <a:rPr lang="en-US" altLang="en-US" b="1" u="sng" dirty="0">
                <a:solidFill>
                  <a:srgbClr val="215968"/>
                </a:solidFill>
                <a:latin typeface="Tahoma" pitchFamily="34" charset="0"/>
                <a:cs typeface="Tahoma" pitchFamily="34" charset="0"/>
              </a:rPr>
              <a:t> </a:t>
            </a:r>
            <a:r>
              <a:rPr lang="en-US" altLang="en-US" b="1" u="sng" dirty="0" err="1">
                <a:solidFill>
                  <a:srgbClr val="215968"/>
                </a:solidFill>
                <a:latin typeface="Tahoma" pitchFamily="34" charset="0"/>
                <a:cs typeface="Tahoma" pitchFamily="34" charset="0"/>
              </a:rPr>
              <a:t>hiểu</a:t>
            </a:r>
            <a:r>
              <a:rPr lang="en-US" altLang="en-US" b="1" u="sng" dirty="0">
                <a:solidFill>
                  <a:srgbClr val="215968"/>
                </a:solidFill>
                <a:latin typeface="Tahoma" pitchFamily="34" charset="0"/>
                <a:cs typeface="Tahoma" pitchFamily="34" charset="0"/>
              </a:rPr>
              <a:t> </a:t>
            </a:r>
            <a:r>
              <a:rPr lang="en-US" altLang="en-US" b="1" u="sng" dirty="0" err="1">
                <a:solidFill>
                  <a:srgbClr val="215968"/>
                </a:solidFill>
                <a:latin typeface="Tahoma" pitchFamily="34" charset="0"/>
                <a:cs typeface="Tahoma" pitchFamily="34" charset="0"/>
              </a:rPr>
              <a:t>tình</a:t>
            </a:r>
            <a:r>
              <a:rPr lang="en-US" altLang="en-US" b="1" u="sng" dirty="0">
                <a:solidFill>
                  <a:srgbClr val="215968"/>
                </a:solidFill>
                <a:latin typeface="Tahoma" pitchFamily="34" charset="0"/>
                <a:cs typeface="Tahoma" pitchFamily="34" charset="0"/>
              </a:rPr>
              <a:t> </a:t>
            </a:r>
            <a:r>
              <a:rPr lang="en-US" altLang="en-US" b="1" u="sng" dirty="0" err="1">
                <a:solidFill>
                  <a:srgbClr val="215968"/>
                </a:solidFill>
                <a:latin typeface="Tahoma" pitchFamily="34" charset="0"/>
                <a:cs typeface="Tahoma" pitchFamily="34" charset="0"/>
              </a:rPr>
              <a:t>hình</a:t>
            </a:r>
            <a:r>
              <a:rPr lang="en-US" altLang="en-US" b="1" u="sng" dirty="0">
                <a:solidFill>
                  <a:srgbClr val="215968"/>
                </a:solidFill>
                <a:latin typeface="Tahoma" pitchFamily="34" charset="0"/>
                <a:cs typeface="Tahoma" pitchFamily="34" charset="0"/>
              </a:rPr>
              <a:t> </a:t>
            </a:r>
            <a:r>
              <a:rPr lang="en-US" altLang="en-US" b="1" u="sng" dirty="0" err="1">
                <a:solidFill>
                  <a:srgbClr val="215968"/>
                </a:solidFill>
                <a:latin typeface="Tahoma" pitchFamily="34" charset="0"/>
                <a:cs typeface="Tahoma" pitchFamily="34" charset="0"/>
              </a:rPr>
              <a:t>trật</a:t>
            </a:r>
            <a:r>
              <a:rPr lang="en-US" altLang="en-US" b="1" u="sng" dirty="0">
                <a:solidFill>
                  <a:srgbClr val="215968"/>
                </a:solidFill>
                <a:latin typeface="Tahoma" pitchFamily="34" charset="0"/>
                <a:cs typeface="Tahoma" pitchFamily="34" charset="0"/>
              </a:rPr>
              <a:t> </a:t>
            </a:r>
            <a:r>
              <a:rPr lang="en-US" altLang="en-US" b="1" u="sng" dirty="0" err="1">
                <a:solidFill>
                  <a:srgbClr val="215968"/>
                </a:solidFill>
                <a:latin typeface="Tahoma" pitchFamily="34" charset="0"/>
                <a:cs typeface="Tahoma" pitchFamily="34" charset="0"/>
              </a:rPr>
              <a:t>tự</a:t>
            </a:r>
            <a:r>
              <a:rPr lang="en-US" altLang="en-US" b="1" u="sng" dirty="0">
                <a:solidFill>
                  <a:srgbClr val="215968"/>
                </a:solidFill>
                <a:latin typeface="Tahoma" pitchFamily="34" charset="0"/>
                <a:cs typeface="Tahoma" pitchFamily="34" charset="0"/>
              </a:rPr>
              <a:t> </a:t>
            </a:r>
            <a:r>
              <a:rPr lang="en-US" altLang="en-US" b="1" u="sng" dirty="0" smtClean="0">
                <a:solidFill>
                  <a:srgbClr val="215968"/>
                </a:solidFill>
                <a:latin typeface="Tahoma" pitchFamily="34" charset="0"/>
                <a:cs typeface="Tahoma" pitchFamily="34" charset="0"/>
              </a:rPr>
              <a:t>an </a:t>
            </a:r>
            <a:r>
              <a:rPr lang="en-US" altLang="en-US" b="1" u="sng" dirty="0" err="1" smtClean="0">
                <a:solidFill>
                  <a:srgbClr val="215968"/>
                </a:solidFill>
                <a:latin typeface="Tahoma" pitchFamily="34" charset="0"/>
                <a:cs typeface="Tahoma" pitchFamily="34" charset="0"/>
              </a:rPr>
              <a:t>toàn</a:t>
            </a:r>
            <a:r>
              <a:rPr lang="en-US" altLang="en-US" b="1" u="sng" dirty="0" smtClean="0">
                <a:solidFill>
                  <a:srgbClr val="215968"/>
                </a:solidFill>
                <a:latin typeface="Tahoma" pitchFamily="34" charset="0"/>
                <a:cs typeface="Tahoma" pitchFamily="34" charset="0"/>
              </a:rPr>
              <a:t> </a:t>
            </a:r>
            <a:r>
              <a:rPr lang="en-US" altLang="en-US" b="1" u="sng" dirty="0" err="1" smtClean="0">
                <a:solidFill>
                  <a:srgbClr val="215968"/>
                </a:solidFill>
                <a:latin typeface="Tahoma" pitchFamily="34" charset="0"/>
                <a:cs typeface="Tahoma" pitchFamily="34" charset="0"/>
              </a:rPr>
              <a:t>giao</a:t>
            </a:r>
            <a:r>
              <a:rPr lang="en-US" altLang="en-US" b="1" u="sng" dirty="0" smtClean="0">
                <a:solidFill>
                  <a:srgbClr val="215968"/>
                </a:solidFill>
                <a:latin typeface="Tahoma" pitchFamily="34" charset="0"/>
                <a:cs typeface="Tahoma" pitchFamily="34" charset="0"/>
              </a:rPr>
              <a:t> </a:t>
            </a:r>
            <a:r>
              <a:rPr lang="en-US" altLang="en-US" b="1" u="sng" dirty="0" err="1" smtClean="0">
                <a:solidFill>
                  <a:srgbClr val="215968"/>
                </a:solidFill>
                <a:latin typeface="Tahoma" pitchFamily="34" charset="0"/>
                <a:cs typeface="Tahoma" pitchFamily="34" charset="0"/>
              </a:rPr>
              <a:t>thông</a:t>
            </a:r>
            <a:r>
              <a:rPr lang="en-US" altLang="en-US" b="1" u="sng" dirty="0" smtClean="0">
                <a:solidFill>
                  <a:srgbClr val="215968"/>
                </a:solidFill>
                <a:latin typeface="Tahoma" pitchFamily="34" charset="0"/>
                <a:cs typeface="Tahoma" pitchFamily="34" charset="0"/>
              </a:rPr>
              <a:t> </a:t>
            </a:r>
            <a:r>
              <a:rPr lang="en-US" altLang="en-US" b="1" u="sng" dirty="0" err="1">
                <a:solidFill>
                  <a:srgbClr val="215968"/>
                </a:solidFill>
                <a:latin typeface="Tahoma" pitchFamily="34" charset="0"/>
                <a:cs typeface="Tahoma" pitchFamily="34" charset="0"/>
              </a:rPr>
              <a:t>tại</a:t>
            </a:r>
            <a:r>
              <a:rPr lang="en-US" altLang="en-US" b="1" u="sng" dirty="0">
                <a:solidFill>
                  <a:srgbClr val="215968"/>
                </a:solidFill>
                <a:latin typeface="Tahoma" pitchFamily="34" charset="0"/>
                <a:cs typeface="Tahoma" pitchFamily="34" charset="0"/>
              </a:rPr>
              <a:t> </a:t>
            </a:r>
            <a:r>
              <a:rPr lang="en-US" altLang="en-US" b="1" u="sng" dirty="0" err="1">
                <a:solidFill>
                  <a:srgbClr val="215968"/>
                </a:solidFill>
                <a:latin typeface="Tahoma" pitchFamily="34" charset="0"/>
                <a:cs typeface="Tahoma" pitchFamily="34" charset="0"/>
              </a:rPr>
              <a:t>địa</a:t>
            </a:r>
            <a:r>
              <a:rPr lang="en-US" altLang="en-US" b="1" u="sng" dirty="0">
                <a:solidFill>
                  <a:srgbClr val="215968"/>
                </a:solidFill>
                <a:latin typeface="Tahoma" pitchFamily="34" charset="0"/>
                <a:cs typeface="Tahoma" pitchFamily="34" charset="0"/>
              </a:rPr>
              <a:t> </a:t>
            </a:r>
            <a:r>
              <a:rPr lang="en-US" altLang="en-US" b="1" u="sng" dirty="0" err="1">
                <a:solidFill>
                  <a:srgbClr val="215968"/>
                </a:solidFill>
                <a:latin typeface="Tahoma" pitchFamily="34" charset="0"/>
                <a:cs typeface="Tahoma" pitchFamily="34" charset="0"/>
              </a:rPr>
              <a:t>phương</a:t>
            </a:r>
            <a:r>
              <a:rPr lang="en-US" altLang="en-US" b="1" u="sng" dirty="0">
                <a:solidFill>
                  <a:srgbClr val="215968"/>
                </a:solidFill>
                <a:latin typeface="Tahoma" pitchFamily="34" charset="0"/>
                <a:cs typeface="Tahoma" pitchFamily="34" charset="0"/>
              </a:rPr>
              <a:t>:</a:t>
            </a:r>
          </a:p>
        </p:txBody>
      </p:sp>
    </p:spTree>
    <p:extLst>
      <p:ext uri="{BB962C8B-B14F-4D97-AF65-F5344CB8AC3E}">
        <p14:creationId xmlns:p14="http://schemas.microsoft.com/office/powerpoint/2010/main" val="8020496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wipe(down)">
                                      <p:cBhvr>
                                        <p:cTn id="12" dur="500"/>
                                        <p:tgtEl>
                                          <p:spTgt spid="5">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down)">
                                      <p:cBhvr>
                                        <p:cTn id="15" dur="500"/>
                                        <p:tgtEl>
                                          <p:spTgt spid="5">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wipe(down)">
                                      <p:cBhvr>
                                        <p:cTn id="18" dur="500"/>
                                        <p:tgtEl>
                                          <p:spTgt spid="5">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wipe(down)">
                                      <p:cBhvr>
                                        <p:cTn id="21" dur="500"/>
                                        <p:tgtEl>
                                          <p:spTgt spid="5">
                                            <p:txEl>
                                              <p:pRg st="3" end="3"/>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wipe(down)">
                                      <p:cBhvr>
                                        <p:cTn id="24" dur="500"/>
                                        <p:tgtEl>
                                          <p:spTgt spid="5">
                                            <p:txEl>
                                              <p:pRg st="4" end="4"/>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down)">
                                      <p:cBhvr>
                                        <p:cTn id="27" dur="500"/>
                                        <p:tgtEl>
                                          <p:spTgt spid="5">
                                            <p:txEl>
                                              <p:pRg st="5" end="5"/>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wipe(down)">
                                      <p:cBhvr>
                                        <p:cTn id="30" dur="500"/>
                                        <p:tgtEl>
                                          <p:spTgt spid="5">
                                            <p:txEl>
                                              <p:pRg st="6" end="6"/>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animEffect transition="in" filter="wipe(down)">
                                      <p:cBhvr>
                                        <p:cTn id="33" dur="500"/>
                                        <p:tgtEl>
                                          <p:spTgt spid="5">
                                            <p:txEl>
                                              <p:pRg st="7" end="7"/>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5">
                                            <p:txEl>
                                              <p:pRg st="8" end="8"/>
                                            </p:txEl>
                                          </p:spTgt>
                                        </p:tgtEl>
                                        <p:attrNameLst>
                                          <p:attrName>style.visibility</p:attrName>
                                        </p:attrNameLst>
                                      </p:cBhvr>
                                      <p:to>
                                        <p:strVal val="visible"/>
                                      </p:to>
                                    </p:set>
                                    <p:animEffect transition="in" filter="wipe(down)">
                                      <p:cBhvr>
                                        <p:cTn id="36" dur="500"/>
                                        <p:tgtEl>
                                          <p:spTgt spid="5">
                                            <p:txEl>
                                              <p:pRg st="8" end="8"/>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animEffect transition="in" filter="wipe(down)">
                                      <p:cBhvr>
                                        <p:cTn id="39" dur="500"/>
                                        <p:tgtEl>
                                          <p:spTgt spid="5">
                                            <p:txEl>
                                              <p:pRg st="9" end="9"/>
                                            </p:tx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5">
                                            <p:txEl>
                                              <p:pRg st="10" end="10"/>
                                            </p:txEl>
                                          </p:spTgt>
                                        </p:tgtEl>
                                        <p:attrNameLst>
                                          <p:attrName>style.visibility</p:attrName>
                                        </p:attrNameLst>
                                      </p:cBhvr>
                                      <p:to>
                                        <p:strVal val="visible"/>
                                      </p:to>
                                    </p:set>
                                    <p:animEffect transition="in" filter="wipe(down)">
                                      <p:cBhvr>
                                        <p:cTn id="42" dur="500"/>
                                        <p:tgtEl>
                                          <p:spTgt spid="5">
                                            <p:txEl>
                                              <p:pRg st="10" end="10"/>
                                            </p:txEl>
                                          </p:spTgt>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5">
                                            <p:txEl>
                                              <p:pRg st="11" end="11"/>
                                            </p:txEl>
                                          </p:spTgt>
                                        </p:tgtEl>
                                        <p:attrNameLst>
                                          <p:attrName>style.visibility</p:attrName>
                                        </p:attrNameLst>
                                      </p:cBhvr>
                                      <p:to>
                                        <p:strVal val="visible"/>
                                      </p:to>
                                    </p:set>
                                    <p:animEffect transition="in" filter="wipe(down)">
                                      <p:cBhvr>
                                        <p:cTn id="45" dur="500"/>
                                        <p:tgtEl>
                                          <p:spTgt spid="5">
                                            <p:txEl>
                                              <p:pRg st="11" end="11"/>
                                            </p:txEl>
                                          </p:spTgt>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5">
                                            <p:txEl>
                                              <p:pRg st="12" end="12"/>
                                            </p:txEl>
                                          </p:spTgt>
                                        </p:tgtEl>
                                        <p:attrNameLst>
                                          <p:attrName>style.visibility</p:attrName>
                                        </p:attrNameLst>
                                      </p:cBhvr>
                                      <p:to>
                                        <p:strVal val="visible"/>
                                      </p:to>
                                    </p:set>
                                    <p:animEffect transition="in" filter="wipe(down)">
                                      <p:cBhvr>
                                        <p:cTn id="48" dur="500"/>
                                        <p:tgtEl>
                                          <p:spTgt spid="5">
                                            <p:txEl>
                                              <p:pRg st="12" end="12"/>
                                            </p:txEl>
                                          </p:spTgt>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5">
                                            <p:txEl>
                                              <p:pRg st="13" end="13"/>
                                            </p:txEl>
                                          </p:spTgt>
                                        </p:tgtEl>
                                        <p:attrNameLst>
                                          <p:attrName>style.visibility</p:attrName>
                                        </p:attrNameLst>
                                      </p:cBhvr>
                                      <p:to>
                                        <p:strVal val="visible"/>
                                      </p:to>
                                    </p:set>
                                    <p:animEffect transition="in" filter="wipe(down)">
                                      <p:cBhvr>
                                        <p:cTn id="51" dur="500"/>
                                        <p:tgtEl>
                                          <p:spTgt spid="5">
                                            <p:txEl>
                                              <p:pRg st="13" end="13"/>
                                            </p:txEl>
                                          </p:spTgt>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5">
                                            <p:txEl>
                                              <p:pRg st="14" end="14"/>
                                            </p:txEl>
                                          </p:spTgt>
                                        </p:tgtEl>
                                        <p:attrNameLst>
                                          <p:attrName>style.visibility</p:attrName>
                                        </p:attrNameLst>
                                      </p:cBhvr>
                                      <p:to>
                                        <p:strVal val="visible"/>
                                      </p:to>
                                    </p:set>
                                    <p:animEffect transition="in" filter="wipe(down)">
                                      <p:cBhvr>
                                        <p:cTn id="54" dur="500"/>
                                        <p:tgtEl>
                                          <p:spTgt spid="5">
                                            <p:txEl>
                                              <p:pRg st="14" end="14"/>
                                            </p:txEl>
                                          </p:spTgt>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5">
                                            <p:txEl>
                                              <p:pRg st="15" end="15"/>
                                            </p:txEl>
                                          </p:spTgt>
                                        </p:tgtEl>
                                        <p:attrNameLst>
                                          <p:attrName>style.visibility</p:attrName>
                                        </p:attrNameLst>
                                      </p:cBhvr>
                                      <p:to>
                                        <p:strVal val="visible"/>
                                      </p:to>
                                    </p:set>
                                    <p:animEffect transition="in" filter="wipe(down)">
                                      <p:cBhvr>
                                        <p:cTn id="57" dur="500"/>
                                        <p:tgtEl>
                                          <p:spTgt spid="5">
                                            <p:txEl>
                                              <p:pRg st="15" end="15"/>
                                            </p:txEl>
                                          </p:spTgt>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5">
                                            <p:txEl>
                                              <p:pRg st="16" end="16"/>
                                            </p:txEl>
                                          </p:spTgt>
                                        </p:tgtEl>
                                        <p:attrNameLst>
                                          <p:attrName>style.visibility</p:attrName>
                                        </p:attrNameLst>
                                      </p:cBhvr>
                                      <p:to>
                                        <p:strVal val="visible"/>
                                      </p:to>
                                    </p:set>
                                    <p:animEffect transition="in" filter="wipe(down)">
                                      <p:cBhvr>
                                        <p:cTn id="60" dur="500"/>
                                        <p:tgtEl>
                                          <p:spTgt spid="5">
                                            <p:txEl>
                                              <p:pRg st="16" end="16"/>
                                            </p:txEl>
                                          </p:spTgt>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5">
                                            <p:txEl>
                                              <p:pRg st="17" end="17"/>
                                            </p:txEl>
                                          </p:spTgt>
                                        </p:tgtEl>
                                        <p:attrNameLst>
                                          <p:attrName>style.visibility</p:attrName>
                                        </p:attrNameLst>
                                      </p:cBhvr>
                                      <p:to>
                                        <p:strVal val="visible"/>
                                      </p:to>
                                    </p:set>
                                    <p:animEffect transition="in" filter="wipe(down)">
                                      <p:cBhvr>
                                        <p:cTn id="63" dur="500"/>
                                        <p:tgtEl>
                                          <p:spTgt spid="5">
                                            <p:txEl>
                                              <p:pRg st="17" end="17"/>
                                            </p:txEl>
                                          </p:spTgt>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5">
                                            <p:txEl>
                                              <p:pRg st="18" end="18"/>
                                            </p:txEl>
                                          </p:spTgt>
                                        </p:tgtEl>
                                        <p:attrNameLst>
                                          <p:attrName>style.visibility</p:attrName>
                                        </p:attrNameLst>
                                      </p:cBhvr>
                                      <p:to>
                                        <p:strVal val="visible"/>
                                      </p:to>
                                    </p:set>
                                    <p:animEffect transition="in" filter="wipe(down)">
                                      <p:cBhvr>
                                        <p:cTn id="66" dur="500"/>
                                        <p:tgtEl>
                                          <p:spTgt spid="5">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6"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Box 4"/>
          <p:cNvSpPr txBox="1">
            <a:spLocks noChangeArrowheads="1"/>
          </p:cNvSpPr>
          <p:nvPr/>
        </p:nvSpPr>
        <p:spPr bwMode="auto">
          <a:xfrm>
            <a:off x="381000" y="1600200"/>
            <a:ext cx="8382000" cy="4495800"/>
          </a:xfrm>
          <a:prstGeom prst="rect">
            <a:avLst/>
          </a:prstGeom>
          <a:noFill/>
          <a:ln w="22225">
            <a:solidFill>
              <a:srgbClr val="800000"/>
            </a:solidFill>
            <a:miter lim="800000"/>
            <a:headEnd/>
            <a:tailEnd/>
          </a:ln>
        </p:spPr>
        <p:txBody>
          <a:bodyPr anchor="ctr"/>
          <a:lstStyle/>
          <a:p>
            <a:pPr algn="just" eaLnBrk="1" hangingPunct="1"/>
            <a:r>
              <a:rPr lang="en-US" altLang="en-US" b="1" i="1" u="sng" dirty="0" err="1">
                <a:latin typeface="Tahoma" pitchFamily="34" charset="0"/>
                <a:cs typeface="Tahoma" pitchFamily="34" charset="0"/>
              </a:rPr>
              <a:t>Bước</a:t>
            </a:r>
            <a:r>
              <a:rPr lang="en-US" altLang="en-US" b="1" i="1" u="sng" dirty="0">
                <a:latin typeface="Tahoma" pitchFamily="34" charset="0"/>
                <a:cs typeface="Tahoma" pitchFamily="34" charset="0"/>
              </a:rPr>
              <a:t> 1: </a:t>
            </a:r>
            <a:r>
              <a:rPr lang="en-US" altLang="en-US" b="1" i="1" u="sng" dirty="0" err="1">
                <a:latin typeface="Tahoma" pitchFamily="34" charset="0"/>
                <a:cs typeface="Tahoma" pitchFamily="34" charset="0"/>
              </a:rPr>
              <a:t>Thảo</a:t>
            </a:r>
            <a:r>
              <a:rPr lang="en-US" altLang="en-US" b="1" i="1" u="sng" dirty="0">
                <a:latin typeface="Tahoma" pitchFamily="34" charset="0"/>
                <a:cs typeface="Tahoma" pitchFamily="34" charset="0"/>
              </a:rPr>
              <a:t> </a:t>
            </a:r>
            <a:r>
              <a:rPr lang="en-US" altLang="en-US" b="1" i="1" u="sng" dirty="0" err="1">
                <a:latin typeface="Tahoma" pitchFamily="34" charset="0"/>
                <a:cs typeface="Tahoma" pitchFamily="34" charset="0"/>
              </a:rPr>
              <a:t>luận</a:t>
            </a:r>
            <a:r>
              <a:rPr lang="en-US" altLang="en-US" b="1" i="1" u="sng" dirty="0">
                <a:latin typeface="Tahoma" pitchFamily="34" charset="0"/>
                <a:cs typeface="Tahoma" pitchFamily="34" charset="0"/>
              </a:rPr>
              <a:t> </a:t>
            </a:r>
            <a:r>
              <a:rPr lang="en-US" altLang="en-US" b="1" i="1" u="sng" dirty="0" err="1">
                <a:latin typeface="Tahoma" pitchFamily="34" charset="0"/>
                <a:cs typeface="Tahoma" pitchFamily="34" charset="0"/>
              </a:rPr>
              <a:t>xây</a:t>
            </a:r>
            <a:r>
              <a:rPr lang="en-US" altLang="en-US" b="1" i="1" u="sng" dirty="0">
                <a:latin typeface="Tahoma" pitchFamily="34" charset="0"/>
                <a:cs typeface="Tahoma" pitchFamily="34" charset="0"/>
              </a:rPr>
              <a:t> </a:t>
            </a:r>
            <a:r>
              <a:rPr lang="en-US" altLang="en-US" b="1" i="1" u="sng" dirty="0" err="1">
                <a:latin typeface="Tahoma" pitchFamily="34" charset="0"/>
                <a:cs typeface="Tahoma" pitchFamily="34" charset="0"/>
              </a:rPr>
              <a:t>dựng</a:t>
            </a:r>
            <a:r>
              <a:rPr lang="en-US" altLang="en-US" b="1" i="1" u="sng" dirty="0">
                <a:latin typeface="Tahoma" pitchFamily="34" charset="0"/>
                <a:cs typeface="Tahoma" pitchFamily="34" charset="0"/>
              </a:rPr>
              <a:t> </a:t>
            </a:r>
            <a:r>
              <a:rPr lang="en-US" altLang="en-US" b="1" i="1" u="sng" dirty="0" err="1">
                <a:latin typeface="Tahoma" pitchFamily="34" charset="0"/>
                <a:cs typeface="Tahoma" pitchFamily="34" charset="0"/>
              </a:rPr>
              <a:t>kế</a:t>
            </a:r>
            <a:r>
              <a:rPr lang="en-US" altLang="en-US" b="1" i="1" u="sng" dirty="0">
                <a:latin typeface="Tahoma" pitchFamily="34" charset="0"/>
                <a:cs typeface="Tahoma" pitchFamily="34" charset="0"/>
              </a:rPr>
              <a:t> </a:t>
            </a:r>
            <a:r>
              <a:rPr lang="en-US" altLang="en-US" b="1" i="1" u="sng" dirty="0" err="1">
                <a:latin typeface="Tahoma" pitchFamily="34" charset="0"/>
                <a:cs typeface="Tahoma" pitchFamily="34" charset="0"/>
              </a:rPr>
              <a:t>hoạch</a:t>
            </a:r>
            <a:r>
              <a:rPr lang="en-US" altLang="en-US" b="1" i="1" u="sng" dirty="0">
                <a:latin typeface="Tahoma" pitchFamily="34" charset="0"/>
                <a:cs typeface="Tahoma" pitchFamily="34" charset="0"/>
              </a:rPr>
              <a:t> </a:t>
            </a:r>
            <a:r>
              <a:rPr lang="en-US" altLang="en-US" b="1" i="1" dirty="0" err="1">
                <a:latin typeface="Tahoma" pitchFamily="34" charset="0"/>
                <a:cs typeface="Tahoma" pitchFamily="34" charset="0"/>
              </a:rPr>
              <a:t>tham</a:t>
            </a:r>
            <a:r>
              <a:rPr lang="en-US" altLang="en-US" b="1" i="1" dirty="0">
                <a:latin typeface="Tahoma" pitchFamily="34" charset="0"/>
                <a:cs typeface="Tahoma" pitchFamily="34" charset="0"/>
              </a:rPr>
              <a:t> </a:t>
            </a:r>
            <a:r>
              <a:rPr lang="en-US" altLang="en-US" b="1" i="1" dirty="0" err="1">
                <a:latin typeface="Tahoma" pitchFamily="34" charset="0"/>
                <a:cs typeface="Tahoma" pitchFamily="34" charset="0"/>
              </a:rPr>
              <a:t>gia</a:t>
            </a:r>
            <a:r>
              <a:rPr lang="en-US" altLang="en-US" b="1" i="1" dirty="0">
                <a:latin typeface="Tahoma" pitchFamily="34" charset="0"/>
                <a:cs typeface="Tahoma" pitchFamily="34" charset="0"/>
              </a:rPr>
              <a:t> </a:t>
            </a:r>
            <a:r>
              <a:rPr lang="en-US" altLang="en-US" b="1" i="1" dirty="0" err="1">
                <a:latin typeface="Tahoma" pitchFamily="34" charset="0"/>
                <a:cs typeface="Tahoma" pitchFamily="34" charset="0"/>
              </a:rPr>
              <a:t>giữ</a:t>
            </a:r>
            <a:r>
              <a:rPr lang="en-US" altLang="en-US" b="1" i="1" dirty="0">
                <a:latin typeface="Tahoma" pitchFamily="34" charset="0"/>
                <a:cs typeface="Tahoma" pitchFamily="34" charset="0"/>
              </a:rPr>
              <a:t> </a:t>
            </a:r>
            <a:r>
              <a:rPr lang="en-US" altLang="en-US" b="1" i="1" dirty="0" err="1">
                <a:latin typeface="Tahoma" pitchFamily="34" charset="0"/>
                <a:cs typeface="Tahoma" pitchFamily="34" charset="0"/>
              </a:rPr>
              <a:t>gìn</a:t>
            </a:r>
            <a:r>
              <a:rPr lang="en-US" altLang="en-US" b="1" i="1" dirty="0">
                <a:latin typeface="Tahoma" pitchFamily="34" charset="0"/>
                <a:cs typeface="Tahoma" pitchFamily="34" charset="0"/>
              </a:rPr>
              <a:t> </a:t>
            </a:r>
            <a:r>
              <a:rPr lang="en-US" altLang="en-US" b="1" i="1" dirty="0" err="1">
                <a:latin typeface="Tahoma" pitchFamily="34" charset="0"/>
                <a:cs typeface="Tahoma" pitchFamily="34" charset="0"/>
              </a:rPr>
              <a:t>trật</a:t>
            </a:r>
            <a:r>
              <a:rPr lang="en-US" altLang="en-US" b="1" i="1" dirty="0">
                <a:latin typeface="Tahoma" pitchFamily="34" charset="0"/>
                <a:cs typeface="Tahoma" pitchFamily="34" charset="0"/>
              </a:rPr>
              <a:t> </a:t>
            </a:r>
            <a:r>
              <a:rPr lang="en-US" altLang="en-US" b="1" i="1" dirty="0" err="1">
                <a:latin typeface="Tahoma" pitchFamily="34" charset="0"/>
                <a:cs typeface="Tahoma" pitchFamily="34" charset="0"/>
              </a:rPr>
              <a:t>tự</a:t>
            </a:r>
            <a:r>
              <a:rPr lang="en-US" altLang="en-US" b="1" i="1" dirty="0">
                <a:latin typeface="Tahoma" pitchFamily="34" charset="0"/>
                <a:cs typeface="Tahoma" pitchFamily="34" charset="0"/>
              </a:rPr>
              <a:t> </a:t>
            </a:r>
            <a:r>
              <a:rPr lang="en-US" altLang="en-US" b="1" i="1" dirty="0" smtClean="0">
                <a:latin typeface="Tahoma" pitchFamily="34" charset="0"/>
                <a:cs typeface="Tahoma" pitchFamily="34" charset="0"/>
              </a:rPr>
              <a:t>An </a:t>
            </a:r>
            <a:r>
              <a:rPr lang="en-US" altLang="en-US" b="1" i="1" dirty="0" err="1" smtClean="0">
                <a:latin typeface="Tahoma" pitchFamily="34" charset="0"/>
                <a:cs typeface="Tahoma" pitchFamily="34" charset="0"/>
              </a:rPr>
              <a:t>toàn</a:t>
            </a:r>
            <a:r>
              <a:rPr lang="en-US" altLang="en-US" b="1" i="1" dirty="0" smtClean="0">
                <a:latin typeface="Tahoma" pitchFamily="34" charset="0"/>
                <a:cs typeface="Tahoma" pitchFamily="34" charset="0"/>
              </a:rPr>
              <a:t> </a:t>
            </a:r>
            <a:r>
              <a:rPr lang="en-US" altLang="en-US" b="1" i="1" dirty="0" err="1" smtClean="0">
                <a:latin typeface="Tahoma" pitchFamily="34" charset="0"/>
                <a:cs typeface="Tahoma" pitchFamily="34" charset="0"/>
              </a:rPr>
              <a:t>giao</a:t>
            </a:r>
            <a:r>
              <a:rPr lang="en-US" altLang="en-US" b="1" i="1" dirty="0" smtClean="0">
                <a:latin typeface="Tahoma" pitchFamily="34" charset="0"/>
                <a:cs typeface="Tahoma" pitchFamily="34" charset="0"/>
              </a:rPr>
              <a:t> </a:t>
            </a:r>
            <a:r>
              <a:rPr lang="en-US" altLang="en-US" b="1" i="1" dirty="0" err="1" smtClean="0">
                <a:latin typeface="Tahoma" pitchFamily="34" charset="0"/>
                <a:cs typeface="Tahoma" pitchFamily="34" charset="0"/>
              </a:rPr>
              <a:t>thông</a:t>
            </a:r>
            <a:r>
              <a:rPr lang="en-US" altLang="en-US" b="1" i="1" dirty="0" smtClean="0">
                <a:latin typeface="Tahoma" pitchFamily="34" charset="0"/>
                <a:cs typeface="Tahoma" pitchFamily="34" charset="0"/>
              </a:rPr>
              <a:t> </a:t>
            </a:r>
            <a:r>
              <a:rPr lang="en-US" altLang="en-US" b="1" i="1" dirty="0" err="1" smtClean="0">
                <a:latin typeface="Tahoma" pitchFamily="34" charset="0"/>
                <a:cs typeface="Tahoma" pitchFamily="34" charset="0"/>
              </a:rPr>
              <a:t>đường</a:t>
            </a:r>
            <a:r>
              <a:rPr lang="en-US" altLang="en-US" b="1" i="1" dirty="0" smtClean="0">
                <a:latin typeface="Tahoma" pitchFamily="34" charset="0"/>
                <a:cs typeface="Tahoma" pitchFamily="34" charset="0"/>
              </a:rPr>
              <a:t> </a:t>
            </a:r>
            <a:r>
              <a:rPr lang="en-US" altLang="en-US" b="1" i="1" dirty="0" err="1" smtClean="0">
                <a:latin typeface="Tahoma" pitchFamily="34" charset="0"/>
                <a:cs typeface="Tahoma" pitchFamily="34" charset="0"/>
              </a:rPr>
              <a:t>bộ</a:t>
            </a:r>
            <a:r>
              <a:rPr lang="en-US" altLang="en-US" b="1" i="1" dirty="0" smtClean="0">
                <a:latin typeface="Tahoma" pitchFamily="34" charset="0"/>
                <a:cs typeface="Tahoma" pitchFamily="34" charset="0"/>
              </a:rPr>
              <a:t> ở </a:t>
            </a:r>
            <a:r>
              <a:rPr lang="en-US" altLang="en-US" b="1" i="1" dirty="0" err="1">
                <a:latin typeface="Tahoma" pitchFamily="34" charset="0"/>
                <a:cs typeface="Tahoma" pitchFamily="34" charset="0"/>
              </a:rPr>
              <a:t>trường</a:t>
            </a:r>
            <a:r>
              <a:rPr lang="en-US" altLang="en-US" b="1" i="1" dirty="0">
                <a:latin typeface="Tahoma" pitchFamily="34" charset="0"/>
                <a:cs typeface="Tahoma" pitchFamily="34" charset="0"/>
              </a:rPr>
              <a:t>, ở </a:t>
            </a:r>
            <a:r>
              <a:rPr lang="en-US" altLang="en-US" b="1" i="1" dirty="0" err="1">
                <a:latin typeface="Tahoma" pitchFamily="34" charset="0"/>
                <a:cs typeface="Tahoma" pitchFamily="34" charset="0"/>
              </a:rPr>
              <a:t>địa</a:t>
            </a:r>
            <a:r>
              <a:rPr lang="en-US" altLang="en-US" b="1" i="1" dirty="0">
                <a:latin typeface="Tahoma" pitchFamily="34" charset="0"/>
                <a:cs typeface="Tahoma" pitchFamily="34" charset="0"/>
              </a:rPr>
              <a:t> </a:t>
            </a:r>
            <a:r>
              <a:rPr lang="en-US" altLang="en-US" b="1" i="1" dirty="0" err="1">
                <a:latin typeface="Tahoma" pitchFamily="34" charset="0"/>
                <a:cs typeface="Tahoma" pitchFamily="34" charset="0"/>
              </a:rPr>
              <a:t>phương</a:t>
            </a:r>
            <a:r>
              <a:rPr lang="en-US" altLang="en-US" b="1" dirty="0">
                <a:latin typeface="Tahoma" pitchFamily="34" charset="0"/>
                <a:cs typeface="Tahoma" pitchFamily="34" charset="0"/>
              </a:rPr>
              <a:t>.</a:t>
            </a:r>
          </a:p>
          <a:p>
            <a:pPr marL="854075" indent="-854075" algn="just" eaLnBrk="1" hangingPunct="1"/>
            <a:r>
              <a:rPr lang="en-US" altLang="en-US" b="1" i="1" dirty="0">
                <a:latin typeface="Tahoma" pitchFamily="34" charset="0"/>
                <a:cs typeface="Tahoma" pitchFamily="34" charset="0"/>
              </a:rPr>
              <a:t>	</a:t>
            </a:r>
            <a:r>
              <a:rPr lang="en-US" altLang="en-US" b="1" i="1" dirty="0" err="1">
                <a:latin typeface="Tahoma" pitchFamily="34" charset="0"/>
                <a:cs typeface="Tahoma" pitchFamily="34" charset="0"/>
              </a:rPr>
              <a:t>Nội</a:t>
            </a:r>
            <a:r>
              <a:rPr lang="en-US" altLang="en-US" b="1" i="1" dirty="0">
                <a:latin typeface="Tahoma" pitchFamily="34" charset="0"/>
                <a:cs typeface="Tahoma" pitchFamily="34" charset="0"/>
              </a:rPr>
              <a:t> dung: </a:t>
            </a:r>
            <a:r>
              <a:rPr lang="en-US" altLang="en-US" b="1" dirty="0" err="1">
                <a:latin typeface="Tahoma" pitchFamily="34" charset="0"/>
                <a:cs typeface="Tahoma" pitchFamily="34" charset="0"/>
              </a:rPr>
              <a:t>Tham</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gia</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công</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tác</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tuyên</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truyền</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vận</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động</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chấp</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hành</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quy</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tắc</a:t>
            </a:r>
            <a:r>
              <a:rPr lang="en-US" altLang="en-US" b="1" dirty="0">
                <a:latin typeface="Tahoma" pitchFamily="34" charset="0"/>
                <a:cs typeface="Tahoma" pitchFamily="34" charset="0"/>
              </a:rPr>
              <a:t> </a:t>
            </a:r>
            <a:r>
              <a:rPr lang="en-US" altLang="en-US" b="1" dirty="0" err="1" smtClean="0">
                <a:latin typeface="Tahoma" pitchFamily="34" charset="0"/>
                <a:cs typeface="Tahoma" pitchFamily="34" charset="0"/>
              </a:rPr>
              <a:t>Giao</a:t>
            </a:r>
            <a:r>
              <a:rPr lang="en-US" altLang="en-US" b="1" dirty="0" smtClean="0">
                <a:latin typeface="Tahoma" pitchFamily="34" charset="0"/>
                <a:cs typeface="Tahoma" pitchFamily="34" charset="0"/>
              </a:rPr>
              <a:t> </a:t>
            </a:r>
            <a:r>
              <a:rPr lang="en-US" altLang="en-US" b="1" dirty="0" err="1" smtClean="0">
                <a:latin typeface="Tahoma" pitchFamily="34" charset="0"/>
                <a:cs typeface="Tahoma" pitchFamily="34" charset="0"/>
              </a:rPr>
              <a:t>thông</a:t>
            </a:r>
            <a:r>
              <a:rPr lang="en-US" altLang="en-US" b="1" dirty="0" smtClean="0">
                <a:latin typeface="Tahoma" pitchFamily="34" charset="0"/>
                <a:cs typeface="Tahoma" pitchFamily="34" charset="0"/>
              </a:rPr>
              <a:t> </a:t>
            </a:r>
            <a:r>
              <a:rPr lang="en-US" altLang="en-US" b="1" dirty="0" err="1" smtClean="0">
                <a:latin typeface="Tahoma" pitchFamily="34" charset="0"/>
                <a:cs typeface="Tahoma" pitchFamily="34" charset="0"/>
              </a:rPr>
              <a:t>đường</a:t>
            </a:r>
            <a:r>
              <a:rPr lang="en-US" altLang="en-US" b="1" dirty="0" smtClean="0">
                <a:latin typeface="Tahoma" pitchFamily="34" charset="0"/>
                <a:cs typeface="Tahoma" pitchFamily="34" charset="0"/>
              </a:rPr>
              <a:t> </a:t>
            </a:r>
            <a:r>
              <a:rPr lang="en-US" altLang="en-US" b="1" dirty="0" err="1" smtClean="0">
                <a:latin typeface="Tahoma" pitchFamily="34" charset="0"/>
                <a:cs typeface="Tahoma" pitchFamily="34" charset="0"/>
              </a:rPr>
              <a:t>bộ</a:t>
            </a:r>
            <a:r>
              <a:rPr lang="en-US" altLang="en-US" b="1" dirty="0" smtClean="0">
                <a:latin typeface="Tahoma" pitchFamily="34" charset="0"/>
                <a:cs typeface="Tahoma" pitchFamily="34" charset="0"/>
              </a:rPr>
              <a:t> </a:t>
            </a:r>
            <a:r>
              <a:rPr lang="en-US" altLang="en-US" b="1" dirty="0" err="1">
                <a:latin typeface="Tahoma" pitchFamily="34" charset="0"/>
                <a:cs typeface="Tahoma" pitchFamily="34" charset="0"/>
              </a:rPr>
              <a:t>trong</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trường</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học</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khu</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dân</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cư</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vẽ</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tranh</a:t>
            </a:r>
            <a:r>
              <a:rPr lang="en-US" altLang="en-US" b="1" dirty="0">
                <a:latin typeface="Tahoma" pitchFamily="34" charset="0"/>
                <a:cs typeface="Tahoma" pitchFamily="34" charset="0"/>
              </a:rPr>
              <a:t>, </a:t>
            </a:r>
            <a:r>
              <a:rPr lang="en-US" altLang="en-US" b="1" dirty="0" err="1" smtClean="0">
                <a:latin typeface="Tahoma" pitchFamily="34" charset="0"/>
                <a:cs typeface="Tahoma" pitchFamily="34" charset="0"/>
              </a:rPr>
              <a:t>phát</a:t>
            </a:r>
            <a:r>
              <a:rPr lang="en-US" altLang="en-US" b="1" dirty="0" smtClean="0">
                <a:latin typeface="Tahoma" pitchFamily="34" charset="0"/>
                <a:cs typeface="Tahoma" pitchFamily="34" charset="0"/>
              </a:rPr>
              <a:t> </a:t>
            </a:r>
            <a:r>
              <a:rPr lang="en-US" altLang="en-US" b="1" dirty="0" err="1" smtClean="0">
                <a:latin typeface="Tahoma" pitchFamily="34" charset="0"/>
                <a:cs typeface="Tahoma" pitchFamily="34" charset="0"/>
              </a:rPr>
              <a:t>thanh</a:t>
            </a:r>
            <a:r>
              <a:rPr lang="en-US" altLang="en-US" b="1" dirty="0" smtClean="0">
                <a:latin typeface="Tahoma" pitchFamily="34" charset="0"/>
                <a:cs typeface="Tahoma" pitchFamily="34" charset="0"/>
              </a:rPr>
              <a:t> </a:t>
            </a:r>
            <a:r>
              <a:rPr lang="en-US" altLang="en-US" b="1" dirty="0" err="1">
                <a:latin typeface="Tahoma" pitchFamily="34" charset="0"/>
                <a:cs typeface="Tahoma" pitchFamily="34" charset="0"/>
              </a:rPr>
              <a:t>tuyên</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truyền</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đi</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vận</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động</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tại</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nhà</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Tham</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gia</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đội</a:t>
            </a:r>
            <a:r>
              <a:rPr lang="en-US" altLang="en-US" b="1" dirty="0">
                <a:latin typeface="Tahoma" pitchFamily="34" charset="0"/>
                <a:cs typeface="Tahoma" pitchFamily="34" charset="0"/>
              </a:rPr>
              <a:t> </a:t>
            </a:r>
            <a:r>
              <a:rPr lang="en-US" altLang="en-US" b="1" dirty="0" err="1" smtClean="0">
                <a:latin typeface="Tahoma" pitchFamily="34" charset="0"/>
                <a:cs typeface="Tahoma" pitchFamily="34" charset="0"/>
              </a:rPr>
              <a:t>xung</a:t>
            </a:r>
            <a:r>
              <a:rPr lang="en-US" altLang="en-US" b="1" dirty="0">
                <a:latin typeface="Tahoma" pitchFamily="34" charset="0"/>
                <a:cs typeface="Tahoma" pitchFamily="34" charset="0"/>
              </a:rPr>
              <a:t> </a:t>
            </a:r>
            <a:r>
              <a:rPr lang="en-US" altLang="en-US" b="1" dirty="0" err="1" smtClean="0">
                <a:latin typeface="Tahoma" pitchFamily="34" charset="0"/>
                <a:cs typeface="Tahoma" pitchFamily="34" charset="0"/>
              </a:rPr>
              <a:t>kích</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đội</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tình</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nguyện</a:t>
            </a:r>
            <a:r>
              <a:rPr lang="en-US" altLang="en-US" b="1" dirty="0">
                <a:latin typeface="Tahoma" pitchFamily="34" charset="0"/>
                <a:cs typeface="Tahoma" pitchFamily="34" charset="0"/>
              </a:rPr>
              <a:t> </a:t>
            </a:r>
            <a:r>
              <a:rPr lang="en-US" altLang="en-US" b="1" dirty="0" smtClean="0">
                <a:latin typeface="Tahoma" pitchFamily="34" charset="0"/>
                <a:cs typeface="Tahoma" pitchFamily="34" charset="0"/>
              </a:rPr>
              <a:t>An </a:t>
            </a:r>
            <a:r>
              <a:rPr lang="en-US" altLang="en-US" b="1" dirty="0" err="1" smtClean="0">
                <a:latin typeface="Tahoma" pitchFamily="34" charset="0"/>
                <a:cs typeface="Tahoma" pitchFamily="34" charset="0"/>
              </a:rPr>
              <a:t>toàn</a:t>
            </a:r>
            <a:r>
              <a:rPr lang="en-US" altLang="en-US" b="1" dirty="0" smtClean="0">
                <a:latin typeface="Tahoma" pitchFamily="34" charset="0"/>
                <a:cs typeface="Tahoma" pitchFamily="34" charset="0"/>
              </a:rPr>
              <a:t> </a:t>
            </a:r>
            <a:r>
              <a:rPr lang="en-US" altLang="en-US" b="1" dirty="0" err="1" smtClean="0">
                <a:latin typeface="Tahoma" pitchFamily="34" charset="0"/>
                <a:cs typeface="Tahoma" pitchFamily="34" charset="0"/>
              </a:rPr>
              <a:t>giao</a:t>
            </a:r>
            <a:r>
              <a:rPr lang="en-US" altLang="en-US" b="1" dirty="0" smtClean="0">
                <a:latin typeface="Tahoma" pitchFamily="34" charset="0"/>
                <a:cs typeface="Tahoma" pitchFamily="34" charset="0"/>
              </a:rPr>
              <a:t> </a:t>
            </a:r>
            <a:r>
              <a:rPr lang="en-US" altLang="en-US" b="1" dirty="0" err="1" smtClean="0">
                <a:latin typeface="Tahoma" pitchFamily="34" charset="0"/>
                <a:cs typeface="Tahoma" pitchFamily="34" charset="0"/>
              </a:rPr>
              <a:t>thông</a:t>
            </a:r>
            <a:r>
              <a:rPr lang="en-US" altLang="en-US" b="1" dirty="0" smtClean="0">
                <a:latin typeface="Tahoma" pitchFamily="34" charset="0"/>
                <a:cs typeface="Tahoma" pitchFamily="34" charset="0"/>
              </a:rPr>
              <a:t> </a:t>
            </a:r>
            <a:r>
              <a:rPr lang="en-US" altLang="en-US" b="1" dirty="0">
                <a:latin typeface="Tahoma" pitchFamily="34" charset="0"/>
                <a:cs typeface="Tahoma" pitchFamily="34" charset="0"/>
              </a:rPr>
              <a:t>ở </a:t>
            </a:r>
            <a:r>
              <a:rPr lang="en-US" altLang="en-US" b="1" dirty="0" err="1">
                <a:latin typeface="Tahoma" pitchFamily="34" charset="0"/>
                <a:cs typeface="Tahoma" pitchFamily="34" charset="0"/>
              </a:rPr>
              <a:t>trường</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thôn</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xã</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khu</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phố</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với</a:t>
            </a:r>
            <a:r>
              <a:rPr lang="en-US" altLang="en-US" b="1" dirty="0">
                <a:latin typeface="Tahoma" pitchFamily="34" charset="0"/>
                <a:cs typeface="Tahoma" pitchFamily="34" charset="0"/>
              </a:rPr>
              <a:t> </a:t>
            </a:r>
            <a:r>
              <a:rPr lang="en-US" altLang="en-US" b="1" dirty="0" err="1" smtClean="0">
                <a:latin typeface="Tahoma" pitchFamily="34" charset="0"/>
                <a:cs typeface="Tahoma" pitchFamily="34" charset="0"/>
              </a:rPr>
              <a:t>các</a:t>
            </a:r>
            <a:r>
              <a:rPr lang="en-US" altLang="en-US" b="1" dirty="0" smtClean="0">
                <a:latin typeface="Tahoma" pitchFamily="34" charset="0"/>
                <a:cs typeface="Tahoma" pitchFamily="34" charset="0"/>
              </a:rPr>
              <a:t> </a:t>
            </a:r>
            <a:r>
              <a:rPr lang="en-US" altLang="en-US" b="1" dirty="0" err="1" smtClean="0">
                <a:latin typeface="Tahoma" pitchFamily="34" charset="0"/>
                <a:cs typeface="Tahoma" pitchFamily="34" charset="0"/>
              </a:rPr>
              <a:t>hoạt</a:t>
            </a:r>
            <a:r>
              <a:rPr lang="en-US" altLang="en-US" b="1" dirty="0" smtClean="0">
                <a:latin typeface="Tahoma" pitchFamily="34" charset="0"/>
                <a:cs typeface="Tahoma" pitchFamily="34" charset="0"/>
              </a:rPr>
              <a:t> </a:t>
            </a:r>
            <a:r>
              <a:rPr lang="en-US" altLang="en-US" b="1" dirty="0" err="1">
                <a:latin typeface="Tahoma" pitchFamily="34" charset="0"/>
                <a:cs typeface="Tahoma" pitchFamily="34" charset="0"/>
              </a:rPr>
              <a:t>động</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giữ</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gìn</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trật</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tự</a:t>
            </a:r>
            <a:r>
              <a:rPr lang="en-US" altLang="en-US" b="1" dirty="0">
                <a:latin typeface="Tahoma" pitchFamily="34" charset="0"/>
                <a:cs typeface="Tahoma" pitchFamily="34" charset="0"/>
              </a:rPr>
              <a:t> </a:t>
            </a:r>
            <a:r>
              <a:rPr lang="en-US" altLang="en-US" b="1" dirty="0" smtClean="0">
                <a:latin typeface="Tahoma" pitchFamily="34" charset="0"/>
                <a:cs typeface="Tahoma" pitchFamily="34" charset="0"/>
              </a:rPr>
              <a:t>An </a:t>
            </a:r>
            <a:r>
              <a:rPr lang="en-US" altLang="en-US" b="1" dirty="0" err="1" smtClean="0">
                <a:latin typeface="Tahoma" pitchFamily="34" charset="0"/>
                <a:cs typeface="Tahoma" pitchFamily="34" charset="0"/>
              </a:rPr>
              <a:t>toàn</a:t>
            </a:r>
            <a:r>
              <a:rPr lang="en-US" altLang="en-US" b="1" dirty="0" smtClean="0">
                <a:latin typeface="Tahoma" pitchFamily="34" charset="0"/>
                <a:cs typeface="Tahoma" pitchFamily="34" charset="0"/>
              </a:rPr>
              <a:t> </a:t>
            </a:r>
            <a:r>
              <a:rPr lang="en-US" altLang="en-US" b="1" dirty="0" err="1" smtClean="0">
                <a:latin typeface="Tahoma" pitchFamily="34" charset="0"/>
                <a:cs typeface="Tahoma" pitchFamily="34" charset="0"/>
              </a:rPr>
              <a:t>giao</a:t>
            </a:r>
            <a:r>
              <a:rPr lang="en-US" altLang="en-US" b="1" dirty="0" smtClean="0">
                <a:latin typeface="Tahoma" pitchFamily="34" charset="0"/>
                <a:cs typeface="Tahoma" pitchFamily="34" charset="0"/>
              </a:rPr>
              <a:t> </a:t>
            </a:r>
            <a:r>
              <a:rPr lang="en-US" altLang="en-US" b="1" dirty="0" err="1" smtClean="0">
                <a:latin typeface="Tahoma" pitchFamily="34" charset="0"/>
                <a:cs typeface="Tahoma" pitchFamily="34" charset="0"/>
              </a:rPr>
              <a:t>thông</a:t>
            </a:r>
            <a:r>
              <a:rPr lang="en-US" altLang="en-US" b="1" dirty="0" smtClean="0">
                <a:latin typeface="Tahoma" pitchFamily="34" charset="0"/>
                <a:cs typeface="Tahoma" pitchFamily="34" charset="0"/>
              </a:rPr>
              <a:t>, </a:t>
            </a:r>
            <a:r>
              <a:rPr lang="en-US" altLang="en-US" b="1" dirty="0" err="1">
                <a:latin typeface="Tahoma" pitchFamily="34" charset="0"/>
                <a:cs typeface="Tahoma" pitchFamily="34" charset="0"/>
              </a:rPr>
              <a:t>giải</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tỏa</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ách</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tắc</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giao</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thông</a:t>
            </a:r>
            <a:r>
              <a:rPr lang="en-US" altLang="en-US" b="1" dirty="0">
                <a:latin typeface="Tahoma" pitchFamily="34" charset="0"/>
                <a:cs typeface="Tahoma" pitchFamily="34" charset="0"/>
              </a:rPr>
              <a:t>...; </a:t>
            </a:r>
            <a:r>
              <a:rPr lang="en-US" altLang="en-US" b="1" dirty="0" err="1" smtClean="0">
                <a:latin typeface="Tahoma" pitchFamily="34" charset="0"/>
                <a:cs typeface="Tahoma" pitchFamily="34" charset="0"/>
              </a:rPr>
              <a:t>Tham</a:t>
            </a:r>
            <a:r>
              <a:rPr lang="en-US" altLang="en-US" b="1" dirty="0" smtClean="0">
                <a:latin typeface="Tahoma" pitchFamily="34" charset="0"/>
                <a:cs typeface="Tahoma" pitchFamily="34" charset="0"/>
              </a:rPr>
              <a:t> </a:t>
            </a:r>
            <a:r>
              <a:rPr lang="en-US" altLang="en-US" b="1" dirty="0" err="1">
                <a:latin typeface="Tahoma" pitchFamily="34" charset="0"/>
                <a:cs typeface="Tahoma" pitchFamily="34" charset="0"/>
              </a:rPr>
              <a:t>gia</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bảo</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vệ</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giữ</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gìn</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đoạn</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đường</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bộ</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gần</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khu</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vực</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trường</a:t>
            </a:r>
            <a:r>
              <a:rPr lang="en-US" altLang="en-US" b="1" dirty="0">
                <a:latin typeface="Tahoma" pitchFamily="34" charset="0"/>
                <a:cs typeface="Tahoma" pitchFamily="34" charset="0"/>
              </a:rPr>
              <a:t>.</a:t>
            </a:r>
          </a:p>
          <a:p>
            <a:pPr algn="just" eaLnBrk="1" hangingPunct="1"/>
            <a:r>
              <a:rPr lang="en-US" altLang="en-US" b="1" i="1" u="sng" dirty="0" err="1">
                <a:latin typeface="Tahoma" pitchFamily="34" charset="0"/>
                <a:cs typeface="Tahoma" pitchFamily="34" charset="0"/>
              </a:rPr>
              <a:t>Bước</a:t>
            </a:r>
            <a:r>
              <a:rPr lang="en-US" altLang="en-US" b="1" i="1" u="sng" dirty="0">
                <a:latin typeface="Tahoma" pitchFamily="34" charset="0"/>
                <a:cs typeface="Tahoma" pitchFamily="34" charset="0"/>
              </a:rPr>
              <a:t> 2: </a:t>
            </a:r>
            <a:r>
              <a:rPr lang="en-US" altLang="en-US" b="1" i="1" u="sng" dirty="0" err="1">
                <a:latin typeface="Tahoma" pitchFamily="34" charset="0"/>
                <a:cs typeface="Tahoma" pitchFamily="34" charset="0"/>
              </a:rPr>
              <a:t>Xây</a:t>
            </a:r>
            <a:r>
              <a:rPr lang="en-US" altLang="en-US" b="1" i="1" u="sng" dirty="0">
                <a:latin typeface="Tahoma" pitchFamily="34" charset="0"/>
                <a:cs typeface="Tahoma" pitchFamily="34" charset="0"/>
              </a:rPr>
              <a:t> </a:t>
            </a:r>
            <a:r>
              <a:rPr lang="en-US" altLang="en-US" b="1" i="1" u="sng" dirty="0" err="1">
                <a:latin typeface="Tahoma" pitchFamily="34" charset="0"/>
                <a:cs typeface="Tahoma" pitchFamily="34" charset="0"/>
              </a:rPr>
              <a:t>dựng</a:t>
            </a:r>
            <a:r>
              <a:rPr lang="en-US" altLang="en-US" b="1" i="1" u="sng" dirty="0">
                <a:latin typeface="Tahoma" pitchFamily="34" charset="0"/>
                <a:cs typeface="Tahoma" pitchFamily="34" charset="0"/>
              </a:rPr>
              <a:t> </a:t>
            </a:r>
            <a:r>
              <a:rPr lang="en-US" altLang="en-US" b="1" i="1" u="sng" dirty="0" err="1">
                <a:latin typeface="Tahoma" pitchFamily="34" charset="0"/>
                <a:cs typeface="Tahoma" pitchFamily="34" charset="0"/>
              </a:rPr>
              <a:t>kế</a:t>
            </a:r>
            <a:r>
              <a:rPr lang="en-US" altLang="en-US" b="1" i="1" u="sng" dirty="0">
                <a:latin typeface="Tahoma" pitchFamily="34" charset="0"/>
                <a:cs typeface="Tahoma" pitchFamily="34" charset="0"/>
              </a:rPr>
              <a:t> </a:t>
            </a:r>
            <a:r>
              <a:rPr lang="en-US" altLang="en-US" b="1" i="1" u="sng" dirty="0" err="1">
                <a:latin typeface="Tahoma" pitchFamily="34" charset="0"/>
                <a:cs typeface="Tahoma" pitchFamily="34" charset="0"/>
              </a:rPr>
              <a:t>hoạch</a:t>
            </a:r>
            <a:r>
              <a:rPr lang="en-US" altLang="en-US" b="1" i="1" u="sng" dirty="0">
                <a:latin typeface="Tahoma" pitchFamily="34" charset="0"/>
                <a:cs typeface="Tahoma" pitchFamily="34" charset="0"/>
              </a:rPr>
              <a:t>: </a:t>
            </a:r>
            <a:r>
              <a:rPr lang="en-US" altLang="en-US" b="1" dirty="0" err="1">
                <a:latin typeface="Tahoma" pitchFamily="34" charset="0"/>
                <a:cs typeface="Tahoma" pitchFamily="34" charset="0"/>
              </a:rPr>
              <a:t>Xác</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định</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những</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hoạt</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động</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phù</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hợp</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thảo</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luận</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cách</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tổ</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chức</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tiến</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hành</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các</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hoạt</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động</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Phân</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công</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cá</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nhân</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nhóm</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thực</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hiện</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dự</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kiến</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thời</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gian</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thực</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hiện</a:t>
            </a:r>
            <a:r>
              <a:rPr lang="en-US" altLang="en-US" b="1" dirty="0">
                <a:latin typeface="Tahoma" pitchFamily="34" charset="0"/>
                <a:cs typeface="Tahoma" pitchFamily="34" charset="0"/>
              </a:rPr>
              <a:t>.</a:t>
            </a:r>
          </a:p>
          <a:p>
            <a:pPr algn="just" eaLnBrk="1" hangingPunct="1"/>
            <a:r>
              <a:rPr lang="vi-VN" altLang="en-US" b="1" i="1" u="sng" dirty="0">
                <a:latin typeface="Tahoma" pitchFamily="34" charset="0"/>
                <a:cs typeface="Tahoma" pitchFamily="34" charset="0"/>
              </a:rPr>
              <a:t>Bư</a:t>
            </a:r>
            <a:r>
              <a:rPr lang="en-US" altLang="en-US" b="1" i="1" u="sng" dirty="0" err="1">
                <a:latin typeface="Tahoma" pitchFamily="34" charset="0"/>
                <a:cs typeface="Tahoma" pitchFamily="34" charset="0"/>
              </a:rPr>
              <a:t>ớc</a:t>
            </a:r>
            <a:r>
              <a:rPr lang="en-US" altLang="en-US" b="1" i="1" u="sng" dirty="0">
                <a:latin typeface="Tahoma" pitchFamily="34" charset="0"/>
                <a:cs typeface="Tahoma" pitchFamily="34" charset="0"/>
              </a:rPr>
              <a:t> 3: </a:t>
            </a:r>
            <a:r>
              <a:rPr lang="en-US" altLang="en-US" b="1" i="1" u="sng" dirty="0" err="1">
                <a:latin typeface="Tahoma" pitchFamily="34" charset="0"/>
                <a:cs typeface="Tahoma" pitchFamily="34" charset="0"/>
              </a:rPr>
              <a:t>T</a:t>
            </a:r>
            <a:r>
              <a:rPr lang="en-US" altLang="en-US" b="1" i="1" u="sng" dirty="0" err="1" smtClean="0">
                <a:latin typeface="Tahoma" pitchFamily="34" charset="0"/>
                <a:cs typeface="Tahoma" pitchFamily="34" charset="0"/>
              </a:rPr>
              <a:t>hực</a:t>
            </a:r>
            <a:r>
              <a:rPr lang="en-US" altLang="en-US" b="1" i="1" u="sng" dirty="0" smtClean="0">
                <a:latin typeface="Tahoma" pitchFamily="34" charset="0"/>
                <a:cs typeface="Tahoma" pitchFamily="34" charset="0"/>
              </a:rPr>
              <a:t> </a:t>
            </a:r>
            <a:r>
              <a:rPr lang="en-US" altLang="en-US" b="1" i="1" u="sng" dirty="0" err="1">
                <a:latin typeface="Tahoma" pitchFamily="34" charset="0"/>
                <a:cs typeface="Tahoma" pitchFamily="34" charset="0"/>
              </a:rPr>
              <a:t>hiện</a:t>
            </a:r>
            <a:r>
              <a:rPr lang="en-US" altLang="en-US" b="1" i="1" u="sng" dirty="0">
                <a:latin typeface="Tahoma" pitchFamily="34" charset="0"/>
                <a:cs typeface="Tahoma" pitchFamily="34" charset="0"/>
              </a:rPr>
              <a:t>: </a:t>
            </a:r>
            <a:r>
              <a:rPr lang="en-US" altLang="en-US" b="1" dirty="0" err="1">
                <a:latin typeface="Tahoma" pitchFamily="34" charset="0"/>
                <a:cs typeface="Tahoma" pitchFamily="34" charset="0"/>
              </a:rPr>
              <a:t>Cá</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nhân</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nhóm</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thực</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hiện</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kế</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hoạch</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đã</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được</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phân</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công</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Thường</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kì</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các</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nhóm</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thảo</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luận</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rút</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kinh</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nghiệm</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Các</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nhóm</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báo</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cáo</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kết</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quả</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hoạt</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động</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đề</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xuất</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kiến</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nghị</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với</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nhà</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trường</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với</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những</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người</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có</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trách</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nhiệm</a:t>
            </a:r>
            <a:r>
              <a:rPr lang="en-US" altLang="en-US" b="1" dirty="0">
                <a:latin typeface="Tahoma" pitchFamily="34" charset="0"/>
                <a:cs typeface="Tahoma" pitchFamily="34" charset="0"/>
              </a:rPr>
              <a:t> ở </a:t>
            </a:r>
            <a:r>
              <a:rPr lang="en-US" altLang="en-US" b="1" dirty="0" err="1">
                <a:latin typeface="Tahoma" pitchFamily="34" charset="0"/>
                <a:cs typeface="Tahoma" pitchFamily="34" charset="0"/>
              </a:rPr>
              <a:t>địa</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phương</a:t>
            </a:r>
            <a:r>
              <a:rPr lang="en-US" altLang="en-US" b="1" dirty="0">
                <a:latin typeface="Tahoma" pitchFamily="34" charset="0"/>
                <a:cs typeface="Tahoma" pitchFamily="34" charset="0"/>
              </a:rPr>
              <a:t>.</a:t>
            </a:r>
          </a:p>
        </p:txBody>
      </p:sp>
      <p:sp>
        <p:nvSpPr>
          <p:cNvPr id="68611" name="Slide Number Placeholder 5"/>
          <p:cNvSpPr>
            <a:spLocks noGrp="1"/>
          </p:cNvSpPr>
          <p:nvPr>
            <p:ph type="sldNum" sz="quarter" idx="12"/>
          </p:nvPr>
        </p:nvSpPr>
        <p:spPr bwMode="auto">
          <a:noFill/>
          <a:ln>
            <a:miter lim="800000"/>
            <a:headEnd/>
            <a:tailEnd/>
          </a:ln>
        </p:spPr>
        <p:txBody>
          <a:bodyPr/>
          <a:lstStyle/>
          <a:p>
            <a:fld id="{A429A249-0C1A-467F-B3B7-2156E13E7E44}" type="slidenum">
              <a:rPr lang="en-US" altLang="en-US"/>
              <a:pPr/>
              <a:t>24</a:t>
            </a:fld>
            <a:endParaRPr lang="en-US" altLang="en-US"/>
          </a:p>
        </p:txBody>
      </p:sp>
      <p:sp>
        <p:nvSpPr>
          <p:cNvPr id="68612" name="TextBox 3"/>
          <p:cNvSpPr txBox="1">
            <a:spLocks noChangeArrowheads="1"/>
          </p:cNvSpPr>
          <p:nvPr/>
        </p:nvSpPr>
        <p:spPr bwMode="auto">
          <a:xfrm>
            <a:off x="963613" y="41275"/>
            <a:ext cx="5894387" cy="430213"/>
          </a:xfrm>
          <a:prstGeom prst="rect">
            <a:avLst/>
          </a:prstGeom>
          <a:noFill/>
          <a:ln w="9525">
            <a:noFill/>
            <a:miter lim="800000"/>
            <a:headEnd/>
            <a:tailEnd/>
          </a:ln>
        </p:spPr>
        <p:txBody>
          <a:bodyPr>
            <a:spAutoFit/>
          </a:bodyPr>
          <a:lstStyle/>
          <a:p>
            <a:pPr eaLnBrk="1" hangingPunct="1"/>
            <a:r>
              <a:rPr lang="en-US" altLang="en-US" sz="2200" b="1">
                <a:latin typeface="Tahoma" pitchFamily="34" charset="0"/>
                <a:cs typeface="Tahoma" pitchFamily="34" charset="0"/>
              </a:rPr>
              <a:t>3. Luyện tập tình huống và vận dụng:</a:t>
            </a:r>
          </a:p>
        </p:txBody>
      </p:sp>
      <p:sp>
        <p:nvSpPr>
          <p:cNvPr id="5" name="Rectangle 4"/>
          <p:cNvSpPr>
            <a:spLocks noChangeArrowheads="1"/>
          </p:cNvSpPr>
          <p:nvPr/>
        </p:nvSpPr>
        <p:spPr bwMode="auto">
          <a:xfrm>
            <a:off x="685800" y="762000"/>
            <a:ext cx="7239000" cy="646331"/>
          </a:xfrm>
          <a:prstGeom prst="rect">
            <a:avLst/>
          </a:prstGeom>
          <a:noFill/>
          <a:ln w="9525">
            <a:noFill/>
            <a:miter lim="800000"/>
            <a:headEnd/>
            <a:tailEnd/>
          </a:ln>
        </p:spPr>
        <p:txBody>
          <a:bodyPr>
            <a:spAutoFit/>
          </a:bodyPr>
          <a:lstStyle/>
          <a:p>
            <a:pPr algn="just" eaLnBrk="1" hangingPunct="1"/>
            <a:r>
              <a:rPr lang="en-US" altLang="en-US" b="1" dirty="0">
                <a:solidFill>
                  <a:srgbClr val="215968"/>
                </a:solidFill>
                <a:latin typeface="Tahoma" pitchFamily="34" charset="0"/>
                <a:cs typeface="Tahoma" pitchFamily="34" charset="0"/>
              </a:rPr>
              <a:t>6) </a:t>
            </a:r>
            <a:r>
              <a:rPr lang="en-US" altLang="en-US" b="1" dirty="0" err="1">
                <a:solidFill>
                  <a:srgbClr val="215968"/>
                </a:solidFill>
                <a:latin typeface="Tahoma" pitchFamily="34" charset="0"/>
                <a:cs typeface="Tahoma" pitchFamily="34" charset="0"/>
              </a:rPr>
              <a:t>Tham</a:t>
            </a:r>
            <a:r>
              <a:rPr lang="en-US" altLang="en-US" b="1" dirty="0">
                <a:solidFill>
                  <a:srgbClr val="215968"/>
                </a:solidFill>
                <a:latin typeface="Tahoma" pitchFamily="34" charset="0"/>
                <a:cs typeface="Tahoma" pitchFamily="34" charset="0"/>
              </a:rPr>
              <a:t> </a:t>
            </a:r>
            <a:r>
              <a:rPr lang="en-US" altLang="en-US" b="1" dirty="0" err="1">
                <a:solidFill>
                  <a:srgbClr val="215968"/>
                </a:solidFill>
                <a:latin typeface="Tahoma" pitchFamily="34" charset="0"/>
                <a:cs typeface="Tahoma" pitchFamily="34" charset="0"/>
              </a:rPr>
              <a:t>gia</a:t>
            </a:r>
            <a:r>
              <a:rPr lang="en-US" altLang="en-US" b="1" dirty="0">
                <a:solidFill>
                  <a:srgbClr val="215968"/>
                </a:solidFill>
                <a:latin typeface="Tahoma" pitchFamily="34" charset="0"/>
                <a:cs typeface="Tahoma" pitchFamily="34" charset="0"/>
              </a:rPr>
              <a:t> </a:t>
            </a:r>
            <a:r>
              <a:rPr lang="en-US" altLang="en-US" b="1" dirty="0" err="1">
                <a:solidFill>
                  <a:srgbClr val="215968"/>
                </a:solidFill>
                <a:latin typeface="Tahoma" pitchFamily="34" charset="0"/>
                <a:cs typeface="Tahoma" pitchFamily="34" charset="0"/>
              </a:rPr>
              <a:t>các</a:t>
            </a:r>
            <a:r>
              <a:rPr lang="en-US" altLang="en-US" b="1" dirty="0">
                <a:solidFill>
                  <a:srgbClr val="215968"/>
                </a:solidFill>
                <a:latin typeface="Tahoma" pitchFamily="34" charset="0"/>
                <a:cs typeface="Tahoma" pitchFamily="34" charset="0"/>
              </a:rPr>
              <a:t> </a:t>
            </a:r>
            <a:r>
              <a:rPr lang="en-US" altLang="en-US" b="1" dirty="0" err="1">
                <a:solidFill>
                  <a:srgbClr val="215968"/>
                </a:solidFill>
                <a:latin typeface="Tahoma" pitchFamily="34" charset="0"/>
                <a:cs typeface="Tahoma" pitchFamily="34" charset="0"/>
              </a:rPr>
              <a:t>hoạt</a:t>
            </a:r>
            <a:r>
              <a:rPr lang="en-US" altLang="en-US" b="1" dirty="0">
                <a:solidFill>
                  <a:srgbClr val="215968"/>
                </a:solidFill>
                <a:latin typeface="Tahoma" pitchFamily="34" charset="0"/>
                <a:cs typeface="Tahoma" pitchFamily="34" charset="0"/>
              </a:rPr>
              <a:t> </a:t>
            </a:r>
            <a:r>
              <a:rPr lang="en-US" altLang="en-US" b="1" dirty="0" err="1">
                <a:solidFill>
                  <a:srgbClr val="215968"/>
                </a:solidFill>
                <a:latin typeface="Tahoma" pitchFamily="34" charset="0"/>
                <a:cs typeface="Tahoma" pitchFamily="34" charset="0"/>
              </a:rPr>
              <a:t>động</a:t>
            </a:r>
            <a:r>
              <a:rPr lang="en-US" altLang="en-US" b="1" dirty="0">
                <a:solidFill>
                  <a:srgbClr val="215968"/>
                </a:solidFill>
                <a:latin typeface="Tahoma" pitchFamily="34" charset="0"/>
                <a:cs typeface="Tahoma" pitchFamily="34" charset="0"/>
              </a:rPr>
              <a:t> </a:t>
            </a:r>
            <a:r>
              <a:rPr lang="en-US" altLang="en-US" b="1" dirty="0" err="1">
                <a:solidFill>
                  <a:srgbClr val="215968"/>
                </a:solidFill>
                <a:latin typeface="Tahoma" pitchFamily="34" charset="0"/>
                <a:cs typeface="Tahoma" pitchFamily="34" charset="0"/>
              </a:rPr>
              <a:t>giữ</a:t>
            </a:r>
            <a:r>
              <a:rPr lang="en-US" altLang="en-US" b="1" dirty="0">
                <a:solidFill>
                  <a:srgbClr val="215968"/>
                </a:solidFill>
                <a:latin typeface="Tahoma" pitchFamily="34" charset="0"/>
                <a:cs typeface="Tahoma" pitchFamily="34" charset="0"/>
              </a:rPr>
              <a:t> </a:t>
            </a:r>
            <a:r>
              <a:rPr lang="en-US" altLang="en-US" b="1" dirty="0" err="1">
                <a:solidFill>
                  <a:srgbClr val="215968"/>
                </a:solidFill>
                <a:latin typeface="Tahoma" pitchFamily="34" charset="0"/>
                <a:cs typeface="Tahoma" pitchFamily="34" charset="0"/>
              </a:rPr>
              <a:t>gìn</a:t>
            </a:r>
            <a:r>
              <a:rPr lang="en-US" altLang="en-US" b="1" dirty="0">
                <a:solidFill>
                  <a:srgbClr val="215968"/>
                </a:solidFill>
                <a:latin typeface="Tahoma" pitchFamily="34" charset="0"/>
                <a:cs typeface="Tahoma" pitchFamily="34" charset="0"/>
              </a:rPr>
              <a:t> </a:t>
            </a:r>
            <a:r>
              <a:rPr lang="en-US" altLang="en-US" b="1" dirty="0" err="1">
                <a:solidFill>
                  <a:srgbClr val="215968"/>
                </a:solidFill>
                <a:latin typeface="Tahoma" pitchFamily="34" charset="0"/>
                <a:cs typeface="Tahoma" pitchFamily="34" charset="0"/>
              </a:rPr>
              <a:t>trật</a:t>
            </a:r>
            <a:r>
              <a:rPr lang="en-US" altLang="en-US" b="1" dirty="0">
                <a:solidFill>
                  <a:srgbClr val="215968"/>
                </a:solidFill>
                <a:latin typeface="Tahoma" pitchFamily="34" charset="0"/>
                <a:cs typeface="Tahoma" pitchFamily="34" charset="0"/>
              </a:rPr>
              <a:t> </a:t>
            </a:r>
            <a:r>
              <a:rPr lang="en-US" altLang="en-US" b="1" dirty="0" err="1">
                <a:solidFill>
                  <a:srgbClr val="215968"/>
                </a:solidFill>
                <a:latin typeface="Tahoma" pitchFamily="34" charset="0"/>
                <a:cs typeface="Tahoma" pitchFamily="34" charset="0"/>
              </a:rPr>
              <a:t>tự</a:t>
            </a:r>
            <a:r>
              <a:rPr lang="en-US" altLang="en-US" b="1" dirty="0">
                <a:solidFill>
                  <a:srgbClr val="215968"/>
                </a:solidFill>
                <a:latin typeface="Tahoma" pitchFamily="34" charset="0"/>
                <a:cs typeface="Tahoma" pitchFamily="34" charset="0"/>
              </a:rPr>
              <a:t> </a:t>
            </a:r>
            <a:r>
              <a:rPr lang="en-US" altLang="en-US" b="1" dirty="0" smtClean="0">
                <a:solidFill>
                  <a:srgbClr val="215968"/>
                </a:solidFill>
                <a:latin typeface="Tahoma" pitchFamily="34" charset="0"/>
                <a:cs typeface="Tahoma" pitchFamily="34" charset="0"/>
              </a:rPr>
              <a:t>an </a:t>
            </a:r>
            <a:r>
              <a:rPr lang="en-US" altLang="en-US" b="1" dirty="0" err="1" smtClean="0">
                <a:solidFill>
                  <a:srgbClr val="215968"/>
                </a:solidFill>
                <a:latin typeface="Tahoma" pitchFamily="34" charset="0"/>
                <a:cs typeface="Tahoma" pitchFamily="34" charset="0"/>
              </a:rPr>
              <a:t>toàn</a:t>
            </a:r>
            <a:r>
              <a:rPr lang="en-US" altLang="en-US" b="1" dirty="0" smtClean="0">
                <a:solidFill>
                  <a:srgbClr val="215968"/>
                </a:solidFill>
                <a:latin typeface="Tahoma" pitchFamily="34" charset="0"/>
                <a:cs typeface="Tahoma" pitchFamily="34" charset="0"/>
              </a:rPr>
              <a:t> </a:t>
            </a:r>
            <a:r>
              <a:rPr lang="en-US" altLang="en-US" b="1" dirty="0" err="1" smtClean="0">
                <a:solidFill>
                  <a:srgbClr val="215968"/>
                </a:solidFill>
                <a:latin typeface="Tahoma" pitchFamily="34" charset="0"/>
                <a:cs typeface="Tahoma" pitchFamily="34" charset="0"/>
              </a:rPr>
              <a:t>giao</a:t>
            </a:r>
            <a:r>
              <a:rPr lang="en-US" altLang="en-US" b="1" dirty="0" smtClean="0">
                <a:solidFill>
                  <a:srgbClr val="215968"/>
                </a:solidFill>
                <a:latin typeface="Tahoma" pitchFamily="34" charset="0"/>
                <a:cs typeface="Tahoma" pitchFamily="34" charset="0"/>
              </a:rPr>
              <a:t> </a:t>
            </a:r>
            <a:r>
              <a:rPr lang="en-US" altLang="en-US" b="1" dirty="0" err="1" smtClean="0">
                <a:solidFill>
                  <a:srgbClr val="215968"/>
                </a:solidFill>
                <a:latin typeface="Tahoma" pitchFamily="34" charset="0"/>
                <a:cs typeface="Tahoma" pitchFamily="34" charset="0"/>
              </a:rPr>
              <a:t>thông</a:t>
            </a:r>
            <a:r>
              <a:rPr lang="en-US" altLang="en-US" b="1" dirty="0" smtClean="0">
                <a:solidFill>
                  <a:srgbClr val="215968"/>
                </a:solidFill>
                <a:latin typeface="Tahoma" pitchFamily="34" charset="0"/>
                <a:cs typeface="Tahoma" pitchFamily="34" charset="0"/>
              </a:rPr>
              <a:t> </a:t>
            </a:r>
            <a:r>
              <a:rPr lang="en-US" altLang="en-US" b="1" dirty="0" err="1" smtClean="0">
                <a:solidFill>
                  <a:srgbClr val="215968"/>
                </a:solidFill>
                <a:latin typeface="Tahoma" pitchFamily="34" charset="0"/>
                <a:cs typeface="Tahoma" pitchFamily="34" charset="0"/>
              </a:rPr>
              <a:t>đường</a:t>
            </a:r>
            <a:r>
              <a:rPr lang="en-US" altLang="en-US" b="1" dirty="0" smtClean="0">
                <a:solidFill>
                  <a:srgbClr val="215968"/>
                </a:solidFill>
                <a:latin typeface="Tahoma" pitchFamily="34" charset="0"/>
                <a:cs typeface="Tahoma" pitchFamily="34" charset="0"/>
              </a:rPr>
              <a:t> </a:t>
            </a:r>
            <a:r>
              <a:rPr lang="en-US" altLang="en-US" b="1" dirty="0" err="1" smtClean="0">
                <a:solidFill>
                  <a:srgbClr val="215968"/>
                </a:solidFill>
                <a:latin typeface="Tahoma" pitchFamily="34" charset="0"/>
                <a:cs typeface="Tahoma" pitchFamily="34" charset="0"/>
              </a:rPr>
              <a:t>bộ</a:t>
            </a:r>
            <a:r>
              <a:rPr lang="en-US" altLang="en-US" b="1" dirty="0" smtClean="0">
                <a:solidFill>
                  <a:srgbClr val="215968"/>
                </a:solidFill>
                <a:latin typeface="Tahoma" pitchFamily="34" charset="0"/>
                <a:cs typeface="Tahoma" pitchFamily="34" charset="0"/>
              </a:rPr>
              <a:t> </a:t>
            </a:r>
            <a:r>
              <a:rPr lang="en-US" altLang="en-US" b="1" dirty="0">
                <a:solidFill>
                  <a:srgbClr val="215968"/>
                </a:solidFill>
                <a:latin typeface="Tahoma" pitchFamily="34" charset="0"/>
                <a:cs typeface="Tahoma" pitchFamily="34" charset="0"/>
              </a:rPr>
              <a:t>ở </a:t>
            </a:r>
            <a:r>
              <a:rPr lang="en-US" altLang="en-US" b="1" dirty="0" err="1" smtClean="0">
                <a:solidFill>
                  <a:srgbClr val="215968"/>
                </a:solidFill>
                <a:latin typeface="Tahoma" pitchFamily="34" charset="0"/>
                <a:cs typeface="Tahoma" pitchFamily="34" charset="0"/>
              </a:rPr>
              <a:t>trường</a:t>
            </a:r>
            <a:r>
              <a:rPr lang="en-US" altLang="en-US" b="1" dirty="0" smtClean="0">
                <a:solidFill>
                  <a:srgbClr val="215968"/>
                </a:solidFill>
                <a:latin typeface="Tahoma" pitchFamily="34" charset="0"/>
                <a:cs typeface="Tahoma" pitchFamily="34" charset="0"/>
              </a:rPr>
              <a:t>, ở </a:t>
            </a:r>
            <a:r>
              <a:rPr lang="en-US" altLang="en-US" b="1" dirty="0" err="1">
                <a:solidFill>
                  <a:srgbClr val="215968"/>
                </a:solidFill>
                <a:latin typeface="Tahoma" pitchFamily="34" charset="0"/>
                <a:cs typeface="Tahoma" pitchFamily="34" charset="0"/>
              </a:rPr>
              <a:t>địa</a:t>
            </a:r>
            <a:r>
              <a:rPr lang="en-US" altLang="en-US" b="1" dirty="0">
                <a:solidFill>
                  <a:srgbClr val="215968"/>
                </a:solidFill>
                <a:latin typeface="Tahoma" pitchFamily="34" charset="0"/>
                <a:cs typeface="Tahoma" pitchFamily="34" charset="0"/>
              </a:rPr>
              <a:t> </a:t>
            </a:r>
            <a:r>
              <a:rPr lang="en-US" altLang="en-US" b="1" dirty="0" err="1">
                <a:solidFill>
                  <a:srgbClr val="215968"/>
                </a:solidFill>
                <a:latin typeface="Tahoma" pitchFamily="34" charset="0"/>
                <a:cs typeface="Tahoma" pitchFamily="34" charset="0"/>
              </a:rPr>
              <a:t>phương</a:t>
            </a:r>
            <a:r>
              <a:rPr lang="en-US" altLang="en-US" b="1" dirty="0">
                <a:solidFill>
                  <a:srgbClr val="215968"/>
                </a:solidFill>
                <a:latin typeface="Tahoma" pitchFamily="34" charset="0"/>
                <a:cs typeface="Tahoma" pitchFamily="34" charset="0"/>
              </a:rPr>
              <a:t>:</a:t>
            </a:r>
          </a:p>
        </p:txBody>
      </p:sp>
    </p:spTree>
    <p:extLst>
      <p:ext uri="{BB962C8B-B14F-4D97-AF65-F5344CB8AC3E}">
        <p14:creationId xmlns:p14="http://schemas.microsoft.com/office/powerpoint/2010/main" val="2440193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2227">
                                            <p:bg/>
                                          </p:spTgt>
                                        </p:tgtEl>
                                        <p:attrNameLst>
                                          <p:attrName>style.visibility</p:attrName>
                                        </p:attrNameLst>
                                      </p:cBhvr>
                                      <p:to>
                                        <p:strVal val="visible"/>
                                      </p:to>
                                    </p:set>
                                    <p:animEffect transition="in" filter="wipe(down)">
                                      <p:cBhvr>
                                        <p:cTn id="12" dur="500"/>
                                        <p:tgtEl>
                                          <p:spTgt spid="52227">
                                            <p:bg/>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2227">
                                            <p:txEl>
                                              <p:pRg st="0" end="0"/>
                                            </p:txEl>
                                          </p:spTgt>
                                        </p:tgtEl>
                                        <p:attrNameLst>
                                          <p:attrName>style.visibility</p:attrName>
                                        </p:attrNameLst>
                                      </p:cBhvr>
                                      <p:to>
                                        <p:strVal val="visible"/>
                                      </p:to>
                                    </p:set>
                                    <p:animEffect transition="in" filter="wipe(down)">
                                      <p:cBhvr>
                                        <p:cTn id="17" dur="500"/>
                                        <p:tgtEl>
                                          <p:spTgt spid="5222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2227">
                                            <p:txEl>
                                              <p:pRg st="1" end="1"/>
                                            </p:txEl>
                                          </p:spTgt>
                                        </p:tgtEl>
                                        <p:attrNameLst>
                                          <p:attrName>style.visibility</p:attrName>
                                        </p:attrNameLst>
                                      </p:cBhvr>
                                      <p:to>
                                        <p:strVal val="visible"/>
                                      </p:to>
                                    </p:set>
                                    <p:animEffect transition="in" filter="wipe(down)">
                                      <p:cBhvr>
                                        <p:cTn id="22" dur="500"/>
                                        <p:tgtEl>
                                          <p:spTgt spid="52227">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2227">
                                            <p:txEl>
                                              <p:pRg st="2" end="2"/>
                                            </p:txEl>
                                          </p:spTgt>
                                        </p:tgtEl>
                                        <p:attrNameLst>
                                          <p:attrName>style.visibility</p:attrName>
                                        </p:attrNameLst>
                                      </p:cBhvr>
                                      <p:to>
                                        <p:strVal val="visible"/>
                                      </p:to>
                                    </p:set>
                                    <p:animEffect transition="in" filter="wipe(down)">
                                      <p:cBhvr>
                                        <p:cTn id="27" dur="500"/>
                                        <p:tgtEl>
                                          <p:spTgt spid="52227">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2227">
                                            <p:txEl>
                                              <p:pRg st="3" end="3"/>
                                            </p:txEl>
                                          </p:spTgt>
                                        </p:tgtEl>
                                        <p:attrNameLst>
                                          <p:attrName>style.visibility</p:attrName>
                                        </p:attrNameLst>
                                      </p:cBhvr>
                                      <p:to>
                                        <p:strVal val="visible"/>
                                      </p:to>
                                    </p:set>
                                    <p:animEffect transition="in" filter="wipe(down)">
                                      <p:cBhvr>
                                        <p:cTn id="32" dur="500"/>
                                        <p:tgtEl>
                                          <p:spTgt spid="522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nimBg="1"/>
      <p:bldP spid="5"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idx="4294967295"/>
          </p:nvPr>
        </p:nvSpPr>
        <p:spPr>
          <a:xfrm>
            <a:off x="685800" y="76200"/>
            <a:ext cx="8153400" cy="381000"/>
          </a:xfrm>
        </p:spPr>
        <p:txBody>
          <a:bodyPr>
            <a:normAutofit fontScale="90000"/>
          </a:bodyPr>
          <a:lstStyle/>
          <a:p>
            <a:pPr algn="l">
              <a:defRPr/>
            </a:pPr>
            <a:r>
              <a:rPr lang="en-US" sz="2400" b="1" dirty="0" smtClean="0">
                <a:ea typeface="ＭＳ Ｐゴシック" pitchFamily="34" charset="-128"/>
              </a:rPr>
              <a:t/>
            </a:r>
            <a:br>
              <a:rPr lang="en-US" sz="2400" b="1" dirty="0" smtClean="0">
                <a:ea typeface="ＭＳ Ｐゴシック" pitchFamily="34" charset="-128"/>
              </a:rPr>
            </a:br>
            <a:r>
              <a:rPr lang="en-US" sz="2400" b="1" dirty="0" smtClean="0">
                <a:ea typeface="ＭＳ Ｐゴシック" pitchFamily="34" charset="-128"/>
              </a:rPr>
              <a:t/>
            </a:r>
            <a:br>
              <a:rPr lang="en-US" sz="2400" b="1" dirty="0" smtClean="0">
                <a:ea typeface="ＭＳ Ｐゴシック" pitchFamily="34" charset="-128"/>
              </a:rPr>
            </a:br>
            <a:r>
              <a:rPr lang="en-US" sz="2200" b="1" dirty="0" smtClean="0">
                <a:latin typeface="Tahoma" pitchFamily="34" charset="0"/>
                <a:ea typeface="ＭＳ Ｐゴシック" pitchFamily="34" charset="-128"/>
                <a:cs typeface="Tahoma" pitchFamily="34" charset="0"/>
              </a:rPr>
              <a:t>1. </a:t>
            </a:r>
            <a:r>
              <a:rPr lang="en-US" sz="2200" b="1" dirty="0" err="1" smtClean="0">
                <a:latin typeface="Tahoma" pitchFamily="34" charset="0"/>
                <a:ea typeface="ＭＳ Ｐゴシック" pitchFamily="34" charset="-128"/>
                <a:cs typeface="Tahoma" pitchFamily="34" charset="0"/>
              </a:rPr>
              <a:t>Tìm</a:t>
            </a:r>
            <a:r>
              <a:rPr lang="en-US" sz="2200" b="1" dirty="0" smtClean="0">
                <a:latin typeface="Tahoma" pitchFamily="34" charset="0"/>
                <a:ea typeface="ＭＳ Ｐゴシック" pitchFamily="34" charset="-128"/>
                <a:cs typeface="Tahoma" pitchFamily="34" charset="0"/>
              </a:rPr>
              <a:t> </a:t>
            </a:r>
            <a:r>
              <a:rPr lang="en-US" sz="2200" b="1" dirty="0" err="1" smtClean="0">
                <a:latin typeface="Tahoma" pitchFamily="34" charset="0"/>
                <a:ea typeface="ＭＳ Ｐゴシック" pitchFamily="34" charset="-128"/>
                <a:cs typeface="Tahoma" pitchFamily="34" charset="0"/>
              </a:rPr>
              <a:t>hiểu</a:t>
            </a:r>
            <a:r>
              <a:rPr lang="en-US" sz="2200" b="1" dirty="0" smtClean="0">
                <a:latin typeface="Tahoma" pitchFamily="34" charset="0"/>
                <a:ea typeface="ＭＳ Ｐゴシック" pitchFamily="34" charset="-128"/>
                <a:cs typeface="Tahoma" pitchFamily="34" charset="0"/>
              </a:rPr>
              <a:t> </a:t>
            </a:r>
            <a:r>
              <a:rPr lang="en-US" sz="2200" b="1" dirty="0" err="1" smtClean="0">
                <a:latin typeface="Tahoma" pitchFamily="34" charset="0"/>
                <a:ea typeface="ＭＳ Ｐゴシック" pitchFamily="34" charset="-128"/>
                <a:cs typeface="Tahoma" pitchFamily="34" charset="0"/>
              </a:rPr>
              <a:t>tình</a:t>
            </a:r>
            <a:r>
              <a:rPr lang="en-US" sz="2200" b="1" dirty="0" smtClean="0">
                <a:latin typeface="Tahoma" pitchFamily="34" charset="0"/>
                <a:ea typeface="ＭＳ Ｐゴシック" pitchFamily="34" charset="-128"/>
                <a:cs typeface="Tahoma" pitchFamily="34" charset="0"/>
              </a:rPr>
              <a:t> </a:t>
            </a:r>
            <a:r>
              <a:rPr lang="en-US" sz="2200" b="1" dirty="0" err="1" smtClean="0">
                <a:latin typeface="Tahoma" pitchFamily="34" charset="0"/>
                <a:ea typeface="ＭＳ Ｐゴシック" pitchFamily="34" charset="-128"/>
                <a:cs typeface="Tahoma" pitchFamily="34" charset="0"/>
              </a:rPr>
              <a:t>hình</a:t>
            </a:r>
            <a:r>
              <a:rPr lang="en-US" sz="2200" b="1" dirty="0" smtClean="0">
                <a:latin typeface="Tahoma" pitchFamily="34" charset="0"/>
                <a:ea typeface="ＭＳ Ｐゴシック" pitchFamily="34" charset="-128"/>
                <a:cs typeface="Tahoma" pitchFamily="34" charset="0"/>
              </a:rPr>
              <a:t> </a:t>
            </a:r>
            <a:r>
              <a:rPr lang="en-US" sz="2200" b="1" dirty="0" err="1" smtClean="0">
                <a:latin typeface="Tahoma" pitchFamily="34" charset="0"/>
                <a:ea typeface="ＭＳ Ｐゴシック" pitchFamily="34" charset="-128"/>
                <a:cs typeface="Tahoma" pitchFamily="34" charset="0"/>
              </a:rPr>
              <a:t>trật</a:t>
            </a:r>
            <a:r>
              <a:rPr lang="en-US" sz="2200" b="1" dirty="0" smtClean="0">
                <a:latin typeface="Tahoma" pitchFamily="34" charset="0"/>
                <a:ea typeface="ＭＳ Ｐゴシック" pitchFamily="34" charset="-128"/>
                <a:cs typeface="Tahoma" pitchFamily="34" charset="0"/>
              </a:rPr>
              <a:t> </a:t>
            </a:r>
            <a:r>
              <a:rPr lang="en-US" sz="2200" b="1" dirty="0" err="1" smtClean="0">
                <a:latin typeface="Tahoma" pitchFamily="34" charset="0"/>
                <a:ea typeface="ＭＳ Ｐゴシック" pitchFamily="34" charset="-128"/>
                <a:cs typeface="Tahoma" pitchFamily="34" charset="0"/>
              </a:rPr>
              <a:t>tự</a:t>
            </a:r>
            <a:r>
              <a:rPr lang="en-US" sz="2200" b="1" dirty="0" smtClean="0">
                <a:latin typeface="Tahoma" pitchFamily="34" charset="0"/>
                <a:ea typeface="ＭＳ Ｐゴシック" pitchFamily="34" charset="-128"/>
                <a:cs typeface="Tahoma" pitchFamily="34" charset="0"/>
              </a:rPr>
              <a:t> an </a:t>
            </a:r>
            <a:r>
              <a:rPr lang="en-US" sz="2200" b="1" dirty="0" err="1" smtClean="0">
                <a:latin typeface="Tahoma" pitchFamily="34" charset="0"/>
                <a:ea typeface="ＭＳ Ｐゴシック" pitchFamily="34" charset="-128"/>
                <a:cs typeface="Tahoma" pitchFamily="34" charset="0"/>
              </a:rPr>
              <a:t>toàn</a:t>
            </a:r>
            <a:r>
              <a:rPr lang="en-US" sz="2200" b="1" dirty="0" smtClean="0">
                <a:latin typeface="Tahoma" pitchFamily="34" charset="0"/>
                <a:ea typeface="ＭＳ Ｐゴシック" pitchFamily="34" charset="-128"/>
                <a:cs typeface="Tahoma" pitchFamily="34" charset="0"/>
              </a:rPr>
              <a:t> </a:t>
            </a:r>
            <a:r>
              <a:rPr lang="en-US" sz="2200" b="1" dirty="0" err="1" smtClean="0">
                <a:latin typeface="Tahoma" pitchFamily="34" charset="0"/>
                <a:ea typeface="ＭＳ Ｐゴシック" pitchFamily="34" charset="-128"/>
                <a:cs typeface="Tahoma" pitchFamily="34" charset="0"/>
              </a:rPr>
              <a:t>giao</a:t>
            </a:r>
            <a:r>
              <a:rPr lang="en-US" sz="2200" b="1" dirty="0" smtClean="0">
                <a:latin typeface="Tahoma" pitchFamily="34" charset="0"/>
                <a:ea typeface="ＭＳ Ｐゴシック" pitchFamily="34" charset="-128"/>
                <a:cs typeface="Tahoma" pitchFamily="34" charset="0"/>
              </a:rPr>
              <a:t> </a:t>
            </a:r>
            <a:r>
              <a:rPr lang="en-US" sz="2200" b="1" dirty="0" err="1" smtClean="0">
                <a:latin typeface="Tahoma" pitchFamily="34" charset="0"/>
                <a:ea typeface="ＭＳ Ｐゴシック" pitchFamily="34" charset="-128"/>
                <a:cs typeface="Tahoma" pitchFamily="34" charset="0"/>
              </a:rPr>
              <a:t>thông</a:t>
            </a:r>
            <a:r>
              <a:rPr lang="en-US" sz="2200" b="1" dirty="0" smtClean="0">
                <a:latin typeface="Tahoma" pitchFamily="34" charset="0"/>
                <a:ea typeface="ＭＳ Ｐゴシック" pitchFamily="34" charset="-128"/>
                <a:cs typeface="Tahoma" pitchFamily="34" charset="0"/>
              </a:rPr>
              <a:t>:</a:t>
            </a:r>
            <a:br>
              <a:rPr lang="en-US" sz="2200" b="1" dirty="0" smtClean="0">
                <a:latin typeface="Tahoma" pitchFamily="34" charset="0"/>
                <a:ea typeface="ＭＳ Ｐゴシック" pitchFamily="34" charset="-128"/>
                <a:cs typeface="Tahoma" pitchFamily="34" charset="0"/>
              </a:rPr>
            </a:br>
            <a:endParaRPr lang="en-US" b="1" dirty="0" smtClean="0">
              <a:solidFill>
                <a:schemeClr val="tx2">
                  <a:lumMod val="75000"/>
                </a:schemeClr>
              </a:solidFill>
              <a:ea typeface="ＭＳ Ｐゴシック" pitchFamily="34" charset="-128"/>
            </a:endParaRPr>
          </a:p>
        </p:txBody>
      </p:sp>
      <p:sp>
        <p:nvSpPr>
          <p:cNvPr id="34819" name="Slide Number Placeholder 3"/>
          <p:cNvSpPr>
            <a:spLocks noGrp="1"/>
          </p:cNvSpPr>
          <p:nvPr>
            <p:ph type="sldNum" sz="quarter" idx="12"/>
          </p:nvPr>
        </p:nvSpPr>
        <p:spPr bwMode="auto">
          <a:noFill/>
          <a:ln>
            <a:miter lim="800000"/>
            <a:headEnd/>
            <a:tailEnd/>
          </a:ln>
        </p:spPr>
        <p:txBody>
          <a:bodyPr/>
          <a:lstStyle/>
          <a:p>
            <a:fld id="{491EDF3F-E2E7-471B-9F75-723DB8E99120}" type="slidenum">
              <a:rPr lang="en-US" altLang="en-US"/>
              <a:pPr/>
              <a:t>3</a:t>
            </a:fld>
            <a:endParaRPr lang="en-US" altLang="en-US"/>
          </a:p>
        </p:txBody>
      </p:sp>
      <p:sp>
        <p:nvSpPr>
          <p:cNvPr id="6" name="Content Placeholder 5"/>
          <p:cNvSpPr>
            <a:spLocks noGrp="1"/>
          </p:cNvSpPr>
          <p:nvPr>
            <p:ph idx="1"/>
          </p:nvPr>
        </p:nvSpPr>
        <p:spPr>
          <a:xfrm>
            <a:off x="533400" y="1981200"/>
            <a:ext cx="8229600" cy="3763963"/>
          </a:xfrm>
          <a:solidFill>
            <a:srgbClr val="FFCCCC"/>
          </a:solidFill>
          <a:ln>
            <a:solidFill>
              <a:srgbClr val="800000"/>
            </a:solidFill>
          </a:ln>
        </p:spPr>
        <p:txBody>
          <a:bodyPr/>
          <a:lstStyle/>
          <a:p>
            <a:pPr marL="457200" indent="-457200" algn="just">
              <a:buFont typeface="Arial" charset="0"/>
              <a:buAutoNum type="arabicParenR"/>
              <a:defRPr/>
            </a:pPr>
            <a:r>
              <a:rPr lang="en-US" sz="2200" dirty="0" err="1" smtClean="0">
                <a:latin typeface="Tahoma" pitchFamily="34" charset="0"/>
                <a:cs typeface="Tahoma" pitchFamily="34" charset="0"/>
              </a:rPr>
              <a:t>Số</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lượng</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người</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phương</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tiện</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tham</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gia</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giao</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thông</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đường</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bộ</a:t>
            </a:r>
            <a:r>
              <a:rPr lang="en-US" sz="2200" dirty="0" smtClean="0">
                <a:latin typeface="Tahoma" pitchFamily="34" charset="0"/>
                <a:cs typeface="Tahoma" pitchFamily="34" charset="0"/>
              </a:rPr>
              <a:t> ở </a:t>
            </a:r>
            <a:r>
              <a:rPr lang="en-US" sz="2200" dirty="0" err="1" smtClean="0">
                <a:latin typeface="Tahoma" pitchFamily="34" charset="0"/>
                <a:cs typeface="Tahoma" pitchFamily="34" charset="0"/>
              </a:rPr>
              <a:t>nước</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ta</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hiện</a:t>
            </a:r>
            <a:r>
              <a:rPr lang="en-US" sz="2200" dirty="0" smtClean="0">
                <a:latin typeface="Tahoma" pitchFamily="34" charset="0"/>
                <a:cs typeface="Tahoma" pitchFamily="34" charset="0"/>
              </a:rPr>
              <a:t> nay </a:t>
            </a:r>
            <a:r>
              <a:rPr lang="en-US" sz="2200" dirty="0" err="1" smtClean="0">
                <a:latin typeface="Tahoma" pitchFamily="34" charset="0"/>
                <a:cs typeface="Tahoma" pitchFamily="34" charset="0"/>
              </a:rPr>
              <a:t>như</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thế</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nào</a:t>
            </a:r>
            <a:r>
              <a:rPr lang="en-US" sz="2200" dirty="0" smtClean="0">
                <a:latin typeface="Tahoma" pitchFamily="34" charset="0"/>
                <a:cs typeface="Tahoma" pitchFamily="34" charset="0"/>
              </a:rPr>
              <a:t> so </a:t>
            </a:r>
            <a:r>
              <a:rPr lang="en-US" sz="2200" dirty="0" err="1" smtClean="0">
                <a:latin typeface="Tahoma" pitchFamily="34" charset="0"/>
                <a:cs typeface="Tahoma" pitchFamily="34" charset="0"/>
              </a:rPr>
              <a:t>với</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hệ</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thống</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đường</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xá</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hiện</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có</a:t>
            </a:r>
            <a:r>
              <a:rPr lang="en-US" sz="2200" dirty="0" smtClean="0">
                <a:latin typeface="Tahoma" pitchFamily="34" charset="0"/>
                <a:cs typeface="Tahoma" pitchFamily="34" charset="0"/>
              </a:rPr>
              <a:t>?</a:t>
            </a:r>
          </a:p>
          <a:p>
            <a:pPr marL="457200" indent="-457200" algn="just">
              <a:buFont typeface="Arial" charset="0"/>
              <a:buAutoNum type="arabicParenR"/>
              <a:defRPr/>
            </a:pPr>
            <a:r>
              <a:rPr lang="en-US" sz="2200" dirty="0" err="1" smtClean="0">
                <a:latin typeface="Tahoma" pitchFamily="34" charset="0"/>
                <a:cs typeface="Tahoma" pitchFamily="34" charset="0"/>
              </a:rPr>
              <a:t>Những</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người</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tham</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gia</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giao</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thông</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trong</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ảnh</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có</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đi</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đúng</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làn</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đường</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quy</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định</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không</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Có</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thực</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hiện</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đúng</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các</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quy</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định</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về</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trật</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tự</a:t>
            </a:r>
            <a:r>
              <a:rPr lang="en-US" sz="2200" dirty="0" smtClean="0">
                <a:latin typeface="Tahoma" pitchFamily="34" charset="0"/>
                <a:cs typeface="Tahoma" pitchFamily="34" charset="0"/>
              </a:rPr>
              <a:t> an </a:t>
            </a:r>
            <a:r>
              <a:rPr lang="en-US" sz="2200" dirty="0" err="1" smtClean="0">
                <a:latin typeface="Tahoma" pitchFamily="34" charset="0"/>
                <a:cs typeface="Tahoma" pitchFamily="34" charset="0"/>
              </a:rPr>
              <a:t>toàn</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giao</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thông</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không</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Cụ</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thể</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như</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thế</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nào</a:t>
            </a:r>
            <a:r>
              <a:rPr lang="en-US" sz="2200" dirty="0" smtClean="0">
                <a:latin typeface="Tahoma" pitchFamily="34" charset="0"/>
                <a:cs typeface="Tahoma" pitchFamily="34" charset="0"/>
              </a:rPr>
              <a:t>?</a:t>
            </a:r>
          </a:p>
          <a:p>
            <a:pPr marL="457200" indent="-457200" algn="just">
              <a:buFont typeface="Arial" charset="0"/>
              <a:buAutoNum type="arabicParenR"/>
              <a:defRPr/>
            </a:pPr>
            <a:r>
              <a:rPr lang="en-US" sz="2200" dirty="0" err="1" smtClean="0">
                <a:latin typeface="Tahoma" pitchFamily="34" charset="0"/>
                <a:cs typeface="Tahoma" pitchFamily="34" charset="0"/>
              </a:rPr>
              <a:t>Tình</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hình</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trật</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tự</a:t>
            </a:r>
            <a:r>
              <a:rPr lang="en-US" sz="2200" dirty="0" smtClean="0">
                <a:latin typeface="Tahoma" pitchFamily="34" charset="0"/>
                <a:cs typeface="Tahoma" pitchFamily="34" charset="0"/>
              </a:rPr>
              <a:t> an </a:t>
            </a:r>
            <a:r>
              <a:rPr lang="en-US" sz="2200" dirty="0" err="1" smtClean="0">
                <a:latin typeface="Tahoma" pitchFamily="34" charset="0"/>
                <a:cs typeface="Tahoma" pitchFamily="34" charset="0"/>
              </a:rPr>
              <a:t>toàn</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giao</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thông</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như</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vậy</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sẽ</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dẫn</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đến</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hậu</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quả</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gì</a:t>
            </a:r>
            <a:r>
              <a:rPr lang="en-US" sz="2200" dirty="0" smtClean="0">
                <a:latin typeface="Tahoma" pitchFamily="34" charset="0"/>
                <a:cs typeface="Tahoma" pitchFamily="34" charset="0"/>
              </a:rPr>
              <a:t>?</a:t>
            </a:r>
          </a:p>
          <a:p>
            <a:pPr marL="457200" indent="-457200" algn="just">
              <a:buFont typeface="Arial" charset="0"/>
              <a:buAutoNum type="arabicParenR"/>
              <a:defRPr/>
            </a:pPr>
            <a:r>
              <a:rPr lang="en-US" sz="2200" dirty="0" err="1" smtClean="0">
                <a:latin typeface="Tahoma" pitchFamily="34" charset="0"/>
                <a:cs typeface="Tahoma" pitchFamily="34" charset="0"/>
              </a:rPr>
              <a:t>Tình</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hình</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trật</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tự</a:t>
            </a:r>
            <a:r>
              <a:rPr lang="en-US" sz="2200" dirty="0" smtClean="0">
                <a:latin typeface="Tahoma" pitchFamily="34" charset="0"/>
                <a:cs typeface="Tahoma" pitchFamily="34" charset="0"/>
              </a:rPr>
              <a:t> an </a:t>
            </a:r>
            <a:r>
              <a:rPr lang="en-US" sz="2200" dirty="0" err="1" smtClean="0">
                <a:latin typeface="Tahoma" pitchFamily="34" charset="0"/>
                <a:cs typeface="Tahoma" pitchFamily="34" charset="0"/>
              </a:rPr>
              <a:t>toàn</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giao</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thông</a:t>
            </a:r>
            <a:r>
              <a:rPr lang="en-US" sz="2200" dirty="0" smtClean="0">
                <a:latin typeface="Tahoma" pitchFamily="34" charset="0"/>
                <a:cs typeface="Tahoma" pitchFamily="34" charset="0"/>
              </a:rPr>
              <a:t> ở </a:t>
            </a:r>
            <a:r>
              <a:rPr lang="en-US" sz="2200" dirty="0" err="1" smtClean="0">
                <a:latin typeface="Tahoma" pitchFamily="34" charset="0"/>
                <a:cs typeface="Tahoma" pitchFamily="34" charset="0"/>
              </a:rPr>
              <a:t>địa</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phương</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em</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hiện</a:t>
            </a:r>
            <a:r>
              <a:rPr lang="en-US" sz="2200" dirty="0" smtClean="0">
                <a:latin typeface="Tahoma" pitchFamily="34" charset="0"/>
                <a:cs typeface="Tahoma" pitchFamily="34" charset="0"/>
              </a:rPr>
              <a:t> nay </a:t>
            </a:r>
            <a:r>
              <a:rPr lang="en-US" sz="2200" dirty="0" err="1" smtClean="0">
                <a:latin typeface="Tahoma" pitchFamily="34" charset="0"/>
                <a:cs typeface="Tahoma" pitchFamily="34" charset="0"/>
              </a:rPr>
              <a:t>như</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thế</a:t>
            </a:r>
            <a:r>
              <a:rPr lang="en-US" sz="2200" dirty="0" smtClean="0">
                <a:latin typeface="Tahoma" pitchFamily="34" charset="0"/>
                <a:cs typeface="Tahoma" pitchFamily="34" charset="0"/>
              </a:rPr>
              <a:t> </a:t>
            </a:r>
            <a:r>
              <a:rPr lang="en-US" sz="2200" dirty="0" err="1" smtClean="0">
                <a:latin typeface="Tahoma" pitchFamily="34" charset="0"/>
                <a:cs typeface="Tahoma" pitchFamily="34" charset="0"/>
              </a:rPr>
              <a:t>nào</a:t>
            </a:r>
            <a:r>
              <a:rPr lang="en-US" sz="2200" dirty="0" smtClean="0">
                <a:latin typeface="Tahoma" pitchFamily="34" charset="0"/>
                <a:cs typeface="Tahoma" pitchFamily="34" charset="0"/>
              </a:rPr>
              <a:t>?</a:t>
            </a:r>
          </a:p>
          <a:p>
            <a:pPr algn="just">
              <a:defRPr/>
            </a:pPr>
            <a:endParaRPr lang="en-US" dirty="0"/>
          </a:p>
        </p:txBody>
      </p:sp>
      <p:sp>
        <p:nvSpPr>
          <p:cNvPr id="7" name="Rectangle 6"/>
          <p:cNvSpPr/>
          <p:nvPr/>
        </p:nvSpPr>
        <p:spPr>
          <a:xfrm>
            <a:off x="381000" y="1017588"/>
            <a:ext cx="8763000" cy="769441"/>
          </a:xfrm>
          <a:prstGeom prst="rect">
            <a:avLst/>
          </a:prstGeom>
        </p:spPr>
        <p:txBody>
          <a:bodyPr wrap="square">
            <a:spAutoFit/>
          </a:bodyPr>
          <a:lstStyle/>
          <a:p>
            <a:pPr>
              <a:defRPr/>
            </a:pPr>
            <a:r>
              <a:rPr lang="en-US" sz="2200" b="1" dirty="0">
                <a:solidFill>
                  <a:srgbClr val="1F497D">
                    <a:lumMod val="75000"/>
                  </a:srgbClr>
                </a:solidFill>
                <a:latin typeface="Tahoma" pitchFamily="34" charset="0"/>
                <a:cs typeface="Tahoma" pitchFamily="34" charset="0"/>
              </a:rPr>
              <a:t>a) </a:t>
            </a:r>
            <a:r>
              <a:rPr lang="en-US" sz="2200" b="1" dirty="0" err="1">
                <a:solidFill>
                  <a:srgbClr val="1F497D">
                    <a:lumMod val="75000"/>
                  </a:srgbClr>
                </a:solidFill>
                <a:latin typeface="Tahoma" pitchFamily="34" charset="0"/>
                <a:cs typeface="Tahoma" pitchFamily="34" charset="0"/>
              </a:rPr>
              <a:t>Quan</a:t>
            </a:r>
            <a:r>
              <a:rPr lang="en-US" sz="2200" b="1" dirty="0">
                <a:solidFill>
                  <a:srgbClr val="1F497D">
                    <a:lumMod val="75000"/>
                  </a:srgbClr>
                </a:solidFill>
                <a:latin typeface="Tahoma" pitchFamily="34" charset="0"/>
                <a:cs typeface="Tahoma" pitchFamily="34" charset="0"/>
              </a:rPr>
              <a:t> </a:t>
            </a:r>
            <a:r>
              <a:rPr lang="en-US" sz="2200" b="1" dirty="0" err="1">
                <a:solidFill>
                  <a:srgbClr val="1F497D">
                    <a:lumMod val="75000"/>
                  </a:srgbClr>
                </a:solidFill>
                <a:latin typeface="Tahoma" pitchFamily="34" charset="0"/>
                <a:cs typeface="Tahoma" pitchFamily="34" charset="0"/>
              </a:rPr>
              <a:t>sát</a:t>
            </a:r>
            <a:r>
              <a:rPr lang="en-US" sz="2200" b="1" dirty="0">
                <a:solidFill>
                  <a:srgbClr val="1F497D">
                    <a:lumMod val="75000"/>
                  </a:srgbClr>
                </a:solidFill>
                <a:latin typeface="Tahoma" pitchFamily="34" charset="0"/>
                <a:cs typeface="Tahoma" pitchFamily="34" charset="0"/>
              </a:rPr>
              <a:t> </a:t>
            </a:r>
            <a:r>
              <a:rPr lang="en-US" sz="2200" b="1" dirty="0" err="1">
                <a:solidFill>
                  <a:srgbClr val="1F497D">
                    <a:lumMod val="75000"/>
                  </a:srgbClr>
                </a:solidFill>
                <a:latin typeface="Tahoma" pitchFamily="34" charset="0"/>
                <a:cs typeface="Tahoma" pitchFamily="34" charset="0"/>
              </a:rPr>
              <a:t>các</a:t>
            </a:r>
            <a:r>
              <a:rPr lang="en-US" sz="2200" b="1" dirty="0">
                <a:solidFill>
                  <a:srgbClr val="1F497D">
                    <a:lumMod val="75000"/>
                  </a:srgbClr>
                </a:solidFill>
                <a:latin typeface="Tahoma" pitchFamily="34" charset="0"/>
                <a:cs typeface="Tahoma" pitchFamily="34" charset="0"/>
              </a:rPr>
              <a:t> </a:t>
            </a:r>
            <a:r>
              <a:rPr lang="en-US" sz="2200" b="1" dirty="0" err="1">
                <a:solidFill>
                  <a:srgbClr val="1F497D">
                    <a:lumMod val="75000"/>
                  </a:srgbClr>
                </a:solidFill>
                <a:latin typeface="Tahoma" pitchFamily="34" charset="0"/>
                <a:cs typeface="Tahoma" pitchFamily="34" charset="0"/>
              </a:rPr>
              <a:t>hình</a:t>
            </a:r>
            <a:r>
              <a:rPr lang="en-US" sz="2200" b="1" dirty="0">
                <a:solidFill>
                  <a:srgbClr val="1F497D">
                    <a:lumMod val="75000"/>
                  </a:srgbClr>
                </a:solidFill>
                <a:latin typeface="Tahoma" pitchFamily="34" charset="0"/>
                <a:cs typeface="Tahoma" pitchFamily="34" charset="0"/>
              </a:rPr>
              <a:t> </a:t>
            </a:r>
            <a:r>
              <a:rPr lang="en-US" sz="2200" b="1" dirty="0" err="1">
                <a:solidFill>
                  <a:srgbClr val="1F497D">
                    <a:lumMod val="75000"/>
                  </a:srgbClr>
                </a:solidFill>
                <a:latin typeface="Tahoma" pitchFamily="34" charset="0"/>
                <a:cs typeface="Tahoma" pitchFamily="34" charset="0"/>
              </a:rPr>
              <a:t>ảnh</a:t>
            </a:r>
            <a:r>
              <a:rPr lang="en-US" sz="2200" b="1" dirty="0">
                <a:solidFill>
                  <a:srgbClr val="1F497D">
                    <a:lumMod val="75000"/>
                  </a:srgbClr>
                </a:solidFill>
                <a:latin typeface="Tahoma" pitchFamily="34" charset="0"/>
                <a:cs typeface="Tahoma" pitchFamily="34" charset="0"/>
              </a:rPr>
              <a:t> </a:t>
            </a:r>
            <a:r>
              <a:rPr lang="en-US" sz="2200" b="1" dirty="0" err="1">
                <a:solidFill>
                  <a:srgbClr val="1F497D">
                    <a:lumMod val="75000"/>
                  </a:srgbClr>
                </a:solidFill>
                <a:latin typeface="Tahoma" pitchFamily="34" charset="0"/>
                <a:cs typeface="Tahoma" pitchFamily="34" charset="0"/>
              </a:rPr>
              <a:t>về</a:t>
            </a:r>
            <a:r>
              <a:rPr lang="en-US" sz="2200" b="1" dirty="0">
                <a:solidFill>
                  <a:srgbClr val="1F497D">
                    <a:lumMod val="75000"/>
                  </a:srgbClr>
                </a:solidFill>
                <a:latin typeface="Tahoma" pitchFamily="34" charset="0"/>
                <a:cs typeface="Tahoma" pitchFamily="34" charset="0"/>
              </a:rPr>
              <a:t> </a:t>
            </a:r>
            <a:r>
              <a:rPr lang="en-US" sz="2200" b="1" dirty="0" err="1">
                <a:solidFill>
                  <a:srgbClr val="1F497D">
                    <a:lumMod val="75000"/>
                  </a:srgbClr>
                </a:solidFill>
                <a:latin typeface="Tahoma" pitchFamily="34" charset="0"/>
                <a:cs typeface="Tahoma" pitchFamily="34" charset="0"/>
              </a:rPr>
              <a:t>giao</a:t>
            </a:r>
            <a:r>
              <a:rPr lang="en-US" sz="2200" b="1" dirty="0">
                <a:solidFill>
                  <a:srgbClr val="1F497D">
                    <a:lumMod val="75000"/>
                  </a:srgbClr>
                </a:solidFill>
                <a:latin typeface="Tahoma" pitchFamily="34" charset="0"/>
                <a:cs typeface="Tahoma" pitchFamily="34" charset="0"/>
              </a:rPr>
              <a:t> </a:t>
            </a:r>
            <a:r>
              <a:rPr lang="en-US" sz="2200" b="1" dirty="0" err="1">
                <a:solidFill>
                  <a:srgbClr val="1F497D">
                    <a:lumMod val="75000"/>
                  </a:srgbClr>
                </a:solidFill>
                <a:latin typeface="Tahoma" pitchFamily="34" charset="0"/>
                <a:cs typeface="Tahoma" pitchFamily="34" charset="0"/>
              </a:rPr>
              <a:t>thông</a:t>
            </a:r>
            <a:r>
              <a:rPr lang="en-US" sz="2200" b="1" dirty="0">
                <a:solidFill>
                  <a:srgbClr val="1F497D">
                    <a:lumMod val="75000"/>
                  </a:srgbClr>
                </a:solidFill>
                <a:latin typeface="Tahoma" pitchFamily="34" charset="0"/>
                <a:cs typeface="Tahoma" pitchFamily="34" charset="0"/>
              </a:rPr>
              <a:t> </a:t>
            </a:r>
            <a:r>
              <a:rPr lang="en-US" sz="2200" b="1" dirty="0" smtClean="0">
                <a:solidFill>
                  <a:srgbClr val="1F497D">
                    <a:lumMod val="75000"/>
                  </a:srgbClr>
                </a:solidFill>
                <a:latin typeface="Tahoma" pitchFamily="34" charset="0"/>
                <a:cs typeface="Tahoma" pitchFamily="34" charset="0"/>
              </a:rPr>
              <a:t>ở </a:t>
            </a:r>
            <a:r>
              <a:rPr lang="en-US" sz="2200" b="1" dirty="0" err="1" smtClean="0">
                <a:solidFill>
                  <a:srgbClr val="1F497D">
                    <a:lumMod val="75000"/>
                  </a:srgbClr>
                </a:solidFill>
                <a:latin typeface="Tahoma" pitchFamily="34" charset="0"/>
                <a:cs typeface="Tahoma" pitchFamily="34" charset="0"/>
              </a:rPr>
              <a:t>các</a:t>
            </a:r>
            <a:r>
              <a:rPr lang="en-US" sz="2200" b="1" dirty="0" smtClean="0">
                <a:solidFill>
                  <a:srgbClr val="1F497D">
                    <a:lumMod val="75000"/>
                  </a:srgbClr>
                </a:solidFill>
                <a:latin typeface="Tahoma" pitchFamily="34" charset="0"/>
                <a:cs typeface="Tahoma" pitchFamily="34" charset="0"/>
              </a:rPr>
              <a:t> </a:t>
            </a:r>
            <a:r>
              <a:rPr lang="en-US" sz="2200" b="1" dirty="0" err="1" smtClean="0">
                <a:solidFill>
                  <a:srgbClr val="1F497D">
                    <a:lumMod val="75000"/>
                  </a:srgbClr>
                </a:solidFill>
                <a:latin typeface="Tahoma" pitchFamily="34" charset="0"/>
                <a:cs typeface="Tahoma" pitchFamily="34" charset="0"/>
              </a:rPr>
              <a:t>trang</a:t>
            </a:r>
            <a:r>
              <a:rPr lang="en-US" sz="2200" b="1" dirty="0" smtClean="0">
                <a:solidFill>
                  <a:srgbClr val="1F497D">
                    <a:lumMod val="75000"/>
                  </a:srgbClr>
                </a:solidFill>
                <a:latin typeface="Tahoma" pitchFamily="34" charset="0"/>
                <a:cs typeface="Tahoma" pitchFamily="34" charset="0"/>
              </a:rPr>
              <a:t> </a:t>
            </a:r>
            <a:r>
              <a:rPr lang="en-US" sz="2200" b="1" dirty="0" err="1" smtClean="0">
                <a:solidFill>
                  <a:srgbClr val="1F497D">
                    <a:lumMod val="75000"/>
                  </a:srgbClr>
                </a:solidFill>
                <a:latin typeface="Tahoma" pitchFamily="34" charset="0"/>
                <a:cs typeface="Tahoma" pitchFamily="34" charset="0"/>
              </a:rPr>
              <a:t>tiếp</a:t>
            </a:r>
            <a:r>
              <a:rPr lang="en-US" sz="2200" b="1" dirty="0" smtClean="0">
                <a:solidFill>
                  <a:srgbClr val="1F497D">
                    <a:lumMod val="75000"/>
                  </a:srgbClr>
                </a:solidFill>
                <a:latin typeface="Tahoma" pitchFamily="34" charset="0"/>
                <a:cs typeface="Tahoma" pitchFamily="34" charset="0"/>
              </a:rPr>
              <a:t> </a:t>
            </a:r>
            <a:r>
              <a:rPr lang="en-US" sz="2200" b="1" dirty="0" err="1" smtClean="0">
                <a:solidFill>
                  <a:srgbClr val="1F497D">
                    <a:lumMod val="75000"/>
                  </a:srgbClr>
                </a:solidFill>
                <a:latin typeface="Tahoma" pitchFamily="34" charset="0"/>
                <a:cs typeface="Tahoma" pitchFamily="34" charset="0"/>
              </a:rPr>
              <a:t>theo</a:t>
            </a:r>
            <a:r>
              <a:rPr lang="en-US" sz="2200" b="1" dirty="0" smtClean="0">
                <a:solidFill>
                  <a:srgbClr val="1F497D">
                    <a:lumMod val="75000"/>
                  </a:srgbClr>
                </a:solidFill>
                <a:latin typeface="Tahoma" pitchFamily="34" charset="0"/>
                <a:cs typeface="Tahoma" pitchFamily="34" charset="0"/>
              </a:rPr>
              <a:t> </a:t>
            </a:r>
            <a:r>
              <a:rPr lang="en-US" sz="2200" b="1" dirty="0" err="1" smtClean="0">
                <a:solidFill>
                  <a:srgbClr val="1F497D">
                    <a:lumMod val="75000"/>
                  </a:srgbClr>
                </a:solidFill>
                <a:latin typeface="Tahoma" pitchFamily="34" charset="0"/>
                <a:cs typeface="Tahoma" pitchFamily="34" charset="0"/>
              </a:rPr>
              <a:t>và</a:t>
            </a:r>
            <a:r>
              <a:rPr lang="en-US" sz="2200" b="1" dirty="0" smtClean="0">
                <a:solidFill>
                  <a:srgbClr val="1F497D">
                    <a:lumMod val="75000"/>
                  </a:srgbClr>
                </a:solidFill>
                <a:latin typeface="Tahoma" pitchFamily="34" charset="0"/>
                <a:cs typeface="Tahoma" pitchFamily="34" charset="0"/>
              </a:rPr>
              <a:t> </a:t>
            </a:r>
            <a:r>
              <a:rPr lang="en-US" sz="2200" b="1" dirty="0" err="1">
                <a:solidFill>
                  <a:srgbClr val="1F497D">
                    <a:lumMod val="75000"/>
                  </a:srgbClr>
                </a:solidFill>
                <a:latin typeface="Tahoma" pitchFamily="34" charset="0"/>
                <a:cs typeface="Tahoma" pitchFamily="34" charset="0"/>
              </a:rPr>
              <a:t>cho</a:t>
            </a:r>
            <a:r>
              <a:rPr lang="en-US" sz="2200" b="1" dirty="0">
                <a:solidFill>
                  <a:srgbClr val="1F497D">
                    <a:lumMod val="75000"/>
                  </a:srgbClr>
                </a:solidFill>
                <a:latin typeface="Tahoma" pitchFamily="34" charset="0"/>
                <a:cs typeface="Tahoma" pitchFamily="34" charset="0"/>
              </a:rPr>
              <a:t> </a:t>
            </a:r>
            <a:r>
              <a:rPr lang="en-US" sz="2200" b="1" dirty="0" err="1">
                <a:solidFill>
                  <a:srgbClr val="1F497D">
                    <a:lumMod val="75000"/>
                  </a:srgbClr>
                </a:solidFill>
                <a:latin typeface="Tahoma" pitchFamily="34" charset="0"/>
                <a:cs typeface="Tahoma" pitchFamily="34" charset="0"/>
              </a:rPr>
              <a:t>biết</a:t>
            </a:r>
            <a:r>
              <a:rPr lang="en-US" sz="2200" b="1" dirty="0">
                <a:solidFill>
                  <a:srgbClr val="1F497D">
                    <a:lumMod val="75000"/>
                  </a:srgbClr>
                </a:solidFill>
                <a:latin typeface="Tahoma" pitchFamily="34" charset="0"/>
                <a:cs typeface="Tahoma" pitchFamily="34" charset="0"/>
              </a:rPr>
              <a:t>:</a:t>
            </a:r>
            <a:endParaRPr lang="en-US" sz="4400" b="1" dirty="0">
              <a:solidFill>
                <a:srgbClr val="1F497D">
                  <a:lumMod val="75000"/>
                </a:srgbClr>
              </a:solidFill>
              <a:latin typeface="Calibri"/>
              <a:cs typeface="+mj-cs"/>
            </a:endParaRPr>
          </a:p>
        </p:txBody>
      </p:sp>
    </p:spTree>
    <p:extLst>
      <p:ext uri="{BB962C8B-B14F-4D97-AF65-F5344CB8AC3E}">
        <p14:creationId xmlns:p14="http://schemas.microsoft.com/office/powerpoint/2010/main" val="9599189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 calcmode="lin" valueType="num">
                                      <p:cBhvr additive="base">
                                        <p:cTn id="12"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 calcmode="lin" valueType="num">
                                      <p:cBhvr additive="base">
                                        <p:cTn id="24"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 calcmode="lin" valueType="num">
                                      <p:cBhvr additive="base">
                                        <p:cTn id="30"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 calcmode="lin" valueType="num">
                                      <p:cBhvr additive="base">
                                        <p:cTn id="36"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2"/>
          </p:nvPr>
        </p:nvSpPr>
        <p:spPr bwMode="auto">
          <a:noFill/>
          <a:ln>
            <a:miter lim="800000"/>
            <a:headEnd/>
            <a:tailEnd/>
          </a:ln>
        </p:spPr>
        <p:txBody>
          <a:bodyPr/>
          <a:lstStyle/>
          <a:p>
            <a:fld id="{527B2361-E7B5-407D-9352-C949916C5A0A}" type="slidenum">
              <a:rPr lang="en-US" altLang="en-US"/>
              <a:pPr/>
              <a:t>4</a:t>
            </a:fld>
            <a:endParaRPr lang="en-US" altLang="en-US"/>
          </a:p>
        </p:txBody>
      </p:sp>
      <p:pic>
        <p:nvPicPr>
          <p:cNvPr id="31750" name="Picture 6"/>
          <p:cNvPicPr>
            <a:picLocks noChangeAspect="1" noChangeArrowheads="1"/>
          </p:cNvPicPr>
          <p:nvPr/>
        </p:nvPicPr>
        <p:blipFill>
          <a:blip r:embed="rId2" cstate="print"/>
          <a:srcRect/>
          <a:stretch>
            <a:fillRect/>
          </a:stretch>
        </p:blipFill>
        <p:spPr bwMode="auto">
          <a:xfrm>
            <a:off x="609600" y="1141413"/>
            <a:ext cx="4191000" cy="2824162"/>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31748" name="TextBox 7"/>
          <p:cNvSpPr txBox="1">
            <a:spLocks noChangeArrowheads="1"/>
          </p:cNvSpPr>
          <p:nvPr/>
        </p:nvSpPr>
        <p:spPr bwMode="auto">
          <a:xfrm>
            <a:off x="1358900" y="3973513"/>
            <a:ext cx="1981200" cy="369887"/>
          </a:xfrm>
          <a:prstGeom prst="rect">
            <a:avLst/>
          </a:prstGeom>
          <a:noFill/>
          <a:ln w="9525">
            <a:noFill/>
            <a:miter lim="800000"/>
            <a:headEnd/>
            <a:tailEnd/>
          </a:ln>
        </p:spPr>
        <p:txBody>
          <a:bodyPr>
            <a:spAutoFit/>
          </a:bodyPr>
          <a:lstStyle/>
          <a:p>
            <a:pPr algn="ctr" eaLnBrk="1" hangingPunct="1"/>
            <a:r>
              <a:rPr lang="en-US" altLang="en-US" u="sng"/>
              <a:t>enternews.vn</a:t>
            </a:r>
          </a:p>
        </p:txBody>
      </p:sp>
      <p:pic>
        <p:nvPicPr>
          <p:cNvPr id="31751" name="Picture 7"/>
          <p:cNvPicPr>
            <a:picLocks noChangeAspect="1" noChangeArrowheads="1"/>
          </p:cNvPicPr>
          <p:nvPr/>
        </p:nvPicPr>
        <p:blipFill>
          <a:blip r:embed="rId3" cstate="print"/>
          <a:srcRect/>
          <a:stretch>
            <a:fillRect/>
          </a:stretch>
        </p:blipFill>
        <p:spPr bwMode="auto">
          <a:xfrm>
            <a:off x="5029200" y="2841625"/>
            <a:ext cx="3517900" cy="3101975"/>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2" name="TextBox 10"/>
          <p:cNvSpPr txBox="1">
            <a:spLocks noChangeArrowheads="1"/>
          </p:cNvSpPr>
          <p:nvPr/>
        </p:nvSpPr>
        <p:spPr bwMode="auto">
          <a:xfrm>
            <a:off x="5295900" y="6019800"/>
            <a:ext cx="2895600" cy="369888"/>
          </a:xfrm>
          <a:prstGeom prst="rect">
            <a:avLst/>
          </a:prstGeom>
          <a:noFill/>
          <a:ln w="9525">
            <a:noFill/>
            <a:miter lim="800000"/>
            <a:headEnd/>
            <a:tailEnd/>
          </a:ln>
        </p:spPr>
        <p:txBody>
          <a:bodyPr>
            <a:spAutoFit/>
          </a:bodyPr>
          <a:lstStyle/>
          <a:p>
            <a:pPr algn="ctr" eaLnBrk="1" hangingPunct="1"/>
            <a:r>
              <a:rPr lang="en-US" altLang="en-US" u="sng"/>
              <a:t>nbhaininh.vnweblogs.com</a:t>
            </a:r>
          </a:p>
        </p:txBody>
      </p:sp>
      <p:sp>
        <p:nvSpPr>
          <p:cNvPr id="9" name="Rectangle 8"/>
          <p:cNvSpPr/>
          <p:nvPr/>
        </p:nvSpPr>
        <p:spPr>
          <a:xfrm>
            <a:off x="304800" y="609600"/>
            <a:ext cx="6324600" cy="400050"/>
          </a:xfrm>
          <a:prstGeom prst="rect">
            <a:avLst/>
          </a:prstGeom>
        </p:spPr>
        <p:txBody>
          <a:bodyPr>
            <a:spAutoFit/>
          </a:bodyPr>
          <a:lstStyle/>
          <a:p>
            <a:pPr eaLnBrk="1" hangingPunct="1">
              <a:defRPr/>
            </a:pPr>
            <a:r>
              <a:rPr lang="en-US" sz="2000" b="1" dirty="0">
                <a:solidFill>
                  <a:schemeClr val="tx2">
                    <a:lumMod val="75000"/>
                  </a:schemeClr>
                </a:solidFill>
                <a:latin typeface="Tahoma" pitchFamily="34" charset="0"/>
                <a:cs typeface="Tahoma" pitchFamily="34" charset="0"/>
              </a:rPr>
              <a:t>a) </a:t>
            </a:r>
            <a:r>
              <a:rPr lang="en-US" sz="2000" b="1" dirty="0" err="1">
                <a:solidFill>
                  <a:schemeClr val="tx2">
                    <a:lumMod val="75000"/>
                  </a:schemeClr>
                </a:solidFill>
                <a:latin typeface="Tahoma" pitchFamily="34" charset="0"/>
                <a:cs typeface="Tahoma" pitchFamily="34" charset="0"/>
              </a:rPr>
              <a:t>Quan</a:t>
            </a:r>
            <a:r>
              <a:rPr lang="en-US" sz="2000" b="1" dirty="0">
                <a:solidFill>
                  <a:schemeClr val="tx2">
                    <a:lumMod val="75000"/>
                  </a:schemeClr>
                </a:solidFill>
                <a:latin typeface="Tahoma" pitchFamily="34" charset="0"/>
                <a:cs typeface="Tahoma" pitchFamily="34" charset="0"/>
              </a:rPr>
              <a:t> </a:t>
            </a:r>
            <a:r>
              <a:rPr lang="en-US" sz="2000" b="1" dirty="0" err="1">
                <a:solidFill>
                  <a:schemeClr val="tx2">
                    <a:lumMod val="75000"/>
                  </a:schemeClr>
                </a:solidFill>
                <a:latin typeface="Tahoma" pitchFamily="34" charset="0"/>
                <a:cs typeface="Tahoma" pitchFamily="34" charset="0"/>
              </a:rPr>
              <a:t>sát</a:t>
            </a:r>
            <a:r>
              <a:rPr lang="en-US" sz="2000" b="1" dirty="0">
                <a:solidFill>
                  <a:schemeClr val="tx2">
                    <a:lumMod val="75000"/>
                  </a:schemeClr>
                </a:solidFill>
                <a:latin typeface="Tahoma" pitchFamily="34" charset="0"/>
                <a:cs typeface="Tahoma" pitchFamily="34" charset="0"/>
              </a:rPr>
              <a:t> </a:t>
            </a:r>
            <a:r>
              <a:rPr lang="en-US" sz="2000" b="1" dirty="0" err="1">
                <a:solidFill>
                  <a:schemeClr val="tx2">
                    <a:lumMod val="75000"/>
                  </a:schemeClr>
                </a:solidFill>
                <a:latin typeface="Tahoma" pitchFamily="34" charset="0"/>
                <a:cs typeface="Tahoma" pitchFamily="34" charset="0"/>
              </a:rPr>
              <a:t>các</a:t>
            </a:r>
            <a:r>
              <a:rPr lang="en-US" sz="2000" b="1" dirty="0">
                <a:solidFill>
                  <a:schemeClr val="tx2">
                    <a:lumMod val="75000"/>
                  </a:schemeClr>
                </a:solidFill>
                <a:latin typeface="Tahoma" pitchFamily="34" charset="0"/>
                <a:cs typeface="Tahoma" pitchFamily="34" charset="0"/>
              </a:rPr>
              <a:t> </a:t>
            </a:r>
            <a:r>
              <a:rPr lang="en-US" sz="2000" b="1" dirty="0" err="1">
                <a:solidFill>
                  <a:schemeClr val="tx2">
                    <a:lumMod val="75000"/>
                  </a:schemeClr>
                </a:solidFill>
                <a:latin typeface="Tahoma" pitchFamily="34" charset="0"/>
                <a:cs typeface="Tahoma" pitchFamily="34" charset="0"/>
              </a:rPr>
              <a:t>hình</a:t>
            </a:r>
            <a:r>
              <a:rPr lang="en-US" sz="2000" b="1" dirty="0">
                <a:solidFill>
                  <a:schemeClr val="tx2">
                    <a:lumMod val="75000"/>
                  </a:schemeClr>
                </a:solidFill>
                <a:latin typeface="Tahoma" pitchFamily="34" charset="0"/>
                <a:cs typeface="Tahoma" pitchFamily="34" charset="0"/>
              </a:rPr>
              <a:t> </a:t>
            </a:r>
            <a:r>
              <a:rPr lang="en-US" sz="2000" b="1" dirty="0" err="1">
                <a:solidFill>
                  <a:schemeClr val="tx2">
                    <a:lumMod val="75000"/>
                  </a:schemeClr>
                </a:solidFill>
                <a:latin typeface="Tahoma" pitchFamily="34" charset="0"/>
                <a:cs typeface="Tahoma" pitchFamily="34" charset="0"/>
              </a:rPr>
              <a:t>ảnh</a:t>
            </a:r>
            <a:r>
              <a:rPr lang="en-US" sz="2000" b="1" dirty="0">
                <a:solidFill>
                  <a:schemeClr val="tx2">
                    <a:lumMod val="75000"/>
                  </a:schemeClr>
                </a:solidFill>
                <a:latin typeface="Tahoma" pitchFamily="34" charset="0"/>
                <a:cs typeface="Tahoma" pitchFamily="34" charset="0"/>
              </a:rPr>
              <a:t> </a:t>
            </a:r>
            <a:r>
              <a:rPr lang="en-US" sz="2000" b="1" dirty="0" err="1">
                <a:solidFill>
                  <a:schemeClr val="tx2">
                    <a:lumMod val="75000"/>
                  </a:schemeClr>
                </a:solidFill>
                <a:latin typeface="Tahoma" pitchFamily="34" charset="0"/>
                <a:cs typeface="Tahoma" pitchFamily="34" charset="0"/>
              </a:rPr>
              <a:t>dưới</a:t>
            </a:r>
            <a:r>
              <a:rPr lang="en-US" sz="2000" b="1" dirty="0">
                <a:solidFill>
                  <a:schemeClr val="tx2">
                    <a:lumMod val="75000"/>
                  </a:schemeClr>
                </a:solidFill>
                <a:latin typeface="Tahoma" pitchFamily="34" charset="0"/>
                <a:cs typeface="Tahoma" pitchFamily="34" charset="0"/>
              </a:rPr>
              <a:t> </a:t>
            </a:r>
            <a:r>
              <a:rPr lang="en-US" sz="2000" b="1" dirty="0" err="1">
                <a:solidFill>
                  <a:schemeClr val="tx2">
                    <a:lumMod val="75000"/>
                  </a:schemeClr>
                </a:solidFill>
                <a:latin typeface="Tahoma" pitchFamily="34" charset="0"/>
                <a:cs typeface="Tahoma" pitchFamily="34" charset="0"/>
              </a:rPr>
              <a:t>đây</a:t>
            </a:r>
            <a:r>
              <a:rPr lang="en-US" sz="2000" b="1" dirty="0">
                <a:solidFill>
                  <a:schemeClr val="tx2">
                    <a:lumMod val="75000"/>
                  </a:schemeClr>
                </a:solidFill>
                <a:latin typeface="Tahoma" pitchFamily="34" charset="0"/>
                <a:cs typeface="Tahoma" pitchFamily="34" charset="0"/>
              </a:rPr>
              <a:t> </a:t>
            </a:r>
            <a:r>
              <a:rPr lang="en-US" sz="2000" b="1" dirty="0" err="1">
                <a:solidFill>
                  <a:schemeClr val="tx2">
                    <a:lumMod val="75000"/>
                  </a:schemeClr>
                </a:solidFill>
                <a:latin typeface="Tahoma" pitchFamily="34" charset="0"/>
                <a:cs typeface="Tahoma" pitchFamily="34" charset="0"/>
              </a:rPr>
              <a:t>và</a:t>
            </a:r>
            <a:r>
              <a:rPr lang="en-US" sz="2000" b="1" dirty="0">
                <a:solidFill>
                  <a:schemeClr val="tx2">
                    <a:lumMod val="75000"/>
                  </a:schemeClr>
                </a:solidFill>
                <a:latin typeface="Tahoma" pitchFamily="34" charset="0"/>
                <a:cs typeface="Tahoma" pitchFamily="34" charset="0"/>
              </a:rPr>
              <a:t> </a:t>
            </a:r>
            <a:r>
              <a:rPr lang="en-US" sz="2000" b="1" dirty="0" err="1">
                <a:solidFill>
                  <a:schemeClr val="tx2">
                    <a:lumMod val="75000"/>
                  </a:schemeClr>
                </a:solidFill>
                <a:latin typeface="Tahoma" pitchFamily="34" charset="0"/>
                <a:cs typeface="Tahoma" pitchFamily="34" charset="0"/>
              </a:rPr>
              <a:t>cho</a:t>
            </a:r>
            <a:r>
              <a:rPr lang="en-US" sz="2000" b="1" dirty="0">
                <a:solidFill>
                  <a:schemeClr val="tx2">
                    <a:lumMod val="75000"/>
                  </a:schemeClr>
                </a:solidFill>
                <a:latin typeface="Tahoma" pitchFamily="34" charset="0"/>
                <a:cs typeface="Tahoma" pitchFamily="34" charset="0"/>
              </a:rPr>
              <a:t> </a:t>
            </a:r>
            <a:r>
              <a:rPr lang="en-US" sz="2000" b="1" dirty="0" err="1">
                <a:solidFill>
                  <a:schemeClr val="tx2">
                    <a:lumMod val="75000"/>
                  </a:schemeClr>
                </a:solidFill>
                <a:latin typeface="Tahoma" pitchFamily="34" charset="0"/>
                <a:cs typeface="Tahoma" pitchFamily="34" charset="0"/>
              </a:rPr>
              <a:t>biết</a:t>
            </a:r>
            <a:r>
              <a:rPr lang="en-US" sz="2000" b="1" dirty="0">
                <a:solidFill>
                  <a:schemeClr val="tx2">
                    <a:lumMod val="75000"/>
                  </a:schemeClr>
                </a:solidFill>
                <a:latin typeface="Tahoma" pitchFamily="34" charset="0"/>
                <a:cs typeface="Tahoma" pitchFamily="34" charset="0"/>
              </a:rPr>
              <a:t>:</a:t>
            </a:r>
            <a:endParaRPr lang="en-US" sz="2000" b="1" dirty="0">
              <a:solidFill>
                <a:schemeClr val="tx2">
                  <a:lumMod val="75000"/>
                </a:schemeClr>
              </a:solidFill>
            </a:endParaRPr>
          </a:p>
        </p:txBody>
      </p:sp>
      <p:sp>
        <p:nvSpPr>
          <p:cNvPr id="10" name="Title 2"/>
          <p:cNvSpPr txBox="1">
            <a:spLocks/>
          </p:cNvSpPr>
          <p:nvPr/>
        </p:nvSpPr>
        <p:spPr bwMode="auto">
          <a:xfrm>
            <a:off x="685800" y="76200"/>
            <a:ext cx="8153400" cy="381000"/>
          </a:xfrm>
          <a:prstGeom prst="rect">
            <a:avLst/>
          </a:prstGeom>
          <a:noFill/>
          <a:ln w="9525">
            <a:noFill/>
            <a:miter lim="800000"/>
            <a:headEnd/>
            <a:tailEnd/>
          </a:ln>
        </p:spPr>
        <p:txBody>
          <a:bodyPr anchor="ctr"/>
          <a:lstStyle/>
          <a:p>
            <a:pPr>
              <a:defRPr/>
            </a:pPr>
            <a:r>
              <a:rPr lang="en-US" sz="2400" b="1">
                <a:latin typeface="+mj-lt"/>
                <a:cs typeface="+mj-cs"/>
              </a:rPr>
              <a:t/>
            </a:r>
            <a:br>
              <a:rPr lang="en-US" sz="2400" b="1">
                <a:latin typeface="+mj-lt"/>
                <a:cs typeface="+mj-cs"/>
              </a:rPr>
            </a:br>
            <a:r>
              <a:rPr lang="en-US" sz="2400" b="1">
                <a:latin typeface="+mj-lt"/>
                <a:cs typeface="+mj-cs"/>
              </a:rPr>
              <a:t/>
            </a:r>
            <a:br>
              <a:rPr lang="en-US" sz="2400" b="1">
                <a:latin typeface="+mj-lt"/>
                <a:cs typeface="+mj-cs"/>
              </a:rPr>
            </a:br>
            <a:r>
              <a:rPr lang="en-US" sz="2200" b="1">
                <a:latin typeface="Tahoma" pitchFamily="34" charset="0"/>
                <a:cs typeface="Tahoma" pitchFamily="34" charset="0"/>
              </a:rPr>
              <a:t>1. Tìm hiểu tình hình trật tự an toàn giao thông:</a:t>
            </a:r>
            <a:br>
              <a:rPr lang="en-US" sz="2200" b="1">
                <a:latin typeface="Tahoma" pitchFamily="34" charset="0"/>
                <a:cs typeface="Tahoma" pitchFamily="34" charset="0"/>
              </a:rPr>
            </a:br>
            <a:endParaRPr lang="en-US" sz="4400" b="1" dirty="0">
              <a:solidFill>
                <a:schemeClr val="tx2">
                  <a:lumMod val="75000"/>
                </a:schemeClr>
              </a:solidFill>
              <a:latin typeface="+mj-lt"/>
              <a:cs typeface="+mj-cs"/>
            </a:endParaRPr>
          </a:p>
        </p:txBody>
      </p:sp>
    </p:spTree>
    <p:extLst>
      <p:ext uri="{BB962C8B-B14F-4D97-AF65-F5344CB8AC3E}">
        <p14:creationId xmlns:p14="http://schemas.microsoft.com/office/powerpoint/2010/main" val="17673306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1750"/>
                                        </p:tgtEl>
                                        <p:attrNameLst>
                                          <p:attrName>style.visibility</p:attrName>
                                        </p:attrNameLst>
                                      </p:cBhvr>
                                      <p:to>
                                        <p:strVal val="visible"/>
                                      </p:to>
                                    </p:set>
                                    <p:animEffect transition="in" filter="wipe(down)">
                                      <p:cBhvr>
                                        <p:cTn id="12" dur="500"/>
                                        <p:tgtEl>
                                          <p:spTgt spid="3175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1748"/>
                                        </p:tgtEl>
                                        <p:attrNameLst>
                                          <p:attrName>style.visibility</p:attrName>
                                        </p:attrNameLst>
                                      </p:cBhvr>
                                      <p:to>
                                        <p:strVal val="visible"/>
                                      </p:to>
                                    </p:set>
                                    <p:animEffect transition="in" filter="wipe(down)">
                                      <p:cBhvr>
                                        <p:cTn id="15" dur="500"/>
                                        <p:tgtEl>
                                          <p:spTgt spid="3174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31751"/>
                                        </p:tgtEl>
                                        <p:attrNameLst>
                                          <p:attrName>style.visibility</p:attrName>
                                        </p:attrNameLst>
                                      </p:cBhvr>
                                      <p:to>
                                        <p:strVal val="visible"/>
                                      </p:to>
                                    </p:set>
                                    <p:animEffect transition="in" filter="wipe(down)">
                                      <p:cBhvr>
                                        <p:cTn id="20" dur="500"/>
                                        <p:tgtEl>
                                          <p:spTgt spid="3175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P spid="2" grpId="0"/>
      <p:bldP spid="9"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4" name="Picture 6"/>
          <p:cNvPicPr>
            <a:picLocks noChangeAspect="1" noChangeArrowheads="1"/>
          </p:cNvPicPr>
          <p:nvPr/>
        </p:nvPicPr>
        <p:blipFill>
          <a:blip r:embed="rId2" cstate="print"/>
          <a:srcRect/>
          <a:stretch>
            <a:fillRect/>
          </a:stretch>
        </p:blipFill>
        <p:spPr bwMode="auto">
          <a:xfrm>
            <a:off x="4926013" y="1128713"/>
            <a:ext cx="3349625" cy="2511425"/>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32771" name="TextBox 7"/>
          <p:cNvSpPr txBox="1">
            <a:spLocks noChangeArrowheads="1"/>
          </p:cNvSpPr>
          <p:nvPr/>
        </p:nvSpPr>
        <p:spPr bwMode="auto">
          <a:xfrm>
            <a:off x="5553075" y="3592513"/>
            <a:ext cx="1981200" cy="369887"/>
          </a:xfrm>
          <a:prstGeom prst="rect">
            <a:avLst/>
          </a:prstGeom>
          <a:noFill/>
          <a:ln w="9525">
            <a:noFill/>
            <a:miter lim="800000"/>
            <a:headEnd/>
            <a:tailEnd/>
          </a:ln>
        </p:spPr>
        <p:txBody>
          <a:bodyPr>
            <a:spAutoFit/>
          </a:bodyPr>
          <a:lstStyle/>
          <a:p>
            <a:pPr algn="ctr" eaLnBrk="1" hangingPunct="1"/>
            <a:r>
              <a:rPr lang="en-US" altLang="en-US" u="sng" dirty="0"/>
              <a:t>yume.vn</a:t>
            </a:r>
          </a:p>
        </p:txBody>
      </p:sp>
      <p:sp>
        <p:nvSpPr>
          <p:cNvPr id="32773" name="TextBox 7"/>
          <p:cNvSpPr txBox="1">
            <a:spLocks noChangeArrowheads="1"/>
          </p:cNvSpPr>
          <p:nvPr/>
        </p:nvSpPr>
        <p:spPr bwMode="auto">
          <a:xfrm>
            <a:off x="5643563" y="6438900"/>
            <a:ext cx="1981200" cy="369888"/>
          </a:xfrm>
          <a:prstGeom prst="rect">
            <a:avLst/>
          </a:prstGeom>
          <a:noFill/>
          <a:ln w="9525">
            <a:noFill/>
            <a:miter lim="800000"/>
            <a:headEnd/>
            <a:tailEnd/>
          </a:ln>
        </p:spPr>
        <p:txBody>
          <a:bodyPr>
            <a:spAutoFit/>
          </a:bodyPr>
          <a:lstStyle/>
          <a:p>
            <a:pPr algn="ctr" eaLnBrk="1" hangingPunct="1"/>
            <a:r>
              <a:rPr lang="en-US" altLang="en-US" u="sng"/>
              <a:t>pose.com.vn</a:t>
            </a:r>
          </a:p>
        </p:txBody>
      </p:sp>
      <p:sp>
        <p:nvSpPr>
          <p:cNvPr id="32777" name="TextBox 7"/>
          <p:cNvSpPr txBox="1">
            <a:spLocks noChangeArrowheads="1"/>
          </p:cNvSpPr>
          <p:nvPr/>
        </p:nvSpPr>
        <p:spPr bwMode="auto">
          <a:xfrm>
            <a:off x="1601788" y="3551238"/>
            <a:ext cx="1981200" cy="369887"/>
          </a:xfrm>
          <a:prstGeom prst="rect">
            <a:avLst/>
          </a:prstGeom>
          <a:noFill/>
          <a:ln w="9525">
            <a:noFill/>
            <a:miter lim="800000"/>
            <a:headEnd/>
            <a:tailEnd/>
          </a:ln>
        </p:spPr>
        <p:txBody>
          <a:bodyPr>
            <a:spAutoFit/>
          </a:bodyPr>
          <a:lstStyle/>
          <a:p>
            <a:pPr algn="ctr" eaLnBrk="1" hangingPunct="1"/>
            <a:r>
              <a:rPr lang="en-US" altLang="en-US" u="sng"/>
              <a:t>baoquangngai.vn</a:t>
            </a:r>
          </a:p>
        </p:txBody>
      </p:sp>
      <p:sp>
        <p:nvSpPr>
          <p:cNvPr id="13" name="Rectangle 12"/>
          <p:cNvSpPr/>
          <p:nvPr/>
        </p:nvSpPr>
        <p:spPr>
          <a:xfrm>
            <a:off x="304800" y="609600"/>
            <a:ext cx="6324600" cy="400050"/>
          </a:xfrm>
          <a:prstGeom prst="rect">
            <a:avLst/>
          </a:prstGeom>
        </p:spPr>
        <p:txBody>
          <a:bodyPr>
            <a:spAutoFit/>
          </a:bodyPr>
          <a:lstStyle/>
          <a:p>
            <a:pPr eaLnBrk="1" hangingPunct="1">
              <a:defRPr/>
            </a:pPr>
            <a:r>
              <a:rPr lang="en-US" sz="2000" b="1" dirty="0">
                <a:solidFill>
                  <a:schemeClr val="tx2">
                    <a:lumMod val="75000"/>
                  </a:schemeClr>
                </a:solidFill>
                <a:latin typeface="Tahoma" pitchFamily="34" charset="0"/>
                <a:cs typeface="Tahoma" pitchFamily="34" charset="0"/>
              </a:rPr>
              <a:t>a) </a:t>
            </a:r>
            <a:r>
              <a:rPr lang="en-US" sz="2000" b="1" dirty="0" err="1">
                <a:solidFill>
                  <a:schemeClr val="tx2">
                    <a:lumMod val="75000"/>
                  </a:schemeClr>
                </a:solidFill>
                <a:latin typeface="Tahoma" pitchFamily="34" charset="0"/>
                <a:cs typeface="Tahoma" pitchFamily="34" charset="0"/>
              </a:rPr>
              <a:t>Quan</a:t>
            </a:r>
            <a:r>
              <a:rPr lang="en-US" sz="2000" b="1" dirty="0">
                <a:solidFill>
                  <a:schemeClr val="tx2">
                    <a:lumMod val="75000"/>
                  </a:schemeClr>
                </a:solidFill>
                <a:latin typeface="Tahoma" pitchFamily="34" charset="0"/>
                <a:cs typeface="Tahoma" pitchFamily="34" charset="0"/>
              </a:rPr>
              <a:t> </a:t>
            </a:r>
            <a:r>
              <a:rPr lang="en-US" sz="2000" b="1" dirty="0" err="1">
                <a:solidFill>
                  <a:schemeClr val="tx2">
                    <a:lumMod val="75000"/>
                  </a:schemeClr>
                </a:solidFill>
                <a:latin typeface="Tahoma" pitchFamily="34" charset="0"/>
                <a:cs typeface="Tahoma" pitchFamily="34" charset="0"/>
              </a:rPr>
              <a:t>sát</a:t>
            </a:r>
            <a:r>
              <a:rPr lang="en-US" sz="2000" b="1" dirty="0">
                <a:solidFill>
                  <a:schemeClr val="tx2">
                    <a:lumMod val="75000"/>
                  </a:schemeClr>
                </a:solidFill>
                <a:latin typeface="Tahoma" pitchFamily="34" charset="0"/>
                <a:cs typeface="Tahoma" pitchFamily="34" charset="0"/>
              </a:rPr>
              <a:t> </a:t>
            </a:r>
            <a:r>
              <a:rPr lang="en-US" sz="2000" b="1" dirty="0" err="1">
                <a:solidFill>
                  <a:schemeClr val="tx2">
                    <a:lumMod val="75000"/>
                  </a:schemeClr>
                </a:solidFill>
                <a:latin typeface="Tahoma" pitchFamily="34" charset="0"/>
                <a:cs typeface="Tahoma" pitchFamily="34" charset="0"/>
              </a:rPr>
              <a:t>các</a:t>
            </a:r>
            <a:r>
              <a:rPr lang="en-US" sz="2000" b="1" dirty="0">
                <a:solidFill>
                  <a:schemeClr val="tx2">
                    <a:lumMod val="75000"/>
                  </a:schemeClr>
                </a:solidFill>
                <a:latin typeface="Tahoma" pitchFamily="34" charset="0"/>
                <a:cs typeface="Tahoma" pitchFamily="34" charset="0"/>
              </a:rPr>
              <a:t> </a:t>
            </a:r>
            <a:r>
              <a:rPr lang="en-US" sz="2000" b="1" dirty="0" err="1">
                <a:solidFill>
                  <a:schemeClr val="tx2">
                    <a:lumMod val="75000"/>
                  </a:schemeClr>
                </a:solidFill>
                <a:latin typeface="Tahoma" pitchFamily="34" charset="0"/>
                <a:cs typeface="Tahoma" pitchFamily="34" charset="0"/>
              </a:rPr>
              <a:t>hình</a:t>
            </a:r>
            <a:r>
              <a:rPr lang="en-US" sz="2000" b="1" dirty="0">
                <a:solidFill>
                  <a:schemeClr val="tx2">
                    <a:lumMod val="75000"/>
                  </a:schemeClr>
                </a:solidFill>
                <a:latin typeface="Tahoma" pitchFamily="34" charset="0"/>
                <a:cs typeface="Tahoma" pitchFamily="34" charset="0"/>
              </a:rPr>
              <a:t> </a:t>
            </a:r>
            <a:r>
              <a:rPr lang="en-US" sz="2000" b="1" dirty="0" err="1">
                <a:solidFill>
                  <a:schemeClr val="tx2">
                    <a:lumMod val="75000"/>
                  </a:schemeClr>
                </a:solidFill>
                <a:latin typeface="Tahoma" pitchFamily="34" charset="0"/>
                <a:cs typeface="Tahoma" pitchFamily="34" charset="0"/>
              </a:rPr>
              <a:t>ảnh</a:t>
            </a:r>
            <a:r>
              <a:rPr lang="en-US" sz="2000" b="1" dirty="0">
                <a:solidFill>
                  <a:schemeClr val="tx2">
                    <a:lumMod val="75000"/>
                  </a:schemeClr>
                </a:solidFill>
                <a:latin typeface="Tahoma" pitchFamily="34" charset="0"/>
                <a:cs typeface="Tahoma" pitchFamily="34" charset="0"/>
              </a:rPr>
              <a:t> </a:t>
            </a:r>
            <a:r>
              <a:rPr lang="en-US" sz="2000" b="1" dirty="0" err="1">
                <a:solidFill>
                  <a:schemeClr val="tx2">
                    <a:lumMod val="75000"/>
                  </a:schemeClr>
                </a:solidFill>
                <a:latin typeface="Tahoma" pitchFamily="34" charset="0"/>
                <a:cs typeface="Tahoma" pitchFamily="34" charset="0"/>
              </a:rPr>
              <a:t>dưới</a:t>
            </a:r>
            <a:r>
              <a:rPr lang="en-US" sz="2000" b="1" dirty="0">
                <a:solidFill>
                  <a:schemeClr val="tx2">
                    <a:lumMod val="75000"/>
                  </a:schemeClr>
                </a:solidFill>
                <a:latin typeface="Tahoma" pitchFamily="34" charset="0"/>
                <a:cs typeface="Tahoma" pitchFamily="34" charset="0"/>
              </a:rPr>
              <a:t> </a:t>
            </a:r>
            <a:r>
              <a:rPr lang="en-US" sz="2000" b="1" dirty="0" err="1">
                <a:solidFill>
                  <a:schemeClr val="tx2">
                    <a:lumMod val="75000"/>
                  </a:schemeClr>
                </a:solidFill>
                <a:latin typeface="Tahoma" pitchFamily="34" charset="0"/>
                <a:cs typeface="Tahoma" pitchFamily="34" charset="0"/>
              </a:rPr>
              <a:t>đây</a:t>
            </a:r>
            <a:r>
              <a:rPr lang="en-US" sz="2000" b="1" dirty="0">
                <a:solidFill>
                  <a:schemeClr val="tx2">
                    <a:lumMod val="75000"/>
                  </a:schemeClr>
                </a:solidFill>
                <a:latin typeface="Tahoma" pitchFamily="34" charset="0"/>
                <a:cs typeface="Tahoma" pitchFamily="34" charset="0"/>
              </a:rPr>
              <a:t> </a:t>
            </a:r>
            <a:r>
              <a:rPr lang="en-US" sz="2000" b="1" dirty="0" err="1">
                <a:solidFill>
                  <a:schemeClr val="tx2">
                    <a:lumMod val="75000"/>
                  </a:schemeClr>
                </a:solidFill>
                <a:latin typeface="Tahoma" pitchFamily="34" charset="0"/>
                <a:cs typeface="Tahoma" pitchFamily="34" charset="0"/>
              </a:rPr>
              <a:t>và</a:t>
            </a:r>
            <a:r>
              <a:rPr lang="en-US" sz="2000" b="1" dirty="0">
                <a:solidFill>
                  <a:schemeClr val="tx2">
                    <a:lumMod val="75000"/>
                  </a:schemeClr>
                </a:solidFill>
                <a:latin typeface="Tahoma" pitchFamily="34" charset="0"/>
                <a:cs typeface="Tahoma" pitchFamily="34" charset="0"/>
              </a:rPr>
              <a:t> </a:t>
            </a:r>
            <a:r>
              <a:rPr lang="en-US" sz="2000" b="1" dirty="0" err="1">
                <a:solidFill>
                  <a:schemeClr val="tx2">
                    <a:lumMod val="75000"/>
                  </a:schemeClr>
                </a:solidFill>
                <a:latin typeface="Tahoma" pitchFamily="34" charset="0"/>
                <a:cs typeface="Tahoma" pitchFamily="34" charset="0"/>
              </a:rPr>
              <a:t>cho</a:t>
            </a:r>
            <a:r>
              <a:rPr lang="en-US" sz="2000" b="1" dirty="0">
                <a:solidFill>
                  <a:schemeClr val="tx2">
                    <a:lumMod val="75000"/>
                  </a:schemeClr>
                </a:solidFill>
                <a:latin typeface="Tahoma" pitchFamily="34" charset="0"/>
                <a:cs typeface="Tahoma" pitchFamily="34" charset="0"/>
              </a:rPr>
              <a:t> </a:t>
            </a:r>
            <a:r>
              <a:rPr lang="en-US" sz="2000" b="1" dirty="0" err="1">
                <a:solidFill>
                  <a:schemeClr val="tx2">
                    <a:lumMod val="75000"/>
                  </a:schemeClr>
                </a:solidFill>
                <a:latin typeface="Tahoma" pitchFamily="34" charset="0"/>
                <a:cs typeface="Tahoma" pitchFamily="34" charset="0"/>
              </a:rPr>
              <a:t>biết</a:t>
            </a:r>
            <a:r>
              <a:rPr lang="en-US" sz="2000" b="1" dirty="0">
                <a:solidFill>
                  <a:schemeClr val="tx2">
                    <a:lumMod val="75000"/>
                  </a:schemeClr>
                </a:solidFill>
                <a:latin typeface="Tahoma" pitchFamily="34" charset="0"/>
                <a:cs typeface="Tahoma" pitchFamily="34" charset="0"/>
              </a:rPr>
              <a:t>:</a:t>
            </a:r>
            <a:endParaRPr lang="en-US" sz="2000" b="1" dirty="0">
              <a:solidFill>
                <a:schemeClr val="tx2">
                  <a:lumMod val="75000"/>
                </a:schemeClr>
              </a:solidFill>
            </a:endParaRPr>
          </a:p>
        </p:txBody>
      </p:sp>
      <p:sp>
        <p:nvSpPr>
          <p:cNvPr id="14" name="Title 2"/>
          <p:cNvSpPr txBox="1">
            <a:spLocks/>
          </p:cNvSpPr>
          <p:nvPr/>
        </p:nvSpPr>
        <p:spPr bwMode="auto">
          <a:xfrm>
            <a:off x="685800" y="76200"/>
            <a:ext cx="8153400" cy="381000"/>
          </a:xfrm>
          <a:prstGeom prst="rect">
            <a:avLst/>
          </a:prstGeom>
          <a:noFill/>
          <a:ln w="9525">
            <a:noFill/>
            <a:miter lim="800000"/>
            <a:headEnd/>
            <a:tailEnd/>
          </a:ln>
        </p:spPr>
        <p:txBody>
          <a:bodyPr anchor="ctr"/>
          <a:lstStyle/>
          <a:p>
            <a:pPr>
              <a:defRPr/>
            </a:pPr>
            <a:r>
              <a:rPr lang="en-US" sz="2400" b="1">
                <a:latin typeface="+mj-lt"/>
                <a:cs typeface="+mj-cs"/>
              </a:rPr>
              <a:t/>
            </a:r>
            <a:br>
              <a:rPr lang="en-US" sz="2400" b="1">
                <a:latin typeface="+mj-lt"/>
                <a:cs typeface="+mj-cs"/>
              </a:rPr>
            </a:br>
            <a:r>
              <a:rPr lang="en-US" sz="2400" b="1">
                <a:latin typeface="+mj-lt"/>
                <a:cs typeface="+mj-cs"/>
              </a:rPr>
              <a:t/>
            </a:r>
            <a:br>
              <a:rPr lang="en-US" sz="2400" b="1">
                <a:latin typeface="+mj-lt"/>
                <a:cs typeface="+mj-cs"/>
              </a:rPr>
            </a:br>
            <a:r>
              <a:rPr lang="en-US" sz="2200" b="1">
                <a:latin typeface="Tahoma" pitchFamily="34" charset="0"/>
                <a:cs typeface="Tahoma" pitchFamily="34" charset="0"/>
              </a:rPr>
              <a:t>1. Tìm hiểu tình hình trật tự an toàn giao thông:</a:t>
            </a:r>
            <a:br>
              <a:rPr lang="en-US" sz="2200" b="1">
                <a:latin typeface="Tahoma" pitchFamily="34" charset="0"/>
                <a:cs typeface="Tahoma" pitchFamily="34" charset="0"/>
              </a:rPr>
            </a:br>
            <a:endParaRPr lang="en-US" sz="4400" b="1" dirty="0">
              <a:solidFill>
                <a:schemeClr val="tx2">
                  <a:lumMod val="75000"/>
                </a:schemeClr>
              </a:solidFill>
              <a:latin typeface="+mj-lt"/>
              <a:cs typeface="+mj-cs"/>
            </a:endParaRPr>
          </a:p>
        </p:txBody>
      </p:sp>
      <p:sp>
        <p:nvSpPr>
          <p:cNvPr id="37899" name="TextBox 7"/>
          <p:cNvSpPr txBox="1">
            <a:spLocks noChangeArrowheads="1"/>
          </p:cNvSpPr>
          <p:nvPr/>
        </p:nvSpPr>
        <p:spPr bwMode="auto">
          <a:xfrm>
            <a:off x="1226344" y="6440488"/>
            <a:ext cx="2732088" cy="368300"/>
          </a:xfrm>
          <a:prstGeom prst="rect">
            <a:avLst/>
          </a:prstGeom>
          <a:noFill/>
          <a:ln w="9525">
            <a:noFill/>
            <a:miter lim="800000"/>
            <a:headEnd/>
            <a:tailEnd/>
          </a:ln>
        </p:spPr>
        <p:txBody>
          <a:bodyPr>
            <a:spAutoFit/>
          </a:bodyPr>
          <a:lstStyle/>
          <a:p>
            <a:pPr algn="ctr" eaLnBrk="1" hangingPunct="1"/>
            <a:r>
              <a:rPr lang="en-US" altLang="en-US" u="sng" dirty="0"/>
              <a:t>baophunuthudo.vn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829" y="1112838"/>
            <a:ext cx="3562350" cy="250507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6091" y="4017935"/>
            <a:ext cx="3171825" cy="246697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6013" y="4027460"/>
            <a:ext cx="3495675" cy="2457450"/>
          </a:xfrm>
          <a:prstGeom prst="rect">
            <a:avLst/>
          </a:prstGeom>
        </p:spPr>
      </p:pic>
    </p:spTree>
    <p:extLst>
      <p:ext uri="{BB962C8B-B14F-4D97-AF65-F5344CB8AC3E}">
        <p14:creationId xmlns:p14="http://schemas.microsoft.com/office/powerpoint/2010/main" val="31744910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2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2777"/>
                                        </p:tgtEl>
                                        <p:attrNameLst>
                                          <p:attrName>style.visibility</p:attrName>
                                        </p:attrNameLst>
                                      </p:cBhvr>
                                      <p:to>
                                        <p:strVal val="visible"/>
                                      </p:to>
                                    </p:set>
                                    <p:animEffect transition="in" filter="wipe(down)">
                                      <p:cBhvr>
                                        <p:cTn id="15" dur="500"/>
                                        <p:tgtEl>
                                          <p:spTgt spid="3277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2774"/>
                                        </p:tgtEl>
                                        <p:attrNameLst>
                                          <p:attrName>style.visibility</p:attrName>
                                        </p:attrNameLst>
                                      </p:cBhvr>
                                      <p:to>
                                        <p:strVal val="visible"/>
                                      </p:to>
                                    </p:set>
                                    <p:animEffect transition="in" filter="wipe(down)">
                                      <p:cBhvr>
                                        <p:cTn id="20" dur="500"/>
                                        <p:tgtEl>
                                          <p:spTgt spid="3277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2771"/>
                                        </p:tgtEl>
                                        <p:attrNameLst>
                                          <p:attrName>style.visibility</p:attrName>
                                        </p:attrNameLst>
                                      </p:cBhvr>
                                      <p:to>
                                        <p:strVal val="visible"/>
                                      </p:to>
                                    </p:set>
                                    <p:animEffect transition="in" filter="wipe(down)">
                                      <p:cBhvr>
                                        <p:cTn id="23" dur="500"/>
                                        <p:tgtEl>
                                          <p:spTgt spid="3277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7899"/>
                                        </p:tgtEl>
                                        <p:attrNameLst>
                                          <p:attrName>style.visibility</p:attrName>
                                        </p:attrNameLst>
                                      </p:cBhvr>
                                      <p:to>
                                        <p:strVal val="visible"/>
                                      </p:to>
                                    </p:set>
                                    <p:animEffect transition="in" filter="wipe(down)">
                                      <p:cBhvr>
                                        <p:cTn id="31" dur="500"/>
                                        <p:tgtEl>
                                          <p:spTgt spid="3789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00"/>
                                        <p:tgtEl>
                                          <p:spTgt spid="5"/>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2773"/>
                                        </p:tgtEl>
                                        <p:attrNameLst>
                                          <p:attrName>style.visibility</p:attrName>
                                        </p:attrNameLst>
                                      </p:cBhvr>
                                      <p:to>
                                        <p:strVal val="visible"/>
                                      </p:to>
                                    </p:set>
                                    <p:animEffect transition="in" filter="wipe(down)">
                                      <p:cBhvr>
                                        <p:cTn id="39" dur="500"/>
                                        <p:tgtEl>
                                          <p:spTgt spid="32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32773" grpId="0"/>
      <p:bldP spid="32777" grpId="0"/>
      <p:bldP spid="13" grpId="0" build="allAtOnce"/>
      <p:bldP spid="3789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Box 7"/>
          <p:cNvSpPr txBox="1">
            <a:spLocks noChangeArrowheads="1"/>
          </p:cNvSpPr>
          <p:nvPr/>
        </p:nvSpPr>
        <p:spPr bwMode="auto">
          <a:xfrm>
            <a:off x="1473200" y="3443288"/>
            <a:ext cx="1981200" cy="369887"/>
          </a:xfrm>
          <a:prstGeom prst="rect">
            <a:avLst/>
          </a:prstGeom>
          <a:noFill/>
          <a:ln w="9525">
            <a:noFill/>
            <a:miter lim="800000"/>
            <a:headEnd/>
            <a:tailEnd/>
          </a:ln>
        </p:spPr>
        <p:txBody>
          <a:bodyPr>
            <a:spAutoFit/>
          </a:bodyPr>
          <a:lstStyle/>
          <a:p>
            <a:pPr algn="ctr" eaLnBrk="1" hangingPunct="1"/>
            <a:r>
              <a:rPr lang="en-US" altLang="en-US" u="sng"/>
              <a:t>nld.com.vn</a:t>
            </a:r>
          </a:p>
        </p:txBody>
      </p:sp>
      <p:sp>
        <p:nvSpPr>
          <p:cNvPr id="33797" name="TextBox 7"/>
          <p:cNvSpPr txBox="1">
            <a:spLocks noChangeArrowheads="1"/>
          </p:cNvSpPr>
          <p:nvPr/>
        </p:nvSpPr>
        <p:spPr bwMode="auto">
          <a:xfrm>
            <a:off x="4305300" y="3430588"/>
            <a:ext cx="4648200" cy="369887"/>
          </a:xfrm>
          <a:prstGeom prst="rect">
            <a:avLst/>
          </a:prstGeom>
          <a:noFill/>
          <a:ln w="9525">
            <a:noFill/>
            <a:miter lim="800000"/>
            <a:headEnd/>
            <a:tailEnd/>
          </a:ln>
        </p:spPr>
        <p:txBody>
          <a:bodyPr>
            <a:spAutoFit/>
          </a:bodyPr>
          <a:lstStyle/>
          <a:p>
            <a:pPr algn="ctr" eaLnBrk="1" hangingPunct="1"/>
            <a:r>
              <a:rPr lang="en-US" altLang="en-US" u="sng"/>
              <a:t>Tư liệu Honda Việt Nam chụp (2010)</a:t>
            </a:r>
          </a:p>
        </p:txBody>
      </p:sp>
      <p:pic>
        <p:nvPicPr>
          <p:cNvPr id="33800" name="Picture 8"/>
          <p:cNvPicPr>
            <a:picLocks noChangeAspect="1" noChangeArrowheads="1"/>
          </p:cNvPicPr>
          <p:nvPr/>
        </p:nvPicPr>
        <p:blipFill>
          <a:blip r:embed="rId2" cstate="print"/>
          <a:srcRect/>
          <a:stretch>
            <a:fillRect/>
          </a:stretch>
        </p:blipFill>
        <p:spPr bwMode="auto">
          <a:xfrm>
            <a:off x="762000" y="1068388"/>
            <a:ext cx="3733800" cy="2405062"/>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2" name="TextBox 7"/>
          <p:cNvSpPr txBox="1">
            <a:spLocks noChangeArrowheads="1"/>
          </p:cNvSpPr>
          <p:nvPr/>
        </p:nvSpPr>
        <p:spPr bwMode="auto">
          <a:xfrm>
            <a:off x="1524000" y="6488113"/>
            <a:ext cx="1981200" cy="369887"/>
          </a:xfrm>
          <a:prstGeom prst="rect">
            <a:avLst/>
          </a:prstGeom>
          <a:noFill/>
          <a:ln w="9525">
            <a:noFill/>
            <a:miter lim="800000"/>
            <a:headEnd/>
            <a:tailEnd/>
          </a:ln>
        </p:spPr>
        <p:txBody>
          <a:bodyPr>
            <a:spAutoFit/>
          </a:bodyPr>
          <a:lstStyle/>
          <a:p>
            <a:pPr algn="ctr" eaLnBrk="1" hangingPunct="1"/>
            <a:r>
              <a:rPr lang="en-US" altLang="en-US" u="sng"/>
              <a:t>vietbao.vn</a:t>
            </a:r>
          </a:p>
        </p:txBody>
      </p:sp>
      <p:pic>
        <p:nvPicPr>
          <p:cNvPr id="33801" name="Picture 9"/>
          <p:cNvPicPr>
            <a:picLocks noChangeAspect="1" noChangeArrowheads="1"/>
          </p:cNvPicPr>
          <p:nvPr/>
        </p:nvPicPr>
        <p:blipFill>
          <a:blip r:embed="rId3" cstate="print"/>
          <a:srcRect l="10008" b="2844"/>
          <a:stretch>
            <a:fillRect/>
          </a:stretch>
        </p:blipFill>
        <p:spPr bwMode="auto">
          <a:xfrm>
            <a:off x="4873625" y="3913188"/>
            <a:ext cx="3548063" cy="2551112"/>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3" name="TextBox 7"/>
          <p:cNvSpPr txBox="1">
            <a:spLocks noChangeArrowheads="1"/>
          </p:cNvSpPr>
          <p:nvPr/>
        </p:nvSpPr>
        <p:spPr bwMode="auto">
          <a:xfrm>
            <a:off x="5715000" y="6464300"/>
            <a:ext cx="1981200" cy="369888"/>
          </a:xfrm>
          <a:prstGeom prst="rect">
            <a:avLst/>
          </a:prstGeom>
          <a:noFill/>
          <a:ln w="9525">
            <a:noFill/>
            <a:miter lim="800000"/>
            <a:headEnd/>
            <a:tailEnd/>
          </a:ln>
        </p:spPr>
        <p:txBody>
          <a:bodyPr>
            <a:spAutoFit/>
          </a:bodyPr>
          <a:lstStyle/>
          <a:p>
            <a:pPr algn="ctr" eaLnBrk="1" hangingPunct="1"/>
            <a:r>
              <a:rPr lang="en-US" altLang="en-US" u="sng"/>
              <a:t>atgt.vn</a:t>
            </a:r>
          </a:p>
        </p:txBody>
      </p:sp>
      <p:sp>
        <p:nvSpPr>
          <p:cNvPr id="13" name="Rectangle 12"/>
          <p:cNvSpPr/>
          <p:nvPr/>
        </p:nvSpPr>
        <p:spPr>
          <a:xfrm>
            <a:off x="304800" y="609600"/>
            <a:ext cx="6324600" cy="400050"/>
          </a:xfrm>
          <a:prstGeom prst="rect">
            <a:avLst/>
          </a:prstGeom>
        </p:spPr>
        <p:txBody>
          <a:bodyPr>
            <a:spAutoFit/>
          </a:bodyPr>
          <a:lstStyle/>
          <a:p>
            <a:pPr eaLnBrk="1" hangingPunct="1">
              <a:defRPr/>
            </a:pPr>
            <a:r>
              <a:rPr lang="en-US" sz="2000" b="1" dirty="0">
                <a:solidFill>
                  <a:schemeClr val="tx2">
                    <a:lumMod val="75000"/>
                  </a:schemeClr>
                </a:solidFill>
                <a:latin typeface="Tahoma" pitchFamily="34" charset="0"/>
                <a:cs typeface="Tahoma" pitchFamily="34" charset="0"/>
              </a:rPr>
              <a:t>a) </a:t>
            </a:r>
            <a:r>
              <a:rPr lang="en-US" sz="2000" b="1" dirty="0" err="1">
                <a:solidFill>
                  <a:schemeClr val="tx2">
                    <a:lumMod val="75000"/>
                  </a:schemeClr>
                </a:solidFill>
                <a:latin typeface="Tahoma" pitchFamily="34" charset="0"/>
                <a:cs typeface="Tahoma" pitchFamily="34" charset="0"/>
              </a:rPr>
              <a:t>Quan</a:t>
            </a:r>
            <a:r>
              <a:rPr lang="en-US" sz="2000" b="1" dirty="0">
                <a:solidFill>
                  <a:schemeClr val="tx2">
                    <a:lumMod val="75000"/>
                  </a:schemeClr>
                </a:solidFill>
                <a:latin typeface="Tahoma" pitchFamily="34" charset="0"/>
                <a:cs typeface="Tahoma" pitchFamily="34" charset="0"/>
              </a:rPr>
              <a:t> </a:t>
            </a:r>
            <a:r>
              <a:rPr lang="en-US" sz="2000" b="1" dirty="0" err="1">
                <a:solidFill>
                  <a:schemeClr val="tx2">
                    <a:lumMod val="75000"/>
                  </a:schemeClr>
                </a:solidFill>
                <a:latin typeface="Tahoma" pitchFamily="34" charset="0"/>
                <a:cs typeface="Tahoma" pitchFamily="34" charset="0"/>
              </a:rPr>
              <a:t>sát</a:t>
            </a:r>
            <a:r>
              <a:rPr lang="en-US" sz="2000" b="1" dirty="0">
                <a:solidFill>
                  <a:schemeClr val="tx2">
                    <a:lumMod val="75000"/>
                  </a:schemeClr>
                </a:solidFill>
                <a:latin typeface="Tahoma" pitchFamily="34" charset="0"/>
                <a:cs typeface="Tahoma" pitchFamily="34" charset="0"/>
              </a:rPr>
              <a:t> </a:t>
            </a:r>
            <a:r>
              <a:rPr lang="en-US" sz="2000" b="1" dirty="0" err="1">
                <a:solidFill>
                  <a:schemeClr val="tx2">
                    <a:lumMod val="75000"/>
                  </a:schemeClr>
                </a:solidFill>
                <a:latin typeface="Tahoma" pitchFamily="34" charset="0"/>
                <a:cs typeface="Tahoma" pitchFamily="34" charset="0"/>
              </a:rPr>
              <a:t>các</a:t>
            </a:r>
            <a:r>
              <a:rPr lang="en-US" sz="2000" b="1" dirty="0">
                <a:solidFill>
                  <a:schemeClr val="tx2">
                    <a:lumMod val="75000"/>
                  </a:schemeClr>
                </a:solidFill>
                <a:latin typeface="Tahoma" pitchFamily="34" charset="0"/>
                <a:cs typeface="Tahoma" pitchFamily="34" charset="0"/>
              </a:rPr>
              <a:t> </a:t>
            </a:r>
            <a:r>
              <a:rPr lang="en-US" sz="2000" b="1" dirty="0" err="1">
                <a:solidFill>
                  <a:schemeClr val="tx2">
                    <a:lumMod val="75000"/>
                  </a:schemeClr>
                </a:solidFill>
                <a:latin typeface="Tahoma" pitchFamily="34" charset="0"/>
                <a:cs typeface="Tahoma" pitchFamily="34" charset="0"/>
              </a:rPr>
              <a:t>hình</a:t>
            </a:r>
            <a:r>
              <a:rPr lang="en-US" sz="2000" b="1" dirty="0">
                <a:solidFill>
                  <a:schemeClr val="tx2">
                    <a:lumMod val="75000"/>
                  </a:schemeClr>
                </a:solidFill>
                <a:latin typeface="Tahoma" pitchFamily="34" charset="0"/>
                <a:cs typeface="Tahoma" pitchFamily="34" charset="0"/>
              </a:rPr>
              <a:t> </a:t>
            </a:r>
            <a:r>
              <a:rPr lang="en-US" sz="2000" b="1" dirty="0" err="1">
                <a:solidFill>
                  <a:schemeClr val="tx2">
                    <a:lumMod val="75000"/>
                  </a:schemeClr>
                </a:solidFill>
                <a:latin typeface="Tahoma" pitchFamily="34" charset="0"/>
                <a:cs typeface="Tahoma" pitchFamily="34" charset="0"/>
              </a:rPr>
              <a:t>ảnh</a:t>
            </a:r>
            <a:r>
              <a:rPr lang="en-US" sz="2000" b="1" dirty="0">
                <a:solidFill>
                  <a:schemeClr val="tx2">
                    <a:lumMod val="75000"/>
                  </a:schemeClr>
                </a:solidFill>
                <a:latin typeface="Tahoma" pitchFamily="34" charset="0"/>
                <a:cs typeface="Tahoma" pitchFamily="34" charset="0"/>
              </a:rPr>
              <a:t> </a:t>
            </a:r>
            <a:r>
              <a:rPr lang="en-US" sz="2000" b="1" dirty="0" err="1">
                <a:solidFill>
                  <a:schemeClr val="tx2">
                    <a:lumMod val="75000"/>
                  </a:schemeClr>
                </a:solidFill>
                <a:latin typeface="Tahoma" pitchFamily="34" charset="0"/>
                <a:cs typeface="Tahoma" pitchFamily="34" charset="0"/>
              </a:rPr>
              <a:t>dưới</a:t>
            </a:r>
            <a:r>
              <a:rPr lang="en-US" sz="2000" b="1" dirty="0">
                <a:solidFill>
                  <a:schemeClr val="tx2">
                    <a:lumMod val="75000"/>
                  </a:schemeClr>
                </a:solidFill>
                <a:latin typeface="Tahoma" pitchFamily="34" charset="0"/>
                <a:cs typeface="Tahoma" pitchFamily="34" charset="0"/>
              </a:rPr>
              <a:t> </a:t>
            </a:r>
            <a:r>
              <a:rPr lang="en-US" sz="2000" b="1" dirty="0" err="1">
                <a:solidFill>
                  <a:schemeClr val="tx2">
                    <a:lumMod val="75000"/>
                  </a:schemeClr>
                </a:solidFill>
                <a:latin typeface="Tahoma" pitchFamily="34" charset="0"/>
                <a:cs typeface="Tahoma" pitchFamily="34" charset="0"/>
              </a:rPr>
              <a:t>đây</a:t>
            </a:r>
            <a:r>
              <a:rPr lang="en-US" sz="2000" b="1" dirty="0">
                <a:solidFill>
                  <a:schemeClr val="tx2">
                    <a:lumMod val="75000"/>
                  </a:schemeClr>
                </a:solidFill>
                <a:latin typeface="Tahoma" pitchFamily="34" charset="0"/>
                <a:cs typeface="Tahoma" pitchFamily="34" charset="0"/>
              </a:rPr>
              <a:t> </a:t>
            </a:r>
            <a:r>
              <a:rPr lang="en-US" sz="2000" b="1" dirty="0" err="1">
                <a:solidFill>
                  <a:schemeClr val="tx2">
                    <a:lumMod val="75000"/>
                  </a:schemeClr>
                </a:solidFill>
                <a:latin typeface="Tahoma" pitchFamily="34" charset="0"/>
                <a:cs typeface="Tahoma" pitchFamily="34" charset="0"/>
              </a:rPr>
              <a:t>và</a:t>
            </a:r>
            <a:r>
              <a:rPr lang="en-US" sz="2000" b="1" dirty="0">
                <a:solidFill>
                  <a:schemeClr val="tx2">
                    <a:lumMod val="75000"/>
                  </a:schemeClr>
                </a:solidFill>
                <a:latin typeface="Tahoma" pitchFamily="34" charset="0"/>
                <a:cs typeface="Tahoma" pitchFamily="34" charset="0"/>
              </a:rPr>
              <a:t> </a:t>
            </a:r>
            <a:r>
              <a:rPr lang="en-US" sz="2000" b="1" dirty="0" err="1">
                <a:solidFill>
                  <a:schemeClr val="tx2">
                    <a:lumMod val="75000"/>
                  </a:schemeClr>
                </a:solidFill>
                <a:latin typeface="Tahoma" pitchFamily="34" charset="0"/>
                <a:cs typeface="Tahoma" pitchFamily="34" charset="0"/>
              </a:rPr>
              <a:t>cho</a:t>
            </a:r>
            <a:r>
              <a:rPr lang="en-US" sz="2000" b="1" dirty="0">
                <a:solidFill>
                  <a:schemeClr val="tx2">
                    <a:lumMod val="75000"/>
                  </a:schemeClr>
                </a:solidFill>
                <a:latin typeface="Tahoma" pitchFamily="34" charset="0"/>
                <a:cs typeface="Tahoma" pitchFamily="34" charset="0"/>
              </a:rPr>
              <a:t> </a:t>
            </a:r>
            <a:r>
              <a:rPr lang="en-US" sz="2000" b="1" dirty="0" err="1">
                <a:solidFill>
                  <a:schemeClr val="tx2">
                    <a:lumMod val="75000"/>
                  </a:schemeClr>
                </a:solidFill>
                <a:latin typeface="Tahoma" pitchFamily="34" charset="0"/>
                <a:cs typeface="Tahoma" pitchFamily="34" charset="0"/>
              </a:rPr>
              <a:t>biết</a:t>
            </a:r>
            <a:r>
              <a:rPr lang="en-US" sz="2000" b="1" dirty="0">
                <a:solidFill>
                  <a:schemeClr val="tx2">
                    <a:lumMod val="75000"/>
                  </a:schemeClr>
                </a:solidFill>
                <a:latin typeface="Tahoma" pitchFamily="34" charset="0"/>
                <a:cs typeface="Tahoma" pitchFamily="34" charset="0"/>
              </a:rPr>
              <a:t>:</a:t>
            </a:r>
            <a:endParaRPr lang="en-US" sz="2000" b="1" dirty="0">
              <a:solidFill>
                <a:schemeClr val="tx2">
                  <a:lumMod val="75000"/>
                </a:schemeClr>
              </a:solidFill>
            </a:endParaRPr>
          </a:p>
        </p:txBody>
      </p:sp>
      <p:sp>
        <p:nvSpPr>
          <p:cNvPr id="14" name="Title 2"/>
          <p:cNvSpPr>
            <a:spLocks noGrp="1"/>
          </p:cNvSpPr>
          <p:nvPr>
            <p:ph type="title" idx="4294967295"/>
          </p:nvPr>
        </p:nvSpPr>
        <p:spPr>
          <a:xfrm>
            <a:off x="685800" y="76200"/>
            <a:ext cx="8153400" cy="381000"/>
          </a:xfrm>
        </p:spPr>
        <p:txBody>
          <a:bodyPr>
            <a:normAutofit fontScale="90000"/>
          </a:bodyPr>
          <a:lstStyle/>
          <a:p>
            <a:pPr algn="l">
              <a:defRPr/>
            </a:pPr>
            <a:r>
              <a:rPr lang="en-US" sz="2400" b="1" dirty="0" smtClean="0">
                <a:ea typeface="ＭＳ Ｐゴシック" pitchFamily="34" charset="-128"/>
              </a:rPr>
              <a:t/>
            </a:r>
            <a:br>
              <a:rPr lang="en-US" sz="2400" b="1" dirty="0" smtClean="0">
                <a:ea typeface="ＭＳ Ｐゴシック" pitchFamily="34" charset="-128"/>
              </a:rPr>
            </a:br>
            <a:r>
              <a:rPr lang="en-US" sz="2400" b="1" dirty="0" smtClean="0">
                <a:ea typeface="ＭＳ Ｐゴシック" pitchFamily="34" charset="-128"/>
              </a:rPr>
              <a:t/>
            </a:r>
            <a:br>
              <a:rPr lang="en-US" sz="2400" b="1" dirty="0" smtClean="0">
                <a:ea typeface="ＭＳ Ｐゴシック" pitchFamily="34" charset="-128"/>
              </a:rPr>
            </a:br>
            <a:r>
              <a:rPr lang="en-US" sz="2200" b="1" dirty="0" smtClean="0">
                <a:latin typeface="Tahoma" pitchFamily="34" charset="0"/>
                <a:ea typeface="ＭＳ Ｐゴシック" pitchFamily="34" charset="-128"/>
                <a:cs typeface="Tahoma" pitchFamily="34" charset="0"/>
              </a:rPr>
              <a:t>1. </a:t>
            </a:r>
            <a:r>
              <a:rPr lang="en-US" sz="2200" b="1" dirty="0" err="1" smtClean="0">
                <a:latin typeface="Tahoma" pitchFamily="34" charset="0"/>
                <a:ea typeface="ＭＳ Ｐゴシック" pitchFamily="34" charset="-128"/>
                <a:cs typeface="Tahoma" pitchFamily="34" charset="0"/>
              </a:rPr>
              <a:t>Tìm</a:t>
            </a:r>
            <a:r>
              <a:rPr lang="en-US" sz="2200" b="1" dirty="0" smtClean="0">
                <a:latin typeface="Tahoma" pitchFamily="34" charset="0"/>
                <a:ea typeface="ＭＳ Ｐゴシック" pitchFamily="34" charset="-128"/>
                <a:cs typeface="Tahoma" pitchFamily="34" charset="0"/>
              </a:rPr>
              <a:t> </a:t>
            </a:r>
            <a:r>
              <a:rPr lang="en-US" sz="2200" b="1" dirty="0" err="1" smtClean="0">
                <a:latin typeface="Tahoma" pitchFamily="34" charset="0"/>
                <a:ea typeface="ＭＳ Ｐゴシック" pitchFamily="34" charset="-128"/>
                <a:cs typeface="Tahoma" pitchFamily="34" charset="0"/>
              </a:rPr>
              <a:t>hiểu</a:t>
            </a:r>
            <a:r>
              <a:rPr lang="en-US" sz="2200" b="1" dirty="0" smtClean="0">
                <a:latin typeface="Tahoma" pitchFamily="34" charset="0"/>
                <a:ea typeface="ＭＳ Ｐゴシック" pitchFamily="34" charset="-128"/>
                <a:cs typeface="Tahoma" pitchFamily="34" charset="0"/>
              </a:rPr>
              <a:t> </a:t>
            </a:r>
            <a:r>
              <a:rPr lang="en-US" sz="2200" b="1" dirty="0" err="1" smtClean="0">
                <a:latin typeface="Tahoma" pitchFamily="34" charset="0"/>
                <a:ea typeface="ＭＳ Ｐゴシック" pitchFamily="34" charset="-128"/>
                <a:cs typeface="Tahoma" pitchFamily="34" charset="0"/>
              </a:rPr>
              <a:t>tình</a:t>
            </a:r>
            <a:r>
              <a:rPr lang="en-US" sz="2200" b="1" dirty="0" smtClean="0">
                <a:latin typeface="Tahoma" pitchFamily="34" charset="0"/>
                <a:ea typeface="ＭＳ Ｐゴシック" pitchFamily="34" charset="-128"/>
                <a:cs typeface="Tahoma" pitchFamily="34" charset="0"/>
              </a:rPr>
              <a:t> </a:t>
            </a:r>
            <a:r>
              <a:rPr lang="en-US" sz="2200" b="1" dirty="0" err="1" smtClean="0">
                <a:latin typeface="Tahoma" pitchFamily="34" charset="0"/>
                <a:ea typeface="ＭＳ Ｐゴシック" pitchFamily="34" charset="-128"/>
                <a:cs typeface="Tahoma" pitchFamily="34" charset="0"/>
              </a:rPr>
              <a:t>hình</a:t>
            </a:r>
            <a:r>
              <a:rPr lang="en-US" sz="2200" b="1" dirty="0" smtClean="0">
                <a:latin typeface="Tahoma" pitchFamily="34" charset="0"/>
                <a:ea typeface="ＭＳ Ｐゴシック" pitchFamily="34" charset="-128"/>
                <a:cs typeface="Tahoma" pitchFamily="34" charset="0"/>
              </a:rPr>
              <a:t> </a:t>
            </a:r>
            <a:r>
              <a:rPr lang="en-US" sz="2200" b="1" dirty="0" err="1" smtClean="0">
                <a:latin typeface="Tahoma" pitchFamily="34" charset="0"/>
                <a:ea typeface="ＭＳ Ｐゴシック" pitchFamily="34" charset="-128"/>
                <a:cs typeface="Tahoma" pitchFamily="34" charset="0"/>
              </a:rPr>
              <a:t>trật</a:t>
            </a:r>
            <a:r>
              <a:rPr lang="en-US" sz="2200" b="1" dirty="0" smtClean="0">
                <a:latin typeface="Tahoma" pitchFamily="34" charset="0"/>
                <a:ea typeface="ＭＳ Ｐゴシック" pitchFamily="34" charset="-128"/>
                <a:cs typeface="Tahoma" pitchFamily="34" charset="0"/>
              </a:rPr>
              <a:t> </a:t>
            </a:r>
            <a:r>
              <a:rPr lang="en-US" sz="2200" b="1" dirty="0" err="1" smtClean="0">
                <a:latin typeface="Tahoma" pitchFamily="34" charset="0"/>
                <a:ea typeface="ＭＳ Ｐゴシック" pitchFamily="34" charset="-128"/>
                <a:cs typeface="Tahoma" pitchFamily="34" charset="0"/>
              </a:rPr>
              <a:t>tự</a:t>
            </a:r>
            <a:r>
              <a:rPr lang="en-US" sz="2200" b="1" dirty="0" smtClean="0">
                <a:latin typeface="Tahoma" pitchFamily="34" charset="0"/>
                <a:ea typeface="ＭＳ Ｐゴシック" pitchFamily="34" charset="-128"/>
                <a:cs typeface="Tahoma" pitchFamily="34" charset="0"/>
              </a:rPr>
              <a:t> an </a:t>
            </a:r>
            <a:r>
              <a:rPr lang="en-US" sz="2200" b="1" dirty="0" err="1" smtClean="0">
                <a:latin typeface="Tahoma" pitchFamily="34" charset="0"/>
                <a:ea typeface="ＭＳ Ｐゴシック" pitchFamily="34" charset="-128"/>
                <a:cs typeface="Tahoma" pitchFamily="34" charset="0"/>
              </a:rPr>
              <a:t>toàn</a:t>
            </a:r>
            <a:r>
              <a:rPr lang="en-US" sz="2200" b="1" dirty="0" smtClean="0">
                <a:latin typeface="Tahoma" pitchFamily="34" charset="0"/>
                <a:ea typeface="ＭＳ Ｐゴシック" pitchFamily="34" charset="-128"/>
                <a:cs typeface="Tahoma" pitchFamily="34" charset="0"/>
              </a:rPr>
              <a:t> </a:t>
            </a:r>
            <a:r>
              <a:rPr lang="en-US" sz="2200" b="1" dirty="0" err="1" smtClean="0">
                <a:latin typeface="Tahoma" pitchFamily="34" charset="0"/>
                <a:ea typeface="ＭＳ Ｐゴシック" pitchFamily="34" charset="-128"/>
                <a:cs typeface="Tahoma" pitchFamily="34" charset="0"/>
              </a:rPr>
              <a:t>giao</a:t>
            </a:r>
            <a:r>
              <a:rPr lang="en-US" sz="2200" b="1" dirty="0" smtClean="0">
                <a:latin typeface="Tahoma" pitchFamily="34" charset="0"/>
                <a:ea typeface="ＭＳ Ｐゴシック" pitchFamily="34" charset="-128"/>
                <a:cs typeface="Tahoma" pitchFamily="34" charset="0"/>
              </a:rPr>
              <a:t> </a:t>
            </a:r>
            <a:r>
              <a:rPr lang="en-US" sz="2200" b="1" dirty="0" err="1" smtClean="0">
                <a:latin typeface="Tahoma" pitchFamily="34" charset="0"/>
                <a:ea typeface="ＭＳ Ｐゴシック" pitchFamily="34" charset="-128"/>
                <a:cs typeface="Tahoma" pitchFamily="34" charset="0"/>
              </a:rPr>
              <a:t>thông</a:t>
            </a:r>
            <a:r>
              <a:rPr lang="en-US" sz="2200" b="1" dirty="0" smtClean="0">
                <a:latin typeface="Tahoma" pitchFamily="34" charset="0"/>
                <a:ea typeface="ＭＳ Ｐゴシック" pitchFamily="34" charset="-128"/>
                <a:cs typeface="Tahoma" pitchFamily="34" charset="0"/>
              </a:rPr>
              <a:t>:</a:t>
            </a:r>
            <a:br>
              <a:rPr lang="en-US" sz="2200" b="1" dirty="0" smtClean="0">
                <a:latin typeface="Tahoma" pitchFamily="34" charset="0"/>
                <a:ea typeface="ＭＳ Ｐゴシック" pitchFamily="34" charset="-128"/>
                <a:cs typeface="Tahoma" pitchFamily="34" charset="0"/>
              </a:rPr>
            </a:br>
            <a:endParaRPr lang="en-US" b="1" dirty="0" smtClean="0">
              <a:solidFill>
                <a:schemeClr val="tx2">
                  <a:lumMod val="75000"/>
                </a:schemeClr>
              </a:solidFill>
              <a:ea typeface="ＭＳ Ｐゴシック" pitchFamily="34" charset="-128"/>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950" y="3897313"/>
            <a:ext cx="3752850" cy="25908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3625" y="1035051"/>
            <a:ext cx="3486150" cy="2428875"/>
          </a:xfrm>
          <a:prstGeom prst="rect">
            <a:avLst/>
          </a:prstGeom>
        </p:spPr>
      </p:pic>
    </p:spTree>
    <p:extLst>
      <p:ext uri="{BB962C8B-B14F-4D97-AF65-F5344CB8AC3E}">
        <p14:creationId xmlns:p14="http://schemas.microsoft.com/office/powerpoint/2010/main" val="17233723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2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3800"/>
                                        </p:tgtEl>
                                        <p:attrNameLst>
                                          <p:attrName>style.visibility</p:attrName>
                                        </p:attrNameLst>
                                      </p:cBhvr>
                                      <p:to>
                                        <p:strVal val="visible"/>
                                      </p:to>
                                    </p:set>
                                    <p:animEffect transition="in" filter="wipe(down)">
                                      <p:cBhvr>
                                        <p:cTn id="12" dur="500"/>
                                        <p:tgtEl>
                                          <p:spTgt spid="3380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3795"/>
                                        </p:tgtEl>
                                        <p:attrNameLst>
                                          <p:attrName>style.visibility</p:attrName>
                                        </p:attrNameLst>
                                      </p:cBhvr>
                                      <p:to>
                                        <p:strVal val="visible"/>
                                      </p:to>
                                    </p:set>
                                    <p:animEffect transition="in" filter="wipe(down)">
                                      <p:cBhvr>
                                        <p:cTn id="15" dur="500"/>
                                        <p:tgtEl>
                                          <p:spTgt spid="3379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3797"/>
                                        </p:tgtEl>
                                        <p:attrNameLst>
                                          <p:attrName>style.visibility</p:attrName>
                                        </p:attrNameLst>
                                      </p:cBhvr>
                                      <p:to>
                                        <p:strVal val="visible"/>
                                      </p:to>
                                    </p:set>
                                    <p:animEffect transition="in" filter="wipe(down)">
                                      <p:cBhvr>
                                        <p:cTn id="23" dur="500"/>
                                        <p:tgtEl>
                                          <p:spTgt spid="3379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3801"/>
                                        </p:tgtEl>
                                        <p:attrNameLst>
                                          <p:attrName>style.visibility</p:attrName>
                                        </p:attrNameLst>
                                      </p:cBhvr>
                                      <p:to>
                                        <p:strVal val="visible"/>
                                      </p:to>
                                    </p:set>
                                    <p:animEffect transition="in" filter="wipe(down)">
                                      <p:cBhvr>
                                        <p:cTn id="36" dur="500"/>
                                        <p:tgtEl>
                                          <p:spTgt spid="33801"/>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P spid="33797" grpId="0"/>
      <p:bldP spid="2" grpId="0"/>
      <p:bldP spid="3" grpId="0"/>
      <p:bldP spid="13"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7"/>
          <p:cNvSpPr txBox="1">
            <a:spLocks noChangeArrowheads="1"/>
          </p:cNvSpPr>
          <p:nvPr/>
        </p:nvSpPr>
        <p:spPr bwMode="auto">
          <a:xfrm>
            <a:off x="1498600" y="3590925"/>
            <a:ext cx="1981200" cy="369888"/>
          </a:xfrm>
          <a:prstGeom prst="rect">
            <a:avLst/>
          </a:prstGeom>
          <a:noFill/>
          <a:ln w="9525">
            <a:noFill/>
            <a:miter lim="800000"/>
            <a:headEnd/>
            <a:tailEnd/>
          </a:ln>
        </p:spPr>
        <p:txBody>
          <a:bodyPr>
            <a:spAutoFit/>
          </a:bodyPr>
          <a:lstStyle/>
          <a:p>
            <a:pPr algn="ctr" eaLnBrk="1" hangingPunct="1"/>
            <a:r>
              <a:rPr lang="en-US" altLang="en-US" u="sng"/>
              <a:t>xembaomoi.com</a:t>
            </a:r>
          </a:p>
        </p:txBody>
      </p:sp>
      <p:sp>
        <p:nvSpPr>
          <p:cNvPr id="34819" name="TextBox 7"/>
          <p:cNvSpPr txBox="1">
            <a:spLocks noChangeArrowheads="1"/>
          </p:cNvSpPr>
          <p:nvPr/>
        </p:nvSpPr>
        <p:spPr bwMode="auto">
          <a:xfrm>
            <a:off x="1524000" y="6488113"/>
            <a:ext cx="1981200" cy="369887"/>
          </a:xfrm>
          <a:prstGeom prst="rect">
            <a:avLst/>
          </a:prstGeom>
          <a:noFill/>
          <a:ln w="9525">
            <a:noFill/>
            <a:miter lim="800000"/>
            <a:headEnd/>
            <a:tailEnd/>
          </a:ln>
        </p:spPr>
        <p:txBody>
          <a:bodyPr>
            <a:spAutoFit/>
          </a:bodyPr>
          <a:lstStyle/>
          <a:p>
            <a:pPr algn="ctr" eaLnBrk="1" hangingPunct="1"/>
            <a:r>
              <a:rPr lang="en-US" altLang="en-US" u="sng"/>
              <a:t>laodong.com.vn</a:t>
            </a:r>
          </a:p>
        </p:txBody>
      </p:sp>
      <p:pic>
        <p:nvPicPr>
          <p:cNvPr id="257027" name="Picture 3"/>
          <p:cNvPicPr>
            <a:picLocks noChangeAspect="1" noChangeArrowheads="1"/>
          </p:cNvPicPr>
          <p:nvPr/>
        </p:nvPicPr>
        <p:blipFill>
          <a:blip r:embed="rId2" cstate="print"/>
          <a:srcRect/>
          <a:stretch>
            <a:fillRect/>
          </a:stretch>
        </p:blipFill>
        <p:spPr bwMode="auto">
          <a:xfrm>
            <a:off x="762000" y="1198563"/>
            <a:ext cx="3654425" cy="2430462"/>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34824" name="TextBox 7"/>
          <p:cNvSpPr txBox="1">
            <a:spLocks noChangeArrowheads="1"/>
          </p:cNvSpPr>
          <p:nvPr/>
        </p:nvSpPr>
        <p:spPr bwMode="auto">
          <a:xfrm>
            <a:off x="5194300" y="3592513"/>
            <a:ext cx="2476500" cy="369887"/>
          </a:xfrm>
          <a:prstGeom prst="rect">
            <a:avLst/>
          </a:prstGeom>
          <a:noFill/>
          <a:ln w="9525">
            <a:noFill/>
            <a:miter lim="800000"/>
            <a:headEnd/>
            <a:tailEnd/>
          </a:ln>
        </p:spPr>
        <p:txBody>
          <a:bodyPr>
            <a:spAutoFit/>
          </a:bodyPr>
          <a:lstStyle/>
          <a:p>
            <a:pPr algn="ctr" eaLnBrk="1" hangingPunct="1"/>
            <a:r>
              <a:rPr lang="en-US" altLang="en-US" u="sng"/>
              <a:t>atgt.vn</a:t>
            </a:r>
          </a:p>
        </p:txBody>
      </p:sp>
      <p:sp>
        <p:nvSpPr>
          <p:cNvPr id="14" name="Rectangle 13"/>
          <p:cNvSpPr/>
          <p:nvPr/>
        </p:nvSpPr>
        <p:spPr>
          <a:xfrm>
            <a:off x="304800" y="609600"/>
            <a:ext cx="6324600" cy="400050"/>
          </a:xfrm>
          <a:prstGeom prst="rect">
            <a:avLst/>
          </a:prstGeom>
        </p:spPr>
        <p:txBody>
          <a:bodyPr>
            <a:spAutoFit/>
          </a:bodyPr>
          <a:lstStyle/>
          <a:p>
            <a:pPr eaLnBrk="1" hangingPunct="1">
              <a:defRPr/>
            </a:pPr>
            <a:r>
              <a:rPr lang="en-US" sz="2000" b="1" dirty="0">
                <a:solidFill>
                  <a:schemeClr val="tx2">
                    <a:lumMod val="75000"/>
                  </a:schemeClr>
                </a:solidFill>
                <a:latin typeface="Tahoma" pitchFamily="34" charset="0"/>
                <a:cs typeface="Tahoma" pitchFamily="34" charset="0"/>
              </a:rPr>
              <a:t>a) </a:t>
            </a:r>
            <a:r>
              <a:rPr lang="en-US" sz="2000" b="1" dirty="0" err="1">
                <a:solidFill>
                  <a:schemeClr val="tx2">
                    <a:lumMod val="75000"/>
                  </a:schemeClr>
                </a:solidFill>
                <a:latin typeface="Tahoma" pitchFamily="34" charset="0"/>
                <a:cs typeface="Tahoma" pitchFamily="34" charset="0"/>
              </a:rPr>
              <a:t>Quan</a:t>
            </a:r>
            <a:r>
              <a:rPr lang="en-US" sz="2000" b="1" dirty="0">
                <a:solidFill>
                  <a:schemeClr val="tx2">
                    <a:lumMod val="75000"/>
                  </a:schemeClr>
                </a:solidFill>
                <a:latin typeface="Tahoma" pitchFamily="34" charset="0"/>
                <a:cs typeface="Tahoma" pitchFamily="34" charset="0"/>
              </a:rPr>
              <a:t> </a:t>
            </a:r>
            <a:r>
              <a:rPr lang="en-US" sz="2000" b="1" dirty="0" err="1">
                <a:solidFill>
                  <a:schemeClr val="tx2">
                    <a:lumMod val="75000"/>
                  </a:schemeClr>
                </a:solidFill>
                <a:latin typeface="Tahoma" pitchFamily="34" charset="0"/>
                <a:cs typeface="Tahoma" pitchFamily="34" charset="0"/>
              </a:rPr>
              <a:t>sát</a:t>
            </a:r>
            <a:r>
              <a:rPr lang="en-US" sz="2000" b="1" dirty="0">
                <a:solidFill>
                  <a:schemeClr val="tx2">
                    <a:lumMod val="75000"/>
                  </a:schemeClr>
                </a:solidFill>
                <a:latin typeface="Tahoma" pitchFamily="34" charset="0"/>
                <a:cs typeface="Tahoma" pitchFamily="34" charset="0"/>
              </a:rPr>
              <a:t> </a:t>
            </a:r>
            <a:r>
              <a:rPr lang="en-US" sz="2000" b="1" dirty="0" err="1">
                <a:solidFill>
                  <a:schemeClr val="tx2">
                    <a:lumMod val="75000"/>
                  </a:schemeClr>
                </a:solidFill>
                <a:latin typeface="Tahoma" pitchFamily="34" charset="0"/>
                <a:cs typeface="Tahoma" pitchFamily="34" charset="0"/>
              </a:rPr>
              <a:t>các</a:t>
            </a:r>
            <a:r>
              <a:rPr lang="en-US" sz="2000" b="1" dirty="0">
                <a:solidFill>
                  <a:schemeClr val="tx2">
                    <a:lumMod val="75000"/>
                  </a:schemeClr>
                </a:solidFill>
                <a:latin typeface="Tahoma" pitchFamily="34" charset="0"/>
                <a:cs typeface="Tahoma" pitchFamily="34" charset="0"/>
              </a:rPr>
              <a:t> </a:t>
            </a:r>
            <a:r>
              <a:rPr lang="en-US" sz="2000" b="1" dirty="0" err="1">
                <a:solidFill>
                  <a:schemeClr val="tx2">
                    <a:lumMod val="75000"/>
                  </a:schemeClr>
                </a:solidFill>
                <a:latin typeface="Tahoma" pitchFamily="34" charset="0"/>
                <a:cs typeface="Tahoma" pitchFamily="34" charset="0"/>
              </a:rPr>
              <a:t>hình</a:t>
            </a:r>
            <a:r>
              <a:rPr lang="en-US" sz="2000" b="1" dirty="0">
                <a:solidFill>
                  <a:schemeClr val="tx2">
                    <a:lumMod val="75000"/>
                  </a:schemeClr>
                </a:solidFill>
                <a:latin typeface="Tahoma" pitchFamily="34" charset="0"/>
                <a:cs typeface="Tahoma" pitchFamily="34" charset="0"/>
              </a:rPr>
              <a:t> </a:t>
            </a:r>
            <a:r>
              <a:rPr lang="en-US" sz="2000" b="1" dirty="0" err="1">
                <a:solidFill>
                  <a:schemeClr val="tx2">
                    <a:lumMod val="75000"/>
                  </a:schemeClr>
                </a:solidFill>
                <a:latin typeface="Tahoma" pitchFamily="34" charset="0"/>
                <a:cs typeface="Tahoma" pitchFamily="34" charset="0"/>
              </a:rPr>
              <a:t>ảnh</a:t>
            </a:r>
            <a:r>
              <a:rPr lang="en-US" sz="2000" b="1" dirty="0">
                <a:solidFill>
                  <a:schemeClr val="tx2">
                    <a:lumMod val="75000"/>
                  </a:schemeClr>
                </a:solidFill>
                <a:latin typeface="Tahoma" pitchFamily="34" charset="0"/>
                <a:cs typeface="Tahoma" pitchFamily="34" charset="0"/>
              </a:rPr>
              <a:t> </a:t>
            </a:r>
            <a:r>
              <a:rPr lang="en-US" sz="2000" b="1" dirty="0" err="1">
                <a:solidFill>
                  <a:schemeClr val="tx2">
                    <a:lumMod val="75000"/>
                  </a:schemeClr>
                </a:solidFill>
                <a:latin typeface="Tahoma" pitchFamily="34" charset="0"/>
                <a:cs typeface="Tahoma" pitchFamily="34" charset="0"/>
              </a:rPr>
              <a:t>dưới</a:t>
            </a:r>
            <a:r>
              <a:rPr lang="en-US" sz="2000" b="1" dirty="0">
                <a:solidFill>
                  <a:schemeClr val="tx2">
                    <a:lumMod val="75000"/>
                  </a:schemeClr>
                </a:solidFill>
                <a:latin typeface="Tahoma" pitchFamily="34" charset="0"/>
                <a:cs typeface="Tahoma" pitchFamily="34" charset="0"/>
              </a:rPr>
              <a:t> </a:t>
            </a:r>
            <a:r>
              <a:rPr lang="en-US" sz="2000" b="1" dirty="0" err="1">
                <a:solidFill>
                  <a:schemeClr val="tx2">
                    <a:lumMod val="75000"/>
                  </a:schemeClr>
                </a:solidFill>
                <a:latin typeface="Tahoma" pitchFamily="34" charset="0"/>
                <a:cs typeface="Tahoma" pitchFamily="34" charset="0"/>
              </a:rPr>
              <a:t>đây</a:t>
            </a:r>
            <a:r>
              <a:rPr lang="en-US" sz="2000" b="1" dirty="0">
                <a:solidFill>
                  <a:schemeClr val="tx2">
                    <a:lumMod val="75000"/>
                  </a:schemeClr>
                </a:solidFill>
                <a:latin typeface="Tahoma" pitchFamily="34" charset="0"/>
                <a:cs typeface="Tahoma" pitchFamily="34" charset="0"/>
              </a:rPr>
              <a:t> </a:t>
            </a:r>
            <a:r>
              <a:rPr lang="en-US" sz="2000" b="1" dirty="0" err="1">
                <a:solidFill>
                  <a:schemeClr val="tx2">
                    <a:lumMod val="75000"/>
                  </a:schemeClr>
                </a:solidFill>
                <a:latin typeface="Tahoma" pitchFamily="34" charset="0"/>
                <a:cs typeface="Tahoma" pitchFamily="34" charset="0"/>
              </a:rPr>
              <a:t>và</a:t>
            </a:r>
            <a:r>
              <a:rPr lang="en-US" sz="2000" b="1" dirty="0">
                <a:solidFill>
                  <a:schemeClr val="tx2">
                    <a:lumMod val="75000"/>
                  </a:schemeClr>
                </a:solidFill>
                <a:latin typeface="Tahoma" pitchFamily="34" charset="0"/>
                <a:cs typeface="Tahoma" pitchFamily="34" charset="0"/>
              </a:rPr>
              <a:t> </a:t>
            </a:r>
            <a:r>
              <a:rPr lang="en-US" sz="2000" b="1" dirty="0" err="1">
                <a:solidFill>
                  <a:schemeClr val="tx2">
                    <a:lumMod val="75000"/>
                  </a:schemeClr>
                </a:solidFill>
                <a:latin typeface="Tahoma" pitchFamily="34" charset="0"/>
                <a:cs typeface="Tahoma" pitchFamily="34" charset="0"/>
              </a:rPr>
              <a:t>cho</a:t>
            </a:r>
            <a:r>
              <a:rPr lang="en-US" sz="2000" b="1" dirty="0">
                <a:solidFill>
                  <a:schemeClr val="tx2">
                    <a:lumMod val="75000"/>
                  </a:schemeClr>
                </a:solidFill>
                <a:latin typeface="Tahoma" pitchFamily="34" charset="0"/>
                <a:cs typeface="Tahoma" pitchFamily="34" charset="0"/>
              </a:rPr>
              <a:t> </a:t>
            </a:r>
            <a:r>
              <a:rPr lang="en-US" sz="2000" b="1" dirty="0" err="1">
                <a:solidFill>
                  <a:schemeClr val="tx2">
                    <a:lumMod val="75000"/>
                  </a:schemeClr>
                </a:solidFill>
                <a:latin typeface="Tahoma" pitchFamily="34" charset="0"/>
                <a:cs typeface="Tahoma" pitchFamily="34" charset="0"/>
              </a:rPr>
              <a:t>biết</a:t>
            </a:r>
            <a:r>
              <a:rPr lang="en-US" sz="2000" b="1" dirty="0">
                <a:solidFill>
                  <a:schemeClr val="tx2">
                    <a:lumMod val="75000"/>
                  </a:schemeClr>
                </a:solidFill>
                <a:latin typeface="Tahoma" pitchFamily="34" charset="0"/>
                <a:cs typeface="Tahoma" pitchFamily="34" charset="0"/>
              </a:rPr>
              <a:t>:</a:t>
            </a:r>
            <a:endParaRPr lang="en-US" sz="2000" b="1" dirty="0">
              <a:solidFill>
                <a:schemeClr val="tx2">
                  <a:lumMod val="75000"/>
                </a:schemeClr>
              </a:solidFill>
            </a:endParaRPr>
          </a:p>
        </p:txBody>
      </p:sp>
      <p:sp>
        <p:nvSpPr>
          <p:cNvPr id="15" name="Title 2"/>
          <p:cNvSpPr>
            <a:spLocks noGrp="1"/>
          </p:cNvSpPr>
          <p:nvPr>
            <p:ph type="title" idx="4294967295"/>
          </p:nvPr>
        </p:nvSpPr>
        <p:spPr>
          <a:xfrm>
            <a:off x="685800" y="76200"/>
            <a:ext cx="8153400" cy="381000"/>
          </a:xfrm>
        </p:spPr>
        <p:txBody>
          <a:bodyPr>
            <a:normAutofit fontScale="90000"/>
          </a:bodyPr>
          <a:lstStyle/>
          <a:p>
            <a:pPr algn="l">
              <a:defRPr/>
            </a:pPr>
            <a:r>
              <a:rPr lang="en-US" sz="2400" b="1" dirty="0" smtClean="0">
                <a:ea typeface="ＭＳ Ｐゴシック" pitchFamily="34" charset="-128"/>
              </a:rPr>
              <a:t/>
            </a:r>
            <a:br>
              <a:rPr lang="en-US" sz="2400" b="1" dirty="0" smtClean="0">
                <a:ea typeface="ＭＳ Ｐゴシック" pitchFamily="34" charset="-128"/>
              </a:rPr>
            </a:br>
            <a:r>
              <a:rPr lang="en-US" sz="2400" b="1" dirty="0" smtClean="0">
                <a:ea typeface="ＭＳ Ｐゴシック" pitchFamily="34" charset="-128"/>
              </a:rPr>
              <a:t/>
            </a:r>
            <a:br>
              <a:rPr lang="en-US" sz="2400" b="1" dirty="0" smtClean="0">
                <a:ea typeface="ＭＳ Ｐゴシック" pitchFamily="34" charset="-128"/>
              </a:rPr>
            </a:br>
            <a:r>
              <a:rPr lang="en-US" sz="2200" b="1" dirty="0" smtClean="0">
                <a:latin typeface="Tahoma" pitchFamily="34" charset="0"/>
                <a:ea typeface="ＭＳ Ｐゴシック" pitchFamily="34" charset="-128"/>
                <a:cs typeface="Tahoma" pitchFamily="34" charset="0"/>
              </a:rPr>
              <a:t>1. </a:t>
            </a:r>
            <a:r>
              <a:rPr lang="en-US" sz="2200" b="1" dirty="0" err="1" smtClean="0">
                <a:latin typeface="Tahoma" pitchFamily="34" charset="0"/>
                <a:ea typeface="ＭＳ Ｐゴシック" pitchFamily="34" charset="-128"/>
                <a:cs typeface="Tahoma" pitchFamily="34" charset="0"/>
              </a:rPr>
              <a:t>Tìm</a:t>
            </a:r>
            <a:r>
              <a:rPr lang="en-US" sz="2200" b="1" dirty="0" smtClean="0">
                <a:latin typeface="Tahoma" pitchFamily="34" charset="0"/>
                <a:ea typeface="ＭＳ Ｐゴシック" pitchFamily="34" charset="-128"/>
                <a:cs typeface="Tahoma" pitchFamily="34" charset="0"/>
              </a:rPr>
              <a:t> </a:t>
            </a:r>
            <a:r>
              <a:rPr lang="en-US" sz="2200" b="1" dirty="0" err="1" smtClean="0">
                <a:latin typeface="Tahoma" pitchFamily="34" charset="0"/>
                <a:ea typeface="ＭＳ Ｐゴシック" pitchFamily="34" charset="-128"/>
                <a:cs typeface="Tahoma" pitchFamily="34" charset="0"/>
              </a:rPr>
              <a:t>hiểu</a:t>
            </a:r>
            <a:r>
              <a:rPr lang="en-US" sz="2200" b="1" dirty="0" smtClean="0">
                <a:latin typeface="Tahoma" pitchFamily="34" charset="0"/>
                <a:ea typeface="ＭＳ Ｐゴシック" pitchFamily="34" charset="-128"/>
                <a:cs typeface="Tahoma" pitchFamily="34" charset="0"/>
              </a:rPr>
              <a:t> </a:t>
            </a:r>
            <a:r>
              <a:rPr lang="en-US" sz="2200" b="1" dirty="0" err="1" smtClean="0">
                <a:latin typeface="Tahoma" pitchFamily="34" charset="0"/>
                <a:ea typeface="ＭＳ Ｐゴシック" pitchFamily="34" charset="-128"/>
                <a:cs typeface="Tahoma" pitchFamily="34" charset="0"/>
              </a:rPr>
              <a:t>tình</a:t>
            </a:r>
            <a:r>
              <a:rPr lang="en-US" sz="2200" b="1" dirty="0" smtClean="0">
                <a:latin typeface="Tahoma" pitchFamily="34" charset="0"/>
                <a:ea typeface="ＭＳ Ｐゴシック" pitchFamily="34" charset="-128"/>
                <a:cs typeface="Tahoma" pitchFamily="34" charset="0"/>
              </a:rPr>
              <a:t> </a:t>
            </a:r>
            <a:r>
              <a:rPr lang="en-US" sz="2200" b="1" dirty="0" err="1" smtClean="0">
                <a:latin typeface="Tahoma" pitchFamily="34" charset="0"/>
                <a:ea typeface="ＭＳ Ｐゴシック" pitchFamily="34" charset="-128"/>
                <a:cs typeface="Tahoma" pitchFamily="34" charset="0"/>
              </a:rPr>
              <a:t>hình</a:t>
            </a:r>
            <a:r>
              <a:rPr lang="en-US" sz="2200" b="1" dirty="0" smtClean="0">
                <a:latin typeface="Tahoma" pitchFamily="34" charset="0"/>
                <a:ea typeface="ＭＳ Ｐゴシック" pitchFamily="34" charset="-128"/>
                <a:cs typeface="Tahoma" pitchFamily="34" charset="0"/>
              </a:rPr>
              <a:t> </a:t>
            </a:r>
            <a:r>
              <a:rPr lang="en-US" sz="2200" b="1" dirty="0" err="1" smtClean="0">
                <a:latin typeface="Tahoma" pitchFamily="34" charset="0"/>
                <a:ea typeface="ＭＳ Ｐゴシック" pitchFamily="34" charset="-128"/>
                <a:cs typeface="Tahoma" pitchFamily="34" charset="0"/>
              </a:rPr>
              <a:t>trật</a:t>
            </a:r>
            <a:r>
              <a:rPr lang="en-US" sz="2200" b="1" dirty="0" smtClean="0">
                <a:latin typeface="Tahoma" pitchFamily="34" charset="0"/>
                <a:ea typeface="ＭＳ Ｐゴシック" pitchFamily="34" charset="-128"/>
                <a:cs typeface="Tahoma" pitchFamily="34" charset="0"/>
              </a:rPr>
              <a:t> </a:t>
            </a:r>
            <a:r>
              <a:rPr lang="en-US" sz="2200" b="1" dirty="0" err="1" smtClean="0">
                <a:latin typeface="Tahoma" pitchFamily="34" charset="0"/>
                <a:ea typeface="ＭＳ Ｐゴシック" pitchFamily="34" charset="-128"/>
                <a:cs typeface="Tahoma" pitchFamily="34" charset="0"/>
              </a:rPr>
              <a:t>tự</a:t>
            </a:r>
            <a:r>
              <a:rPr lang="en-US" sz="2200" b="1" dirty="0" smtClean="0">
                <a:latin typeface="Tahoma" pitchFamily="34" charset="0"/>
                <a:ea typeface="ＭＳ Ｐゴシック" pitchFamily="34" charset="-128"/>
                <a:cs typeface="Tahoma" pitchFamily="34" charset="0"/>
              </a:rPr>
              <a:t> an </a:t>
            </a:r>
            <a:r>
              <a:rPr lang="en-US" sz="2200" b="1" dirty="0" err="1" smtClean="0">
                <a:latin typeface="Tahoma" pitchFamily="34" charset="0"/>
                <a:ea typeface="ＭＳ Ｐゴシック" pitchFamily="34" charset="-128"/>
                <a:cs typeface="Tahoma" pitchFamily="34" charset="0"/>
              </a:rPr>
              <a:t>toàn</a:t>
            </a:r>
            <a:r>
              <a:rPr lang="en-US" sz="2200" b="1" dirty="0" smtClean="0">
                <a:latin typeface="Tahoma" pitchFamily="34" charset="0"/>
                <a:ea typeface="ＭＳ Ｐゴシック" pitchFamily="34" charset="-128"/>
                <a:cs typeface="Tahoma" pitchFamily="34" charset="0"/>
              </a:rPr>
              <a:t> </a:t>
            </a:r>
            <a:r>
              <a:rPr lang="en-US" sz="2200" b="1" dirty="0" err="1" smtClean="0">
                <a:latin typeface="Tahoma" pitchFamily="34" charset="0"/>
                <a:ea typeface="ＭＳ Ｐゴシック" pitchFamily="34" charset="-128"/>
                <a:cs typeface="Tahoma" pitchFamily="34" charset="0"/>
              </a:rPr>
              <a:t>giao</a:t>
            </a:r>
            <a:r>
              <a:rPr lang="en-US" sz="2200" b="1" dirty="0" smtClean="0">
                <a:latin typeface="Tahoma" pitchFamily="34" charset="0"/>
                <a:ea typeface="ＭＳ Ｐゴシック" pitchFamily="34" charset="-128"/>
                <a:cs typeface="Tahoma" pitchFamily="34" charset="0"/>
              </a:rPr>
              <a:t> </a:t>
            </a:r>
            <a:r>
              <a:rPr lang="en-US" sz="2200" b="1" dirty="0" err="1" smtClean="0">
                <a:latin typeface="Tahoma" pitchFamily="34" charset="0"/>
                <a:ea typeface="ＭＳ Ｐゴシック" pitchFamily="34" charset="-128"/>
                <a:cs typeface="Tahoma" pitchFamily="34" charset="0"/>
              </a:rPr>
              <a:t>thông</a:t>
            </a:r>
            <a:r>
              <a:rPr lang="en-US" sz="2200" b="1" dirty="0" smtClean="0">
                <a:latin typeface="Tahoma" pitchFamily="34" charset="0"/>
                <a:ea typeface="ＭＳ Ｐゴシック" pitchFamily="34" charset="-128"/>
                <a:cs typeface="Tahoma" pitchFamily="34" charset="0"/>
              </a:rPr>
              <a:t>:</a:t>
            </a:r>
            <a:br>
              <a:rPr lang="en-US" sz="2200" b="1" dirty="0" smtClean="0">
                <a:latin typeface="Tahoma" pitchFamily="34" charset="0"/>
                <a:ea typeface="ＭＳ Ｐゴシック" pitchFamily="34" charset="-128"/>
                <a:cs typeface="Tahoma" pitchFamily="34" charset="0"/>
              </a:rPr>
            </a:br>
            <a:endParaRPr lang="en-US" b="1" dirty="0" smtClean="0">
              <a:solidFill>
                <a:schemeClr val="tx2">
                  <a:lumMod val="75000"/>
                </a:schemeClr>
              </a:solidFill>
              <a:ea typeface="ＭＳ Ｐゴシック" pitchFamily="34" charset="-128"/>
            </a:endParaRPr>
          </a:p>
        </p:txBody>
      </p:sp>
      <p:sp>
        <p:nvSpPr>
          <p:cNvPr id="39947" name="TextBox 7"/>
          <p:cNvSpPr txBox="1">
            <a:spLocks noChangeArrowheads="1"/>
          </p:cNvSpPr>
          <p:nvPr/>
        </p:nvSpPr>
        <p:spPr bwMode="auto">
          <a:xfrm>
            <a:off x="5441950" y="6496028"/>
            <a:ext cx="1981200" cy="369887"/>
          </a:xfrm>
          <a:prstGeom prst="rect">
            <a:avLst/>
          </a:prstGeom>
          <a:noFill/>
          <a:ln w="9525">
            <a:noFill/>
            <a:miter lim="800000"/>
            <a:headEnd/>
            <a:tailEnd/>
          </a:ln>
        </p:spPr>
        <p:txBody>
          <a:bodyPr>
            <a:spAutoFit/>
          </a:bodyPr>
          <a:lstStyle/>
          <a:p>
            <a:pPr algn="ctr" eaLnBrk="1" hangingPunct="1"/>
            <a:r>
              <a:rPr lang="en-US" altLang="en-US" u="sng" dirty="0"/>
              <a:t>nld.com.vn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2500" y="1162050"/>
            <a:ext cx="3400425" cy="249555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476" y="4048125"/>
            <a:ext cx="3695700" cy="25146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14887" y="4048125"/>
            <a:ext cx="3295650" cy="2476500"/>
          </a:xfrm>
          <a:prstGeom prst="rect">
            <a:avLst/>
          </a:prstGeom>
        </p:spPr>
      </p:pic>
    </p:spTree>
    <p:extLst>
      <p:ext uri="{BB962C8B-B14F-4D97-AF65-F5344CB8AC3E}">
        <p14:creationId xmlns:p14="http://schemas.microsoft.com/office/powerpoint/2010/main" val="1395417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7027"/>
                                        </p:tgtEl>
                                        <p:attrNameLst>
                                          <p:attrName>style.visibility</p:attrName>
                                        </p:attrNameLst>
                                      </p:cBhvr>
                                      <p:to>
                                        <p:strVal val="visible"/>
                                      </p:to>
                                    </p:set>
                                    <p:animEffect transition="in" filter="wipe(down)">
                                      <p:cBhvr>
                                        <p:cTn id="12" dur="500"/>
                                        <p:tgtEl>
                                          <p:spTgt spid="25702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4818"/>
                                        </p:tgtEl>
                                        <p:attrNameLst>
                                          <p:attrName>style.visibility</p:attrName>
                                        </p:attrNameLst>
                                      </p:cBhvr>
                                      <p:to>
                                        <p:strVal val="visible"/>
                                      </p:to>
                                    </p:set>
                                    <p:animEffect transition="in" filter="wipe(down)">
                                      <p:cBhvr>
                                        <p:cTn id="15" dur="500"/>
                                        <p:tgtEl>
                                          <p:spTgt spid="348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4824"/>
                                        </p:tgtEl>
                                        <p:attrNameLst>
                                          <p:attrName>style.visibility</p:attrName>
                                        </p:attrNameLst>
                                      </p:cBhvr>
                                      <p:to>
                                        <p:strVal val="visible"/>
                                      </p:to>
                                    </p:set>
                                    <p:animEffect transition="in" filter="wipe(down)">
                                      <p:cBhvr>
                                        <p:cTn id="23" dur="500"/>
                                        <p:tgtEl>
                                          <p:spTgt spid="348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4819"/>
                                        </p:tgtEl>
                                        <p:attrNameLst>
                                          <p:attrName>style.visibility</p:attrName>
                                        </p:attrNameLst>
                                      </p:cBhvr>
                                      <p:to>
                                        <p:strVal val="visible"/>
                                      </p:to>
                                    </p:set>
                                    <p:animEffect transition="in" filter="wipe(down)">
                                      <p:cBhvr>
                                        <p:cTn id="31" dur="500"/>
                                        <p:tgtEl>
                                          <p:spTgt spid="3481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00"/>
                                        <p:tgtEl>
                                          <p:spTgt spid="5"/>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9947"/>
                                        </p:tgtEl>
                                        <p:attrNameLst>
                                          <p:attrName>style.visibility</p:attrName>
                                        </p:attrNameLst>
                                      </p:cBhvr>
                                      <p:to>
                                        <p:strVal val="visible"/>
                                      </p:to>
                                    </p:set>
                                    <p:animEffect transition="in" filter="wipe(down)">
                                      <p:cBhvr>
                                        <p:cTn id="39" dur="500"/>
                                        <p:tgtEl>
                                          <p:spTgt spid="39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p:bldP spid="34824" grpId="0"/>
      <p:bldP spid="14" grpId="0" build="allAtOnce"/>
      <p:bldP spid="399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1"/>
          <p:cNvSpPr>
            <a:spLocks noGrp="1"/>
          </p:cNvSpPr>
          <p:nvPr>
            <p:ph type="sldNum" sz="quarter" idx="12"/>
          </p:nvPr>
        </p:nvSpPr>
        <p:spPr bwMode="auto">
          <a:noFill/>
          <a:ln>
            <a:miter lim="800000"/>
            <a:headEnd/>
            <a:tailEnd/>
          </a:ln>
        </p:spPr>
        <p:txBody>
          <a:bodyPr/>
          <a:lstStyle/>
          <a:p>
            <a:fld id="{FBE0B9A5-04A2-4FA4-82B6-D698DD75BE85}" type="slidenum">
              <a:rPr lang="en-US" altLang="en-US"/>
              <a:pPr/>
              <a:t>8</a:t>
            </a:fld>
            <a:endParaRPr lang="en-US" altLang="en-US"/>
          </a:p>
        </p:txBody>
      </p:sp>
      <p:sp>
        <p:nvSpPr>
          <p:cNvPr id="35843" name="Rectangle 5"/>
          <p:cNvSpPr>
            <a:spLocks noChangeArrowheads="1"/>
          </p:cNvSpPr>
          <p:nvPr/>
        </p:nvSpPr>
        <p:spPr bwMode="auto">
          <a:xfrm>
            <a:off x="609600" y="1371600"/>
            <a:ext cx="7924800" cy="400110"/>
          </a:xfrm>
          <a:prstGeom prst="rect">
            <a:avLst/>
          </a:prstGeom>
          <a:noFill/>
          <a:ln w="9525">
            <a:noFill/>
            <a:miter lim="800000"/>
            <a:headEnd/>
            <a:tailEnd/>
          </a:ln>
        </p:spPr>
        <p:txBody>
          <a:bodyPr wrap="square">
            <a:spAutoFit/>
          </a:bodyPr>
          <a:lstStyle/>
          <a:p>
            <a:pPr marL="742950" indent="-742950" eaLnBrk="1" hangingPunct="1"/>
            <a:r>
              <a:rPr lang="en-US" altLang="en-US" sz="2000" b="1" dirty="0">
                <a:solidFill>
                  <a:srgbClr val="17375E"/>
                </a:solidFill>
                <a:latin typeface="Tahoma" pitchFamily="34" charset="0"/>
                <a:cs typeface="Tahoma" pitchFamily="34" charset="0"/>
              </a:rPr>
              <a:t>b) </a:t>
            </a:r>
            <a:r>
              <a:rPr lang="en-US" altLang="en-US" sz="2000" b="1" dirty="0" err="1">
                <a:solidFill>
                  <a:srgbClr val="17375E"/>
                </a:solidFill>
                <a:latin typeface="Tahoma" pitchFamily="34" charset="0"/>
                <a:cs typeface="Tahoma" pitchFamily="34" charset="0"/>
              </a:rPr>
              <a:t>Phân</a:t>
            </a:r>
            <a:r>
              <a:rPr lang="en-US" altLang="en-US" sz="2000" b="1" dirty="0">
                <a:solidFill>
                  <a:srgbClr val="17375E"/>
                </a:solidFill>
                <a:latin typeface="Tahoma" pitchFamily="34" charset="0"/>
                <a:cs typeface="Tahoma" pitchFamily="34" charset="0"/>
              </a:rPr>
              <a:t> </a:t>
            </a:r>
            <a:r>
              <a:rPr lang="en-US" altLang="en-US" sz="2000" b="1" dirty="0" err="1">
                <a:solidFill>
                  <a:srgbClr val="17375E"/>
                </a:solidFill>
                <a:latin typeface="Tahoma" pitchFamily="34" charset="0"/>
                <a:cs typeface="Tahoma" pitchFamily="34" charset="0"/>
              </a:rPr>
              <a:t>tích</a:t>
            </a:r>
            <a:r>
              <a:rPr lang="en-US" altLang="en-US" sz="2000" b="1" dirty="0">
                <a:solidFill>
                  <a:srgbClr val="17375E"/>
                </a:solidFill>
                <a:latin typeface="Tahoma" pitchFamily="34" charset="0"/>
                <a:cs typeface="Tahoma" pitchFamily="34" charset="0"/>
              </a:rPr>
              <a:t> </a:t>
            </a:r>
            <a:r>
              <a:rPr lang="en-US" altLang="en-US" sz="2000" b="1" dirty="0" err="1">
                <a:solidFill>
                  <a:srgbClr val="17375E"/>
                </a:solidFill>
                <a:latin typeface="Tahoma" pitchFamily="34" charset="0"/>
                <a:cs typeface="Tahoma" pitchFamily="34" charset="0"/>
              </a:rPr>
              <a:t>hai</a:t>
            </a:r>
            <a:r>
              <a:rPr lang="en-US" altLang="en-US" sz="2000" b="1" dirty="0">
                <a:solidFill>
                  <a:srgbClr val="17375E"/>
                </a:solidFill>
                <a:latin typeface="Tahoma" pitchFamily="34" charset="0"/>
                <a:cs typeface="Tahoma" pitchFamily="34" charset="0"/>
              </a:rPr>
              <a:t> </a:t>
            </a:r>
            <a:r>
              <a:rPr lang="en-US" altLang="en-US" sz="2000" b="1" dirty="0" err="1">
                <a:solidFill>
                  <a:srgbClr val="17375E"/>
                </a:solidFill>
                <a:latin typeface="Tahoma" pitchFamily="34" charset="0"/>
                <a:cs typeface="Tahoma" pitchFamily="34" charset="0"/>
              </a:rPr>
              <a:t>biểu</a:t>
            </a:r>
            <a:r>
              <a:rPr lang="en-US" altLang="en-US" sz="2000" b="1" dirty="0">
                <a:solidFill>
                  <a:srgbClr val="17375E"/>
                </a:solidFill>
                <a:latin typeface="Tahoma" pitchFamily="34" charset="0"/>
                <a:cs typeface="Tahoma" pitchFamily="34" charset="0"/>
              </a:rPr>
              <a:t> </a:t>
            </a:r>
            <a:r>
              <a:rPr lang="en-US" altLang="en-US" sz="2000" b="1" dirty="0" err="1" smtClean="0">
                <a:solidFill>
                  <a:srgbClr val="17375E"/>
                </a:solidFill>
                <a:latin typeface="Tahoma" pitchFamily="34" charset="0"/>
                <a:cs typeface="Tahoma" pitchFamily="34" charset="0"/>
              </a:rPr>
              <a:t>đồ</a:t>
            </a:r>
            <a:r>
              <a:rPr lang="en-US" altLang="en-US" sz="2000" b="1" dirty="0">
                <a:solidFill>
                  <a:srgbClr val="17375E"/>
                </a:solidFill>
                <a:latin typeface="Tahoma" pitchFamily="34" charset="0"/>
                <a:cs typeface="Tahoma" pitchFamily="34" charset="0"/>
              </a:rPr>
              <a:t> </a:t>
            </a:r>
            <a:r>
              <a:rPr lang="en-US" altLang="en-US" sz="2000" b="1" dirty="0" smtClean="0">
                <a:solidFill>
                  <a:srgbClr val="17375E"/>
                </a:solidFill>
                <a:latin typeface="Tahoma" pitchFamily="34" charset="0"/>
                <a:cs typeface="Tahoma" pitchFamily="34" charset="0"/>
              </a:rPr>
              <a:t>ở </a:t>
            </a:r>
            <a:r>
              <a:rPr lang="en-US" altLang="en-US" sz="2000" b="1" dirty="0" err="1" smtClean="0">
                <a:solidFill>
                  <a:srgbClr val="17375E"/>
                </a:solidFill>
                <a:latin typeface="Tahoma" pitchFamily="34" charset="0"/>
                <a:cs typeface="Tahoma" pitchFamily="34" charset="0"/>
              </a:rPr>
              <a:t>các</a:t>
            </a:r>
            <a:r>
              <a:rPr lang="en-US" altLang="en-US" sz="2000" b="1" dirty="0" smtClean="0">
                <a:solidFill>
                  <a:srgbClr val="17375E"/>
                </a:solidFill>
                <a:latin typeface="Tahoma" pitchFamily="34" charset="0"/>
                <a:cs typeface="Tahoma" pitchFamily="34" charset="0"/>
              </a:rPr>
              <a:t> </a:t>
            </a:r>
            <a:r>
              <a:rPr lang="en-US" altLang="en-US" sz="2000" b="1" dirty="0" err="1" smtClean="0">
                <a:solidFill>
                  <a:srgbClr val="17375E"/>
                </a:solidFill>
                <a:latin typeface="Tahoma" pitchFamily="34" charset="0"/>
                <a:cs typeface="Tahoma" pitchFamily="34" charset="0"/>
              </a:rPr>
              <a:t>trang</a:t>
            </a:r>
            <a:r>
              <a:rPr lang="en-US" altLang="en-US" sz="2000" b="1" dirty="0" smtClean="0">
                <a:solidFill>
                  <a:srgbClr val="17375E"/>
                </a:solidFill>
                <a:latin typeface="Tahoma" pitchFamily="34" charset="0"/>
                <a:cs typeface="Tahoma" pitchFamily="34" charset="0"/>
              </a:rPr>
              <a:t> </a:t>
            </a:r>
            <a:r>
              <a:rPr lang="en-US" altLang="en-US" sz="2000" b="1" dirty="0" err="1" smtClean="0">
                <a:solidFill>
                  <a:srgbClr val="17375E"/>
                </a:solidFill>
                <a:latin typeface="Tahoma" pitchFamily="34" charset="0"/>
                <a:cs typeface="Tahoma" pitchFamily="34" charset="0"/>
              </a:rPr>
              <a:t>tiếp</a:t>
            </a:r>
            <a:r>
              <a:rPr lang="en-US" altLang="en-US" sz="2000" b="1" dirty="0" smtClean="0">
                <a:solidFill>
                  <a:srgbClr val="17375E"/>
                </a:solidFill>
                <a:latin typeface="Tahoma" pitchFamily="34" charset="0"/>
                <a:cs typeface="Tahoma" pitchFamily="34" charset="0"/>
              </a:rPr>
              <a:t> </a:t>
            </a:r>
            <a:r>
              <a:rPr lang="en-US" altLang="en-US" sz="2000" b="1" dirty="0" err="1" smtClean="0">
                <a:solidFill>
                  <a:srgbClr val="17375E"/>
                </a:solidFill>
                <a:latin typeface="Tahoma" pitchFamily="34" charset="0"/>
                <a:cs typeface="Tahoma" pitchFamily="34" charset="0"/>
              </a:rPr>
              <a:t>theo</a:t>
            </a:r>
            <a:r>
              <a:rPr lang="en-US" altLang="en-US" sz="2000" b="1" dirty="0" smtClean="0">
                <a:solidFill>
                  <a:srgbClr val="17375E"/>
                </a:solidFill>
                <a:latin typeface="Tahoma" pitchFamily="34" charset="0"/>
                <a:cs typeface="Tahoma" pitchFamily="34" charset="0"/>
              </a:rPr>
              <a:t> </a:t>
            </a:r>
            <a:r>
              <a:rPr lang="en-US" altLang="en-US" sz="2000" b="1" dirty="0" err="1" smtClean="0">
                <a:solidFill>
                  <a:srgbClr val="17375E"/>
                </a:solidFill>
                <a:latin typeface="Tahoma" pitchFamily="34" charset="0"/>
                <a:cs typeface="Tahoma" pitchFamily="34" charset="0"/>
              </a:rPr>
              <a:t>và</a:t>
            </a:r>
            <a:r>
              <a:rPr lang="en-US" altLang="en-US" sz="2000" b="1" dirty="0" smtClean="0">
                <a:solidFill>
                  <a:srgbClr val="17375E"/>
                </a:solidFill>
                <a:latin typeface="Tahoma" pitchFamily="34" charset="0"/>
                <a:cs typeface="Tahoma" pitchFamily="34" charset="0"/>
              </a:rPr>
              <a:t> </a:t>
            </a:r>
            <a:r>
              <a:rPr lang="en-US" altLang="en-US" sz="2000" b="1" dirty="0" err="1">
                <a:solidFill>
                  <a:srgbClr val="17375E"/>
                </a:solidFill>
                <a:latin typeface="Tahoma" pitchFamily="34" charset="0"/>
                <a:cs typeface="Tahoma" pitchFamily="34" charset="0"/>
              </a:rPr>
              <a:t>cho</a:t>
            </a:r>
            <a:r>
              <a:rPr lang="en-US" altLang="en-US" sz="2000" b="1" dirty="0">
                <a:solidFill>
                  <a:srgbClr val="17375E"/>
                </a:solidFill>
                <a:latin typeface="Tahoma" pitchFamily="34" charset="0"/>
                <a:cs typeface="Tahoma" pitchFamily="34" charset="0"/>
              </a:rPr>
              <a:t> </a:t>
            </a:r>
            <a:r>
              <a:rPr lang="en-US" altLang="en-US" sz="2000" b="1" dirty="0" err="1">
                <a:solidFill>
                  <a:srgbClr val="17375E"/>
                </a:solidFill>
                <a:latin typeface="Tahoma" pitchFamily="34" charset="0"/>
                <a:cs typeface="Tahoma" pitchFamily="34" charset="0"/>
              </a:rPr>
              <a:t>biết</a:t>
            </a:r>
            <a:r>
              <a:rPr lang="en-US" altLang="en-US" sz="2000" b="1" dirty="0">
                <a:solidFill>
                  <a:srgbClr val="17375E"/>
                </a:solidFill>
                <a:latin typeface="Tahoma" pitchFamily="34" charset="0"/>
                <a:cs typeface="Tahoma" pitchFamily="34" charset="0"/>
              </a:rPr>
              <a:t>:</a:t>
            </a:r>
          </a:p>
        </p:txBody>
      </p:sp>
      <p:sp>
        <p:nvSpPr>
          <p:cNvPr id="35844" name="TextBox 9"/>
          <p:cNvSpPr txBox="1">
            <a:spLocks noChangeArrowheads="1"/>
          </p:cNvSpPr>
          <p:nvPr/>
        </p:nvSpPr>
        <p:spPr bwMode="auto">
          <a:xfrm>
            <a:off x="609600" y="2406650"/>
            <a:ext cx="8229600" cy="2055813"/>
          </a:xfrm>
          <a:prstGeom prst="rect">
            <a:avLst/>
          </a:prstGeom>
          <a:solidFill>
            <a:srgbClr val="FFCCCC"/>
          </a:solidFill>
          <a:ln w="9525">
            <a:solidFill>
              <a:srgbClr val="800000"/>
            </a:solidFill>
            <a:miter lim="800000"/>
            <a:headEnd/>
            <a:tailEnd/>
          </a:ln>
        </p:spPr>
        <p:txBody>
          <a:bodyPr/>
          <a:lstStyle/>
          <a:p>
            <a:pPr marL="457200" indent="-457200" algn="just">
              <a:spcBef>
                <a:spcPct val="20000"/>
              </a:spcBef>
              <a:buFont typeface="Arial" charset="0"/>
              <a:buNone/>
            </a:pPr>
            <a:r>
              <a:rPr lang="en-US" altLang="en-US" sz="2200">
                <a:latin typeface="Tahoma" pitchFamily="34" charset="0"/>
                <a:cs typeface="Tahoma" pitchFamily="34" charset="0"/>
              </a:rPr>
              <a:t>1) Tai nạn giao thông đã gây ra những hậu quả như thế nào?</a:t>
            </a:r>
          </a:p>
          <a:p>
            <a:pPr marL="457200" indent="-457200" algn="just">
              <a:spcBef>
                <a:spcPct val="20000"/>
              </a:spcBef>
              <a:buFont typeface="Arial" charset="0"/>
              <a:buNone/>
            </a:pPr>
            <a:endParaRPr lang="en-US" altLang="en-US" sz="2200">
              <a:latin typeface="Tahoma" pitchFamily="34" charset="0"/>
              <a:cs typeface="Tahoma" pitchFamily="34" charset="0"/>
            </a:endParaRPr>
          </a:p>
          <a:p>
            <a:pPr marL="457200" indent="-457200" algn="just">
              <a:spcBef>
                <a:spcPct val="20000"/>
              </a:spcBef>
              <a:buFont typeface="Arial" charset="0"/>
              <a:buNone/>
            </a:pPr>
            <a:r>
              <a:rPr lang="en-US" altLang="en-US" sz="2200">
                <a:latin typeface="Tahoma" pitchFamily="34" charset="0"/>
                <a:cs typeface="Tahoma" pitchFamily="34" charset="0"/>
              </a:rPr>
              <a:t>2) Kể lại một vụ tai nạn giao thông mà em chứng kiến / đã</a:t>
            </a:r>
          </a:p>
          <a:p>
            <a:pPr marL="457200" indent="-457200" algn="just">
              <a:spcBef>
                <a:spcPct val="20000"/>
              </a:spcBef>
              <a:buFont typeface="Arial" charset="0"/>
              <a:buNone/>
            </a:pPr>
            <a:r>
              <a:rPr lang="en-US" altLang="en-US" sz="2200">
                <a:latin typeface="Tahoma" pitchFamily="34" charset="0"/>
                <a:cs typeface="Tahoma" pitchFamily="34" charset="0"/>
              </a:rPr>
              <a:t>    nghe kể/ đã biết qua tivi, sách báo….?</a:t>
            </a:r>
          </a:p>
          <a:p>
            <a:pPr marL="457200" indent="-457200" algn="just">
              <a:spcBef>
                <a:spcPct val="20000"/>
              </a:spcBef>
              <a:buFont typeface="Arial" charset="0"/>
              <a:buNone/>
            </a:pPr>
            <a:r>
              <a:rPr lang="en-US" altLang="en-US" sz="2200">
                <a:latin typeface="Tahoma" pitchFamily="34" charset="0"/>
                <a:cs typeface="Tahoma" pitchFamily="34" charset="0"/>
              </a:rPr>
              <a:t>   Cho biết nguyên nhân tai nạn đó là gì?</a:t>
            </a:r>
          </a:p>
        </p:txBody>
      </p:sp>
      <p:sp>
        <p:nvSpPr>
          <p:cNvPr id="11" name="Title 2"/>
          <p:cNvSpPr txBox="1">
            <a:spLocks/>
          </p:cNvSpPr>
          <p:nvPr/>
        </p:nvSpPr>
        <p:spPr bwMode="auto">
          <a:xfrm>
            <a:off x="685800" y="76200"/>
            <a:ext cx="8153400" cy="381000"/>
          </a:xfrm>
          <a:prstGeom prst="rect">
            <a:avLst/>
          </a:prstGeom>
          <a:noFill/>
          <a:ln w="9525">
            <a:noFill/>
            <a:miter lim="800000"/>
            <a:headEnd/>
            <a:tailEnd/>
          </a:ln>
        </p:spPr>
        <p:txBody>
          <a:bodyPr anchor="ctr"/>
          <a:lstStyle/>
          <a:p>
            <a:pPr>
              <a:defRPr/>
            </a:pPr>
            <a:r>
              <a:rPr lang="en-US" sz="2400" b="1" dirty="0">
                <a:latin typeface="+mj-lt"/>
                <a:cs typeface="+mj-cs"/>
              </a:rPr>
              <a:t/>
            </a:r>
            <a:br>
              <a:rPr lang="en-US" sz="2400" b="1" dirty="0">
                <a:latin typeface="+mj-lt"/>
                <a:cs typeface="+mj-cs"/>
              </a:rPr>
            </a:br>
            <a:r>
              <a:rPr lang="en-US" sz="2400" b="1" dirty="0">
                <a:latin typeface="+mj-lt"/>
                <a:cs typeface="+mj-cs"/>
              </a:rPr>
              <a:t/>
            </a:r>
            <a:br>
              <a:rPr lang="en-US" sz="2400" b="1" dirty="0">
                <a:latin typeface="+mj-lt"/>
                <a:cs typeface="+mj-cs"/>
              </a:rPr>
            </a:br>
            <a:r>
              <a:rPr lang="en-US" sz="2200" b="1" dirty="0">
                <a:latin typeface="Tahoma" pitchFamily="34" charset="0"/>
                <a:cs typeface="Tahoma" pitchFamily="34" charset="0"/>
              </a:rPr>
              <a:t>1. </a:t>
            </a:r>
            <a:r>
              <a:rPr lang="en-US" sz="2200" b="1" dirty="0" err="1">
                <a:latin typeface="Tahoma" pitchFamily="34" charset="0"/>
                <a:cs typeface="Tahoma" pitchFamily="34" charset="0"/>
              </a:rPr>
              <a:t>Tìm</a:t>
            </a:r>
            <a:r>
              <a:rPr lang="en-US" sz="2200" b="1" dirty="0">
                <a:latin typeface="Tahoma" pitchFamily="34" charset="0"/>
                <a:cs typeface="Tahoma" pitchFamily="34" charset="0"/>
              </a:rPr>
              <a:t> </a:t>
            </a:r>
            <a:r>
              <a:rPr lang="en-US" sz="2200" b="1" dirty="0" err="1">
                <a:latin typeface="Tahoma" pitchFamily="34" charset="0"/>
                <a:cs typeface="Tahoma" pitchFamily="34" charset="0"/>
              </a:rPr>
              <a:t>hiểu</a:t>
            </a:r>
            <a:r>
              <a:rPr lang="en-US" sz="2200" b="1" dirty="0">
                <a:latin typeface="Tahoma" pitchFamily="34" charset="0"/>
                <a:cs typeface="Tahoma" pitchFamily="34" charset="0"/>
              </a:rPr>
              <a:t> </a:t>
            </a:r>
            <a:r>
              <a:rPr lang="en-US" sz="2200" b="1" dirty="0" err="1">
                <a:latin typeface="Tahoma" pitchFamily="34" charset="0"/>
                <a:cs typeface="Tahoma" pitchFamily="34" charset="0"/>
              </a:rPr>
              <a:t>tình</a:t>
            </a:r>
            <a:r>
              <a:rPr lang="en-US" sz="2200" b="1" dirty="0">
                <a:latin typeface="Tahoma" pitchFamily="34" charset="0"/>
                <a:cs typeface="Tahoma" pitchFamily="34" charset="0"/>
              </a:rPr>
              <a:t> </a:t>
            </a:r>
            <a:r>
              <a:rPr lang="en-US" sz="2200" b="1" dirty="0" err="1">
                <a:latin typeface="Tahoma" pitchFamily="34" charset="0"/>
                <a:cs typeface="Tahoma" pitchFamily="34" charset="0"/>
              </a:rPr>
              <a:t>hình</a:t>
            </a:r>
            <a:r>
              <a:rPr lang="en-US" sz="2200" b="1" dirty="0">
                <a:latin typeface="Tahoma" pitchFamily="34" charset="0"/>
                <a:cs typeface="Tahoma" pitchFamily="34" charset="0"/>
              </a:rPr>
              <a:t> </a:t>
            </a:r>
            <a:r>
              <a:rPr lang="en-US" sz="2200" b="1" dirty="0" err="1">
                <a:latin typeface="Tahoma" pitchFamily="34" charset="0"/>
                <a:cs typeface="Tahoma" pitchFamily="34" charset="0"/>
              </a:rPr>
              <a:t>trật</a:t>
            </a:r>
            <a:r>
              <a:rPr lang="en-US" sz="2200" b="1" dirty="0">
                <a:latin typeface="Tahoma" pitchFamily="34" charset="0"/>
                <a:cs typeface="Tahoma" pitchFamily="34" charset="0"/>
              </a:rPr>
              <a:t> </a:t>
            </a:r>
            <a:r>
              <a:rPr lang="en-US" sz="2200" b="1" dirty="0" err="1">
                <a:latin typeface="Tahoma" pitchFamily="34" charset="0"/>
                <a:cs typeface="Tahoma" pitchFamily="34" charset="0"/>
              </a:rPr>
              <a:t>tự</a:t>
            </a:r>
            <a:r>
              <a:rPr lang="en-US" sz="2200" b="1" dirty="0">
                <a:latin typeface="Tahoma" pitchFamily="34" charset="0"/>
                <a:cs typeface="Tahoma" pitchFamily="34" charset="0"/>
              </a:rPr>
              <a:t> an </a:t>
            </a:r>
            <a:r>
              <a:rPr lang="en-US" sz="2200" b="1" dirty="0" err="1">
                <a:latin typeface="Tahoma" pitchFamily="34" charset="0"/>
                <a:cs typeface="Tahoma" pitchFamily="34" charset="0"/>
              </a:rPr>
              <a:t>toàn</a:t>
            </a:r>
            <a:r>
              <a:rPr lang="en-US" sz="2200" b="1" dirty="0">
                <a:latin typeface="Tahoma" pitchFamily="34" charset="0"/>
                <a:cs typeface="Tahoma" pitchFamily="34" charset="0"/>
              </a:rPr>
              <a:t> </a:t>
            </a:r>
            <a:r>
              <a:rPr lang="en-US" sz="2200" b="1" dirty="0" err="1">
                <a:latin typeface="Tahoma" pitchFamily="34" charset="0"/>
                <a:cs typeface="Tahoma" pitchFamily="34" charset="0"/>
              </a:rPr>
              <a:t>giao</a:t>
            </a:r>
            <a:r>
              <a:rPr lang="en-US" sz="2200" b="1" dirty="0">
                <a:latin typeface="Tahoma" pitchFamily="34" charset="0"/>
                <a:cs typeface="Tahoma" pitchFamily="34" charset="0"/>
              </a:rPr>
              <a:t> </a:t>
            </a:r>
            <a:r>
              <a:rPr lang="en-US" sz="2200" b="1" dirty="0" err="1">
                <a:latin typeface="Tahoma" pitchFamily="34" charset="0"/>
                <a:cs typeface="Tahoma" pitchFamily="34" charset="0"/>
              </a:rPr>
              <a:t>thông</a:t>
            </a:r>
            <a:r>
              <a:rPr lang="en-US" sz="2200" b="1" dirty="0">
                <a:latin typeface="Tahoma" pitchFamily="34" charset="0"/>
                <a:cs typeface="Tahoma" pitchFamily="34" charset="0"/>
              </a:rPr>
              <a:t>:</a:t>
            </a:r>
            <a:br>
              <a:rPr lang="en-US" sz="2200" b="1" dirty="0">
                <a:latin typeface="Tahoma" pitchFamily="34" charset="0"/>
                <a:cs typeface="Tahoma" pitchFamily="34" charset="0"/>
              </a:rPr>
            </a:br>
            <a:endParaRPr lang="en-US" sz="4400" b="1" dirty="0">
              <a:solidFill>
                <a:schemeClr val="tx2">
                  <a:lumMod val="75000"/>
                </a:schemeClr>
              </a:solidFill>
              <a:latin typeface="+mj-lt"/>
              <a:cs typeface="+mj-cs"/>
            </a:endParaRPr>
          </a:p>
        </p:txBody>
      </p:sp>
    </p:spTree>
    <p:extLst>
      <p:ext uri="{BB962C8B-B14F-4D97-AF65-F5344CB8AC3E}">
        <p14:creationId xmlns:p14="http://schemas.microsoft.com/office/powerpoint/2010/main" val="39508521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2000"/>
                                        <p:tgtEl>
                                          <p:spTgt spid="35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5844">
                                            <p:bg/>
                                          </p:spTgt>
                                        </p:tgtEl>
                                        <p:attrNameLst>
                                          <p:attrName>style.visibility</p:attrName>
                                        </p:attrNameLst>
                                      </p:cBhvr>
                                      <p:to>
                                        <p:strVal val="visible"/>
                                      </p:to>
                                    </p:set>
                                    <p:animEffect transition="in" filter="wipe(down)">
                                      <p:cBhvr>
                                        <p:cTn id="12" dur="500"/>
                                        <p:tgtEl>
                                          <p:spTgt spid="35844">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5844">
                                            <p:txEl>
                                              <p:pRg st="0" end="0"/>
                                            </p:txEl>
                                          </p:spTgt>
                                        </p:tgtEl>
                                        <p:attrNameLst>
                                          <p:attrName>style.visibility</p:attrName>
                                        </p:attrNameLst>
                                      </p:cBhvr>
                                      <p:to>
                                        <p:strVal val="visible"/>
                                      </p:to>
                                    </p:set>
                                    <p:animEffect transition="in" filter="wipe(down)">
                                      <p:cBhvr>
                                        <p:cTn id="15" dur="500"/>
                                        <p:tgtEl>
                                          <p:spTgt spid="35844">
                                            <p:txEl>
                                              <p:pRg st="0" end="0"/>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5844">
                                            <p:txEl>
                                              <p:pRg st="2" end="2"/>
                                            </p:txEl>
                                          </p:spTgt>
                                        </p:tgtEl>
                                        <p:attrNameLst>
                                          <p:attrName>style.visibility</p:attrName>
                                        </p:attrNameLst>
                                      </p:cBhvr>
                                      <p:to>
                                        <p:strVal val="visible"/>
                                      </p:to>
                                    </p:set>
                                    <p:animEffect transition="in" filter="wipe(down)">
                                      <p:cBhvr>
                                        <p:cTn id="18" dur="500"/>
                                        <p:tgtEl>
                                          <p:spTgt spid="35844">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5844">
                                            <p:txEl>
                                              <p:pRg st="3" end="3"/>
                                            </p:txEl>
                                          </p:spTgt>
                                        </p:tgtEl>
                                        <p:attrNameLst>
                                          <p:attrName>style.visibility</p:attrName>
                                        </p:attrNameLst>
                                      </p:cBhvr>
                                      <p:to>
                                        <p:strVal val="visible"/>
                                      </p:to>
                                    </p:set>
                                    <p:animEffect transition="in" filter="wipe(down)">
                                      <p:cBhvr>
                                        <p:cTn id="21" dur="500"/>
                                        <p:tgtEl>
                                          <p:spTgt spid="35844">
                                            <p:txEl>
                                              <p:pRg st="3" end="3"/>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5844">
                                            <p:txEl>
                                              <p:pRg st="4" end="4"/>
                                            </p:txEl>
                                          </p:spTgt>
                                        </p:tgtEl>
                                        <p:attrNameLst>
                                          <p:attrName>style.visibility</p:attrName>
                                        </p:attrNameLst>
                                      </p:cBhvr>
                                      <p:to>
                                        <p:strVal val="visible"/>
                                      </p:to>
                                    </p:set>
                                    <p:animEffect transition="in" filter="wipe(down)">
                                      <p:cBhvr>
                                        <p:cTn id="24" dur="500"/>
                                        <p:tgtEl>
                                          <p:spTgt spid="3584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allAtOnce"/>
      <p:bldP spid="35844"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435735" y="5875895"/>
            <a:ext cx="8585200" cy="836055"/>
            <a:chOff x="330892" y="5997575"/>
            <a:chExt cx="8584507" cy="860425"/>
          </a:xfrm>
        </p:grpSpPr>
        <p:sp>
          <p:nvSpPr>
            <p:cNvPr id="27650" name="AutoShape 34"/>
            <p:cNvSpPr>
              <a:spLocks noChangeArrowheads="1"/>
            </p:cNvSpPr>
            <p:nvPr/>
          </p:nvSpPr>
          <p:spPr bwMode="auto">
            <a:xfrm>
              <a:off x="381688" y="6019800"/>
              <a:ext cx="8355925" cy="838200"/>
            </a:xfrm>
            <a:prstGeom prst="flowChartAlternateProcess">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srgbClr val="FFFFFF"/>
                </a:solidFill>
                <a:cs typeface="Arial" charset="0"/>
              </a:endParaRPr>
            </a:p>
          </p:txBody>
        </p:sp>
        <p:sp>
          <p:nvSpPr>
            <p:cNvPr id="41996" name="Rectangle 7"/>
            <p:cNvSpPr>
              <a:spLocks noChangeArrowheads="1"/>
            </p:cNvSpPr>
            <p:nvPr/>
          </p:nvSpPr>
          <p:spPr bwMode="auto">
            <a:xfrm>
              <a:off x="330892" y="5997575"/>
              <a:ext cx="8584507" cy="707886"/>
            </a:xfrm>
            <a:prstGeom prst="rect">
              <a:avLst/>
            </a:prstGeom>
            <a:noFill/>
            <a:ln w="9525">
              <a:noFill/>
              <a:miter lim="800000"/>
              <a:headEnd/>
              <a:tailEnd/>
            </a:ln>
          </p:spPr>
          <p:txBody>
            <a:bodyPr>
              <a:spAutoFit/>
            </a:bodyPr>
            <a:lstStyle/>
            <a:p>
              <a:pPr algn="ctr" eaLnBrk="1" hangingPunct="1"/>
              <a:r>
                <a:rPr lang="en-US" altLang="en-US" sz="2000" dirty="0" err="1">
                  <a:latin typeface="Tahoma" pitchFamily="34" charset="0"/>
                  <a:cs typeface="Tahoma" pitchFamily="34" charset="0"/>
                </a:rPr>
                <a:t>Năm</a:t>
              </a:r>
              <a:r>
                <a:rPr lang="en-US" altLang="en-US" sz="2000" dirty="0">
                  <a:latin typeface="Tahoma" pitchFamily="34" charset="0"/>
                  <a:cs typeface="Tahoma" pitchFamily="34" charset="0"/>
                </a:rPr>
                <a:t> 2015, </a:t>
              </a:r>
              <a:r>
                <a:rPr lang="en-US" altLang="en-US" sz="2000" dirty="0" err="1">
                  <a:latin typeface="Tahoma" pitchFamily="34" charset="0"/>
                  <a:cs typeface="Tahoma" pitchFamily="34" charset="0"/>
                </a:rPr>
                <a:t>trung</a:t>
              </a:r>
              <a:r>
                <a:rPr lang="en-US" altLang="en-US" sz="2000" dirty="0">
                  <a:latin typeface="Tahoma" pitchFamily="34" charset="0"/>
                  <a:cs typeface="Tahoma" pitchFamily="34" charset="0"/>
                </a:rPr>
                <a:t> </a:t>
              </a:r>
              <a:r>
                <a:rPr lang="en-US" altLang="en-US" sz="2000" dirty="0" err="1">
                  <a:latin typeface="Tahoma" pitchFamily="34" charset="0"/>
                  <a:cs typeface="Tahoma" pitchFamily="34" charset="0"/>
                </a:rPr>
                <a:t>bình</a:t>
              </a:r>
              <a:r>
                <a:rPr lang="en-US" altLang="en-US" sz="2000" dirty="0">
                  <a:latin typeface="Tahoma" pitchFamily="34" charset="0"/>
                  <a:cs typeface="Tahoma" pitchFamily="34" charset="0"/>
                </a:rPr>
                <a:t> 24 </a:t>
              </a:r>
              <a:r>
                <a:rPr lang="en-US" altLang="en-US" sz="2000" dirty="0" err="1">
                  <a:latin typeface="Tahoma" pitchFamily="34" charset="0"/>
                  <a:cs typeface="Tahoma" pitchFamily="34" charset="0"/>
                </a:rPr>
                <a:t>trường</a:t>
              </a:r>
              <a:r>
                <a:rPr lang="en-US" altLang="en-US" sz="2000" dirty="0">
                  <a:latin typeface="Tahoma" pitchFamily="34" charset="0"/>
                  <a:cs typeface="Tahoma" pitchFamily="34" charset="0"/>
                </a:rPr>
                <a:t> </a:t>
              </a:r>
              <a:r>
                <a:rPr lang="en-US" altLang="en-US" sz="2000" dirty="0" err="1">
                  <a:latin typeface="Tahoma" pitchFamily="34" charset="0"/>
                  <a:cs typeface="Tahoma" pitchFamily="34" charset="0"/>
                </a:rPr>
                <a:t>hợp</a:t>
              </a:r>
              <a:r>
                <a:rPr lang="en-US" altLang="en-US" sz="2000" dirty="0">
                  <a:latin typeface="Tahoma" pitchFamily="34" charset="0"/>
                  <a:cs typeface="Tahoma" pitchFamily="34" charset="0"/>
                </a:rPr>
                <a:t>  </a:t>
              </a:r>
              <a:r>
                <a:rPr lang="en-US" altLang="en-US" sz="2000" dirty="0" err="1">
                  <a:latin typeface="Tahoma" pitchFamily="34" charset="0"/>
                  <a:cs typeface="Tahoma" pitchFamily="34" charset="0"/>
                </a:rPr>
                <a:t>tử</a:t>
              </a:r>
              <a:r>
                <a:rPr lang="en-US" altLang="en-US" sz="2000" dirty="0">
                  <a:latin typeface="Tahoma" pitchFamily="34" charset="0"/>
                  <a:cs typeface="Tahoma" pitchFamily="34" charset="0"/>
                </a:rPr>
                <a:t> </a:t>
              </a:r>
              <a:r>
                <a:rPr lang="en-US" altLang="en-US" sz="2000" dirty="0" err="1">
                  <a:latin typeface="Tahoma" pitchFamily="34" charset="0"/>
                  <a:cs typeface="Tahoma" pitchFamily="34" charset="0"/>
                </a:rPr>
                <a:t>vong</a:t>
              </a:r>
              <a:r>
                <a:rPr lang="en-US" altLang="en-US" sz="2000" dirty="0">
                  <a:latin typeface="Tahoma" pitchFamily="34" charset="0"/>
                  <a:cs typeface="Tahoma" pitchFamily="34" charset="0"/>
                </a:rPr>
                <a:t> </a:t>
              </a:r>
              <a:r>
                <a:rPr lang="en-US" altLang="en-US" sz="2000" dirty="0" err="1">
                  <a:latin typeface="Tahoma" pitchFamily="34" charset="0"/>
                  <a:cs typeface="Tahoma" pitchFamily="34" charset="0"/>
                </a:rPr>
                <a:t>mỗi</a:t>
              </a:r>
              <a:r>
                <a:rPr lang="en-US" altLang="en-US" sz="2000" dirty="0">
                  <a:latin typeface="Tahoma" pitchFamily="34" charset="0"/>
                  <a:cs typeface="Tahoma" pitchFamily="34" charset="0"/>
                </a:rPr>
                <a:t> </a:t>
              </a:r>
              <a:r>
                <a:rPr lang="en-US" altLang="en-US" sz="2000" dirty="0" err="1">
                  <a:latin typeface="Tahoma" pitchFamily="34" charset="0"/>
                  <a:cs typeface="Tahoma" pitchFamily="34" charset="0"/>
                </a:rPr>
                <a:t>ngày</a:t>
              </a:r>
              <a:r>
                <a:rPr lang="en-US" altLang="en-US" sz="2000" dirty="0">
                  <a:latin typeface="Tahoma" pitchFamily="34" charset="0"/>
                  <a:cs typeface="Tahoma" pitchFamily="34" charset="0"/>
                </a:rPr>
                <a:t>,</a:t>
              </a:r>
              <a:br>
                <a:rPr lang="en-US" altLang="en-US" sz="2000" dirty="0">
                  <a:latin typeface="Tahoma" pitchFamily="34" charset="0"/>
                  <a:cs typeface="Tahoma" pitchFamily="34" charset="0"/>
                </a:rPr>
              </a:br>
              <a:r>
                <a:rPr lang="en-US" altLang="en-US" sz="2000" dirty="0">
                  <a:latin typeface="Tahoma" pitchFamily="34" charset="0"/>
                  <a:cs typeface="Tahoma" pitchFamily="34" charset="0"/>
                </a:rPr>
                <a:t> </a:t>
              </a:r>
              <a:r>
                <a:rPr lang="en-US" altLang="en-US" sz="2000" dirty="0" err="1">
                  <a:latin typeface="Tahoma" pitchFamily="34" charset="0"/>
                  <a:cs typeface="Tahoma" pitchFamily="34" charset="0"/>
                </a:rPr>
                <a:t>thiệt</a:t>
              </a:r>
              <a:r>
                <a:rPr lang="en-US" altLang="en-US" sz="2000" dirty="0">
                  <a:latin typeface="Tahoma" pitchFamily="34" charset="0"/>
                  <a:cs typeface="Tahoma" pitchFamily="34" charset="0"/>
                </a:rPr>
                <a:t> </a:t>
              </a:r>
              <a:r>
                <a:rPr lang="en-US" altLang="en-US" sz="2000" dirty="0" err="1">
                  <a:latin typeface="Tahoma" pitchFamily="34" charset="0"/>
                  <a:cs typeface="Tahoma" pitchFamily="34" charset="0"/>
                </a:rPr>
                <a:t>hại</a:t>
              </a:r>
              <a:r>
                <a:rPr lang="en-US" altLang="en-US" sz="2000" dirty="0">
                  <a:latin typeface="Tahoma" pitchFamily="34" charset="0"/>
                  <a:cs typeface="Tahoma" pitchFamily="34" charset="0"/>
                </a:rPr>
                <a:t> </a:t>
              </a:r>
              <a:r>
                <a:rPr lang="en-US" altLang="en-US" sz="2000" dirty="0" err="1">
                  <a:latin typeface="Tahoma" pitchFamily="34" charset="0"/>
                  <a:cs typeface="Tahoma" pitchFamily="34" charset="0"/>
                </a:rPr>
                <a:t>khoảng</a:t>
              </a:r>
              <a:r>
                <a:rPr lang="en-US" altLang="en-US" sz="2000" dirty="0">
                  <a:latin typeface="Tahoma" pitchFamily="34" charset="0"/>
                  <a:cs typeface="Tahoma" pitchFamily="34" charset="0"/>
                </a:rPr>
                <a:t> </a:t>
              </a:r>
              <a:r>
                <a:rPr lang="en-US" altLang="en-US" sz="2000" dirty="0">
                  <a:solidFill>
                    <a:srgbClr val="FF0000"/>
                  </a:solidFill>
                  <a:latin typeface="Tahoma" pitchFamily="34" charset="0"/>
                  <a:cs typeface="Tahoma" pitchFamily="34" charset="0"/>
                </a:rPr>
                <a:t>17.000 </a:t>
              </a:r>
              <a:r>
                <a:rPr lang="en-US" altLang="en-US" sz="2000" dirty="0" err="1">
                  <a:latin typeface="Tahoma" pitchFamily="34" charset="0"/>
                  <a:cs typeface="Tahoma" pitchFamily="34" charset="0"/>
                </a:rPr>
                <a:t>tỷ</a:t>
              </a:r>
              <a:r>
                <a:rPr lang="en-US" altLang="en-US" sz="2000" dirty="0">
                  <a:latin typeface="Tahoma" pitchFamily="34" charset="0"/>
                  <a:cs typeface="Tahoma" pitchFamily="34" charset="0"/>
                </a:rPr>
                <a:t> </a:t>
              </a:r>
              <a:r>
                <a:rPr lang="en-US" altLang="en-US" sz="2000" dirty="0" err="1">
                  <a:latin typeface="Tahoma" pitchFamily="34" charset="0"/>
                  <a:cs typeface="Tahoma" pitchFamily="34" charset="0"/>
                </a:rPr>
                <a:t>đồng</a:t>
              </a:r>
              <a:r>
                <a:rPr lang="en-US" altLang="en-US" sz="2000" dirty="0">
                  <a:latin typeface="Tahoma" pitchFamily="34" charset="0"/>
                  <a:cs typeface="Tahoma" pitchFamily="34" charset="0"/>
                </a:rPr>
                <a:t>/</a:t>
              </a:r>
              <a:r>
                <a:rPr lang="en-US" altLang="en-US" sz="2000" dirty="0" err="1">
                  <a:latin typeface="Tahoma" pitchFamily="34" charset="0"/>
                  <a:cs typeface="Tahoma" pitchFamily="34" charset="0"/>
                </a:rPr>
                <a:t>năm</a:t>
              </a:r>
              <a:endParaRPr lang="en-US" altLang="en-US" sz="2000" dirty="0">
                <a:latin typeface="Tahoma" pitchFamily="34" charset="0"/>
                <a:cs typeface="Tahoma" pitchFamily="34" charset="0"/>
              </a:endParaRPr>
            </a:p>
          </p:txBody>
        </p:sp>
      </p:grpSp>
      <p:sp>
        <p:nvSpPr>
          <p:cNvPr id="1029" name="Text Box 2"/>
          <p:cNvSpPr txBox="1">
            <a:spLocks noChangeArrowheads="1"/>
          </p:cNvSpPr>
          <p:nvPr/>
        </p:nvSpPr>
        <p:spPr bwMode="auto">
          <a:xfrm>
            <a:off x="2362200" y="1447800"/>
            <a:ext cx="5181600" cy="369888"/>
          </a:xfrm>
          <a:prstGeom prst="rect">
            <a:avLst/>
          </a:prstGeom>
          <a:solidFill>
            <a:srgbClr val="333300"/>
          </a:solidFill>
          <a:ln w="9525">
            <a:solidFill>
              <a:schemeClr val="accent5">
                <a:lumMod val="50000"/>
              </a:schemeClr>
            </a:solidFill>
            <a:miter lim="800000"/>
            <a:headEnd/>
            <a:tailEnd/>
          </a:ln>
          <a:effectLst>
            <a:outerShdw blurRad="50800" dist="38100" dir="2700000" algn="tl" rotWithShape="0">
              <a:prstClr val="black">
                <a:alpha val="40000"/>
              </a:prstClr>
            </a:outerShdw>
          </a:effectLst>
        </p:spPr>
        <p:txBody>
          <a:bodyPr>
            <a:spAutoFit/>
          </a:bodyPr>
          <a:lstStyle/>
          <a:p>
            <a:pPr eaLnBrk="1" hangingPunct="1">
              <a:buClr>
                <a:schemeClr val="accent2"/>
              </a:buClr>
              <a:defRPr/>
            </a:pPr>
            <a:r>
              <a:rPr lang="en-US" b="1" dirty="0">
                <a:solidFill>
                  <a:schemeClr val="bg1"/>
                </a:solidFill>
                <a:latin typeface="Tahoma" pitchFamily="34" charset="0"/>
                <a:cs typeface="Tahoma" pitchFamily="34" charset="0"/>
              </a:rPr>
              <a:t> </a:t>
            </a:r>
            <a:r>
              <a:rPr lang="en-US" b="1" dirty="0" err="1">
                <a:solidFill>
                  <a:schemeClr val="bg1"/>
                </a:solidFill>
                <a:latin typeface="Tahoma" pitchFamily="34" charset="0"/>
                <a:cs typeface="Tahoma" pitchFamily="34" charset="0"/>
              </a:rPr>
              <a:t>Số</a:t>
            </a:r>
            <a:r>
              <a:rPr lang="en-US" b="1" dirty="0">
                <a:solidFill>
                  <a:schemeClr val="bg1"/>
                </a:solidFill>
                <a:latin typeface="Tahoma" pitchFamily="34" charset="0"/>
                <a:cs typeface="Tahoma" pitchFamily="34" charset="0"/>
              </a:rPr>
              <a:t> </a:t>
            </a:r>
            <a:r>
              <a:rPr lang="en-US" b="1" dirty="0" err="1">
                <a:solidFill>
                  <a:schemeClr val="bg1"/>
                </a:solidFill>
                <a:latin typeface="Tahoma" pitchFamily="34" charset="0"/>
                <a:cs typeface="Tahoma" pitchFamily="34" charset="0"/>
              </a:rPr>
              <a:t>người</a:t>
            </a:r>
            <a:r>
              <a:rPr lang="en-US" b="1" dirty="0">
                <a:solidFill>
                  <a:schemeClr val="bg1"/>
                </a:solidFill>
                <a:latin typeface="Tahoma" pitchFamily="34" charset="0"/>
                <a:cs typeface="Tahoma" pitchFamily="34" charset="0"/>
              </a:rPr>
              <a:t> </a:t>
            </a:r>
            <a:r>
              <a:rPr lang="en-US" b="1" dirty="0" err="1">
                <a:solidFill>
                  <a:schemeClr val="bg1"/>
                </a:solidFill>
                <a:latin typeface="Tahoma" pitchFamily="34" charset="0"/>
                <a:cs typeface="Tahoma" pitchFamily="34" charset="0"/>
              </a:rPr>
              <a:t>chết</a:t>
            </a:r>
            <a:r>
              <a:rPr lang="en-US" b="1" dirty="0">
                <a:solidFill>
                  <a:schemeClr val="bg1"/>
                </a:solidFill>
                <a:latin typeface="Tahoma" pitchFamily="34" charset="0"/>
                <a:cs typeface="Tahoma" pitchFamily="34" charset="0"/>
              </a:rPr>
              <a:t> </a:t>
            </a:r>
            <a:r>
              <a:rPr lang="en-US" b="1" dirty="0" err="1">
                <a:solidFill>
                  <a:schemeClr val="bg1"/>
                </a:solidFill>
                <a:latin typeface="Tahoma" pitchFamily="34" charset="0"/>
                <a:cs typeface="Tahoma" pitchFamily="34" charset="0"/>
              </a:rPr>
              <a:t>vì</a:t>
            </a:r>
            <a:r>
              <a:rPr lang="en-US" b="1" dirty="0">
                <a:solidFill>
                  <a:schemeClr val="bg1"/>
                </a:solidFill>
                <a:latin typeface="Tahoma" pitchFamily="34" charset="0"/>
                <a:cs typeface="Tahoma" pitchFamily="34" charset="0"/>
              </a:rPr>
              <a:t> TNGT </a:t>
            </a:r>
            <a:r>
              <a:rPr lang="en-US" b="1" dirty="0" err="1">
                <a:solidFill>
                  <a:schemeClr val="bg1"/>
                </a:solidFill>
                <a:latin typeface="Tahoma" pitchFamily="34" charset="0"/>
                <a:cs typeface="Tahoma" pitchFamily="34" charset="0"/>
              </a:rPr>
              <a:t>đường</a:t>
            </a:r>
            <a:r>
              <a:rPr lang="en-US" b="1" dirty="0">
                <a:solidFill>
                  <a:schemeClr val="bg1"/>
                </a:solidFill>
                <a:latin typeface="Tahoma" pitchFamily="34" charset="0"/>
                <a:cs typeface="Tahoma" pitchFamily="34" charset="0"/>
              </a:rPr>
              <a:t> </a:t>
            </a:r>
            <a:r>
              <a:rPr lang="en-US" b="1" dirty="0" err="1">
                <a:solidFill>
                  <a:schemeClr val="bg1"/>
                </a:solidFill>
                <a:latin typeface="Tahoma" pitchFamily="34" charset="0"/>
                <a:cs typeface="Tahoma" pitchFamily="34" charset="0"/>
              </a:rPr>
              <a:t>bộ</a:t>
            </a:r>
            <a:r>
              <a:rPr lang="en-US" b="1" dirty="0">
                <a:solidFill>
                  <a:schemeClr val="bg1"/>
                </a:solidFill>
                <a:latin typeface="Tahoma" pitchFamily="34" charset="0"/>
                <a:cs typeface="Tahoma" pitchFamily="34" charset="0"/>
              </a:rPr>
              <a:t> </a:t>
            </a:r>
            <a:r>
              <a:rPr lang="en-US" b="1" dirty="0" err="1">
                <a:solidFill>
                  <a:schemeClr val="bg1"/>
                </a:solidFill>
                <a:latin typeface="Tahoma" pitchFamily="34" charset="0"/>
                <a:cs typeface="Tahoma" pitchFamily="34" charset="0"/>
              </a:rPr>
              <a:t>hằng</a:t>
            </a:r>
            <a:r>
              <a:rPr lang="en-US" b="1" dirty="0">
                <a:solidFill>
                  <a:schemeClr val="bg1"/>
                </a:solidFill>
                <a:latin typeface="Tahoma" pitchFamily="34" charset="0"/>
                <a:cs typeface="Tahoma" pitchFamily="34" charset="0"/>
              </a:rPr>
              <a:t> </a:t>
            </a:r>
            <a:r>
              <a:rPr lang="en-US" b="1" dirty="0" err="1">
                <a:solidFill>
                  <a:schemeClr val="bg1"/>
                </a:solidFill>
                <a:latin typeface="Tahoma" pitchFamily="34" charset="0"/>
                <a:cs typeface="Tahoma" pitchFamily="34" charset="0"/>
              </a:rPr>
              <a:t>năm</a:t>
            </a:r>
            <a:endParaRPr lang="en-US" dirty="0">
              <a:solidFill>
                <a:schemeClr val="bg1"/>
              </a:solidFill>
              <a:latin typeface="Tahoma" pitchFamily="34" charset="0"/>
              <a:cs typeface="Tahoma" pitchFamily="34" charset="0"/>
            </a:endParaRPr>
          </a:p>
        </p:txBody>
      </p:sp>
      <p:sp>
        <p:nvSpPr>
          <p:cNvPr id="41988" name="Slide Number Placeholder 5"/>
          <p:cNvSpPr>
            <a:spLocks noGrp="1"/>
          </p:cNvSpPr>
          <p:nvPr>
            <p:ph type="sldNum" sz="quarter" idx="12"/>
          </p:nvPr>
        </p:nvSpPr>
        <p:spPr bwMode="auto">
          <a:noFill/>
          <a:ln>
            <a:miter lim="800000"/>
            <a:headEnd/>
            <a:tailEnd/>
          </a:ln>
        </p:spPr>
        <p:txBody>
          <a:bodyPr/>
          <a:lstStyle/>
          <a:p>
            <a:fld id="{8A23CA3F-4F3A-44D1-A6A4-FF9F2C4EC2B2}" type="slidenum">
              <a:rPr lang="en-US" altLang="en-US"/>
              <a:pPr/>
              <a:t>9</a:t>
            </a:fld>
            <a:endParaRPr lang="en-US" altLang="en-US"/>
          </a:p>
        </p:txBody>
      </p:sp>
      <p:grpSp>
        <p:nvGrpSpPr>
          <p:cNvPr id="3" name="Group 10"/>
          <p:cNvGrpSpPr>
            <a:grpSpLocks/>
          </p:cNvGrpSpPr>
          <p:nvPr/>
        </p:nvGrpSpPr>
        <p:grpSpPr bwMode="auto">
          <a:xfrm>
            <a:off x="119063" y="1600200"/>
            <a:ext cx="8948737" cy="4343400"/>
            <a:chOff x="119063" y="1600200"/>
            <a:chExt cx="8948737" cy="4343400"/>
          </a:xfrm>
        </p:grpSpPr>
        <p:sp>
          <p:nvSpPr>
            <p:cNvPr id="41992" name="TextBox 8"/>
            <p:cNvSpPr txBox="1">
              <a:spLocks noChangeArrowheads="1"/>
            </p:cNvSpPr>
            <p:nvPr/>
          </p:nvSpPr>
          <p:spPr bwMode="auto">
            <a:xfrm>
              <a:off x="457200" y="1600200"/>
              <a:ext cx="1371600" cy="338554"/>
            </a:xfrm>
            <a:prstGeom prst="rect">
              <a:avLst/>
            </a:prstGeom>
            <a:noFill/>
            <a:ln w="9525">
              <a:noFill/>
              <a:miter lim="800000"/>
              <a:headEnd/>
              <a:tailEnd/>
            </a:ln>
          </p:spPr>
          <p:txBody>
            <a:bodyPr>
              <a:spAutoFit/>
            </a:bodyPr>
            <a:lstStyle/>
            <a:p>
              <a:pPr eaLnBrk="1" hangingPunct="1"/>
              <a:r>
                <a:rPr lang="en-US" altLang="en-US" sz="1600" b="1" i="1">
                  <a:solidFill>
                    <a:srgbClr val="0000FF"/>
                  </a:solidFill>
                </a:rPr>
                <a:t>Số người</a:t>
              </a:r>
            </a:p>
          </p:txBody>
        </p:sp>
        <p:sp>
          <p:nvSpPr>
            <p:cNvPr id="41993" name="TextBox 9"/>
            <p:cNvSpPr txBox="1">
              <a:spLocks noChangeArrowheads="1"/>
            </p:cNvSpPr>
            <p:nvPr/>
          </p:nvSpPr>
          <p:spPr bwMode="auto">
            <a:xfrm>
              <a:off x="8305800" y="5370466"/>
              <a:ext cx="762000" cy="369332"/>
            </a:xfrm>
            <a:prstGeom prst="rect">
              <a:avLst/>
            </a:prstGeom>
            <a:noFill/>
            <a:ln w="9525">
              <a:noFill/>
              <a:miter lim="800000"/>
              <a:headEnd/>
              <a:tailEnd/>
            </a:ln>
          </p:spPr>
          <p:txBody>
            <a:bodyPr>
              <a:spAutoFit/>
            </a:bodyPr>
            <a:lstStyle/>
            <a:p>
              <a:pPr algn="r" eaLnBrk="1" hangingPunct="1"/>
              <a:r>
                <a:rPr lang="en-US" altLang="en-US" b="1" i="1">
                  <a:solidFill>
                    <a:srgbClr val="0000FF"/>
                  </a:solidFill>
                </a:rPr>
                <a:t>Năm</a:t>
              </a:r>
            </a:p>
          </p:txBody>
        </p:sp>
        <p:graphicFrame>
          <p:nvGraphicFramePr>
            <p:cNvPr id="41994" name="Object 8"/>
            <p:cNvGraphicFramePr>
              <a:graphicFrameLocks noChangeAspect="1"/>
            </p:cNvGraphicFramePr>
            <p:nvPr/>
          </p:nvGraphicFramePr>
          <p:xfrm>
            <a:off x="119063" y="1911350"/>
            <a:ext cx="8440737" cy="4032250"/>
          </p:xfrm>
          <a:graphic>
            <a:graphicData uri="http://schemas.openxmlformats.org/presentationml/2006/ole">
              <mc:AlternateContent xmlns:mc="http://schemas.openxmlformats.org/markup-compatibility/2006">
                <mc:Choice xmlns:v="urn:schemas-microsoft-com:vml" Requires="v">
                  <p:oleObj spid="_x0000_s1026" name="Worksheet" r:id="rId4" imgW="5762608" imgH="2752623" progId="Excel.Sheet.8">
                    <p:link updateAutomatic="1"/>
                  </p:oleObj>
                </mc:Choice>
                <mc:Fallback>
                  <p:oleObj name="Worksheet" r:id="rId4" imgW="5762608" imgH="2752623" progId="Excel.Sheet.8">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063" y="1911350"/>
                          <a:ext cx="8440737"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oleObj>
                </mc:Fallback>
              </mc:AlternateContent>
            </a:graphicData>
          </a:graphic>
        </p:graphicFrame>
      </p:grpSp>
      <p:sp>
        <p:nvSpPr>
          <p:cNvPr id="1033" name="Rectangle 10"/>
          <p:cNvSpPr>
            <a:spLocks noChangeArrowheads="1"/>
          </p:cNvSpPr>
          <p:nvPr/>
        </p:nvSpPr>
        <p:spPr bwMode="auto">
          <a:xfrm>
            <a:off x="685800" y="742950"/>
            <a:ext cx="7154863" cy="400050"/>
          </a:xfrm>
          <a:prstGeom prst="rect">
            <a:avLst/>
          </a:prstGeom>
          <a:noFill/>
          <a:ln w="9525">
            <a:noFill/>
            <a:miter lim="800000"/>
            <a:headEnd/>
            <a:tailEnd/>
          </a:ln>
        </p:spPr>
        <p:txBody>
          <a:bodyPr>
            <a:spAutoFit/>
          </a:bodyPr>
          <a:lstStyle/>
          <a:p>
            <a:pPr marL="742950" indent="-742950" eaLnBrk="1" hangingPunct="1"/>
            <a:r>
              <a:rPr lang="en-US" altLang="en-US" sz="2000" b="1">
                <a:solidFill>
                  <a:srgbClr val="17375E"/>
                </a:solidFill>
                <a:latin typeface="Tahoma" pitchFamily="34" charset="0"/>
                <a:cs typeface="Tahoma" pitchFamily="34" charset="0"/>
              </a:rPr>
              <a:t>b) Phân tích hai biểu đồ dưới đây và cho biết:</a:t>
            </a:r>
          </a:p>
        </p:txBody>
      </p:sp>
      <p:sp>
        <p:nvSpPr>
          <p:cNvPr id="12" name="Title 2"/>
          <p:cNvSpPr txBox="1">
            <a:spLocks/>
          </p:cNvSpPr>
          <p:nvPr/>
        </p:nvSpPr>
        <p:spPr bwMode="auto">
          <a:xfrm>
            <a:off x="685800" y="76200"/>
            <a:ext cx="8153400" cy="381000"/>
          </a:xfrm>
          <a:prstGeom prst="rect">
            <a:avLst/>
          </a:prstGeom>
          <a:noFill/>
          <a:ln w="9525">
            <a:noFill/>
            <a:miter lim="800000"/>
            <a:headEnd/>
            <a:tailEnd/>
          </a:ln>
        </p:spPr>
        <p:txBody>
          <a:bodyPr anchor="ctr"/>
          <a:lstStyle/>
          <a:p>
            <a:pPr>
              <a:defRPr/>
            </a:pPr>
            <a:r>
              <a:rPr lang="en-US" sz="2400" b="1" dirty="0">
                <a:latin typeface="+mj-lt"/>
                <a:cs typeface="+mj-cs"/>
              </a:rPr>
              <a:t/>
            </a:r>
            <a:br>
              <a:rPr lang="en-US" sz="2400" b="1" dirty="0">
                <a:latin typeface="+mj-lt"/>
                <a:cs typeface="+mj-cs"/>
              </a:rPr>
            </a:br>
            <a:r>
              <a:rPr lang="en-US" sz="2400" b="1" dirty="0">
                <a:latin typeface="+mj-lt"/>
                <a:cs typeface="+mj-cs"/>
              </a:rPr>
              <a:t/>
            </a:r>
            <a:br>
              <a:rPr lang="en-US" sz="2400" b="1" dirty="0">
                <a:latin typeface="+mj-lt"/>
                <a:cs typeface="+mj-cs"/>
              </a:rPr>
            </a:br>
            <a:r>
              <a:rPr lang="en-US" sz="2200" b="1" dirty="0">
                <a:latin typeface="Tahoma" pitchFamily="34" charset="0"/>
                <a:cs typeface="Tahoma" pitchFamily="34" charset="0"/>
              </a:rPr>
              <a:t>1. </a:t>
            </a:r>
            <a:r>
              <a:rPr lang="en-US" sz="2200" b="1" dirty="0" err="1">
                <a:latin typeface="Tahoma" pitchFamily="34" charset="0"/>
                <a:cs typeface="Tahoma" pitchFamily="34" charset="0"/>
              </a:rPr>
              <a:t>Tìm</a:t>
            </a:r>
            <a:r>
              <a:rPr lang="en-US" sz="2200" b="1" dirty="0">
                <a:latin typeface="Tahoma" pitchFamily="34" charset="0"/>
                <a:cs typeface="Tahoma" pitchFamily="34" charset="0"/>
              </a:rPr>
              <a:t> </a:t>
            </a:r>
            <a:r>
              <a:rPr lang="en-US" sz="2200" b="1" dirty="0" err="1">
                <a:latin typeface="Tahoma" pitchFamily="34" charset="0"/>
                <a:cs typeface="Tahoma" pitchFamily="34" charset="0"/>
              </a:rPr>
              <a:t>hiểu</a:t>
            </a:r>
            <a:r>
              <a:rPr lang="en-US" sz="2200" b="1" dirty="0">
                <a:latin typeface="Tahoma" pitchFamily="34" charset="0"/>
                <a:cs typeface="Tahoma" pitchFamily="34" charset="0"/>
              </a:rPr>
              <a:t> </a:t>
            </a:r>
            <a:r>
              <a:rPr lang="en-US" sz="2200" b="1" dirty="0" err="1">
                <a:latin typeface="Tahoma" pitchFamily="34" charset="0"/>
                <a:cs typeface="Tahoma" pitchFamily="34" charset="0"/>
              </a:rPr>
              <a:t>tình</a:t>
            </a:r>
            <a:r>
              <a:rPr lang="en-US" sz="2200" b="1" dirty="0">
                <a:latin typeface="Tahoma" pitchFamily="34" charset="0"/>
                <a:cs typeface="Tahoma" pitchFamily="34" charset="0"/>
              </a:rPr>
              <a:t> </a:t>
            </a:r>
            <a:r>
              <a:rPr lang="en-US" sz="2200" b="1" dirty="0" err="1">
                <a:latin typeface="Tahoma" pitchFamily="34" charset="0"/>
                <a:cs typeface="Tahoma" pitchFamily="34" charset="0"/>
              </a:rPr>
              <a:t>hình</a:t>
            </a:r>
            <a:r>
              <a:rPr lang="en-US" sz="2200" b="1" dirty="0">
                <a:latin typeface="Tahoma" pitchFamily="34" charset="0"/>
                <a:cs typeface="Tahoma" pitchFamily="34" charset="0"/>
              </a:rPr>
              <a:t> </a:t>
            </a:r>
            <a:r>
              <a:rPr lang="en-US" sz="2200" b="1" dirty="0" err="1">
                <a:latin typeface="Tahoma" pitchFamily="34" charset="0"/>
                <a:cs typeface="Tahoma" pitchFamily="34" charset="0"/>
              </a:rPr>
              <a:t>trật</a:t>
            </a:r>
            <a:r>
              <a:rPr lang="en-US" sz="2200" b="1" dirty="0">
                <a:latin typeface="Tahoma" pitchFamily="34" charset="0"/>
                <a:cs typeface="Tahoma" pitchFamily="34" charset="0"/>
              </a:rPr>
              <a:t> </a:t>
            </a:r>
            <a:r>
              <a:rPr lang="en-US" sz="2200" b="1" dirty="0" err="1">
                <a:latin typeface="Tahoma" pitchFamily="34" charset="0"/>
                <a:cs typeface="Tahoma" pitchFamily="34" charset="0"/>
              </a:rPr>
              <a:t>tự</a:t>
            </a:r>
            <a:r>
              <a:rPr lang="en-US" sz="2200" b="1" dirty="0">
                <a:latin typeface="Tahoma" pitchFamily="34" charset="0"/>
                <a:cs typeface="Tahoma" pitchFamily="34" charset="0"/>
              </a:rPr>
              <a:t> an </a:t>
            </a:r>
            <a:r>
              <a:rPr lang="en-US" sz="2200" b="1" dirty="0" err="1">
                <a:latin typeface="Tahoma" pitchFamily="34" charset="0"/>
                <a:cs typeface="Tahoma" pitchFamily="34" charset="0"/>
              </a:rPr>
              <a:t>toàn</a:t>
            </a:r>
            <a:r>
              <a:rPr lang="en-US" sz="2200" b="1" dirty="0">
                <a:latin typeface="Tahoma" pitchFamily="34" charset="0"/>
                <a:cs typeface="Tahoma" pitchFamily="34" charset="0"/>
              </a:rPr>
              <a:t> </a:t>
            </a:r>
            <a:r>
              <a:rPr lang="en-US" sz="2200" b="1" dirty="0" err="1">
                <a:latin typeface="Tahoma" pitchFamily="34" charset="0"/>
                <a:cs typeface="Tahoma" pitchFamily="34" charset="0"/>
              </a:rPr>
              <a:t>giao</a:t>
            </a:r>
            <a:r>
              <a:rPr lang="en-US" sz="2200" b="1" dirty="0">
                <a:latin typeface="Tahoma" pitchFamily="34" charset="0"/>
                <a:cs typeface="Tahoma" pitchFamily="34" charset="0"/>
              </a:rPr>
              <a:t> </a:t>
            </a:r>
            <a:r>
              <a:rPr lang="en-US" sz="2200" b="1" dirty="0" err="1">
                <a:latin typeface="Tahoma" pitchFamily="34" charset="0"/>
                <a:cs typeface="Tahoma" pitchFamily="34" charset="0"/>
              </a:rPr>
              <a:t>thông</a:t>
            </a:r>
            <a:r>
              <a:rPr lang="en-US" sz="2200" b="1" dirty="0">
                <a:latin typeface="Tahoma" pitchFamily="34" charset="0"/>
                <a:cs typeface="Tahoma" pitchFamily="34" charset="0"/>
              </a:rPr>
              <a:t>:</a:t>
            </a:r>
            <a:br>
              <a:rPr lang="en-US" sz="2200" b="1" dirty="0">
                <a:latin typeface="Tahoma" pitchFamily="34" charset="0"/>
                <a:cs typeface="Tahoma" pitchFamily="34" charset="0"/>
              </a:rPr>
            </a:br>
            <a:endParaRPr lang="en-US" sz="4400" b="1" dirty="0">
              <a:solidFill>
                <a:schemeClr val="tx2">
                  <a:lumMod val="75000"/>
                </a:schemeClr>
              </a:solidFill>
              <a:latin typeface="+mj-lt"/>
              <a:cs typeface="+mj-cs"/>
            </a:endParaRPr>
          </a:p>
        </p:txBody>
      </p:sp>
    </p:spTree>
    <p:extLst>
      <p:ext uri="{BB962C8B-B14F-4D97-AF65-F5344CB8AC3E}">
        <p14:creationId xmlns:p14="http://schemas.microsoft.com/office/powerpoint/2010/main" val="30463229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3">
                                            <p:txEl>
                                              <p:pRg st="0" end="0"/>
                                            </p:txEl>
                                          </p:spTgt>
                                        </p:tgtEl>
                                        <p:attrNameLst>
                                          <p:attrName>style.visibility</p:attrName>
                                        </p:attrNameLst>
                                      </p:cBhvr>
                                      <p:to>
                                        <p:strVal val="visible"/>
                                      </p:to>
                                    </p:set>
                                    <p:animEffect transition="in" filter="fade">
                                      <p:cBhvr>
                                        <p:cTn id="7" dur="2000"/>
                                        <p:tgtEl>
                                          <p:spTgt spid="10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29">
                                            <p:bg/>
                                          </p:spTgt>
                                        </p:tgtEl>
                                        <p:attrNameLst>
                                          <p:attrName>style.visibility</p:attrName>
                                        </p:attrNameLst>
                                      </p:cBhvr>
                                      <p:to>
                                        <p:strVal val="visible"/>
                                      </p:to>
                                    </p:set>
                                    <p:animEffect transition="in" filter="wipe(down)">
                                      <p:cBhvr>
                                        <p:cTn id="12" dur="500"/>
                                        <p:tgtEl>
                                          <p:spTgt spid="1029">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29">
                                            <p:txEl>
                                              <p:pRg st="0" end="0"/>
                                            </p:txEl>
                                          </p:spTgt>
                                        </p:tgtEl>
                                        <p:attrNameLst>
                                          <p:attrName>style.visibility</p:attrName>
                                        </p:attrNameLst>
                                      </p:cBhvr>
                                      <p:to>
                                        <p:strVal val="visible"/>
                                      </p:to>
                                    </p:set>
                                    <p:animEffect transition="in" filter="wipe(down)">
                                      <p:cBhvr>
                                        <p:cTn id="15" dur="500"/>
                                        <p:tgtEl>
                                          <p:spTgt spid="1029">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build="allAtOnce" animBg="1"/>
      <p:bldP spid="1033" grpId="0"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1726</Words>
  <Application>Microsoft Office PowerPoint</Application>
  <PresentationFormat>On-screen Show (4:3)</PresentationFormat>
  <Paragraphs>215</Paragraphs>
  <Slides>24</Slides>
  <Notes>14</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24</vt:i4>
      </vt:variant>
    </vt:vector>
  </HeadingPairs>
  <TitlesOfParts>
    <vt:vector size="26" baseType="lpstr">
      <vt:lpstr>Office Theme</vt:lpstr>
      <vt:lpstr>D:\A- SFD\2- Curriculum\7- Other courses\5- Teenager\3- Curriculum 2016\So lieu TNGT-update.xlsx!Sheet1![So lieu TNGT-update.xlsx]Sheet1 Chart 5</vt:lpstr>
      <vt:lpstr>PowerPoint Presentation</vt:lpstr>
      <vt:lpstr>PowerPoint Presentation</vt:lpstr>
      <vt:lpstr>  1. Tìm hiểu tình hình trật tự an toàn giao thông: </vt:lpstr>
      <vt:lpstr>PowerPoint Presentation</vt:lpstr>
      <vt:lpstr>PowerPoint Presentation</vt:lpstr>
      <vt:lpstr>  1. Tìm hiểu tình hình trật tự an toàn giao thông: </vt:lpstr>
      <vt:lpstr>  1. Tìm hiểu tình hình trật tự an toàn giao thông: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IK</dc:creator>
  <cp:lastModifiedBy>IK</cp:lastModifiedBy>
  <cp:revision>1</cp:revision>
  <dcterms:created xsi:type="dcterms:W3CDTF">2017-09-27T15:18:29Z</dcterms:created>
  <dcterms:modified xsi:type="dcterms:W3CDTF">2017-09-27T15:20:31Z</dcterms:modified>
</cp:coreProperties>
</file>