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9900"/>
    <a:srgbClr val="000000"/>
    <a:srgbClr val="CCFF33"/>
    <a:srgbClr val="00FF00"/>
    <a:srgbClr val="00FFFF"/>
    <a:srgbClr val="00CC00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144B4-4310-4E65-A6E6-FF44552F11FA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FC950-E1DA-4929-B152-8FA327F29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C950-E1DA-4929-B152-8FA327F293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C950-E1DA-4929-B152-8FA327F293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7C96-F438-4D4C-A34A-3CB2988548D3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FB80-8AD7-4F7E-BF45-142A2268BE20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EEA-E182-4D5B-8848-9E87763CD5CF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AECE-B0CE-4AEB-87BE-9A293FBDC403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33DB-DA79-4EB3-889D-C6171D9D4EE2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B6E2-26E0-4BF0-9903-8C589EC29D18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33A6-3FBC-49E6-96C9-558982266847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5000-0C8D-4376-9761-CDBE88A1BCC1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CDE4-1576-411A-8B71-B22FA4E0D741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5D3A-C30C-4EAA-9910-F5442FBD068D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2312-4A33-4BA5-8BCC-0738FFDC6712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AA750-A1D0-4D16-81EC-950AC20D7B2F}" type="datetime1">
              <a:rPr lang="vi-VN" smtClean="0"/>
              <a:pPr/>
              <a:t>25/10/2018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D0A7-2B47-4BE5-A539-340213B2F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ADN" TargetMode="External"/><Relationship Id="rId2" Type="http://schemas.openxmlformats.org/officeDocument/2006/relationships/hyperlink" Target="https://vi.wikipedia.org/w/index.php?title=Nghi%C3%AAn_c%E1%BB%A9u_khoa_h%E1%BB%8Dc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.wikipedia.org/wiki/B%E1%BB%99_gen" TargetMode="External"/><Relationship Id="rId4" Type="http://schemas.openxmlformats.org/officeDocument/2006/relationships/hyperlink" Target="https://vi.wikipedia.org/wiki/G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/index.php?title=Celera_Genomics&amp;action=edit&amp;redlink=1" TargetMode="External"/><Relationship Id="rId2" Type="http://schemas.openxmlformats.org/officeDocument/2006/relationships/hyperlink" Target="https://vi.wikipedia.org/wiki/James_D._Watson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o%20hinh%20ADN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20: QUAN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 VÀ LẮP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1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 THANH THỦY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943600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2017-2018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 THI THIẾT KẾ GIÁO ÁN ĐIỆN TỬ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PHƯƠNG PHÁP GIÁO DỤC STEM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 </a:t>
            </a:r>
            <a:r>
              <a:rPr lang="en-US" sz="4400" u="sng" dirty="0" err="1" smtClean="0">
                <a:solidFill>
                  <a:srgbClr val="CCFF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4400" u="sng" dirty="0" smtClean="0">
                <a:solidFill>
                  <a:srgbClr val="CCFF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CFF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bày</a:t>
            </a:r>
            <a:r>
              <a:rPr lang="en-US" sz="4400" u="sng" dirty="0" smtClean="0">
                <a:solidFill>
                  <a:srgbClr val="CCFF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CFF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sản</a:t>
            </a:r>
            <a:r>
              <a:rPr lang="en-US" sz="4400" u="sng" dirty="0" smtClean="0">
                <a:solidFill>
                  <a:srgbClr val="CCFF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CFF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phẩm</a:t>
            </a:r>
            <a:endParaRPr kumimoji="0" lang="en-US" sz="4400" b="0" i="0" u="sng" strike="noStrike" kern="1200" cap="none" spc="0" normalizeH="0" baseline="0" noProof="0" dirty="0" smtClean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90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am-mo-hinh-adn-bang-giay-de-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3175000" cy="2286000"/>
          </a:xfrm>
          <a:prstGeom prst="rect">
            <a:avLst/>
          </a:prstGeom>
        </p:spPr>
      </p:pic>
      <p:pic>
        <p:nvPicPr>
          <p:cNvPr id="7" name="Picture 6" descr="33610099_1110703982406167_497999840916013056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286000"/>
            <a:ext cx="3028950" cy="4572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76800"/>
            <a:ext cx="5562599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229864" cy="3881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NTBS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624840"/>
          <a:ext cx="845820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06880"/>
                <a:gridCol w="1691640"/>
                <a:gridCol w="1691640"/>
                <a:gridCol w="16916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xoắn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ngược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xoắn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NTBS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0"/>
            <a:ext cx="8469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PHIẾU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NHẬN XÉT MÔ HÌNH ADN TỰ LÀM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40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PHIẾU NHẬN XÉT – ĐÁNH GIÁ TIẾT 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1" y="1127760"/>
          <a:ext cx="815339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9"/>
                <a:gridCol w="1524000"/>
                <a:gridCol w="1447800"/>
                <a:gridCol w="13716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ADN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lắp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ráp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ADN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dirty="0" smtClean="0"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D6009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cộng</a:t>
                      </a:r>
                      <a:endParaRPr lang="en-US" sz="2800" b="1" dirty="0">
                        <a:solidFill>
                          <a:srgbClr val="D6009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951" y="5638800"/>
            <a:ext cx="60686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Đ: 2đ          + T: 1đ            + S: 0đ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u="sng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4400" u="sng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Tóm</a:t>
            </a:r>
            <a:r>
              <a:rPr lang="en-US" sz="4400" u="sng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lược</a:t>
            </a:r>
            <a:endParaRPr kumimoji="0" lang="en-US" sz="44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81200"/>
            <a:ext cx="1600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ADN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6" idx="1"/>
          </p:cNvCxnSpPr>
          <p:nvPr/>
        </p:nvCxnSpPr>
        <p:spPr>
          <a:xfrm flipV="1">
            <a:off x="1752600" y="1663988"/>
            <a:ext cx="845442" cy="1688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8042" y="1371600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3" idx="3"/>
            <a:endCxn id="11" idx="1"/>
          </p:cNvCxnSpPr>
          <p:nvPr/>
        </p:nvCxnSpPr>
        <p:spPr>
          <a:xfrm flipV="1">
            <a:off x="1752600" y="3340388"/>
            <a:ext cx="838200" cy="12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0" y="3048000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3" idx="3"/>
            <a:endCxn id="14" idx="1"/>
          </p:cNvCxnSpPr>
          <p:nvPr/>
        </p:nvCxnSpPr>
        <p:spPr>
          <a:xfrm>
            <a:off x="1752600" y="3352800"/>
            <a:ext cx="838200" cy="1731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0800" y="4343400"/>
            <a:ext cx="6135013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600" y="1219200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2819400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Nu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9769" y="5105400"/>
            <a:ext cx="678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NTBS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A-T, G-X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/>
      <p:bldP spid="14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1" y="1442085"/>
            <a:ext cx="7924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gen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Human Genome Project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HGP)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Nghiên cứu khoa học (trang chưa được viết)"/>
              </a:rPr>
              <a:t>nghiên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Nghiên cứu khoa học (trang chưa được viết)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Nghiên cứu khoa học (trang chưa được viết)"/>
              </a:rPr>
              <a:t>cứu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Nghiên cứu khoa học (trang chưa được viết)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Nghiên cứu khoa học (trang chưa được viết)"/>
              </a:rPr>
              <a:t>khoa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Nghiên cứu khoa học (trang chưa được viết)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A5585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Nghiên cứu khoa học (trang chưa được viết)"/>
              </a:rPr>
              <a:t>học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tầm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cặp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base pairs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ADN"/>
              </a:rPr>
              <a:t>DNA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25.000 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Gen"/>
              </a:rPr>
              <a:t>gen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Bộ gen"/>
              </a:rPr>
              <a:t>bộ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Bộ gen"/>
              </a:rPr>
              <a:t> gen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sz="4400" u="sng" noProof="0" dirty="0" err="1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Ứng</a:t>
            </a:r>
            <a:r>
              <a:rPr lang="en-US" sz="4400" u="sng" noProof="0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u="sng" noProof="0" dirty="0" err="1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4400" b="0" i="0" u="sng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5052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chuỗi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Canada,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gen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khía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1990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solidFill>
                  <a:srgbClr val="0B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James D. Watson"/>
              </a:rPr>
              <a:t>James D. Watson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gen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2000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2003.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solidFill>
                  <a:srgbClr val="A5585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Celera Genomics (trang chưa được viết)"/>
              </a:rPr>
              <a:t>Celera Genomics</a:t>
            </a:r>
            <a:r>
              <a:rPr lang="en-US" sz="32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459" y="685800"/>
            <a:ext cx="88681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  <a:p>
            <a:pPr>
              <a:buFontTx/>
              <a:buChar char="-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133600"/>
            <a:ext cx="5181600" cy="4648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VÀ LẮP MÔ HÌNH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20-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85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am-mo-hinh-adn-bang-giay-de-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3175000" cy="2286000"/>
          </a:xfrm>
          <a:prstGeom prst="rect">
            <a:avLst/>
          </a:prstGeom>
        </p:spPr>
      </p:pic>
      <p:pic>
        <p:nvPicPr>
          <p:cNvPr id="5" name="Picture 4" descr="33610099_1110703982406167_497999840916013056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286000"/>
            <a:ext cx="3028950" cy="457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76800"/>
            <a:ext cx="5562599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20-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QUAN SÁT VÀ LẮP MÔ HÌNH ADN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4400" u="sng" dirty="0">
                <a:solidFill>
                  <a:srgbClr val="D600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hực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ráp</a:t>
            </a:r>
            <a:endParaRPr kumimoji="0" lang="en-US" sz="4400" b="0" i="0" u="sng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hlinkClick r:id="rId2" action="ppaction://hlinkfile"/>
          </p:cNvPr>
          <p:cNvSpPr/>
          <p:nvPr/>
        </p:nvSpPr>
        <p:spPr>
          <a:xfrm>
            <a:off x="3962400" y="1066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0800000">
            <a:off x="0" y="152400"/>
            <a:ext cx="6858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ADN,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44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429000"/>
            <a:ext cx="695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" y="2362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912" y="2133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32982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NTBS: A-T, G-X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04800" y="4800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76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im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75" y="1219200"/>
            <a:ext cx="4286250" cy="5410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" y="1524000"/>
            <a:ext cx="1524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30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170279" cy="4805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2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xoắn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NTBS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819400"/>
            <a:ext cx="370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038600"/>
            <a:ext cx="1773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4392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A-T, G-X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685800"/>
          <a:ext cx="7467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80"/>
                <a:gridCol w="1825413"/>
                <a:gridCol w="1908387"/>
                <a:gridCol w="14935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xoắn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xoắn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0"/>
            <a:ext cx="8638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PHIẾU NHẬN XÉT MÔ HÌNH ADN LẮP RÁP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80782"/>
            <a:ext cx="80271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D0A7-2B47-4BE5-A539-340213B2F0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663</Words>
  <Application>Microsoft Office PowerPoint</Application>
  <PresentationFormat>On-screen Show (4:3)</PresentationFormat>
  <Paragraphs>110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BÀI 20: QUAN SÁT VÀ LẮP  MÔ HÌNH ADN</vt:lpstr>
      <vt:lpstr>QUAN SÁT VÀ LẮP MÔ HÌNH ADN</vt:lpstr>
      <vt:lpstr>Hoạt động 1: Khởi động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THCS HẬU GIANG</dc:title>
  <dc:creator>user</dc:creator>
  <cp:lastModifiedBy>user</cp:lastModifiedBy>
  <cp:revision>66</cp:revision>
  <dcterms:created xsi:type="dcterms:W3CDTF">2018-05-24T22:48:37Z</dcterms:created>
  <dcterms:modified xsi:type="dcterms:W3CDTF">2018-10-25T15:21:16Z</dcterms:modified>
</cp:coreProperties>
</file>