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5A08A77-A234-480C-8B87-E04B272E69F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>
      <p:cViewPr varScale="1">
        <p:scale>
          <a:sx n="69" d="100"/>
          <a:sy n="69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5556F-822B-44DA-93A9-5C8D525194D9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9E72-D8E8-413D-97C0-2A26AC5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54D-8915-4B13-9BBC-0F629578009E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F1DF-704E-4A66-897D-2E75DAB9AF77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F8A-CFA5-4DA8-8A94-7305B587AB4D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700B-BC3E-4B7B-9EEA-79CB17B006F2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7B34-7D89-4569-B363-08A03D17909A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70A3-CE95-458E-BE28-E6C97E9B2D06}" type="datetime1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124B-6006-4067-9F32-E6ABCC934BBB}" type="datetime1">
              <a:rPr lang="en-US" smtClean="0"/>
              <a:t>18-Feb-21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322-EDAB-4362-BDD4-F5A77532CC15}" type="datetime1">
              <a:rPr lang="en-US" smtClean="0"/>
              <a:t>18-Feb-21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3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79AE-A44B-45F0-91B1-9F6F2D5DF518}" type="datetime1">
              <a:rPr lang="en-US" smtClean="0"/>
              <a:t>18-Feb-21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5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55C-6411-4E0A-9CA0-76105932D6B4}" type="datetime1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E0C-5FF2-4360-BE61-673F6EF004FC}" type="datetime1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1BBC-880D-4C07-BD98-8CBECDD7A636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8390-914E-4765-A869-9FC1242D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27774"/>
            <a:ext cx="8382000" cy="16002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KẾ - NHIỆT GIAI</a:t>
            </a:r>
            <a:endParaRPr lang="en-US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5781676"/>
            <a:ext cx="4953000" cy="7620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TRANG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0026" y="2438400"/>
            <a:ext cx="2240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2590800" y="6858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ĐỖ VĂN DẬY </a:t>
            </a:r>
          </a:p>
        </p:txBody>
      </p:sp>
      <p:pic>
        <p:nvPicPr>
          <p:cNvPr id="1026" name="Picture 2" descr="Kết quả hình ảnh cho nhiệt kế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5495925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38470" y="1295400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 LÝ 6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291" y="6858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KẾ - NHIỆT GIAI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75927"/>
            <a:ext cx="44390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AutoNum type="romanUcPeriod"/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00050" indent="-400050">
              <a:buAutoNum type="romanUcPeriod"/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799" y="2667000"/>
            <a:ext cx="5543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373824"/>
                  </p:ext>
                </p:extLst>
              </p:nvPr>
            </p:nvGraphicFramePr>
            <p:xfrm>
              <a:off x="381000" y="3466941"/>
              <a:ext cx="8153400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657600"/>
                    <a:gridCol w="4495800"/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từ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sang </a:t>
                          </a:r>
                          <a:r>
                            <a:rPr lang="en-US" sz="2400" b="1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400" b="1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℉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℃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từ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sang  </a:t>
                          </a:r>
                          <a:r>
                            <a:rPr lang="en-US" sz="2400" b="1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400" b="1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℃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℉</m:t>
                                        </m:r>
                                      </m:e>
                                    </m:d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𝟑𝟐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 :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373824"/>
                  </p:ext>
                </p:extLst>
              </p:nvPr>
            </p:nvGraphicFramePr>
            <p:xfrm>
              <a:off x="381000" y="3466941"/>
              <a:ext cx="8153400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657600"/>
                    <a:gridCol w="4495800"/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từ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sang </a:t>
                          </a:r>
                          <a:r>
                            <a:rPr lang="en-US" sz="2400" b="1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400" b="1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1547" t="-833" b="-110000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từ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sang  </a:t>
                          </a:r>
                          <a:r>
                            <a:rPr lang="en-US" sz="2400" b="1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400" b="1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1547" t="-100833" b="-1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2286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/>
              <a:t>2</a:t>
            </a:r>
            <a:r>
              <a:rPr lang="en-US" b="1" baseline="30000" dirty="0"/>
              <a:t>0</a:t>
            </a:r>
            <a:r>
              <a:rPr lang="en-US" b="1" dirty="0"/>
              <a:t>C sang </a:t>
            </a:r>
            <a:r>
              <a:rPr lang="en-US" b="1" baseline="30000" dirty="0"/>
              <a:t>0</a:t>
            </a:r>
            <a:r>
              <a:rPr lang="en-US" b="1" dirty="0"/>
              <a:t>F</a:t>
            </a:r>
          </a:p>
          <a:p>
            <a:pPr lvl="0"/>
            <a:r>
              <a:rPr lang="en-US" b="1" dirty="0" smtClean="0"/>
              <a:t>t(</a:t>
            </a:r>
            <a:r>
              <a:rPr lang="en-US" b="1" baseline="30000" dirty="0" smtClean="0"/>
              <a:t>0</a:t>
            </a:r>
            <a:r>
              <a:rPr lang="en-US" b="1" dirty="0" smtClean="0"/>
              <a:t>F</a:t>
            </a:r>
            <a:r>
              <a:rPr lang="en-US" b="1" dirty="0"/>
              <a:t>) = t(</a:t>
            </a:r>
            <a:r>
              <a:rPr lang="en-US" b="1" baseline="30000" dirty="0"/>
              <a:t>0</a:t>
            </a:r>
            <a:r>
              <a:rPr lang="en-US" b="1" dirty="0"/>
              <a:t>C) </a:t>
            </a:r>
            <a:r>
              <a:rPr lang="en-US" b="1" dirty="0" smtClean="0"/>
              <a:t>x 1,8  </a:t>
            </a:r>
            <a:r>
              <a:rPr lang="en-US" b="1" dirty="0"/>
              <a:t>+ 32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/>
              <a:t>=   2 x 1,8 + 32</a:t>
            </a:r>
          </a:p>
          <a:p>
            <a:pPr marL="0" indent="0">
              <a:buNone/>
            </a:pPr>
            <a:r>
              <a:rPr lang="en-US" dirty="0"/>
              <a:t>                    = 35,6 </a:t>
            </a:r>
            <a:r>
              <a:rPr lang="en-US" baseline="30000" dirty="0"/>
              <a:t>0</a:t>
            </a:r>
            <a:r>
              <a:rPr lang="en-US" dirty="0"/>
              <a:t>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28801"/>
            <a:ext cx="4041775" cy="228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buNone/>
            </a:pPr>
            <a:r>
              <a:rPr lang="en-US" b="1" dirty="0"/>
              <a:t>104</a:t>
            </a:r>
            <a:r>
              <a:rPr lang="en-US" b="1" baseline="30000" dirty="0"/>
              <a:t>0</a:t>
            </a:r>
            <a:r>
              <a:rPr lang="en-US" b="1" dirty="0"/>
              <a:t>F sang </a:t>
            </a:r>
            <a:r>
              <a:rPr lang="en-US" b="1" baseline="30000" dirty="0"/>
              <a:t>0</a:t>
            </a:r>
            <a:r>
              <a:rPr lang="en-US" b="1" dirty="0"/>
              <a:t>C</a:t>
            </a:r>
            <a:endParaRPr lang="en-US" dirty="0"/>
          </a:p>
          <a:p>
            <a:r>
              <a:rPr lang="en-US" b="1" dirty="0" smtClean="0"/>
              <a:t>    </a:t>
            </a:r>
            <a:r>
              <a:rPr lang="en-US" b="1" dirty="0"/>
              <a:t>t(</a:t>
            </a:r>
            <a:r>
              <a:rPr lang="en-US" b="1" baseline="30000" dirty="0"/>
              <a:t>0</a:t>
            </a:r>
            <a:r>
              <a:rPr lang="en-US" b="1" dirty="0"/>
              <a:t>F) =( t(</a:t>
            </a:r>
            <a:r>
              <a:rPr lang="en-US" b="1" baseline="30000" dirty="0"/>
              <a:t>0</a:t>
            </a:r>
            <a:r>
              <a:rPr lang="en-US" b="1" dirty="0"/>
              <a:t>C) – 32 ) : </a:t>
            </a:r>
            <a:r>
              <a:rPr lang="en-US" b="1" dirty="0" smtClean="0"/>
              <a:t>1,8</a:t>
            </a: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dirty="0" smtClean="0"/>
              <a:t>           </a:t>
            </a:r>
            <a:r>
              <a:rPr lang="en-US" dirty="0"/>
              <a:t>=   ( 104 – 32) : </a:t>
            </a:r>
            <a:r>
              <a:rPr lang="en-US" dirty="0" smtClean="0"/>
              <a:t>1,8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/>
              <a:t>= 40 </a:t>
            </a:r>
            <a:r>
              <a:rPr lang="en-US" baseline="30000" dirty="0"/>
              <a:t>0</a:t>
            </a:r>
            <a:r>
              <a:rPr lang="en-US" dirty="0"/>
              <a:t>C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1295399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12954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53,6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04800"/>
            <a:ext cx="277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19400"/>
            <a:ext cx="899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3855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KẾ - NHIỆT GIAI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5634" y="9146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34319" y="2331911"/>
            <a:ext cx="5969131" cy="2586060"/>
            <a:chOff x="1828800" y="2667000"/>
            <a:chExt cx="5638799" cy="258606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20"/>
            <a:stretch/>
          </p:blipFill>
          <p:spPr bwMode="auto">
            <a:xfrm>
              <a:off x="1828800" y="2667000"/>
              <a:ext cx="5638799" cy="222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702200" y="488372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198" y="4883728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128" y="2704874"/>
            <a:ext cx="21547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333999"/>
            <a:ext cx="7552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14600" y="3041956"/>
            <a:ext cx="381000" cy="604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73782" y="3131297"/>
            <a:ext cx="313484" cy="624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800" y="62345"/>
            <a:ext cx="4876800" cy="6554558"/>
            <a:chOff x="4509654" y="74842"/>
            <a:chExt cx="4343399" cy="6381833"/>
          </a:xfrm>
        </p:grpSpPr>
        <p:pic>
          <p:nvPicPr>
            <p:cNvPr id="3080" name="Picture 8" descr="Kết quả hình ảnh cho khung nói chuyện powerpoin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t="11668" r="16970" b="11363"/>
            <a:stretch/>
          </p:blipFill>
          <p:spPr bwMode="auto">
            <a:xfrm>
              <a:off x="4509654" y="74842"/>
              <a:ext cx="4343399" cy="638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10544" y="685799"/>
              <a:ext cx="394161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10544" y="2804093"/>
              <a:ext cx="394161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129824"/>
            <a:ext cx="5450840" cy="4419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30" y="428662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" y="1701738"/>
            <a:ext cx="289792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Kết quả hình ảnh cho hình ảnh vẽ vui về người bị số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089"/>
            <a:ext cx="2209799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341" y="962679"/>
            <a:ext cx="6143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999" y="2971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2484" y="1690438"/>
            <a:ext cx="5305425" cy="895804"/>
            <a:chOff x="3581400" y="2064327"/>
            <a:chExt cx="5305425" cy="895804"/>
          </a:xfrm>
        </p:grpSpPr>
        <p:pic>
          <p:nvPicPr>
            <p:cNvPr id="12" name="Picture 11"/>
            <p:cNvPicPr/>
            <p:nvPr/>
          </p:nvPicPr>
          <p:blipFill rotWithShape="1">
            <a:blip r:embed="rId4"/>
            <a:srcRect l="26426" t="31751" r="22748" b="57190"/>
            <a:stretch/>
          </p:blipFill>
          <p:spPr bwMode="auto">
            <a:xfrm>
              <a:off x="3581400" y="2064327"/>
              <a:ext cx="5305425" cy="8958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10200" y="2590799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91621" y="2485796"/>
            <a:ext cx="3867150" cy="1496292"/>
            <a:chOff x="4300537" y="3071583"/>
            <a:chExt cx="3867150" cy="1496292"/>
          </a:xfrm>
        </p:grpSpPr>
        <p:pic>
          <p:nvPicPr>
            <p:cNvPr id="1032" name="Picture 8" descr="https://hoc247.net/fckeditorimg/upload/images/nk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537" y="3071583"/>
              <a:ext cx="3867150" cy="129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819927" y="4198543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96498"/>
              </p:ext>
            </p:extLst>
          </p:nvPr>
        </p:nvGraphicFramePr>
        <p:xfrm>
          <a:off x="152400" y="4267200"/>
          <a:ext cx="8933323" cy="2011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054"/>
                <a:gridCol w="1980681"/>
                <a:gridCol w="1886292"/>
                <a:gridCol w="877877"/>
                <a:gridCol w="3492419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GHĐ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ĐCNN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9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vi-VN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42</a:t>
                      </a:r>
                      <a:r>
                        <a:rPr lang="vi-VN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vi-VN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vi-VN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vi-VN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vi-VN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1371600"/>
            <a:ext cx="5472545" cy="4525963"/>
          </a:xfrm>
        </p:spPr>
      </p:pic>
      <p:sp>
        <p:nvSpPr>
          <p:cNvPr id="7" name="TextBox 6"/>
          <p:cNvSpPr txBox="1"/>
          <p:nvPr/>
        </p:nvSpPr>
        <p:spPr>
          <a:xfrm>
            <a:off x="2057400" y="1828800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,…………..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676400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77641" y="2725855"/>
            <a:ext cx="4937759" cy="4937760"/>
            <a:chOff x="3811605" y="2736741"/>
            <a:chExt cx="4937759" cy="4937760"/>
          </a:xfrm>
        </p:grpSpPr>
        <p:sp>
          <p:nvSpPr>
            <p:cNvPr id="9" name="TextBox 8"/>
            <p:cNvSpPr txBox="1"/>
            <p:nvPr/>
          </p:nvSpPr>
          <p:spPr>
            <a:xfrm>
              <a:off x="4535713" y="4038600"/>
              <a:ext cx="34895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dãn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3" name="Picture 5" descr="Kết quả hình ảnh cho hộp thoại 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605" y="2736741"/>
              <a:ext cx="4937759" cy="493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424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982" y="2362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-362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3" t="3058" b="2956"/>
          <a:stretch/>
        </p:blipFill>
        <p:spPr bwMode="auto">
          <a:xfrm>
            <a:off x="5562600" y="841345"/>
            <a:ext cx="321491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90600" y="964912"/>
            <a:ext cx="3238387" cy="4669297"/>
            <a:chOff x="920108" y="969503"/>
            <a:chExt cx="3238387" cy="4669297"/>
          </a:xfrm>
        </p:grpSpPr>
        <p:sp>
          <p:nvSpPr>
            <p:cNvPr id="4" name="TextBox 3"/>
            <p:cNvSpPr txBox="1"/>
            <p:nvPr/>
          </p:nvSpPr>
          <p:spPr>
            <a:xfrm>
              <a:off x="920108" y="5238690"/>
              <a:ext cx="3238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Anders Celsius (1701 -1744)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" t="5743" r="50000" b="11617"/>
            <a:stretch/>
          </p:blipFill>
          <p:spPr bwMode="auto">
            <a:xfrm>
              <a:off x="990600" y="969503"/>
              <a:ext cx="3097404" cy="432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04800" y="1828800"/>
            <a:ext cx="494879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Celsius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l00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3" y="1228725"/>
            <a:ext cx="4152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03" y="5192969"/>
            <a:ext cx="464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Gabriel Fahrenheit ( 1686 – 1736)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133600" y="2770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4705" y="1676400"/>
            <a:ext cx="442460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Fahrenheit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5" y="96798"/>
            <a:ext cx="6559503" cy="638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8402" y="1064494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874" y="4112494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Brace 6"/>
          <p:cNvSpPr/>
          <p:nvPr/>
        </p:nvSpPr>
        <p:spPr>
          <a:xfrm>
            <a:off x="782782" y="1433826"/>
            <a:ext cx="7467600" cy="3440668"/>
          </a:xfrm>
          <a:prstGeom prst="brace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9787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299713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180</a:t>
            </a:r>
            <a:endParaRPr lang="en-US" b="1" dirty="0"/>
          </a:p>
        </p:txBody>
      </p:sp>
      <p:sp>
        <p:nvSpPr>
          <p:cNvPr id="11" name="Left-Right Arrow Callout 10"/>
          <p:cNvSpPr/>
          <p:nvPr/>
        </p:nvSpPr>
        <p:spPr>
          <a:xfrm>
            <a:off x="3106882" y="2721844"/>
            <a:ext cx="2819399" cy="864632"/>
          </a:xfrm>
          <a:prstGeom prst="left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1,8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8390-914E-4765-A869-9FC1242D6A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555</Words>
  <Application>Microsoft Office PowerPoint</Application>
  <PresentationFormat>On-screen Show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NHIỆT KẾ - NHIỆT GIAI</vt:lpstr>
      <vt:lpstr>Chủ đề 20: NHIỆT KẾ - NHIỆT GIAI</vt:lpstr>
      <vt:lpstr>PowerPoint Presentation</vt:lpstr>
      <vt:lpstr>I. Nhiệt độ và nhiệt kế  </vt:lpstr>
      <vt:lpstr>* Nguyên tắc hoạt động của nhiệt kế</vt:lpstr>
      <vt:lpstr>PowerPoint Presentation</vt:lpstr>
      <vt:lpstr>II. Nhiệt giai </vt:lpstr>
      <vt:lpstr>II. Nhiệt giai </vt:lpstr>
      <vt:lpstr>PowerPoint Presentation</vt:lpstr>
      <vt:lpstr>PowerPoint Presentation</vt:lpstr>
      <vt:lpstr>Ví dụ 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KẾ - NHIỆT GIAI</dc:title>
  <dc:creator>WWW.SHARINGSOFTWARE.NET</dc:creator>
  <cp:lastModifiedBy>WWW.SHARINGSOFTWARE.NET</cp:lastModifiedBy>
  <cp:revision>26</cp:revision>
  <dcterms:created xsi:type="dcterms:W3CDTF">2021-02-16T11:16:58Z</dcterms:created>
  <dcterms:modified xsi:type="dcterms:W3CDTF">2021-02-18T12:22:30Z</dcterms:modified>
</cp:coreProperties>
</file>