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8" r:id="rId7"/>
    <p:sldId id="269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11" autoAdjust="0"/>
    <p:restoredTop sz="94660"/>
  </p:normalViewPr>
  <p:slideViewPr>
    <p:cSldViewPr snapToGrid="0">
      <p:cViewPr varScale="1">
        <p:scale>
          <a:sx n="59" d="100"/>
          <a:sy n="59" d="100"/>
        </p:scale>
        <p:origin x="6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41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37.wmf"/><Relationship Id="rId1" Type="http://schemas.openxmlformats.org/officeDocument/2006/relationships/image" Target="../media/image45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0.wmf"/><Relationship Id="rId1" Type="http://schemas.openxmlformats.org/officeDocument/2006/relationships/image" Target="../media/image52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16/02/2021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16/02/2021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16/02/2021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3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4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0" y="929696"/>
            <a:ext cx="9495230" cy="164630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CHƯƠNG III. PHƯƠNG TRÌNH BẬC NHẤT MỘT </a:t>
            </a:r>
            <a:r>
              <a:rPr lang="en-US" b="1" dirty="0" smtClean="0">
                <a:solidFill>
                  <a:srgbClr val="FF0000"/>
                </a:solidFill>
              </a:rPr>
              <a:t>ẨN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20" y="3446149"/>
            <a:ext cx="9495230" cy="1597799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23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47+48.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endParaRPr lang="en-US" sz="35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CHỨA ẨN Ở MẪU THỨC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070646" y="1451609"/>
          <a:ext cx="3057945" cy="2146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3" imgW="1536700" imgH="1079500" progId="Equation.DSMT4">
                  <p:embed/>
                </p:oleObj>
              </mc:Choice>
              <mc:Fallback>
                <p:oleObj name="Equation" r:id="rId3" imgW="1536700" imgH="1079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646" y="1451609"/>
                        <a:ext cx="3057945" cy="21462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070646" y="3685780"/>
          <a:ext cx="1111373" cy="341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5" imgW="622030" imgH="190417" progId="Equation.DSMT4">
                  <p:embed/>
                </p:oleObj>
              </mc:Choice>
              <mc:Fallback>
                <p:oleObj name="Equation" r:id="rId5" imgW="622030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646" y="3685780"/>
                        <a:ext cx="1111373" cy="3419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161182" y="3714497"/>
          <a:ext cx="1077177" cy="341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7" imgW="609336" imgH="190417" progId="Equation.DSMT4">
                  <p:embed/>
                </p:oleObj>
              </mc:Choice>
              <mc:Fallback>
                <p:oleObj name="Equation" r:id="rId7" imgW="609336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182" y="3714497"/>
                        <a:ext cx="1077177" cy="3419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070646" y="4327935"/>
          <a:ext cx="1111373" cy="341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9" imgW="622030" imgH="190417" progId="Equation.DSMT4">
                  <p:embed/>
                </p:oleObj>
              </mc:Choice>
              <mc:Fallback>
                <p:oleObj name="Equation" r:id="rId9" imgW="622030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646" y="4327935"/>
                        <a:ext cx="1111373" cy="3419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699770" y="4354410"/>
          <a:ext cx="666824" cy="341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11" imgW="368300" imgH="190500" progId="Equation.DSMT4">
                  <p:embed/>
                </p:oleObj>
              </mc:Choice>
              <mc:Fallback>
                <p:oleObj name="Equation" r:id="rId11" imgW="3683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770" y="4354410"/>
                        <a:ext cx="666824" cy="3419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7177" y="787978"/>
            <a:ext cx="2188549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(1)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762538" y="3618234"/>
            <a:ext cx="2188549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5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182019" y="3628645"/>
            <a:ext cx="1394881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182019" y="4251088"/>
            <a:ext cx="1394881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hay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477363" y="4260388"/>
            <a:ext cx="1394881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928" y="5192142"/>
            <a:ext cx="212982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{ 1 }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6683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187540"/>
              </p:ext>
            </p:extLst>
          </p:nvPr>
        </p:nvGraphicFramePr>
        <p:xfrm>
          <a:off x="3465078" y="1106793"/>
          <a:ext cx="3849635" cy="521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3" imgW="1854000" imgH="2514600" progId="Equation.DSMT4">
                  <p:embed/>
                </p:oleObj>
              </mc:Choice>
              <mc:Fallback>
                <p:oleObj name="Equation" r:id="rId3" imgW="1854000" imgH="2514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078" y="1106793"/>
                        <a:ext cx="3849635" cy="5216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45705" y="552795"/>
            <a:ext cx="1980256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07026" y="3993046"/>
            <a:ext cx="19802560" cy="74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07025" y="4772608"/>
            <a:ext cx="163600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457200" y="73743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2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72648"/>
              </p:ext>
            </p:extLst>
          </p:nvPr>
        </p:nvGraphicFramePr>
        <p:xfrm>
          <a:off x="912813" y="415362"/>
          <a:ext cx="160813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3" imgW="774360" imgH="393480" progId="Equation.DSMT4">
                  <p:embed/>
                </p:oleObj>
              </mc:Choice>
              <mc:Fallback>
                <p:oleObj name="Equation" r:id="rId3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415362"/>
                        <a:ext cx="1608137" cy="817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068894" y="1414014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642259"/>
              </p:ext>
            </p:extLst>
          </p:nvPr>
        </p:nvGraphicFramePr>
        <p:xfrm>
          <a:off x="2055061" y="1414482"/>
          <a:ext cx="1201485" cy="4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5" imgW="495000" imgH="190440" progId="Equation.DSMT4">
                  <p:embed/>
                </p:oleObj>
              </mc:Choice>
              <mc:Fallback>
                <p:oleObj name="Equation" r:id="rId5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061" y="1414482"/>
                        <a:ext cx="1201485" cy="460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86062" y="2056377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765051"/>
              </p:ext>
            </p:extLst>
          </p:nvPr>
        </p:nvGraphicFramePr>
        <p:xfrm>
          <a:off x="1147763" y="2636838"/>
          <a:ext cx="2424112" cy="184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7" imgW="1168200" imgH="888840" progId="Equation.DSMT4">
                  <p:embed/>
                </p:oleObj>
              </mc:Choice>
              <mc:Fallback>
                <p:oleObj name="Equation" r:id="rId7" imgW="11682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636838"/>
                        <a:ext cx="2424112" cy="1846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055061" y="4844150"/>
            <a:ext cx="235651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{ -20 }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2294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507905"/>
              </p:ext>
            </p:extLst>
          </p:nvPr>
        </p:nvGraphicFramePr>
        <p:xfrm>
          <a:off x="1095125" y="211725"/>
          <a:ext cx="2342314" cy="864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3" imgW="1066680" imgH="393480" progId="Equation.DSMT4">
                  <p:embed/>
                </p:oleObj>
              </mc:Choice>
              <mc:Fallback>
                <p:oleObj name="Equation" r:id="rId3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125" y="211725"/>
                        <a:ext cx="2342314" cy="8647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938631" y="1059552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283783"/>
              </p:ext>
            </p:extLst>
          </p:nvPr>
        </p:nvGraphicFramePr>
        <p:xfrm>
          <a:off x="1984794" y="1042652"/>
          <a:ext cx="11684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5" imgW="482400" imgH="190440" progId="Equation.DSMT4">
                  <p:embed/>
                </p:oleObj>
              </mc:Choice>
              <mc:Fallback>
                <p:oleObj name="Equation" r:id="rId5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794" y="1042652"/>
                        <a:ext cx="1168400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98713" y="1005377"/>
            <a:ext cx="48763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88998"/>
              </p:ext>
            </p:extLst>
          </p:nvPr>
        </p:nvGraphicFramePr>
        <p:xfrm>
          <a:off x="3931866" y="997849"/>
          <a:ext cx="8921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Equation" r:id="rId7" imgW="368280" imgH="190440" progId="Equation.DSMT4">
                  <p:embed/>
                </p:oleObj>
              </mc:Choice>
              <mc:Fallback>
                <p:oleObj name="Equation" r:id="rId7" imgW="368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866" y="997849"/>
                        <a:ext cx="892175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86062" y="2056377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303594"/>
              </p:ext>
            </p:extLst>
          </p:nvPr>
        </p:nvGraphicFramePr>
        <p:xfrm>
          <a:off x="1506273" y="2792309"/>
          <a:ext cx="4560888" cy="30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9" imgW="2197080" imgH="1447560" progId="Equation.DSMT4">
                  <p:embed/>
                </p:oleObj>
              </mc:Choice>
              <mc:Fallback>
                <p:oleObj name="Equation" r:id="rId9" imgW="21970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273" y="2792309"/>
                        <a:ext cx="4560888" cy="3005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266282" y="6056325"/>
            <a:ext cx="235651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{ 0;7}</a:t>
            </a:r>
            <a:endParaRPr lang="en-US" sz="2500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26507" y="1530877"/>
            <a:ext cx="9685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MTC: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08926"/>
              </p:ext>
            </p:extLst>
          </p:nvPr>
        </p:nvGraphicFramePr>
        <p:xfrm>
          <a:off x="1984794" y="1471365"/>
          <a:ext cx="23368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Equation" r:id="rId11" imgW="965160" imgH="266400" progId="Equation.DSMT4">
                  <p:embed/>
                </p:oleObj>
              </mc:Choice>
              <mc:Fallback>
                <p:oleObj name="Equation" r:id="rId11" imgW="9651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794" y="1471365"/>
                        <a:ext cx="2336800" cy="644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0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626714"/>
              </p:ext>
            </p:extLst>
          </p:nvPr>
        </p:nvGraphicFramePr>
        <p:xfrm>
          <a:off x="1018333" y="452284"/>
          <a:ext cx="384968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3" imgW="1854000" imgH="419040" progId="Equation.DSMT4">
                  <p:embed/>
                </p:oleObj>
              </mc:Choice>
              <mc:Fallback>
                <p:oleObj name="Equation" r:id="rId3" imgW="1854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333" y="452284"/>
                        <a:ext cx="3849687" cy="86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16254" y="1276508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983549"/>
              </p:ext>
            </p:extLst>
          </p:nvPr>
        </p:nvGraphicFramePr>
        <p:xfrm>
          <a:off x="2070465" y="1276508"/>
          <a:ext cx="11684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5" imgW="482400" imgH="190440" progId="Equation.DSMT4">
                  <p:embed/>
                </p:oleObj>
              </mc:Choice>
              <mc:Fallback>
                <p:oleObj name="Equation" r:id="rId5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465" y="1276508"/>
                        <a:ext cx="1168400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86978" y="1302501"/>
            <a:ext cx="48763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289277"/>
              </p:ext>
            </p:extLst>
          </p:nvPr>
        </p:nvGraphicFramePr>
        <p:xfrm>
          <a:off x="4114800" y="1301750"/>
          <a:ext cx="9842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7" imgW="406080" imgH="190440" progId="Equation.DSMT4">
                  <p:embed/>
                </p:oleObj>
              </mc:Choice>
              <mc:Fallback>
                <p:oleObj name="Equation" r:id="rId7" imgW="4060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301750"/>
                        <a:ext cx="984250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29096" y="1844901"/>
            <a:ext cx="9685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MTC: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90631"/>
              </p:ext>
            </p:extLst>
          </p:nvPr>
        </p:nvGraphicFramePr>
        <p:xfrm>
          <a:off x="2028825" y="1844675"/>
          <a:ext cx="21828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9" imgW="990360" imgH="266400" progId="Equation.DSMT4">
                  <p:embed/>
                </p:oleObj>
              </mc:Choice>
              <mc:Fallback>
                <p:oleObj name="Equation" r:id="rId9" imgW="9903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1844675"/>
                        <a:ext cx="2182813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72536" y="2272067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673331"/>
              </p:ext>
            </p:extLst>
          </p:nvPr>
        </p:nvGraphicFramePr>
        <p:xfrm>
          <a:off x="1802606" y="2840460"/>
          <a:ext cx="2635250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11" imgW="1269720" imgH="1130040" progId="Equation.DSMT4">
                  <p:embed/>
                </p:oleObj>
              </mc:Choice>
              <mc:Fallback>
                <p:oleObj name="Equation" r:id="rId11" imgW="126972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2606" y="2840460"/>
                        <a:ext cx="2635250" cy="2344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511502" y="5515063"/>
            <a:ext cx="235651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{ 8}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7580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578629"/>
              </p:ext>
            </p:extLst>
          </p:nvPr>
        </p:nvGraphicFramePr>
        <p:xfrm>
          <a:off x="474329" y="193007"/>
          <a:ext cx="24511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3" imgW="1180800" imgH="393480" progId="Equation.DSMT4">
                  <p:embed/>
                </p:oleObj>
              </mc:Choice>
              <mc:Fallback>
                <p:oleObj name="Equation" r:id="rId3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29" y="193007"/>
                        <a:ext cx="2451100" cy="81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16254" y="1276508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930561"/>
              </p:ext>
            </p:extLst>
          </p:nvPr>
        </p:nvGraphicFramePr>
        <p:xfrm>
          <a:off x="2070465" y="1276508"/>
          <a:ext cx="11684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Equation" r:id="rId5" imgW="482400" imgH="190440" progId="Equation.DSMT4">
                  <p:embed/>
                </p:oleObj>
              </mc:Choice>
              <mc:Fallback>
                <p:oleObj name="Equation" r:id="rId5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465" y="1276508"/>
                        <a:ext cx="1168400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86978" y="1302501"/>
            <a:ext cx="48763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354864"/>
              </p:ext>
            </p:extLst>
          </p:nvPr>
        </p:nvGraphicFramePr>
        <p:xfrm>
          <a:off x="4129088" y="1301750"/>
          <a:ext cx="9540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Equation" r:id="rId7" imgW="393480" imgH="190440" progId="Equation.DSMT4">
                  <p:embed/>
                </p:oleObj>
              </mc:Choice>
              <mc:Fallback>
                <p:oleObj name="Equation" r:id="rId7" imgW="393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1301750"/>
                        <a:ext cx="954087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29096" y="1844901"/>
            <a:ext cx="9685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MTC: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759536"/>
              </p:ext>
            </p:extLst>
          </p:nvPr>
        </p:nvGraphicFramePr>
        <p:xfrm>
          <a:off x="2447925" y="1844675"/>
          <a:ext cx="13446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9" imgW="609480" imgH="266400" progId="Equation.DSMT4">
                  <p:embed/>
                </p:oleObj>
              </mc:Choice>
              <mc:Fallback>
                <p:oleObj name="Equation" r:id="rId9" imgW="6094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1844675"/>
                        <a:ext cx="1344613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72536" y="2272067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433901"/>
              </p:ext>
            </p:extLst>
          </p:nvPr>
        </p:nvGraphicFramePr>
        <p:xfrm>
          <a:off x="1971814" y="2941992"/>
          <a:ext cx="4849813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11" imgW="2336760" imgH="914400" progId="Equation.DSMT4">
                  <p:embed/>
                </p:oleObj>
              </mc:Choice>
              <mc:Fallback>
                <p:oleObj name="Equation" r:id="rId11" imgW="23367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814" y="2941992"/>
                        <a:ext cx="4849813" cy="189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2379881" y="5112057"/>
            <a:ext cx="403367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7627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065090"/>
              </p:ext>
            </p:extLst>
          </p:nvPr>
        </p:nvGraphicFramePr>
        <p:xfrm>
          <a:off x="807871" y="128838"/>
          <a:ext cx="24257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1168200" imgH="393480" progId="Equation.DSMT4">
                  <p:embed/>
                </p:oleObj>
              </mc:Choice>
              <mc:Fallback>
                <p:oleObj name="Equation" r:id="rId3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871" y="128838"/>
                        <a:ext cx="2425700" cy="81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16254" y="1276508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332294"/>
              </p:ext>
            </p:extLst>
          </p:nvPr>
        </p:nvGraphicFramePr>
        <p:xfrm>
          <a:off x="2208213" y="1276350"/>
          <a:ext cx="8921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5" imgW="368280" imgH="190440" progId="Equation.DSMT4">
                  <p:embed/>
                </p:oleObj>
              </mc:Choice>
              <mc:Fallback>
                <p:oleObj name="Equation" r:id="rId5" imgW="368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1276350"/>
                        <a:ext cx="892175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07871" y="1871015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806518"/>
              </p:ext>
            </p:extLst>
          </p:nvPr>
        </p:nvGraphicFramePr>
        <p:xfrm>
          <a:off x="1639888" y="2608263"/>
          <a:ext cx="2028825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7" imgW="977760" imgH="914400" progId="Equation.DSMT4">
                  <p:embed/>
                </p:oleObj>
              </mc:Choice>
              <mc:Fallback>
                <p:oleObj name="Equation" r:id="rId7" imgW="9777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608263"/>
                        <a:ext cx="2028825" cy="189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818407" y="4767107"/>
            <a:ext cx="403367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7990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828550"/>
              </p:ext>
            </p:extLst>
          </p:nvPr>
        </p:nvGraphicFramePr>
        <p:xfrm>
          <a:off x="615198" y="295944"/>
          <a:ext cx="300513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3" imgW="1447560" imgH="419040" progId="Equation.DSMT4">
                  <p:embed/>
                </p:oleObj>
              </mc:Choice>
              <mc:Fallback>
                <p:oleObj name="Equation" r:id="rId3" imgW="1447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98" y="295944"/>
                        <a:ext cx="3005137" cy="86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16254" y="1276508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798683"/>
              </p:ext>
            </p:extLst>
          </p:nvPr>
        </p:nvGraphicFramePr>
        <p:xfrm>
          <a:off x="2208213" y="1276350"/>
          <a:ext cx="8921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368280" imgH="190440" progId="Equation.DSMT4">
                  <p:embed/>
                </p:oleObj>
              </mc:Choice>
              <mc:Fallback>
                <p:oleObj name="Equation" r:id="rId5" imgW="368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1276350"/>
                        <a:ext cx="892175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29096" y="1844901"/>
            <a:ext cx="9685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MTC: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17698"/>
              </p:ext>
            </p:extLst>
          </p:nvPr>
        </p:nvGraphicFramePr>
        <p:xfrm>
          <a:off x="2392363" y="1844675"/>
          <a:ext cx="14557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7" imgW="660240" imgH="266400" progId="Equation.DSMT4">
                  <p:embed/>
                </p:oleObj>
              </mc:Choice>
              <mc:Fallback>
                <p:oleObj name="Equation" r:id="rId7" imgW="66024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363" y="1844675"/>
                        <a:ext cx="1455737" cy="58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75787" y="2212532"/>
            <a:ext cx="845302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ì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vi-V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76348"/>
              </p:ext>
            </p:extLst>
          </p:nvPr>
        </p:nvGraphicFramePr>
        <p:xfrm>
          <a:off x="1631197" y="2706675"/>
          <a:ext cx="3978275" cy="276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9" imgW="1917360" imgH="1333440" progId="Equation.DSMT4">
                  <p:embed/>
                </p:oleObj>
              </mc:Choice>
              <mc:Fallback>
                <p:oleObj name="Equation" r:id="rId9" imgW="191736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197" y="2706675"/>
                        <a:ext cx="3978275" cy="2767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442075" y="5682836"/>
            <a:ext cx="235651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endParaRPr lang="en-US" sz="25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45742"/>
              </p:ext>
            </p:extLst>
          </p:nvPr>
        </p:nvGraphicFramePr>
        <p:xfrm>
          <a:off x="3620334" y="5473688"/>
          <a:ext cx="13176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11" imgW="634680" imgH="431640" progId="Equation.DSMT4">
                  <p:embed/>
                </p:oleObj>
              </mc:Choice>
              <mc:Fallback>
                <p:oleObj name="Equation" r:id="rId11" imgW="634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0334" y="5473688"/>
                        <a:ext cx="1317625" cy="895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644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72448" cy="1320800"/>
          </a:xfrm>
        </p:spPr>
        <p:txBody>
          <a:bodyPr>
            <a:normAutofit/>
          </a:bodyPr>
          <a:lstStyle/>
          <a:p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I/ Tìm điều kiện xác định (đkxđ) của </a:t>
            </a:r>
            <a:r>
              <a:rPr 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85955" y="2039719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ID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ID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ID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 các mẫu có chứa biến 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 0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Giải các điều kiện này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866" y="309640"/>
            <a:ext cx="10364451" cy="680960"/>
          </a:xfrm>
        </p:spPr>
        <p:txBody>
          <a:bodyPr>
            <a:normAutofit fontScale="90000"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Tìm đkxđ của pt</a:t>
            </a:r>
            <a:r>
              <a:rPr lang="vi-V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415764"/>
              </p:ext>
            </p:extLst>
          </p:nvPr>
        </p:nvGraphicFramePr>
        <p:xfrm>
          <a:off x="1399052" y="1429680"/>
          <a:ext cx="3412997" cy="91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" imgW="1701800" imgH="457200" progId="Equation.DSMT4">
                  <p:embed/>
                </p:oleObj>
              </mc:Choice>
              <mc:Fallback>
                <p:oleObj name="Equation" r:id="rId3" imgW="1701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9052" y="1429680"/>
                        <a:ext cx="3412997" cy="9152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514341"/>
              </p:ext>
            </p:extLst>
          </p:nvPr>
        </p:nvGraphicFramePr>
        <p:xfrm>
          <a:off x="1766750" y="3394681"/>
          <a:ext cx="1565042" cy="46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5" imgW="647700" imgH="190500" progId="Equation.DSMT4">
                  <p:embed/>
                </p:oleObj>
              </mc:Choice>
              <mc:Fallback>
                <p:oleObj name="Equation" r:id="rId5" imgW="6477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750" y="3394681"/>
                        <a:ext cx="1565042" cy="467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636170"/>
              </p:ext>
            </p:extLst>
          </p:nvPr>
        </p:nvGraphicFramePr>
        <p:xfrm>
          <a:off x="4192274" y="3499123"/>
          <a:ext cx="1160429" cy="357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7" imgW="622030" imgH="190417" progId="Equation.DSMT4">
                  <p:embed/>
                </p:oleObj>
              </mc:Choice>
              <mc:Fallback>
                <p:oleObj name="Equation" r:id="rId7" imgW="622030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274" y="3499123"/>
                        <a:ext cx="1160429" cy="357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253495"/>
              </p:ext>
            </p:extLst>
          </p:nvPr>
        </p:nvGraphicFramePr>
        <p:xfrm>
          <a:off x="1363282" y="3951562"/>
          <a:ext cx="1550641" cy="4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9" imgW="723586" imgH="190417" progId="Equation.DSMT4">
                  <p:embed/>
                </p:oleObj>
              </mc:Choice>
              <mc:Fallback>
                <p:oleObj name="Equation" r:id="rId9" imgW="723586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282" y="3951562"/>
                        <a:ext cx="1550641" cy="40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67846"/>
              </p:ext>
            </p:extLst>
          </p:nvPr>
        </p:nvGraphicFramePr>
        <p:xfrm>
          <a:off x="4192275" y="3951562"/>
          <a:ext cx="856244" cy="43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11" imgW="368300" imgH="190500" progId="Equation.DSMT4">
                  <p:embed/>
                </p:oleObj>
              </mc:Choice>
              <mc:Fallback>
                <p:oleObj name="Equation" r:id="rId11" imgW="3683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275" y="3951562"/>
                        <a:ext cx="856244" cy="43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687132" y="22859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847605" y="2622754"/>
            <a:ext cx="1066318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362191" y="3440283"/>
            <a:ext cx="70597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687132" y="40385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331791" y="3916131"/>
            <a:ext cx="70597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1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95400" y="695459"/>
            <a:ext cx="18242277" cy="89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732722" y="928283"/>
          <a:ext cx="3186779" cy="993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3" imgW="1473200" imgH="457200" progId="Equation.DSMT4">
                  <p:embed/>
                </p:oleObj>
              </mc:Choice>
              <mc:Fallback>
                <p:oleObj name="Equation" r:id="rId3" imgW="1473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2722" y="928283"/>
                        <a:ext cx="3186779" cy="9932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839567" y="2982870"/>
          <a:ext cx="1133064" cy="37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567" y="2982870"/>
                        <a:ext cx="1133064" cy="377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839567" y="3409472"/>
          <a:ext cx="3272792" cy="864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7" imgW="2019300" imgH="533400" progId="Equation.DSMT4">
                  <p:embed/>
                </p:oleObj>
              </mc:Choice>
              <mc:Fallback>
                <p:oleObj name="Equation" r:id="rId7" imgW="2019300" imgH="53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567" y="3409472"/>
                        <a:ext cx="3272792" cy="8645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854553"/>
              </p:ext>
            </p:extLst>
          </p:nvPr>
        </p:nvGraphicFramePr>
        <p:xfrm>
          <a:off x="2972632" y="4493141"/>
          <a:ext cx="1024181" cy="4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9" imgW="419100" imgH="190500" progId="Equation.DSMT4">
                  <p:embed/>
                </p:oleObj>
              </mc:Choice>
              <mc:Fallback>
                <p:oleObj name="Equation" r:id="rId9" imgW="4191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632" y="4493141"/>
                        <a:ext cx="1024181" cy="465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18330" y="2528180"/>
            <a:ext cx="106157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fr-FR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76989" y="2957520"/>
            <a:ext cx="150554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244248" y="4493141"/>
            <a:ext cx="160973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fr-FR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030067" y="59684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80381" y="3580767"/>
            <a:ext cx="174928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540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102036" y="2478837"/>
          <a:ext cx="4022793" cy="2543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1473120" imgH="927000" progId="Equation.DSMT4">
                  <p:embed/>
                </p:oleObj>
              </mc:Choice>
              <mc:Fallback>
                <p:oleObj name="Equation" r:id="rId3" imgW="14731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036" y="2478837"/>
                        <a:ext cx="4022793" cy="25434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799786" y="2426930"/>
          <a:ext cx="5502142" cy="25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2019300" imgH="952500" progId="Equation.DSMT4">
                  <p:embed/>
                </p:oleObj>
              </mc:Choice>
              <mc:Fallback>
                <p:oleObj name="Equation" r:id="rId5" imgW="2019300" imgH="952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9786" y="2426930"/>
                        <a:ext cx="5502142" cy="2595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24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92942"/>
          </a:xfrm>
        </p:spPr>
        <p:txBody>
          <a:bodyPr>
            <a:normAutofit/>
          </a:bodyPr>
          <a:lstStyle/>
          <a:p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232896"/>
              </p:ext>
            </p:extLst>
          </p:nvPr>
        </p:nvGraphicFramePr>
        <p:xfrm>
          <a:off x="1363663" y="1185765"/>
          <a:ext cx="319087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3" imgW="1168200" imgH="457200" progId="Equation.DSMT4">
                  <p:embed/>
                </p:oleObj>
              </mc:Choice>
              <mc:Fallback>
                <p:oleObj name="Equation" r:id="rId3" imgW="1168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185765"/>
                        <a:ext cx="3190875" cy="125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97523" y="2764596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830164"/>
              </p:ext>
            </p:extLst>
          </p:nvPr>
        </p:nvGraphicFramePr>
        <p:xfrm>
          <a:off x="2409548" y="2712986"/>
          <a:ext cx="2910700" cy="461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5" imgW="1206360" imgH="190440" progId="Equation.DSMT4">
                  <p:embed/>
                </p:oleObj>
              </mc:Choice>
              <mc:Fallback>
                <p:oleObj name="Equation" r:id="rId5" imgW="1206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548" y="2712986"/>
                        <a:ext cx="2910700" cy="461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075083"/>
              </p:ext>
            </p:extLst>
          </p:nvPr>
        </p:nvGraphicFramePr>
        <p:xfrm>
          <a:off x="1208088" y="3173413"/>
          <a:ext cx="40227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7" imgW="1473120" imgH="457200" progId="Equation.DSMT4">
                  <p:embed/>
                </p:oleObj>
              </mc:Choice>
              <mc:Fallback>
                <p:oleObj name="Equation" r:id="rId7" imgW="14731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173413"/>
                        <a:ext cx="4022725" cy="125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297522" y="4640460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572144"/>
              </p:ext>
            </p:extLst>
          </p:nvPr>
        </p:nvGraphicFramePr>
        <p:xfrm>
          <a:off x="2859088" y="4721225"/>
          <a:ext cx="961356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9" imgW="495000" imgH="190440" progId="Equation.DSMT4">
                  <p:embed/>
                </p:oleObj>
              </mc:Choice>
              <mc:Fallback>
                <p:oleObj name="Equation" r:id="rId9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4721225"/>
                        <a:ext cx="961356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905417" y="4661813"/>
            <a:ext cx="48763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01465"/>
              </p:ext>
            </p:extLst>
          </p:nvPr>
        </p:nvGraphicFramePr>
        <p:xfrm>
          <a:off x="4554538" y="4661813"/>
          <a:ext cx="797800" cy="37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11" imgW="406080" imgH="190440" progId="Equation.DSMT4">
                  <p:embed/>
                </p:oleObj>
              </mc:Choice>
              <mc:Fallback>
                <p:oleObj name="Equation" r:id="rId11" imgW="4060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4661813"/>
                        <a:ext cx="797800" cy="375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86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35218"/>
              </p:ext>
            </p:extLst>
          </p:nvPr>
        </p:nvGraphicFramePr>
        <p:xfrm>
          <a:off x="965971" y="386816"/>
          <a:ext cx="2768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3" imgW="1015920" imgH="457200" progId="Equation.DSMT4">
                  <p:embed/>
                </p:oleObj>
              </mc:Choice>
              <mc:Fallback>
                <p:oleObj name="Equation" r:id="rId3" imgW="1015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971" y="386816"/>
                        <a:ext cx="2768600" cy="1246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01873" y="2241241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01873" y="1633004"/>
            <a:ext cx="97340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064676"/>
              </p:ext>
            </p:extLst>
          </p:nvPr>
        </p:nvGraphicFramePr>
        <p:xfrm>
          <a:off x="2156170" y="1440003"/>
          <a:ext cx="1938337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5" imgW="711000" imgH="228600" progId="Equation.DSMT4">
                  <p:embed/>
                </p:oleObj>
              </mc:Choice>
              <mc:Fallback>
                <p:oleObj name="Equation" r:id="rId5" imgW="71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170" y="1440003"/>
                        <a:ext cx="1938337" cy="623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314919" y="1505329"/>
            <a:ext cx="150554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kumimoji="0" lang="fr-FR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069612"/>
              </p:ext>
            </p:extLst>
          </p:nvPr>
        </p:nvGraphicFramePr>
        <p:xfrm>
          <a:off x="2295693" y="2268615"/>
          <a:ext cx="1024181" cy="4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Equation" r:id="rId7" imgW="419100" imgH="190500" progId="Equation.DSMT4">
                  <p:embed/>
                </p:oleObj>
              </mc:Choice>
              <mc:Fallback>
                <p:oleObj name="Equation" r:id="rId7" imgW="4191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693" y="2268615"/>
                        <a:ext cx="1024181" cy="465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215234"/>
              </p:ext>
            </p:extLst>
          </p:nvPr>
        </p:nvGraphicFramePr>
        <p:xfrm>
          <a:off x="894107" y="2699502"/>
          <a:ext cx="6400800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Equation" r:id="rId9" imgW="2349360" imgH="1028520" progId="Equation.DSMT4">
                  <p:embed/>
                </p:oleObj>
              </mc:Choice>
              <mc:Fallback>
                <p:oleObj name="Equation" r:id="rId9" imgW="234936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107" y="2699502"/>
                        <a:ext cx="6400800" cy="2801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068894" y="5528814"/>
            <a:ext cx="9861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Đkxđ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818415"/>
              </p:ext>
            </p:extLst>
          </p:nvPr>
        </p:nvGraphicFramePr>
        <p:xfrm>
          <a:off x="2052188" y="5501440"/>
          <a:ext cx="10731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Equation" r:id="rId11" imgW="393480" imgH="190440" progId="Equation.DSMT4">
                  <p:embed/>
                </p:oleObj>
              </mc:Choice>
              <mc:Fallback>
                <p:oleObj name="Equation" r:id="rId11" imgW="393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188" y="5501440"/>
                        <a:ext cx="1073150" cy="517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254522" y="5501440"/>
            <a:ext cx="48763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741108"/>
              </p:ext>
            </p:extLst>
          </p:nvPr>
        </p:nvGraphicFramePr>
        <p:xfrm>
          <a:off x="3770313" y="5529263"/>
          <a:ext cx="13509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13" imgW="495000" imgH="190440" progId="Equation.DSMT4">
                  <p:embed/>
                </p:oleObj>
              </mc:Choice>
              <mc:Fallback>
                <p:oleObj name="Equation" r:id="rId13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5529263"/>
                        <a:ext cx="1350962" cy="517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27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007" y="376825"/>
            <a:ext cx="9601196" cy="1303867"/>
          </a:xfrm>
        </p:spPr>
        <p:txBody>
          <a:bodyPr>
            <a:normAutofit/>
          </a:bodyPr>
          <a:lstStyle/>
          <a:p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ID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ID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ID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4827" y="1426498"/>
            <a:ext cx="9601196" cy="46645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2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482" y="476592"/>
            <a:ext cx="9601196" cy="1001214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673447"/>
              </p:ext>
            </p:extLst>
          </p:nvPr>
        </p:nvGraphicFramePr>
        <p:xfrm>
          <a:off x="2351340" y="1475188"/>
          <a:ext cx="2548202" cy="82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3" imgW="1409700" imgH="457200" progId="Equation.DSMT4">
                  <p:embed/>
                </p:oleObj>
              </mc:Choice>
              <mc:Fallback>
                <p:oleObj name="Equation" r:id="rId3" imgW="1409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340" y="1475188"/>
                        <a:ext cx="2548202" cy="826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229049"/>
              </p:ext>
            </p:extLst>
          </p:nvPr>
        </p:nvGraphicFramePr>
        <p:xfrm>
          <a:off x="1954787" y="2335227"/>
          <a:ext cx="3391865" cy="878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5" imgW="1879600" imgH="482600" progId="Equation.DSMT4">
                  <p:embed/>
                </p:oleObj>
              </mc:Choice>
              <mc:Fallback>
                <p:oleObj name="Equation" r:id="rId5" imgW="18796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787" y="2335227"/>
                        <a:ext cx="3391865" cy="8780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74253" y="2176529"/>
            <a:ext cx="22038507" cy="826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74253" y="3090929"/>
            <a:ext cx="22038507" cy="826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74367" y="4033904"/>
            <a:ext cx="1538377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227458"/>
              </p:ext>
            </p:extLst>
          </p:nvPr>
        </p:nvGraphicFramePr>
        <p:xfrm>
          <a:off x="4862770" y="3495143"/>
          <a:ext cx="854856" cy="407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7" imgW="393529" imgH="190417" progId="Equation.DSMT4">
                  <p:embed/>
                </p:oleObj>
              </mc:Choice>
              <mc:Fallback>
                <p:oleObj name="Equation" r:id="rId7" imgW="393529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770" y="3495143"/>
                        <a:ext cx="854856" cy="407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2028"/>
              </p:ext>
            </p:extLst>
          </p:nvPr>
        </p:nvGraphicFramePr>
        <p:xfrm>
          <a:off x="2816293" y="3495142"/>
          <a:ext cx="1058394" cy="40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9" imgW="495085" imgH="190417" progId="Equation.DSMT4">
                  <p:embed/>
                </p:oleObj>
              </mc:Choice>
              <mc:Fallback>
                <p:oleObj name="Equation" r:id="rId9" imgW="495085" imgH="19041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93" y="3495142"/>
                        <a:ext cx="1058394" cy="40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018845"/>
              </p:ext>
            </p:extLst>
          </p:nvPr>
        </p:nvGraphicFramePr>
        <p:xfrm>
          <a:off x="2816293" y="4133324"/>
          <a:ext cx="1261931" cy="488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11" imgW="596900" imgH="228600" progId="Equation.DSMT4">
                  <p:embed/>
                </p:oleObj>
              </mc:Choice>
              <mc:Fallback>
                <p:oleObj name="Equation" r:id="rId11" imgW="5969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93" y="4133324"/>
                        <a:ext cx="1261931" cy="4884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729613" y="3463169"/>
            <a:ext cx="2605276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Đkxđ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078224" y="3487593"/>
            <a:ext cx="2605276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674253" y="4128453"/>
            <a:ext cx="26052769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MTC: 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25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334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Facet</vt:lpstr>
      <vt:lpstr>Equation</vt:lpstr>
      <vt:lpstr>CHƯƠNG III. PHƯƠNG TRÌNH BẬC NHẤT MỘT ẨN</vt:lpstr>
      <vt:lpstr>I/ Tìm điều kiện xác định (đkxđ) của phương trình</vt:lpstr>
      <vt:lpstr>VD: Tìm đkxđ của pt:</vt:lpstr>
      <vt:lpstr>PowerPoint Presentation</vt:lpstr>
      <vt:lpstr>Bài tập: Tìm đkxđ của pt</vt:lpstr>
      <vt:lpstr>Giải</vt:lpstr>
      <vt:lpstr>PowerPoint Presentation</vt:lpstr>
      <vt:lpstr>II. Giải phương trình chứa ẩn ở mẫu:</vt:lpstr>
      <vt:lpstr>Ví dụ: giải phương trình sau: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III. PHƯƠNG TRÌNH BẬC NHẤT MỘT ẨN</dc:title>
  <dc:creator>Dell</dc:creator>
  <cp:lastModifiedBy>Dell</cp:lastModifiedBy>
  <cp:revision>18</cp:revision>
  <dcterms:created xsi:type="dcterms:W3CDTF">2021-02-15T06:07:17Z</dcterms:created>
  <dcterms:modified xsi:type="dcterms:W3CDTF">2021-02-16T11:46:09Z</dcterms:modified>
</cp:coreProperties>
</file>