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0" r:id="rId3"/>
    <p:sldId id="261" r:id="rId4"/>
    <p:sldId id="262" r:id="rId5"/>
    <p:sldId id="263" r:id="rId6"/>
    <p:sldId id="268" r:id="rId7"/>
    <p:sldId id="269" r:id="rId8"/>
    <p:sldId id="264" r:id="rId9"/>
    <p:sldId id="265" r:id="rId10"/>
    <p:sldId id="266" r:id="rId11"/>
    <p:sldId id="267" r:id="rId12"/>
    <p:sldId id="270" r:id="rId13"/>
    <p:sldId id="271" r:id="rId14"/>
    <p:sldId id="272" r:id="rId15"/>
    <p:sldId id="273" r:id="rId16"/>
    <p:sldId id="274" r:id="rId17"/>
    <p:sldId id="275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811" autoAdjust="0"/>
    <p:restoredTop sz="94660"/>
  </p:normalViewPr>
  <p:slideViewPr>
    <p:cSldViewPr snapToGrid="0">
      <p:cViewPr varScale="1">
        <p:scale>
          <a:sx n="59" d="100"/>
          <a:sy n="59" d="100"/>
        </p:scale>
        <p:origin x="60" y="2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Relationship Id="rId5" Type="http://schemas.openxmlformats.org/officeDocument/2006/relationships/image" Target="../media/image40.wmf"/><Relationship Id="rId4" Type="http://schemas.openxmlformats.org/officeDocument/2006/relationships/image" Target="../media/image39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image" Target="../media/image37.wmf"/><Relationship Id="rId1" Type="http://schemas.openxmlformats.org/officeDocument/2006/relationships/image" Target="../media/image41.wmf"/><Relationship Id="rId5" Type="http://schemas.openxmlformats.org/officeDocument/2006/relationships/image" Target="../media/image44.wmf"/><Relationship Id="rId4" Type="http://schemas.openxmlformats.org/officeDocument/2006/relationships/image" Target="../media/image43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2" Type="http://schemas.openxmlformats.org/officeDocument/2006/relationships/image" Target="../media/image37.wmf"/><Relationship Id="rId1" Type="http://schemas.openxmlformats.org/officeDocument/2006/relationships/image" Target="../media/image45.wmf"/><Relationship Id="rId5" Type="http://schemas.openxmlformats.org/officeDocument/2006/relationships/image" Target="../media/image48.wmf"/><Relationship Id="rId4" Type="http://schemas.openxmlformats.org/officeDocument/2006/relationships/image" Target="../media/image47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1.wmf"/><Relationship Id="rId2" Type="http://schemas.openxmlformats.org/officeDocument/2006/relationships/image" Target="../media/image50.wmf"/><Relationship Id="rId1" Type="http://schemas.openxmlformats.org/officeDocument/2006/relationships/image" Target="../media/image49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53.wmf"/><Relationship Id="rId2" Type="http://schemas.openxmlformats.org/officeDocument/2006/relationships/image" Target="../media/image50.wmf"/><Relationship Id="rId1" Type="http://schemas.openxmlformats.org/officeDocument/2006/relationships/image" Target="../media/image52.wmf"/><Relationship Id="rId5" Type="http://schemas.openxmlformats.org/officeDocument/2006/relationships/image" Target="../media/image55.wmf"/><Relationship Id="rId4" Type="http://schemas.openxmlformats.org/officeDocument/2006/relationships/image" Target="../media/image5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4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21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5" Type="http://schemas.openxmlformats.org/officeDocument/2006/relationships/image" Target="../media/image26.wmf"/><Relationship Id="rId4" Type="http://schemas.openxmlformats.org/officeDocument/2006/relationships/image" Target="../media/image25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5" Type="http://schemas.openxmlformats.org/officeDocument/2006/relationships/image" Target="../media/image31.wmf"/><Relationship Id="rId4" Type="http://schemas.openxmlformats.org/officeDocument/2006/relationships/image" Target="../media/image30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16/02/2021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16/02/2021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16/02/2021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16/02/2021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16/02/2021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16/02/2021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16/02/2021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16/02/2021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16/02/2021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16/02/2021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16/02/2021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16/02/2021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16/02/2021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16/02/2021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16/02/2021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16/02/2021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16/02/2021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3" Type="http://schemas.openxmlformats.org/officeDocument/2006/relationships/oleObject" Target="../embeddings/oleObject28.bin"/><Relationship Id="rId7" Type="http://schemas.openxmlformats.org/officeDocument/2006/relationships/oleObject" Target="../embeddings/oleObject30.bin"/><Relationship Id="rId12" Type="http://schemas.openxmlformats.org/officeDocument/2006/relationships/image" Target="../media/image3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8.wmf"/><Relationship Id="rId11" Type="http://schemas.openxmlformats.org/officeDocument/2006/relationships/oleObject" Target="../embeddings/oleObject32.bin"/><Relationship Id="rId5" Type="http://schemas.openxmlformats.org/officeDocument/2006/relationships/oleObject" Target="../embeddings/oleObject29.bin"/><Relationship Id="rId10" Type="http://schemas.openxmlformats.org/officeDocument/2006/relationships/image" Target="../media/image30.wmf"/><Relationship Id="rId4" Type="http://schemas.openxmlformats.org/officeDocument/2006/relationships/image" Target="../media/image27.wmf"/><Relationship Id="rId9" Type="http://schemas.openxmlformats.org/officeDocument/2006/relationships/oleObject" Target="../embeddings/oleObject31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32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3" Type="http://schemas.openxmlformats.org/officeDocument/2006/relationships/oleObject" Target="../embeddings/oleObject34.bin"/><Relationship Id="rId7" Type="http://schemas.openxmlformats.org/officeDocument/2006/relationships/oleObject" Target="../embeddings/oleObject3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4.wmf"/><Relationship Id="rId5" Type="http://schemas.openxmlformats.org/officeDocument/2006/relationships/oleObject" Target="../embeddings/oleObject35.bin"/><Relationship Id="rId4" Type="http://schemas.openxmlformats.org/officeDocument/2006/relationships/image" Target="../media/image33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3" Type="http://schemas.openxmlformats.org/officeDocument/2006/relationships/oleObject" Target="../embeddings/oleObject37.bin"/><Relationship Id="rId7" Type="http://schemas.openxmlformats.org/officeDocument/2006/relationships/oleObject" Target="../embeddings/oleObject39.bin"/><Relationship Id="rId12" Type="http://schemas.openxmlformats.org/officeDocument/2006/relationships/image" Target="../media/image4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7.wmf"/><Relationship Id="rId11" Type="http://schemas.openxmlformats.org/officeDocument/2006/relationships/oleObject" Target="../embeddings/oleObject41.bin"/><Relationship Id="rId5" Type="http://schemas.openxmlformats.org/officeDocument/2006/relationships/oleObject" Target="../embeddings/oleObject38.bin"/><Relationship Id="rId10" Type="http://schemas.openxmlformats.org/officeDocument/2006/relationships/image" Target="../media/image39.wmf"/><Relationship Id="rId4" Type="http://schemas.openxmlformats.org/officeDocument/2006/relationships/image" Target="../media/image36.wmf"/><Relationship Id="rId9" Type="http://schemas.openxmlformats.org/officeDocument/2006/relationships/oleObject" Target="../embeddings/oleObject40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wmf"/><Relationship Id="rId3" Type="http://schemas.openxmlformats.org/officeDocument/2006/relationships/oleObject" Target="../embeddings/oleObject42.bin"/><Relationship Id="rId7" Type="http://schemas.openxmlformats.org/officeDocument/2006/relationships/oleObject" Target="../embeddings/oleObject44.bin"/><Relationship Id="rId12" Type="http://schemas.openxmlformats.org/officeDocument/2006/relationships/image" Target="../media/image4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7.wmf"/><Relationship Id="rId11" Type="http://schemas.openxmlformats.org/officeDocument/2006/relationships/oleObject" Target="../embeddings/oleObject46.bin"/><Relationship Id="rId5" Type="http://schemas.openxmlformats.org/officeDocument/2006/relationships/oleObject" Target="../embeddings/oleObject43.bin"/><Relationship Id="rId10" Type="http://schemas.openxmlformats.org/officeDocument/2006/relationships/image" Target="../media/image43.wmf"/><Relationship Id="rId4" Type="http://schemas.openxmlformats.org/officeDocument/2006/relationships/image" Target="../media/image41.wmf"/><Relationship Id="rId9" Type="http://schemas.openxmlformats.org/officeDocument/2006/relationships/oleObject" Target="../embeddings/oleObject45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wmf"/><Relationship Id="rId3" Type="http://schemas.openxmlformats.org/officeDocument/2006/relationships/oleObject" Target="../embeddings/oleObject47.bin"/><Relationship Id="rId7" Type="http://schemas.openxmlformats.org/officeDocument/2006/relationships/oleObject" Target="../embeddings/oleObject49.bin"/><Relationship Id="rId12" Type="http://schemas.openxmlformats.org/officeDocument/2006/relationships/image" Target="../media/image4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37.wmf"/><Relationship Id="rId11" Type="http://schemas.openxmlformats.org/officeDocument/2006/relationships/oleObject" Target="../embeddings/oleObject51.bin"/><Relationship Id="rId5" Type="http://schemas.openxmlformats.org/officeDocument/2006/relationships/oleObject" Target="../embeddings/oleObject48.bin"/><Relationship Id="rId10" Type="http://schemas.openxmlformats.org/officeDocument/2006/relationships/image" Target="../media/image47.wmf"/><Relationship Id="rId4" Type="http://schemas.openxmlformats.org/officeDocument/2006/relationships/image" Target="../media/image45.wmf"/><Relationship Id="rId9" Type="http://schemas.openxmlformats.org/officeDocument/2006/relationships/oleObject" Target="../embeddings/oleObject50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wmf"/><Relationship Id="rId3" Type="http://schemas.openxmlformats.org/officeDocument/2006/relationships/oleObject" Target="../embeddings/oleObject52.bin"/><Relationship Id="rId7" Type="http://schemas.openxmlformats.org/officeDocument/2006/relationships/oleObject" Target="../embeddings/oleObject5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50.wmf"/><Relationship Id="rId5" Type="http://schemas.openxmlformats.org/officeDocument/2006/relationships/oleObject" Target="../embeddings/oleObject53.bin"/><Relationship Id="rId4" Type="http://schemas.openxmlformats.org/officeDocument/2006/relationships/image" Target="../media/image49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wmf"/><Relationship Id="rId3" Type="http://schemas.openxmlformats.org/officeDocument/2006/relationships/oleObject" Target="../embeddings/oleObject55.bin"/><Relationship Id="rId7" Type="http://schemas.openxmlformats.org/officeDocument/2006/relationships/oleObject" Target="../embeddings/oleObject57.bin"/><Relationship Id="rId12" Type="http://schemas.openxmlformats.org/officeDocument/2006/relationships/image" Target="../media/image5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50.wmf"/><Relationship Id="rId11" Type="http://schemas.openxmlformats.org/officeDocument/2006/relationships/oleObject" Target="../embeddings/oleObject59.bin"/><Relationship Id="rId5" Type="http://schemas.openxmlformats.org/officeDocument/2006/relationships/oleObject" Target="../embeddings/oleObject56.bin"/><Relationship Id="rId10" Type="http://schemas.openxmlformats.org/officeDocument/2006/relationships/image" Target="../media/image54.wmf"/><Relationship Id="rId4" Type="http://schemas.openxmlformats.org/officeDocument/2006/relationships/image" Target="../media/image52.wmf"/><Relationship Id="rId9" Type="http://schemas.openxmlformats.org/officeDocument/2006/relationships/oleObject" Target="../embeddings/oleObject58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7.bin"/><Relationship Id="rId10" Type="http://schemas.openxmlformats.org/officeDocument/2006/relationships/image" Target="../media/image9.wmf"/><Relationship Id="rId4" Type="http://schemas.openxmlformats.org/officeDocument/2006/relationships/image" Target="../media/image6.wmf"/><Relationship Id="rId9" Type="http://schemas.openxmlformats.org/officeDocument/2006/relationships/oleObject" Target="../embeddings/oleObject9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0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12" Type="http://schemas.openxmlformats.org/officeDocument/2006/relationships/image" Target="../media/image1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3.wmf"/><Relationship Id="rId11" Type="http://schemas.openxmlformats.org/officeDocument/2006/relationships/oleObject" Target="../embeddings/oleObject16.bin"/><Relationship Id="rId5" Type="http://schemas.openxmlformats.org/officeDocument/2006/relationships/oleObject" Target="../embeddings/oleObject13.bin"/><Relationship Id="rId10" Type="http://schemas.openxmlformats.org/officeDocument/2006/relationships/image" Target="../media/image15.wmf"/><Relationship Id="rId4" Type="http://schemas.openxmlformats.org/officeDocument/2006/relationships/image" Target="../media/image12.wmf"/><Relationship Id="rId9" Type="http://schemas.openxmlformats.org/officeDocument/2006/relationships/oleObject" Target="../embeddings/oleObject15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oleObject" Target="../embeddings/oleObject22.bin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12" Type="http://schemas.openxmlformats.org/officeDocument/2006/relationships/image" Target="../media/image2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8.wmf"/><Relationship Id="rId11" Type="http://schemas.openxmlformats.org/officeDocument/2006/relationships/oleObject" Target="../embeddings/oleObject21.bin"/><Relationship Id="rId5" Type="http://schemas.openxmlformats.org/officeDocument/2006/relationships/oleObject" Target="../embeddings/oleObject18.bin"/><Relationship Id="rId10" Type="http://schemas.openxmlformats.org/officeDocument/2006/relationships/image" Target="../media/image19.wmf"/><Relationship Id="rId4" Type="http://schemas.openxmlformats.org/officeDocument/2006/relationships/image" Target="../media/image17.wmf"/><Relationship Id="rId9" Type="http://schemas.openxmlformats.org/officeDocument/2006/relationships/oleObject" Target="../embeddings/oleObject20.bin"/><Relationship Id="rId14" Type="http://schemas.openxmlformats.org/officeDocument/2006/relationships/image" Target="../media/image21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5.bin"/><Relationship Id="rId12" Type="http://schemas.openxmlformats.org/officeDocument/2006/relationships/image" Target="../media/image2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3.wmf"/><Relationship Id="rId11" Type="http://schemas.openxmlformats.org/officeDocument/2006/relationships/oleObject" Target="../embeddings/oleObject27.bin"/><Relationship Id="rId5" Type="http://schemas.openxmlformats.org/officeDocument/2006/relationships/oleObject" Target="../embeddings/oleObject24.bin"/><Relationship Id="rId10" Type="http://schemas.openxmlformats.org/officeDocument/2006/relationships/image" Target="../media/image25.wmf"/><Relationship Id="rId4" Type="http://schemas.openxmlformats.org/officeDocument/2006/relationships/image" Target="../media/image22.wmf"/><Relationship Id="rId9" Type="http://schemas.openxmlformats.org/officeDocument/2006/relationships/oleObject" Target="../embeddings/oleObject2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20" y="929696"/>
            <a:ext cx="9495230" cy="1646302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CHƯƠNG III. PHƯƠNG TRÌNH BẬC NHẤT MỘT </a:t>
            </a:r>
            <a:r>
              <a:rPr lang="en-US" b="1" dirty="0" smtClean="0">
                <a:solidFill>
                  <a:srgbClr val="FF0000"/>
                </a:solidFill>
              </a:rPr>
              <a:t>ẨN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920" y="3446149"/>
            <a:ext cx="9495230" cy="1597799"/>
          </a:xfrm>
        </p:spPr>
        <p:txBody>
          <a:bodyPr>
            <a:noAutofit/>
          </a:bodyPr>
          <a:lstStyle/>
          <a:p>
            <a:pPr algn="ctr"/>
            <a:r>
              <a:rPr lang="en-US" sz="3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TUẦN 23 </a:t>
            </a:r>
            <a:r>
              <a:rPr lang="en-US" sz="35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3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47+48. </a:t>
            </a:r>
            <a:r>
              <a:rPr lang="en-US" sz="35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5. </a:t>
            </a:r>
            <a:endParaRPr lang="en-US" sz="35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5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PHƯƠNG </a:t>
            </a:r>
            <a:r>
              <a:rPr lang="en-US" sz="3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 CHỨA ẨN Ở MẪU THỨC</a:t>
            </a:r>
            <a:r>
              <a:rPr lang="en-US" sz="35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5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5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0593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/>
          </p:nvPr>
        </p:nvGraphicFramePr>
        <p:xfrm>
          <a:off x="2070646" y="1451609"/>
          <a:ext cx="3057945" cy="21462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60" name="Equation" r:id="rId3" imgW="1536700" imgH="1079500" progId="Equation.DSMT4">
                  <p:embed/>
                </p:oleObj>
              </mc:Choice>
              <mc:Fallback>
                <p:oleObj name="Equation" r:id="rId3" imgW="1536700" imgH="10795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0646" y="1451609"/>
                        <a:ext cx="3057945" cy="214625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/>
          </p:nvPr>
        </p:nvGraphicFramePr>
        <p:xfrm>
          <a:off x="2070646" y="3685780"/>
          <a:ext cx="1111373" cy="3419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61" name="Equation" r:id="rId5" imgW="622030" imgH="190417" progId="Equation.DSMT4">
                  <p:embed/>
                </p:oleObj>
              </mc:Choice>
              <mc:Fallback>
                <p:oleObj name="Equation" r:id="rId5" imgW="622030" imgH="190417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0646" y="3685780"/>
                        <a:ext cx="1111373" cy="34196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/>
          </p:nvPr>
        </p:nvGraphicFramePr>
        <p:xfrm>
          <a:off x="4161182" y="3714497"/>
          <a:ext cx="1077177" cy="3419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62" name="Equation" r:id="rId7" imgW="609336" imgH="190417" progId="Equation.DSMT4">
                  <p:embed/>
                </p:oleObj>
              </mc:Choice>
              <mc:Fallback>
                <p:oleObj name="Equation" r:id="rId7" imgW="609336" imgH="190417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61182" y="3714497"/>
                        <a:ext cx="1077177" cy="34196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/>
          </p:nvPr>
        </p:nvGraphicFramePr>
        <p:xfrm>
          <a:off x="2070646" y="4327935"/>
          <a:ext cx="1111373" cy="3419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63" name="Equation" r:id="rId9" imgW="622030" imgH="190417" progId="Equation.DSMT4">
                  <p:embed/>
                </p:oleObj>
              </mc:Choice>
              <mc:Fallback>
                <p:oleObj name="Equation" r:id="rId9" imgW="622030" imgH="190417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0646" y="4327935"/>
                        <a:ext cx="1111373" cy="34196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/>
          </p:nvPr>
        </p:nvGraphicFramePr>
        <p:xfrm>
          <a:off x="4699770" y="4354410"/>
          <a:ext cx="666824" cy="3419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64" name="Equation" r:id="rId11" imgW="368300" imgH="190500" progId="Equation.DSMT4">
                  <p:embed/>
                </p:oleObj>
              </mc:Choice>
              <mc:Fallback>
                <p:oleObj name="Equation" r:id="rId11" imgW="368300" imgH="1905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99770" y="4354410"/>
                        <a:ext cx="666824" cy="34196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1077177" y="787978"/>
            <a:ext cx="21885493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Với</a:t>
            </a:r>
            <a:r>
              <a:rPr kumimoji="0" lang="en-US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đkxđ</a:t>
            </a:r>
            <a:r>
              <a:rPr kumimoji="0" lang="en-US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trên</a:t>
            </a:r>
            <a:r>
              <a:rPr kumimoji="0" lang="en-US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phương</a:t>
            </a:r>
            <a:r>
              <a:rPr kumimoji="0" lang="en-US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</a:t>
            </a:r>
            <a:r>
              <a:rPr kumimoji="0" lang="en-US" sz="2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ì</a:t>
            </a:r>
            <a:r>
              <a:rPr kumimoji="0" lang="en-US" sz="2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</a:t>
            </a:r>
            <a:r>
              <a:rPr kumimoji="0" lang="vi-VN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(1)</a:t>
            </a:r>
            <a:r>
              <a:rPr kumimoji="0" lang="en-US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tương</a:t>
            </a:r>
            <a:r>
              <a:rPr kumimoji="0" lang="en-US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sz="2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đương</a:t>
            </a:r>
            <a:r>
              <a:rPr kumimoji="0" lang="en-US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với</a:t>
            </a:r>
            <a:endParaRPr kumimoji="0" lang="en-US" sz="2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1762538" y="3618234"/>
            <a:ext cx="21885493" cy="477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2500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3182019" y="3628645"/>
            <a:ext cx="13948816" cy="477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hay </a:t>
            </a:r>
            <a:endParaRPr kumimoji="0" lang="en-US" sz="2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3182019" y="4251088"/>
            <a:ext cx="13948816" cy="477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kumimoji="0" lang="en-US" sz="2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loại</a:t>
            </a:r>
            <a:r>
              <a:rPr kumimoji="0" lang="en-US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hay </a:t>
            </a:r>
            <a:endParaRPr kumimoji="0" lang="en-US" sz="2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11"/>
          <p:cNvSpPr>
            <a:spLocks noChangeArrowheads="1"/>
          </p:cNvSpPr>
          <p:nvPr/>
        </p:nvSpPr>
        <p:spPr bwMode="auto">
          <a:xfrm>
            <a:off x="5477363" y="4260388"/>
            <a:ext cx="13948816" cy="477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kumimoji="0" lang="en-US" sz="2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nhận</a:t>
            </a:r>
            <a:r>
              <a:rPr kumimoji="0" lang="en-US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kumimoji="0" lang="en-US" sz="2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428928" y="5192142"/>
            <a:ext cx="2129820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5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Vậy</a:t>
            </a:r>
            <a:r>
              <a:rPr lang="en-US" sz="25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 = { 1 }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1166837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3" grpId="0"/>
      <p:bldP spid="14" grpId="0"/>
      <p:bldP spid="1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8187540"/>
              </p:ext>
            </p:extLst>
          </p:nvPr>
        </p:nvGraphicFramePr>
        <p:xfrm>
          <a:off x="3465078" y="1106793"/>
          <a:ext cx="3849635" cy="52162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4" name="Equation" r:id="rId3" imgW="1854000" imgH="2514600" progId="Equation.DSMT4">
                  <p:embed/>
                </p:oleObj>
              </mc:Choice>
              <mc:Fallback>
                <p:oleObj name="Equation" r:id="rId3" imgW="1854000" imgH="2514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65078" y="1106793"/>
                        <a:ext cx="3849635" cy="521621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245705" y="552795"/>
            <a:ext cx="1980256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Giải</a:t>
            </a: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sz="3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3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phương</a:t>
            </a: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3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trình</a:t>
            </a: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kumimoji="0" lang="en-US" sz="3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3207026" y="3993046"/>
            <a:ext cx="19802560" cy="7425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3207025" y="4772608"/>
            <a:ext cx="16360073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vi-V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Rectangle 18"/>
          <p:cNvSpPr>
            <a:spLocks noChangeArrowheads="1"/>
          </p:cNvSpPr>
          <p:nvPr/>
        </p:nvSpPr>
        <p:spPr bwMode="auto">
          <a:xfrm>
            <a:off x="457200" y="737437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7253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472648"/>
              </p:ext>
            </p:extLst>
          </p:nvPr>
        </p:nvGraphicFramePr>
        <p:xfrm>
          <a:off x="912813" y="415362"/>
          <a:ext cx="1608137" cy="817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8" name="Equation" r:id="rId3" imgW="774360" imgH="393480" progId="Equation.DSMT4">
                  <p:embed/>
                </p:oleObj>
              </mc:Choice>
              <mc:Fallback>
                <p:oleObj name="Equation" r:id="rId3" imgW="77436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2813" y="415362"/>
                        <a:ext cx="1608137" cy="8175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1068894" y="1414014"/>
            <a:ext cx="986167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Đkxđ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kumimoji="0" lang="en-US" sz="2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3642259"/>
              </p:ext>
            </p:extLst>
          </p:nvPr>
        </p:nvGraphicFramePr>
        <p:xfrm>
          <a:off x="2055061" y="1414482"/>
          <a:ext cx="1201485" cy="4608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9" name="Equation" r:id="rId5" imgW="495000" imgH="190440" progId="Equation.DSMT4">
                  <p:embed/>
                </p:oleObj>
              </mc:Choice>
              <mc:Fallback>
                <p:oleObj name="Equation" r:id="rId5" imgW="49500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5061" y="1414482"/>
                        <a:ext cx="1201485" cy="46080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786062" y="2056377"/>
            <a:ext cx="8453027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Với</a:t>
            </a:r>
            <a:r>
              <a:rPr kumimoji="0" lang="en-US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đkxđ</a:t>
            </a:r>
            <a:r>
              <a:rPr kumimoji="0" lang="en-US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trên</a:t>
            </a:r>
            <a:r>
              <a:rPr kumimoji="0" lang="en-US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phương</a:t>
            </a:r>
            <a:r>
              <a:rPr kumimoji="0" lang="en-US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</a:t>
            </a:r>
            <a:r>
              <a:rPr kumimoji="0" lang="en-US" sz="2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ì</a:t>
            </a:r>
            <a:r>
              <a:rPr kumimoji="0" lang="en-US" sz="2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</a:t>
            </a:r>
            <a:r>
              <a:rPr kumimoji="0" lang="vi-VN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đã</a:t>
            </a:r>
            <a:r>
              <a:rPr lang="en-US" sz="25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</a:t>
            </a:r>
            <a:r>
              <a:rPr kumimoji="0" lang="en-US" sz="25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tương</a:t>
            </a:r>
            <a:r>
              <a:rPr kumimoji="0" lang="en-US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sz="2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đương</a:t>
            </a:r>
            <a:r>
              <a:rPr kumimoji="0" lang="en-US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với</a:t>
            </a:r>
            <a:endParaRPr kumimoji="0" lang="en-US" sz="2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3765051"/>
              </p:ext>
            </p:extLst>
          </p:nvPr>
        </p:nvGraphicFramePr>
        <p:xfrm>
          <a:off x="1147763" y="2636838"/>
          <a:ext cx="2424112" cy="184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0" name="Equation" r:id="rId7" imgW="1168200" imgH="888840" progId="Equation.DSMT4">
                  <p:embed/>
                </p:oleObj>
              </mc:Choice>
              <mc:Fallback>
                <p:oleObj name="Equation" r:id="rId7" imgW="1168200" imgH="8888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7763" y="2636838"/>
                        <a:ext cx="2424112" cy="18462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11"/>
          <p:cNvSpPr/>
          <p:nvPr/>
        </p:nvSpPr>
        <p:spPr>
          <a:xfrm>
            <a:off x="2055061" y="4844150"/>
            <a:ext cx="2356518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5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Vậy</a:t>
            </a:r>
            <a:r>
              <a:rPr lang="en-US" sz="25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 = { -20 }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3622947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2507905"/>
              </p:ext>
            </p:extLst>
          </p:nvPr>
        </p:nvGraphicFramePr>
        <p:xfrm>
          <a:off x="1095125" y="211725"/>
          <a:ext cx="2342314" cy="8647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8" name="Equation" r:id="rId3" imgW="1066680" imgH="393480" progId="Equation.DSMT4">
                  <p:embed/>
                </p:oleObj>
              </mc:Choice>
              <mc:Fallback>
                <p:oleObj name="Equation" r:id="rId3" imgW="10666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5125" y="211725"/>
                        <a:ext cx="2342314" cy="86472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938631" y="1059552"/>
            <a:ext cx="986167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Đkxđ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kumimoji="0" lang="en-US" sz="2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5283783"/>
              </p:ext>
            </p:extLst>
          </p:nvPr>
        </p:nvGraphicFramePr>
        <p:xfrm>
          <a:off x="1984794" y="1042652"/>
          <a:ext cx="1168400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9" name="Equation" r:id="rId5" imgW="482400" imgH="190440" progId="Equation.DSMT4">
                  <p:embed/>
                </p:oleObj>
              </mc:Choice>
              <mc:Fallback>
                <p:oleObj name="Equation" r:id="rId5" imgW="48240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4794" y="1042652"/>
                        <a:ext cx="1168400" cy="4603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3298713" y="1005377"/>
            <a:ext cx="487634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endParaRPr kumimoji="0" lang="en-US" sz="2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5788998"/>
              </p:ext>
            </p:extLst>
          </p:nvPr>
        </p:nvGraphicFramePr>
        <p:xfrm>
          <a:off x="3931866" y="997849"/>
          <a:ext cx="892175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0" name="Equation" r:id="rId7" imgW="368280" imgH="190440" progId="Equation.DSMT4">
                  <p:embed/>
                </p:oleObj>
              </mc:Choice>
              <mc:Fallback>
                <p:oleObj name="Equation" r:id="rId7" imgW="36828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31866" y="997849"/>
                        <a:ext cx="892175" cy="4603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786062" y="2056377"/>
            <a:ext cx="8453027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Với</a:t>
            </a:r>
            <a:r>
              <a:rPr kumimoji="0" lang="en-US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đkxđ</a:t>
            </a:r>
            <a:r>
              <a:rPr kumimoji="0" lang="en-US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trên</a:t>
            </a:r>
            <a:r>
              <a:rPr kumimoji="0" lang="en-US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phương</a:t>
            </a:r>
            <a:r>
              <a:rPr kumimoji="0" lang="en-US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</a:t>
            </a:r>
            <a:r>
              <a:rPr kumimoji="0" lang="en-US" sz="2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ì</a:t>
            </a:r>
            <a:r>
              <a:rPr kumimoji="0" lang="en-US" sz="2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</a:t>
            </a:r>
            <a:r>
              <a:rPr kumimoji="0" lang="vi-VN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đã</a:t>
            </a:r>
            <a:r>
              <a:rPr lang="en-US" sz="25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</a:t>
            </a:r>
            <a:r>
              <a:rPr kumimoji="0" lang="en-US" sz="25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tương</a:t>
            </a:r>
            <a:r>
              <a:rPr kumimoji="0" lang="en-US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sz="2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đương</a:t>
            </a:r>
            <a:r>
              <a:rPr kumimoji="0" lang="en-US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với</a:t>
            </a:r>
            <a:endParaRPr kumimoji="0" lang="en-US" sz="2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8303594"/>
              </p:ext>
            </p:extLst>
          </p:nvPr>
        </p:nvGraphicFramePr>
        <p:xfrm>
          <a:off x="1506273" y="2792309"/>
          <a:ext cx="4560888" cy="3005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1" name="Equation" r:id="rId9" imgW="2197080" imgH="1447560" progId="Equation.DSMT4">
                  <p:embed/>
                </p:oleObj>
              </mc:Choice>
              <mc:Fallback>
                <p:oleObj name="Equation" r:id="rId9" imgW="2197080" imgH="1447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6273" y="2792309"/>
                        <a:ext cx="4560888" cy="30051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11"/>
          <p:cNvSpPr/>
          <p:nvPr/>
        </p:nvSpPr>
        <p:spPr>
          <a:xfrm>
            <a:off x="2266282" y="6056325"/>
            <a:ext cx="2356518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5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Vậy</a:t>
            </a:r>
            <a:r>
              <a:rPr lang="en-US" sz="25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 = { 0;7}</a:t>
            </a:r>
            <a:endParaRPr lang="en-US" sz="2500" dirty="0"/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926507" y="1530877"/>
            <a:ext cx="968535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MTC:</a:t>
            </a:r>
            <a:endParaRPr kumimoji="0" lang="en-US" sz="2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108926"/>
              </p:ext>
            </p:extLst>
          </p:nvPr>
        </p:nvGraphicFramePr>
        <p:xfrm>
          <a:off x="1984794" y="1471365"/>
          <a:ext cx="2336800" cy="6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2" name="Equation" r:id="rId11" imgW="965160" imgH="266400" progId="Equation.DSMT4">
                  <p:embed/>
                </p:oleObj>
              </mc:Choice>
              <mc:Fallback>
                <p:oleObj name="Equation" r:id="rId11" imgW="965160" imgH="266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4794" y="1471365"/>
                        <a:ext cx="2336800" cy="6445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3508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2" grpId="0"/>
      <p:bldP spid="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3626714"/>
              </p:ext>
            </p:extLst>
          </p:nvPr>
        </p:nvGraphicFramePr>
        <p:xfrm>
          <a:off x="1018333" y="452284"/>
          <a:ext cx="3849687" cy="869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5" name="Equation" r:id="rId3" imgW="1854000" imgH="419040" progId="Equation.DSMT4">
                  <p:embed/>
                </p:oleObj>
              </mc:Choice>
              <mc:Fallback>
                <p:oleObj name="Equation" r:id="rId3" imgW="185400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8333" y="452284"/>
                        <a:ext cx="3849687" cy="8699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1116254" y="1276508"/>
            <a:ext cx="986167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Đkxđ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kumimoji="0" lang="en-US" sz="2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2983549"/>
              </p:ext>
            </p:extLst>
          </p:nvPr>
        </p:nvGraphicFramePr>
        <p:xfrm>
          <a:off x="2070465" y="1276508"/>
          <a:ext cx="1168400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6" name="Equation" r:id="rId5" imgW="482400" imgH="190440" progId="Equation.DSMT4">
                  <p:embed/>
                </p:oleObj>
              </mc:Choice>
              <mc:Fallback>
                <p:oleObj name="Equation" r:id="rId5" imgW="48240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0465" y="1276508"/>
                        <a:ext cx="1168400" cy="4603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386978" y="1302501"/>
            <a:ext cx="487634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endParaRPr kumimoji="0" lang="en-US" sz="2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5289277"/>
              </p:ext>
            </p:extLst>
          </p:nvPr>
        </p:nvGraphicFramePr>
        <p:xfrm>
          <a:off x="4114800" y="1301750"/>
          <a:ext cx="984250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7" name="Equation" r:id="rId7" imgW="406080" imgH="190440" progId="Equation.DSMT4">
                  <p:embed/>
                </p:oleObj>
              </mc:Choice>
              <mc:Fallback>
                <p:oleObj name="Equation" r:id="rId7" imgW="40608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1301750"/>
                        <a:ext cx="984250" cy="4603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1029096" y="1844901"/>
            <a:ext cx="968535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MTC:</a:t>
            </a:r>
            <a:endParaRPr kumimoji="0" lang="en-US" sz="2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3990631"/>
              </p:ext>
            </p:extLst>
          </p:nvPr>
        </p:nvGraphicFramePr>
        <p:xfrm>
          <a:off x="2028825" y="1844675"/>
          <a:ext cx="2182813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8" name="Equation" r:id="rId9" imgW="990360" imgH="266400" progId="Equation.DSMT4">
                  <p:embed/>
                </p:oleObj>
              </mc:Choice>
              <mc:Fallback>
                <p:oleObj name="Equation" r:id="rId9" imgW="990360" imgH="266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28825" y="1844675"/>
                        <a:ext cx="2182813" cy="5873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872536" y="2272067"/>
            <a:ext cx="8453027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Với</a:t>
            </a:r>
            <a:r>
              <a:rPr kumimoji="0" lang="en-US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đkxđ</a:t>
            </a:r>
            <a:r>
              <a:rPr kumimoji="0" lang="en-US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trên</a:t>
            </a:r>
            <a:r>
              <a:rPr kumimoji="0" lang="en-US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phương</a:t>
            </a:r>
            <a:r>
              <a:rPr kumimoji="0" lang="en-US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</a:t>
            </a:r>
            <a:r>
              <a:rPr kumimoji="0" lang="en-US" sz="2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ì</a:t>
            </a:r>
            <a:r>
              <a:rPr kumimoji="0" lang="en-US" sz="2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</a:t>
            </a:r>
            <a:r>
              <a:rPr kumimoji="0" lang="vi-VN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đã</a:t>
            </a:r>
            <a:r>
              <a:rPr lang="en-US" sz="25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</a:t>
            </a:r>
            <a:r>
              <a:rPr kumimoji="0" lang="en-US" sz="25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tương</a:t>
            </a:r>
            <a:r>
              <a:rPr kumimoji="0" lang="en-US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sz="2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đương</a:t>
            </a:r>
            <a:r>
              <a:rPr kumimoji="0" lang="en-US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với</a:t>
            </a:r>
            <a:endParaRPr kumimoji="0" lang="en-US" sz="2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0673331"/>
              </p:ext>
            </p:extLst>
          </p:nvPr>
        </p:nvGraphicFramePr>
        <p:xfrm>
          <a:off x="1802606" y="2840460"/>
          <a:ext cx="2635250" cy="2344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9" name="Equation" r:id="rId11" imgW="1269720" imgH="1130040" progId="Equation.DSMT4">
                  <p:embed/>
                </p:oleObj>
              </mc:Choice>
              <mc:Fallback>
                <p:oleObj name="Equation" r:id="rId11" imgW="1269720" imgH="1130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2606" y="2840460"/>
                        <a:ext cx="2635250" cy="23447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0"/>
          <p:cNvSpPr/>
          <p:nvPr/>
        </p:nvSpPr>
        <p:spPr>
          <a:xfrm>
            <a:off x="2511502" y="5515063"/>
            <a:ext cx="2356518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5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Vậy</a:t>
            </a:r>
            <a:r>
              <a:rPr lang="en-US" sz="25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 = { 8}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3175808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  <p:bldP spid="12" grpId="0"/>
      <p:bldP spid="1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4578629"/>
              </p:ext>
            </p:extLst>
          </p:nvPr>
        </p:nvGraphicFramePr>
        <p:xfrm>
          <a:off x="474329" y="193007"/>
          <a:ext cx="2451100" cy="817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9" name="Equation" r:id="rId3" imgW="1180800" imgH="393480" progId="Equation.DSMT4">
                  <p:embed/>
                </p:oleObj>
              </mc:Choice>
              <mc:Fallback>
                <p:oleObj name="Equation" r:id="rId3" imgW="11808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4329" y="193007"/>
                        <a:ext cx="2451100" cy="8175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1116254" y="1276508"/>
            <a:ext cx="986167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Đkxđ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kumimoji="0" lang="en-US" sz="2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2930561"/>
              </p:ext>
            </p:extLst>
          </p:nvPr>
        </p:nvGraphicFramePr>
        <p:xfrm>
          <a:off x="2070465" y="1276508"/>
          <a:ext cx="1168400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0" name="Equation" r:id="rId5" imgW="482400" imgH="190440" progId="Equation.DSMT4">
                  <p:embed/>
                </p:oleObj>
              </mc:Choice>
              <mc:Fallback>
                <p:oleObj name="Equation" r:id="rId5" imgW="48240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0465" y="1276508"/>
                        <a:ext cx="1168400" cy="4603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386978" y="1302501"/>
            <a:ext cx="487634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endParaRPr kumimoji="0" lang="en-US" sz="2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3354864"/>
              </p:ext>
            </p:extLst>
          </p:nvPr>
        </p:nvGraphicFramePr>
        <p:xfrm>
          <a:off x="4129088" y="1301750"/>
          <a:ext cx="954087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1" name="Equation" r:id="rId7" imgW="393480" imgH="190440" progId="Equation.DSMT4">
                  <p:embed/>
                </p:oleObj>
              </mc:Choice>
              <mc:Fallback>
                <p:oleObj name="Equation" r:id="rId7" imgW="39348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29088" y="1301750"/>
                        <a:ext cx="954087" cy="4603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1029096" y="1844901"/>
            <a:ext cx="968535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MTC:</a:t>
            </a:r>
            <a:endParaRPr kumimoji="0" lang="en-US" sz="2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2759536"/>
              </p:ext>
            </p:extLst>
          </p:nvPr>
        </p:nvGraphicFramePr>
        <p:xfrm>
          <a:off x="2447925" y="1844675"/>
          <a:ext cx="1344613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2" name="Equation" r:id="rId9" imgW="609480" imgH="266400" progId="Equation.DSMT4">
                  <p:embed/>
                </p:oleObj>
              </mc:Choice>
              <mc:Fallback>
                <p:oleObj name="Equation" r:id="rId9" imgW="609480" imgH="266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47925" y="1844675"/>
                        <a:ext cx="1344613" cy="5873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872536" y="2272067"/>
            <a:ext cx="8453027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Với</a:t>
            </a:r>
            <a:r>
              <a:rPr kumimoji="0" lang="en-US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đkxđ</a:t>
            </a:r>
            <a:r>
              <a:rPr kumimoji="0" lang="en-US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trên</a:t>
            </a:r>
            <a:r>
              <a:rPr kumimoji="0" lang="en-US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phương</a:t>
            </a:r>
            <a:r>
              <a:rPr kumimoji="0" lang="en-US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</a:t>
            </a:r>
            <a:r>
              <a:rPr kumimoji="0" lang="en-US" sz="2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ì</a:t>
            </a:r>
            <a:r>
              <a:rPr kumimoji="0" lang="en-US" sz="2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</a:t>
            </a:r>
            <a:r>
              <a:rPr kumimoji="0" lang="vi-VN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đã</a:t>
            </a:r>
            <a:r>
              <a:rPr lang="en-US" sz="25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</a:t>
            </a:r>
            <a:r>
              <a:rPr kumimoji="0" lang="en-US" sz="25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tương</a:t>
            </a:r>
            <a:r>
              <a:rPr kumimoji="0" lang="en-US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sz="2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đương</a:t>
            </a:r>
            <a:r>
              <a:rPr kumimoji="0" lang="en-US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với</a:t>
            </a:r>
            <a:endParaRPr kumimoji="0" lang="en-US" sz="2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9433901"/>
              </p:ext>
            </p:extLst>
          </p:nvPr>
        </p:nvGraphicFramePr>
        <p:xfrm>
          <a:off x="1971814" y="2941992"/>
          <a:ext cx="4849813" cy="189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3" name="Equation" r:id="rId11" imgW="2336760" imgH="914400" progId="Equation.DSMT4">
                  <p:embed/>
                </p:oleObj>
              </mc:Choice>
              <mc:Fallback>
                <p:oleObj name="Equation" r:id="rId11" imgW="2336760" imgH="914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1814" y="2941992"/>
                        <a:ext cx="4849813" cy="18986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2"/>
          <p:cNvSpPr/>
          <p:nvPr/>
        </p:nvSpPr>
        <p:spPr>
          <a:xfrm>
            <a:off x="2379881" y="5112057"/>
            <a:ext cx="4033677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5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Vậy</a:t>
            </a:r>
            <a:r>
              <a:rPr lang="en-US" sz="25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phương</a:t>
            </a:r>
            <a:r>
              <a:rPr lang="en-US" sz="25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trình</a:t>
            </a:r>
            <a:r>
              <a:rPr lang="en-US" sz="25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vô</a:t>
            </a:r>
            <a:r>
              <a:rPr lang="en-US" sz="25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nghiệm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1476279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  <p:bldP spid="11" grpId="0"/>
      <p:bldP spid="1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1065090"/>
              </p:ext>
            </p:extLst>
          </p:nvPr>
        </p:nvGraphicFramePr>
        <p:xfrm>
          <a:off x="807871" y="128838"/>
          <a:ext cx="2425700" cy="817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3" name="Equation" r:id="rId3" imgW="1168200" imgH="393480" progId="Equation.DSMT4">
                  <p:embed/>
                </p:oleObj>
              </mc:Choice>
              <mc:Fallback>
                <p:oleObj name="Equation" r:id="rId3" imgW="11682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7871" y="128838"/>
                        <a:ext cx="2425700" cy="8175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1116254" y="1276508"/>
            <a:ext cx="986167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Đkxđ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kumimoji="0" lang="en-US" sz="2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5332294"/>
              </p:ext>
            </p:extLst>
          </p:nvPr>
        </p:nvGraphicFramePr>
        <p:xfrm>
          <a:off x="2208213" y="1276350"/>
          <a:ext cx="892175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4" name="Equation" r:id="rId5" imgW="368280" imgH="190440" progId="Equation.DSMT4">
                  <p:embed/>
                </p:oleObj>
              </mc:Choice>
              <mc:Fallback>
                <p:oleObj name="Equation" r:id="rId5" imgW="36828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8213" y="1276350"/>
                        <a:ext cx="892175" cy="4603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807871" y="1871015"/>
            <a:ext cx="8453027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Với</a:t>
            </a:r>
            <a:r>
              <a:rPr kumimoji="0" lang="en-US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đkxđ</a:t>
            </a:r>
            <a:r>
              <a:rPr kumimoji="0" lang="en-US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trên</a:t>
            </a:r>
            <a:r>
              <a:rPr kumimoji="0" lang="en-US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phương</a:t>
            </a:r>
            <a:r>
              <a:rPr kumimoji="0" lang="en-US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</a:t>
            </a:r>
            <a:r>
              <a:rPr kumimoji="0" lang="en-US" sz="2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ì</a:t>
            </a:r>
            <a:r>
              <a:rPr kumimoji="0" lang="en-US" sz="2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</a:t>
            </a:r>
            <a:r>
              <a:rPr kumimoji="0" lang="vi-VN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đã</a:t>
            </a:r>
            <a:r>
              <a:rPr lang="en-US" sz="25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</a:t>
            </a:r>
            <a:r>
              <a:rPr kumimoji="0" lang="en-US" sz="25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tương</a:t>
            </a:r>
            <a:r>
              <a:rPr kumimoji="0" lang="en-US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sz="2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đương</a:t>
            </a:r>
            <a:r>
              <a:rPr kumimoji="0" lang="en-US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với</a:t>
            </a:r>
            <a:endParaRPr kumimoji="0" lang="en-US" sz="2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8806518"/>
              </p:ext>
            </p:extLst>
          </p:nvPr>
        </p:nvGraphicFramePr>
        <p:xfrm>
          <a:off x="1639888" y="2608263"/>
          <a:ext cx="2028825" cy="189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5" name="Equation" r:id="rId7" imgW="977760" imgH="914400" progId="Equation.DSMT4">
                  <p:embed/>
                </p:oleObj>
              </mc:Choice>
              <mc:Fallback>
                <p:oleObj name="Equation" r:id="rId7" imgW="977760" imgH="914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9888" y="2608263"/>
                        <a:ext cx="2028825" cy="18986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13"/>
          <p:cNvSpPr/>
          <p:nvPr/>
        </p:nvSpPr>
        <p:spPr>
          <a:xfrm>
            <a:off x="1818407" y="4767107"/>
            <a:ext cx="4033677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5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Vậy</a:t>
            </a:r>
            <a:r>
              <a:rPr lang="en-US" sz="25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phương</a:t>
            </a:r>
            <a:r>
              <a:rPr lang="en-US" sz="25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trình</a:t>
            </a:r>
            <a:r>
              <a:rPr lang="en-US" sz="25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vô</a:t>
            </a:r>
            <a:r>
              <a:rPr lang="en-US" sz="25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nghiệm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1979906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6828550"/>
              </p:ext>
            </p:extLst>
          </p:nvPr>
        </p:nvGraphicFramePr>
        <p:xfrm>
          <a:off x="615198" y="295944"/>
          <a:ext cx="3005137" cy="869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7" name="Equation" r:id="rId3" imgW="1447560" imgH="419040" progId="Equation.DSMT4">
                  <p:embed/>
                </p:oleObj>
              </mc:Choice>
              <mc:Fallback>
                <p:oleObj name="Equation" r:id="rId3" imgW="144756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198" y="295944"/>
                        <a:ext cx="3005137" cy="8699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1116254" y="1276508"/>
            <a:ext cx="986167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Đkxđ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kumimoji="0" lang="en-US" sz="2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1798683"/>
              </p:ext>
            </p:extLst>
          </p:nvPr>
        </p:nvGraphicFramePr>
        <p:xfrm>
          <a:off x="2208213" y="1276350"/>
          <a:ext cx="892175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8" name="Equation" r:id="rId5" imgW="368280" imgH="190440" progId="Equation.DSMT4">
                  <p:embed/>
                </p:oleObj>
              </mc:Choice>
              <mc:Fallback>
                <p:oleObj name="Equation" r:id="rId5" imgW="36828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8213" y="1276350"/>
                        <a:ext cx="892175" cy="4603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029096" y="1844901"/>
            <a:ext cx="968535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MTC:</a:t>
            </a:r>
            <a:endParaRPr kumimoji="0" lang="en-US" sz="2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3117698"/>
              </p:ext>
            </p:extLst>
          </p:nvPr>
        </p:nvGraphicFramePr>
        <p:xfrm>
          <a:off x="2392363" y="1844675"/>
          <a:ext cx="1455737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9" name="Equation" r:id="rId7" imgW="660240" imgH="266400" progId="Equation.DSMT4">
                  <p:embed/>
                </p:oleObj>
              </mc:Choice>
              <mc:Fallback>
                <p:oleObj name="Equation" r:id="rId7" imgW="660240" imgH="266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92363" y="1844675"/>
                        <a:ext cx="1455737" cy="5873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775787" y="2212532"/>
            <a:ext cx="8453027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Với</a:t>
            </a:r>
            <a:r>
              <a:rPr kumimoji="0" lang="en-US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đkxđ</a:t>
            </a:r>
            <a:r>
              <a:rPr kumimoji="0" lang="en-US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trên</a:t>
            </a:r>
            <a:r>
              <a:rPr kumimoji="0" lang="en-US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phương</a:t>
            </a:r>
            <a:r>
              <a:rPr kumimoji="0" lang="en-US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</a:t>
            </a:r>
            <a:r>
              <a:rPr kumimoji="0" lang="en-US" sz="2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ì</a:t>
            </a:r>
            <a:r>
              <a:rPr kumimoji="0" lang="en-US" sz="2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</a:t>
            </a:r>
            <a:r>
              <a:rPr kumimoji="0" lang="vi-VN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đã</a:t>
            </a:r>
            <a:r>
              <a:rPr lang="en-US" sz="25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</a:t>
            </a:r>
            <a:r>
              <a:rPr kumimoji="0" lang="en-US" sz="25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tương</a:t>
            </a:r>
            <a:r>
              <a:rPr kumimoji="0" lang="en-US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sz="2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đương</a:t>
            </a:r>
            <a:r>
              <a:rPr kumimoji="0" lang="en-US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với</a:t>
            </a:r>
            <a:endParaRPr kumimoji="0" lang="en-US" sz="2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8076348"/>
              </p:ext>
            </p:extLst>
          </p:nvPr>
        </p:nvGraphicFramePr>
        <p:xfrm>
          <a:off x="1631197" y="2706675"/>
          <a:ext cx="3978275" cy="2767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0" name="Equation" r:id="rId9" imgW="1917360" imgH="1333440" progId="Equation.DSMT4">
                  <p:embed/>
                </p:oleObj>
              </mc:Choice>
              <mc:Fallback>
                <p:oleObj name="Equation" r:id="rId9" imgW="1917360" imgH="1333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1197" y="2706675"/>
                        <a:ext cx="3978275" cy="27670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0"/>
          <p:cNvSpPr/>
          <p:nvPr/>
        </p:nvSpPr>
        <p:spPr>
          <a:xfrm>
            <a:off x="2442075" y="5682836"/>
            <a:ext cx="2356518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5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Vậy</a:t>
            </a:r>
            <a:endParaRPr lang="en-US" sz="2500" dirty="0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6345742"/>
              </p:ext>
            </p:extLst>
          </p:nvPr>
        </p:nvGraphicFramePr>
        <p:xfrm>
          <a:off x="3620334" y="5473688"/>
          <a:ext cx="1317625" cy="895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1" name="Equation" r:id="rId11" imgW="634680" imgH="431640" progId="Equation.DSMT4">
                  <p:embed/>
                </p:oleObj>
              </mc:Choice>
              <mc:Fallback>
                <p:oleObj name="Equation" r:id="rId11" imgW="63468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20334" y="5473688"/>
                        <a:ext cx="1317625" cy="8953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56441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10472448" cy="1320800"/>
          </a:xfrm>
        </p:spPr>
        <p:txBody>
          <a:bodyPr>
            <a:normAutofit/>
          </a:bodyPr>
          <a:lstStyle/>
          <a:p>
            <a:r>
              <a:rPr lang="vi-VN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I/ Tìm điều kiện xác định (đkxđ) của </a:t>
            </a:r>
            <a:r>
              <a:rPr lang="vi-VN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hương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785955" y="2039719"/>
            <a:ext cx="10363826" cy="3424107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D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ID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ID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br>
              <a:rPr lang="en-ID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ước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vi-V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Cho các mẫu có chứa biến </a:t>
            </a:r>
            <a:r>
              <a:rPr lang="vi-V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khác 0</a:t>
            </a: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vi-VN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ước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vi-V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Giải các điều kiện này</a:t>
            </a: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3673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7866" y="309640"/>
            <a:ext cx="10364451" cy="680960"/>
          </a:xfrm>
        </p:spPr>
        <p:txBody>
          <a:bodyPr>
            <a:normAutofit fontScale="90000"/>
          </a:bodyPr>
          <a:lstStyle/>
          <a:p>
            <a:r>
              <a:rPr lang="vi-VN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VD: Tìm đkxđ của pt</a:t>
            </a:r>
            <a:r>
              <a:rPr lang="vi-VN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6415764"/>
              </p:ext>
            </p:extLst>
          </p:nvPr>
        </p:nvGraphicFramePr>
        <p:xfrm>
          <a:off x="1399052" y="1429680"/>
          <a:ext cx="3412997" cy="9152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0" name="Equation" r:id="rId3" imgW="1701800" imgH="457200" progId="Equation.DSMT4">
                  <p:embed/>
                </p:oleObj>
              </mc:Choice>
              <mc:Fallback>
                <p:oleObj name="Equation" r:id="rId3" imgW="170180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9052" y="1429680"/>
                        <a:ext cx="3412997" cy="91521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2514341"/>
              </p:ext>
            </p:extLst>
          </p:nvPr>
        </p:nvGraphicFramePr>
        <p:xfrm>
          <a:off x="1766750" y="3394681"/>
          <a:ext cx="1565042" cy="4671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1" name="Equation" r:id="rId5" imgW="647700" imgH="190500" progId="Equation.DSMT4">
                  <p:embed/>
                </p:oleObj>
              </mc:Choice>
              <mc:Fallback>
                <p:oleObj name="Equation" r:id="rId5" imgW="647700" imgH="1905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6750" y="3394681"/>
                        <a:ext cx="1565042" cy="46717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1636170"/>
              </p:ext>
            </p:extLst>
          </p:nvPr>
        </p:nvGraphicFramePr>
        <p:xfrm>
          <a:off x="4192274" y="3499123"/>
          <a:ext cx="1160429" cy="3570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2" name="Equation" r:id="rId7" imgW="622030" imgH="190417" progId="Equation.DSMT4">
                  <p:embed/>
                </p:oleObj>
              </mc:Choice>
              <mc:Fallback>
                <p:oleObj name="Equation" r:id="rId7" imgW="622030" imgH="190417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2274" y="3499123"/>
                        <a:ext cx="1160429" cy="35705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4253495"/>
              </p:ext>
            </p:extLst>
          </p:nvPr>
        </p:nvGraphicFramePr>
        <p:xfrm>
          <a:off x="1363282" y="3951562"/>
          <a:ext cx="1550641" cy="408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3" name="Equation" r:id="rId9" imgW="723586" imgH="190417" progId="Equation.DSMT4">
                  <p:embed/>
                </p:oleObj>
              </mc:Choice>
              <mc:Fallback>
                <p:oleObj name="Equation" r:id="rId9" imgW="723586" imgH="190417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63282" y="3951562"/>
                        <a:ext cx="1550641" cy="4080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867846"/>
              </p:ext>
            </p:extLst>
          </p:nvPr>
        </p:nvGraphicFramePr>
        <p:xfrm>
          <a:off x="4192275" y="3951562"/>
          <a:ext cx="856244" cy="43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4" name="Equation" r:id="rId11" imgW="368300" imgH="190500" progId="Equation.DSMT4">
                  <p:embed/>
                </p:oleObj>
              </mc:Choice>
              <mc:Fallback>
                <p:oleObj name="Equation" r:id="rId11" imgW="368300" imgH="1905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2275" y="3951562"/>
                        <a:ext cx="856244" cy="4391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1687132" y="2285999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1847605" y="2622754"/>
            <a:ext cx="1066318" cy="477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Đkxđ</a:t>
            </a:r>
            <a:r>
              <a:rPr kumimoji="0" lang="en-US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endParaRPr kumimoji="0" lang="en-US" sz="2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3362191" y="3440283"/>
            <a:ext cx="705976" cy="477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</a:t>
            </a:r>
            <a:r>
              <a:rPr kumimoji="0" lang="en-US" sz="2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à</a:t>
            </a:r>
            <a:r>
              <a:rPr kumimoji="0" lang="en-US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n-US" sz="2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1687132" y="4038599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3331791" y="3916131"/>
            <a:ext cx="705976" cy="477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</a:t>
            </a:r>
            <a:r>
              <a:rPr kumimoji="0" lang="en-US" sz="2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à</a:t>
            </a:r>
            <a:r>
              <a:rPr kumimoji="0" lang="en-US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n-US" sz="2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1102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  <p:bldP spid="11" grpId="0"/>
      <p:bldP spid="12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295400" y="695459"/>
            <a:ext cx="18242277" cy="895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/>
          </p:nvPr>
        </p:nvGraphicFramePr>
        <p:xfrm>
          <a:off x="1732722" y="928283"/>
          <a:ext cx="3186779" cy="9932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6" name="Equation" r:id="rId3" imgW="1473200" imgH="457200" progId="Equation.DSMT4">
                  <p:embed/>
                </p:oleObj>
              </mc:Choice>
              <mc:Fallback>
                <p:oleObj name="Equation" r:id="rId3" imgW="147320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2722" y="928283"/>
                        <a:ext cx="3186779" cy="99328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/>
          </p:nvPr>
        </p:nvGraphicFramePr>
        <p:xfrm>
          <a:off x="1839567" y="2982870"/>
          <a:ext cx="1133064" cy="377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7" name="Equation" r:id="rId5" imgW="685800" imgH="228600" progId="Equation.DSMT4">
                  <p:embed/>
                </p:oleObj>
              </mc:Choice>
              <mc:Fallback>
                <p:oleObj name="Equation" r:id="rId5" imgW="6858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9567" y="2982870"/>
                        <a:ext cx="1133064" cy="3776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/>
          </p:nvPr>
        </p:nvGraphicFramePr>
        <p:xfrm>
          <a:off x="1839567" y="3409472"/>
          <a:ext cx="3272792" cy="8645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8" name="Equation" r:id="rId7" imgW="2019300" imgH="533400" progId="Equation.DSMT4">
                  <p:embed/>
                </p:oleObj>
              </mc:Choice>
              <mc:Fallback>
                <p:oleObj name="Equation" r:id="rId7" imgW="2019300" imgH="533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9567" y="3409472"/>
                        <a:ext cx="3272792" cy="86451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1854553"/>
              </p:ext>
            </p:extLst>
          </p:nvPr>
        </p:nvGraphicFramePr>
        <p:xfrm>
          <a:off x="2972632" y="4493141"/>
          <a:ext cx="1024181" cy="465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9" name="Equation" r:id="rId9" imgW="419100" imgH="190500" progId="Equation.DSMT4">
                  <p:embed/>
                </p:oleObj>
              </mc:Choice>
              <mc:Fallback>
                <p:oleObj name="Equation" r:id="rId9" imgW="419100" imgH="1905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2632" y="4493141"/>
                        <a:ext cx="1024181" cy="4655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1518330" y="2528180"/>
            <a:ext cx="1061573" cy="477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 </a:t>
            </a:r>
            <a:r>
              <a:rPr kumimoji="0" lang="fr-FR" sz="2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kumimoji="0" lang="fr-FR" sz="2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ó</a:t>
            </a:r>
            <a:r>
              <a:rPr kumimoji="0" lang="fr-FR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endParaRPr kumimoji="0" lang="fr-FR" sz="2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3076989" y="2957520"/>
            <a:ext cx="1505540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fr-FR" sz="2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với</a:t>
            </a:r>
            <a:r>
              <a:rPr kumimoji="0" lang="fr-FR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fr-FR" sz="2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mọi</a:t>
            </a:r>
            <a:r>
              <a:rPr kumimoji="0" lang="fr-FR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x</a:t>
            </a:r>
            <a:endParaRPr kumimoji="0" lang="en-US" sz="2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1244248" y="4493141"/>
            <a:ext cx="1609736" cy="477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Vậy</a:t>
            </a:r>
            <a:r>
              <a:rPr kumimoji="0" lang="fr-FR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fr-FR" sz="2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đkxđ</a:t>
            </a:r>
            <a:r>
              <a:rPr kumimoji="0" lang="fr-FR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endParaRPr kumimoji="0" lang="fr-FR" sz="2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2030067" y="596844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380381" y="3580767"/>
            <a:ext cx="1749287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fr-FR" sz="2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với</a:t>
            </a:r>
            <a:r>
              <a:rPr kumimoji="0" lang="fr-FR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fr-FR" sz="2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mọi</a:t>
            </a:r>
            <a:r>
              <a:rPr kumimoji="0" lang="fr-FR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x</a:t>
            </a:r>
            <a:endParaRPr kumimoji="0" lang="en-US" sz="2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125407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fr-F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đkxđ</a:t>
            </a:r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pt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/>
          </p:nvPr>
        </p:nvGraphicFramePr>
        <p:xfrm>
          <a:off x="1102036" y="2478837"/>
          <a:ext cx="4022793" cy="25434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4" name="Equation" r:id="rId3" imgW="1473120" imgH="927000" progId="Equation.DSMT4">
                  <p:embed/>
                </p:oleObj>
              </mc:Choice>
              <mc:Fallback>
                <p:oleObj name="Equation" r:id="rId3" imgW="1473120" imgH="927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2036" y="2478837"/>
                        <a:ext cx="4022793" cy="254344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/>
          </p:nvPr>
        </p:nvGraphicFramePr>
        <p:xfrm>
          <a:off x="5799786" y="2426930"/>
          <a:ext cx="5502142" cy="2595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5" name="Equation" r:id="rId5" imgW="2019300" imgH="952500" progId="Equation.DSMT4">
                  <p:embed/>
                </p:oleObj>
              </mc:Choice>
              <mc:Fallback>
                <p:oleObj name="Equation" r:id="rId5" imgW="2019300" imgH="9525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9786" y="2426930"/>
                        <a:ext cx="5502142" cy="25953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01244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292942"/>
          </a:xfrm>
        </p:spPr>
        <p:txBody>
          <a:bodyPr>
            <a:normAutofit/>
          </a:bodyPr>
          <a:lstStyle/>
          <a:p>
            <a:r>
              <a:rPr lang="en-US" sz="4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sz="4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1232896"/>
              </p:ext>
            </p:extLst>
          </p:nvPr>
        </p:nvGraphicFramePr>
        <p:xfrm>
          <a:off x="1363663" y="1185765"/>
          <a:ext cx="3190875" cy="1254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6" name="Equation" r:id="rId3" imgW="1168200" imgH="457200" progId="Equation.DSMT4">
                  <p:embed/>
                </p:oleObj>
              </mc:Choice>
              <mc:Fallback>
                <p:oleObj name="Equation" r:id="rId3" imgW="116820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63663" y="1185765"/>
                        <a:ext cx="3190875" cy="12541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1297523" y="2764596"/>
            <a:ext cx="986167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Đkxđ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kumimoji="0" lang="en-US" sz="2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2830164"/>
              </p:ext>
            </p:extLst>
          </p:nvPr>
        </p:nvGraphicFramePr>
        <p:xfrm>
          <a:off x="2409548" y="2712986"/>
          <a:ext cx="2910700" cy="4619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7" name="Equation" r:id="rId5" imgW="1206360" imgH="190440" progId="Equation.DSMT4">
                  <p:embed/>
                </p:oleObj>
              </mc:Choice>
              <mc:Fallback>
                <p:oleObj name="Equation" r:id="rId5" imgW="120636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09548" y="2712986"/>
                        <a:ext cx="2910700" cy="46190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4075083"/>
              </p:ext>
            </p:extLst>
          </p:nvPr>
        </p:nvGraphicFramePr>
        <p:xfrm>
          <a:off x="1208088" y="3173413"/>
          <a:ext cx="4022725" cy="1254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8" name="Equation" r:id="rId7" imgW="1473120" imgH="457200" progId="Equation.DSMT4">
                  <p:embed/>
                </p:oleObj>
              </mc:Choice>
              <mc:Fallback>
                <p:oleObj name="Equation" r:id="rId7" imgW="147312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8088" y="3173413"/>
                        <a:ext cx="4022725" cy="12541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1297522" y="4640460"/>
            <a:ext cx="986167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Đkxđ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kumimoji="0" lang="en-US" sz="2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1572144"/>
              </p:ext>
            </p:extLst>
          </p:nvPr>
        </p:nvGraphicFramePr>
        <p:xfrm>
          <a:off x="2859088" y="4721225"/>
          <a:ext cx="961356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9" name="Equation" r:id="rId9" imgW="495000" imgH="190440" progId="Equation.DSMT4">
                  <p:embed/>
                </p:oleObj>
              </mc:Choice>
              <mc:Fallback>
                <p:oleObj name="Equation" r:id="rId9" imgW="49500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9088" y="4721225"/>
                        <a:ext cx="961356" cy="3714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3905417" y="4661813"/>
            <a:ext cx="487634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endParaRPr kumimoji="0" lang="en-US" sz="2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401465"/>
              </p:ext>
            </p:extLst>
          </p:nvPr>
        </p:nvGraphicFramePr>
        <p:xfrm>
          <a:off x="4554538" y="4661813"/>
          <a:ext cx="797800" cy="375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10" name="Equation" r:id="rId11" imgW="406080" imgH="190440" progId="Equation.DSMT4">
                  <p:embed/>
                </p:oleObj>
              </mc:Choice>
              <mc:Fallback>
                <p:oleObj name="Equation" r:id="rId11" imgW="40608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4538" y="4661813"/>
                        <a:ext cx="797800" cy="3753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67866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8235218"/>
              </p:ext>
            </p:extLst>
          </p:nvPr>
        </p:nvGraphicFramePr>
        <p:xfrm>
          <a:off x="965971" y="386816"/>
          <a:ext cx="2768600" cy="1246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2" name="Equation" r:id="rId3" imgW="1015920" imgH="457200" progId="Equation.DSMT4">
                  <p:embed/>
                </p:oleObj>
              </mc:Choice>
              <mc:Fallback>
                <p:oleObj name="Equation" r:id="rId3" imgW="101592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5971" y="386816"/>
                        <a:ext cx="2768600" cy="12461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1101873" y="2241241"/>
            <a:ext cx="986167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Đkxđ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kumimoji="0" lang="en-US" sz="2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101873" y="1633004"/>
            <a:ext cx="973408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kumimoji="0" lang="en-US" sz="2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1064676"/>
              </p:ext>
            </p:extLst>
          </p:nvPr>
        </p:nvGraphicFramePr>
        <p:xfrm>
          <a:off x="2156170" y="1440003"/>
          <a:ext cx="1938337" cy="623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3" name="Equation" r:id="rId5" imgW="711000" imgH="228600" progId="Equation.DSMT4">
                  <p:embed/>
                </p:oleObj>
              </mc:Choice>
              <mc:Fallback>
                <p:oleObj name="Equation" r:id="rId5" imgW="7110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6170" y="1440003"/>
                        <a:ext cx="1938337" cy="6238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314919" y="1505329"/>
            <a:ext cx="1505540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fr-FR" sz="2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với</a:t>
            </a:r>
            <a:r>
              <a:rPr kumimoji="0" lang="fr-FR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fr-FR" sz="2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mọi</a:t>
            </a:r>
            <a:r>
              <a:rPr kumimoji="0" lang="fr-FR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x</a:t>
            </a:r>
            <a:endParaRPr kumimoji="0" lang="en-US" sz="2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2069612"/>
              </p:ext>
            </p:extLst>
          </p:nvPr>
        </p:nvGraphicFramePr>
        <p:xfrm>
          <a:off x="2295693" y="2268615"/>
          <a:ext cx="1024181" cy="465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4" name="Equation" r:id="rId7" imgW="419100" imgH="190500" progId="Equation.DSMT4">
                  <p:embed/>
                </p:oleObj>
              </mc:Choice>
              <mc:Fallback>
                <p:oleObj name="Equation" r:id="rId7" imgW="419100" imgH="1905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95693" y="2268615"/>
                        <a:ext cx="1024181" cy="4655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4215234"/>
              </p:ext>
            </p:extLst>
          </p:nvPr>
        </p:nvGraphicFramePr>
        <p:xfrm>
          <a:off x="894107" y="2699502"/>
          <a:ext cx="6400800" cy="2801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5" name="Equation" r:id="rId9" imgW="2349360" imgH="1028520" progId="Equation.DSMT4">
                  <p:embed/>
                </p:oleObj>
              </mc:Choice>
              <mc:Fallback>
                <p:oleObj name="Equation" r:id="rId9" imgW="2349360" imgH="10285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4107" y="2699502"/>
                        <a:ext cx="6400800" cy="28019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1068894" y="5528814"/>
            <a:ext cx="986167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Đkxđ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kumimoji="0" lang="en-US" sz="2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6818415"/>
              </p:ext>
            </p:extLst>
          </p:nvPr>
        </p:nvGraphicFramePr>
        <p:xfrm>
          <a:off x="2052188" y="5501440"/>
          <a:ext cx="1073150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6" name="Equation" r:id="rId11" imgW="393480" imgH="190440" progId="Equation.DSMT4">
                  <p:embed/>
                </p:oleObj>
              </mc:Choice>
              <mc:Fallback>
                <p:oleObj name="Equation" r:id="rId11" imgW="39348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2188" y="5501440"/>
                        <a:ext cx="1073150" cy="5175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7"/>
          <p:cNvSpPr>
            <a:spLocks noChangeArrowheads="1"/>
          </p:cNvSpPr>
          <p:nvPr/>
        </p:nvSpPr>
        <p:spPr bwMode="auto">
          <a:xfrm>
            <a:off x="3254522" y="5501440"/>
            <a:ext cx="487634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endParaRPr kumimoji="0" lang="en-US" sz="2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2741108"/>
              </p:ext>
            </p:extLst>
          </p:nvPr>
        </p:nvGraphicFramePr>
        <p:xfrm>
          <a:off x="3770313" y="5529263"/>
          <a:ext cx="1350962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7" name="Equation" r:id="rId13" imgW="495000" imgH="190440" progId="Equation.DSMT4">
                  <p:embed/>
                </p:oleObj>
              </mc:Choice>
              <mc:Fallback>
                <p:oleObj name="Equation" r:id="rId13" imgW="49500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0313" y="5529263"/>
                        <a:ext cx="1350962" cy="5175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41279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0" grpId="0"/>
      <p:bldP spid="13" grpId="0"/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1007" y="376825"/>
            <a:ext cx="9601196" cy="1303867"/>
          </a:xfrm>
        </p:spPr>
        <p:txBody>
          <a:bodyPr>
            <a:normAutofit/>
          </a:bodyPr>
          <a:lstStyle/>
          <a:p>
            <a:r>
              <a:rPr lang="en-ID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 </a:t>
            </a:r>
            <a:r>
              <a:rPr lang="en-ID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ID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ID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ID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chứa</a:t>
            </a:r>
            <a:r>
              <a:rPr lang="en-ID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ẩn</a:t>
            </a:r>
            <a:r>
              <a:rPr lang="en-ID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ID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ID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1064827" y="1426498"/>
            <a:ext cx="9601196" cy="466458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chứa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ẩn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1: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2: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kiện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3: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chung</a:t>
            </a: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4: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vế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khử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5: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vừa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6: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8723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3482" y="476592"/>
            <a:ext cx="9601196" cy="1001214"/>
          </a:xfrm>
        </p:spPr>
        <p:txBody>
          <a:bodyPr>
            <a:normAutofit/>
          </a:bodyPr>
          <a:lstStyle/>
          <a:p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1673447"/>
              </p:ext>
            </p:extLst>
          </p:nvPr>
        </p:nvGraphicFramePr>
        <p:xfrm>
          <a:off x="2351340" y="1475188"/>
          <a:ext cx="2548202" cy="8264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6" name="Equation" r:id="rId3" imgW="1409700" imgH="457200" progId="Equation.DSMT4">
                  <p:embed/>
                </p:oleObj>
              </mc:Choice>
              <mc:Fallback>
                <p:oleObj name="Equation" r:id="rId3" imgW="140970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1340" y="1475188"/>
                        <a:ext cx="2548202" cy="82644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1229049"/>
              </p:ext>
            </p:extLst>
          </p:nvPr>
        </p:nvGraphicFramePr>
        <p:xfrm>
          <a:off x="1954787" y="2335227"/>
          <a:ext cx="3391865" cy="8780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7" name="Equation" r:id="rId5" imgW="1879600" imgH="482600" progId="Equation.DSMT4">
                  <p:embed/>
                </p:oleObj>
              </mc:Choice>
              <mc:Fallback>
                <p:oleObj name="Equation" r:id="rId5" imgW="1879600" imgH="482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54787" y="2335227"/>
                        <a:ext cx="3391865" cy="87809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674253" y="2176529"/>
            <a:ext cx="22038507" cy="826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674253" y="3090929"/>
            <a:ext cx="22038507" cy="826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2574367" y="4033904"/>
            <a:ext cx="15383774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7227458"/>
              </p:ext>
            </p:extLst>
          </p:nvPr>
        </p:nvGraphicFramePr>
        <p:xfrm>
          <a:off x="4862770" y="3495143"/>
          <a:ext cx="854856" cy="4070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8" name="Equation" r:id="rId7" imgW="393529" imgH="190417" progId="Equation.DSMT4">
                  <p:embed/>
                </p:oleObj>
              </mc:Choice>
              <mc:Fallback>
                <p:oleObj name="Equation" r:id="rId7" imgW="393529" imgH="190417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2770" y="3495143"/>
                        <a:ext cx="854856" cy="40707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12028"/>
              </p:ext>
            </p:extLst>
          </p:nvPr>
        </p:nvGraphicFramePr>
        <p:xfrm>
          <a:off x="2816293" y="3495142"/>
          <a:ext cx="1058394" cy="407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9" name="Equation" r:id="rId9" imgW="495085" imgH="190417" progId="Equation.DSMT4">
                  <p:embed/>
                </p:oleObj>
              </mc:Choice>
              <mc:Fallback>
                <p:oleObj name="Equation" r:id="rId9" imgW="495085" imgH="190417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6293" y="3495142"/>
                        <a:ext cx="1058394" cy="4070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8018845"/>
              </p:ext>
            </p:extLst>
          </p:nvPr>
        </p:nvGraphicFramePr>
        <p:xfrm>
          <a:off x="2816293" y="4133324"/>
          <a:ext cx="1261931" cy="4884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0" name="Equation" r:id="rId11" imgW="596900" imgH="228600" progId="Equation.DSMT4">
                  <p:embed/>
                </p:oleObj>
              </mc:Choice>
              <mc:Fallback>
                <p:oleObj name="Equation" r:id="rId11" imgW="5969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6293" y="4133324"/>
                        <a:ext cx="1261931" cy="48848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1729613" y="3463169"/>
            <a:ext cx="26052769" cy="477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Đkxđ</a:t>
            </a:r>
            <a:r>
              <a:rPr kumimoji="0" lang="en-US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endParaRPr kumimoji="0" lang="en-US" sz="2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4078224" y="3487593"/>
            <a:ext cx="26052769" cy="477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</a:t>
            </a:r>
            <a:r>
              <a:rPr kumimoji="0" lang="en-US" sz="2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à</a:t>
            </a:r>
            <a:r>
              <a:rPr kumimoji="0" lang="en-US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n-US" sz="2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11"/>
          <p:cNvSpPr>
            <a:spLocks noChangeArrowheads="1"/>
          </p:cNvSpPr>
          <p:nvPr/>
        </p:nvSpPr>
        <p:spPr bwMode="auto">
          <a:xfrm>
            <a:off x="1674253" y="4128453"/>
            <a:ext cx="26052769" cy="477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MTC: </a:t>
            </a:r>
            <a:endParaRPr kumimoji="0" lang="en-US" sz="2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8251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/>
      <p:bldP spid="13" grpId="0"/>
      <p:bldP spid="14" grpId="0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113</TotalTime>
  <Words>334</Words>
  <Application>Microsoft Office PowerPoint</Application>
  <PresentationFormat>Widescreen</PresentationFormat>
  <Paragraphs>68</Paragraphs>
  <Slides>17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Calibri</vt:lpstr>
      <vt:lpstr>Times New Roman</vt:lpstr>
      <vt:lpstr>Trebuchet MS</vt:lpstr>
      <vt:lpstr>Wingdings 3</vt:lpstr>
      <vt:lpstr>Facet</vt:lpstr>
      <vt:lpstr>Equation</vt:lpstr>
      <vt:lpstr>CHƯƠNG III. PHƯƠNG TRÌNH BẬC NHẤT MỘT ẨN</vt:lpstr>
      <vt:lpstr>I/ Tìm điều kiện xác định (đkxđ) của phương trình</vt:lpstr>
      <vt:lpstr>VD: Tìm đkxđ của pt:</vt:lpstr>
      <vt:lpstr>PowerPoint Presentation</vt:lpstr>
      <vt:lpstr>Bài tập: Tìm đkxđ của pt</vt:lpstr>
      <vt:lpstr>Giải</vt:lpstr>
      <vt:lpstr>PowerPoint Presentation</vt:lpstr>
      <vt:lpstr>II. Giải phương trình chứa ẩn ở mẫu:</vt:lpstr>
      <vt:lpstr>Ví dụ: giải phương trình sau: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CHƯƠNG III. PHƯƠNG TRÌNH BẬC NHẤT MỘT ẨN</dc:title>
  <dc:creator>Dell</dc:creator>
  <cp:lastModifiedBy>Dell</cp:lastModifiedBy>
  <cp:revision>18</cp:revision>
  <dcterms:created xsi:type="dcterms:W3CDTF">2021-02-15T06:07:17Z</dcterms:created>
  <dcterms:modified xsi:type="dcterms:W3CDTF">2021-02-16T11:46:09Z</dcterms:modified>
</cp:coreProperties>
</file>