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7" r:id="rId2"/>
    <p:sldId id="256" r:id="rId3"/>
    <p:sldId id="367" r:id="rId4"/>
    <p:sldId id="576" r:id="rId5"/>
    <p:sldId id="577" r:id="rId6"/>
    <p:sldId id="462" r:id="rId7"/>
    <p:sldId id="337" r:id="rId8"/>
    <p:sldId id="579" r:id="rId9"/>
    <p:sldId id="431" r:id="rId10"/>
    <p:sldId id="653" r:id="rId11"/>
    <p:sldId id="578" r:id="rId12"/>
    <p:sldId id="651" r:id="rId13"/>
    <p:sldId id="602" r:id="rId14"/>
    <p:sldId id="652" r:id="rId15"/>
    <p:sldId id="603" r:id="rId16"/>
    <p:sldId id="619" r:id="rId17"/>
    <p:sldId id="620" r:id="rId18"/>
    <p:sldId id="601" r:id="rId19"/>
    <p:sldId id="610" r:id="rId20"/>
    <p:sldId id="318" r:id="rId21"/>
    <p:sldId id="631" r:id="rId22"/>
    <p:sldId id="613" r:id="rId23"/>
    <p:sldId id="630" r:id="rId24"/>
    <p:sldId id="612" r:id="rId25"/>
    <p:sldId id="566" r:id="rId26"/>
    <p:sldId id="639" r:id="rId27"/>
    <p:sldId id="316" r:id="rId28"/>
    <p:sldId id="321" r:id="rId29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082"/>
    <a:srgbClr val="DCB7D7"/>
    <a:srgbClr val="E4AEE0"/>
    <a:srgbClr val="3CDCF4"/>
    <a:srgbClr val="BFC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26-Apr-20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26-Apr-20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26-Apr-20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26-Apr-20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26-Apr-20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26-Apr-20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26-Apr-20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26-Apr-20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26-Apr-20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26-Apr-20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26-Apr-20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26-Apr-20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Th&#237;%20nghi&#7879;m%20v&#249;ng%20nh&#236;n%20th&#7845;y%20c&#7911;a%20g&#432;&#417;ng%20c&#7847;u%20l&#7891;i.mp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hyperlink" Target="buoc%204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buoc%203.mp4" TargetMode="External"/><Relationship Id="rId5" Type="http://schemas.openxmlformats.org/officeDocument/2006/relationships/hyperlink" Target="buoc%202.mp4" TargetMode="External"/><Relationship Id="rId4" Type="http://schemas.openxmlformats.org/officeDocument/2006/relationships/hyperlink" Target="buoc%201.mp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B&#225;o%20&#273;&#7897;ng%20&#273;&#7887;%20t&#236;nh%20tr&#7841;ng%20b&#259;ng%20tan%20ch&#7843;y%20&#7903;%20Nam%20C&#7921;c.mp4" TargetMode="Externa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nhan%20biet%20nong%20chay%20dong%20dac.mp4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Th&#237;%20nghi&#7879;m%20v&#249;ng%20nh&#236;n%20th&#7845;y%20c&#7911;a%20g&#432;&#417;ng%20c&#7847;u%20l&#7891;i.mp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69735" y="123755"/>
            <a:ext cx="538070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THCS Ba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Đình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Môn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lý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6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9525" y="1200150"/>
            <a:ext cx="9632315" cy="3926840"/>
          </a:xfrm>
          <a:prstGeom prst="rect">
            <a:avLst/>
          </a:prstGeom>
          <a:noFill/>
        </p:spPr>
        <p:txBody>
          <a:bodyPr wrap="square">
            <a:prstTxWarp prst="textCanUp">
              <a:avLst>
                <a:gd name="adj" fmla="val 66667"/>
              </a:avLst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CHÀO MỪNG QUÍ THẦY CÔ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CÙNG CÁC EM HỌC SINH.</a:t>
            </a: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6670675" y="5791835"/>
            <a:ext cx="54800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GV: </a:t>
            </a:r>
            <a:r>
              <a:rPr lang="en-US" sz="3200" b="1" dirty="0" err="1">
                <a:latin typeface="Times New Roman" panose="02020603050405020304" charset="0"/>
                <a:cs typeface="Courier New" panose="02070309020205020404" pitchFamily="49" charset="0"/>
              </a:rPr>
              <a:t>Nguyễn</a:t>
            </a:r>
            <a:r>
              <a:rPr lang="en-US" sz="3200" b="1" dirty="0">
                <a:latin typeface="Times New Roman" panose="02020603050405020304" charset="0"/>
                <a:cs typeface="Courier New" panose="02070309020205020404" pitchFamily="49" charset="0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Courier New" panose="02070309020205020404" pitchFamily="49" charset="0"/>
              </a:rPr>
              <a:t>Thị</a:t>
            </a:r>
            <a:r>
              <a:rPr lang="en-US" sz="3200" b="1" dirty="0">
                <a:latin typeface="Times New Roman" panose="02020603050405020304" charset="0"/>
                <a:cs typeface="Courier New" panose="02070309020205020404" pitchFamily="49" charset="0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Courier New" panose="02070309020205020404" pitchFamily="49" charset="0"/>
              </a:rPr>
              <a:t>Ngọc</a:t>
            </a:r>
            <a:r>
              <a:rPr lang="en-US" sz="3200" b="1" dirty="0">
                <a:latin typeface="Times New Roman" panose="02020603050405020304" charset="0"/>
                <a:cs typeface="Courier New" panose="02070309020205020404" pitchFamily="49" charset="0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Courier New" panose="02070309020205020404" pitchFamily="49" charset="0"/>
              </a:rPr>
              <a:t>Huyền</a:t>
            </a:r>
            <a:endParaRPr lang="en-US" sz="3200" b="1" dirty="0">
              <a:latin typeface="Times New Roman" panose="02020603050405020304" charset="0"/>
              <a:cs typeface="Courier New" panose="02070309020205020404" pitchFamily="49" charset="0"/>
            </a:endParaRPr>
          </a:p>
          <a:p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4198"/>
          <p:cNvGrpSpPr/>
          <p:nvPr/>
        </p:nvGrpSpPr>
        <p:grpSpPr>
          <a:xfrm>
            <a:off x="7771130" y="3068638"/>
            <a:ext cx="609600" cy="304800"/>
            <a:chOff x="3696" y="2688"/>
            <a:chExt cx="384" cy="192"/>
          </a:xfrm>
        </p:grpSpPr>
        <p:sp>
          <p:nvSpPr>
            <p:cNvPr id="2050" name="Flowchart: Connector 4199"/>
            <p:cNvSpPr/>
            <p:nvPr/>
          </p:nvSpPr>
          <p:spPr>
            <a:xfrm>
              <a:off x="3744" y="2736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051" name="Flowchart: Connector 4200"/>
            <p:cNvSpPr/>
            <p:nvPr/>
          </p:nvSpPr>
          <p:spPr>
            <a:xfrm>
              <a:off x="3984" y="2736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052" name="Flowchart: Connector 4201"/>
            <p:cNvSpPr/>
            <p:nvPr/>
          </p:nvSpPr>
          <p:spPr>
            <a:xfrm>
              <a:off x="3840" y="2832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053" name="Flowchart: Connector 4202"/>
            <p:cNvSpPr/>
            <p:nvPr/>
          </p:nvSpPr>
          <p:spPr>
            <a:xfrm>
              <a:off x="3696" y="2832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054" name="Flowchart: Connector 4203"/>
            <p:cNvSpPr/>
            <p:nvPr/>
          </p:nvSpPr>
          <p:spPr>
            <a:xfrm>
              <a:off x="3936" y="2688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055" name="Flowchart: Connector 4204"/>
            <p:cNvSpPr/>
            <p:nvPr/>
          </p:nvSpPr>
          <p:spPr>
            <a:xfrm>
              <a:off x="3888" y="2736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056" name="Flowchart: Connector 4205"/>
            <p:cNvSpPr/>
            <p:nvPr/>
          </p:nvSpPr>
          <p:spPr>
            <a:xfrm>
              <a:off x="3984" y="2832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057" name="Rectangle 4220"/>
          <p:cNvSpPr/>
          <p:nvPr/>
        </p:nvSpPr>
        <p:spPr>
          <a:xfrm>
            <a:off x="998538" y="6556375"/>
            <a:ext cx="160337" cy="103188"/>
          </a:xfrm>
          <a:prstGeom prst="rect">
            <a:avLst/>
          </a:prstGeom>
          <a:gradFill rotWithShape="0">
            <a:gsLst>
              <a:gs pos="0">
                <a:srgbClr val="969696"/>
              </a:gs>
              <a:gs pos="100000">
                <a:srgbClr val="454545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058" name="Rectangle 4221"/>
          <p:cNvSpPr/>
          <p:nvPr/>
        </p:nvSpPr>
        <p:spPr>
          <a:xfrm>
            <a:off x="2553335" y="6579870"/>
            <a:ext cx="144463" cy="93663"/>
          </a:xfrm>
          <a:prstGeom prst="rect">
            <a:avLst/>
          </a:prstGeom>
          <a:gradFill rotWithShape="0">
            <a:gsLst>
              <a:gs pos="0">
                <a:srgbClr val="969696"/>
              </a:gs>
              <a:gs pos="100000">
                <a:srgbClr val="454545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059" name="Cube 4282"/>
          <p:cNvSpPr/>
          <p:nvPr/>
        </p:nvSpPr>
        <p:spPr>
          <a:xfrm>
            <a:off x="934403" y="6292533"/>
            <a:ext cx="2376487" cy="28733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060" name="Group 4283"/>
          <p:cNvGrpSpPr/>
          <p:nvPr/>
        </p:nvGrpSpPr>
        <p:grpSpPr>
          <a:xfrm>
            <a:off x="998538" y="1303338"/>
            <a:ext cx="180975" cy="4964112"/>
            <a:chOff x="4677" y="1440"/>
            <a:chExt cx="210" cy="1984"/>
          </a:xfrm>
        </p:grpSpPr>
        <p:sp>
          <p:nvSpPr>
            <p:cNvPr id="2061" name="Rectangle 4284"/>
            <p:cNvSpPr/>
            <p:nvPr/>
          </p:nvSpPr>
          <p:spPr>
            <a:xfrm>
              <a:off x="4725" y="1440"/>
              <a:ext cx="102" cy="1944"/>
            </a:xfrm>
            <a:prstGeom prst="rect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062" name="Rectangle 4285"/>
            <p:cNvSpPr/>
            <p:nvPr/>
          </p:nvSpPr>
          <p:spPr>
            <a:xfrm>
              <a:off x="4677" y="3311"/>
              <a:ext cx="210" cy="113"/>
            </a:xfrm>
            <a:prstGeom prst="rect">
              <a:avLst/>
            </a:prstGeom>
            <a:solidFill>
              <a:srgbClr val="333333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063" name="Group 4286"/>
          <p:cNvGrpSpPr/>
          <p:nvPr/>
        </p:nvGrpSpPr>
        <p:grpSpPr>
          <a:xfrm>
            <a:off x="1040130" y="4976813"/>
            <a:ext cx="1944688" cy="358775"/>
            <a:chOff x="839" y="3249"/>
            <a:chExt cx="1225" cy="226"/>
          </a:xfrm>
        </p:grpSpPr>
        <p:sp>
          <p:nvSpPr>
            <p:cNvPr id="2064" name="Oval 4287"/>
            <p:cNvSpPr/>
            <p:nvPr/>
          </p:nvSpPr>
          <p:spPr>
            <a:xfrm>
              <a:off x="1392" y="3276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76869"/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065" name="Sun 4288"/>
            <p:cNvSpPr/>
            <p:nvPr/>
          </p:nvSpPr>
          <p:spPr>
            <a:xfrm>
              <a:off x="872" y="3249"/>
              <a:ext cx="263" cy="226"/>
            </a:xfrm>
            <a:prstGeom prst="sun">
              <a:avLst>
                <a:gd name="adj" fmla="val 13199"/>
              </a:avLst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066" name="Rectangle 4289"/>
            <p:cNvSpPr/>
            <p:nvPr/>
          </p:nvSpPr>
          <p:spPr>
            <a:xfrm>
              <a:off x="839" y="3355"/>
              <a:ext cx="560" cy="38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4346" name="Can 4345"/>
          <p:cNvSpPr/>
          <p:nvPr/>
        </p:nvSpPr>
        <p:spPr>
          <a:xfrm flipV="1">
            <a:off x="6402705" y="5072063"/>
            <a:ext cx="1004888" cy="1139825"/>
          </a:xfrm>
          <a:prstGeom prst="can">
            <a:avLst>
              <a:gd name="adj" fmla="val 23750"/>
            </a:avLst>
          </a:prstGeom>
          <a:gradFill rotWithShape="1">
            <a:gsLst>
              <a:gs pos="0">
                <a:srgbClr val="66CCFF">
                  <a:alpha val="80000"/>
                </a:srgbClr>
              </a:gs>
              <a:gs pos="50000">
                <a:srgbClr val="FFFFFF"/>
              </a:gs>
              <a:gs pos="100000">
                <a:srgbClr val="66CCFF">
                  <a:alpha val="8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 anchor="t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347" name="Oval 4346"/>
          <p:cNvSpPr/>
          <p:nvPr/>
        </p:nvSpPr>
        <p:spPr>
          <a:xfrm>
            <a:off x="6329680" y="5051425"/>
            <a:ext cx="1152525" cy="311150"/>
          </a:xfrm>
          <a:prstGeom prst="ellipse">
            <a:avLst/>
          </a:prstGeom>
          <a:noFill/>
          <a:ln w="9525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348" name="Oval 4347"/>
          <p:cNvSpPr/>
          <p:nvPr/>
        </p:nvSpPr>
        <p:spPr>
          <a:xfrm>
            <a:off x="6397943" y="5080000"/>
            <a:ext cx="1017587" cy="273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66CCFF">
                  <a:alpha val="80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349" name="Oval 4348"/>
          <p:cNvSpPr/>
          <p:nvPr/>
        </p:nvSpPr>
        <p:spPr>
          <a:xfrm>
            <a:off x="6494780" y="5978525"/>
            <a:ext cx="831850" cy="222250"/>
          </a:xfrm>
          <a:prstGeom prst="ellipse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350" name="Freeform 4349"/>
          <p:cNvSpPr/>
          <p:nvPr/>
        </p:nvSpPr>
        <p:spPr>
          <a:xfrm>
            <a:off x="6439218" y="5959475"/>
            <a:ext cx="941387" cy="131763"/>
          </a:xfrm>
          <a:custGeom>
            <a:avLst/>
            <a:gdLst/>
            <a:ahLst/>
            <a:cxnLst>
              <a:cxn ang="180">
                <a:pos x="0" y="19734"/>
              </a:cxn>
              <a:cxn ang="0">
                <a:pos x="43084" y="22815"/>
              </a:cxn>
              <a:cxn ang="90">
                <a:pos x="21519" y="21600"/>
              </a:cxn>
            </a:cxnLst>
            <a:rect l="0" t="0" r="0" b="0"/>
            <a:pathLst>
              <a:path w="43119" h="22815" fill="none">
                <a:moveTo>
                  <a:pt x="0" y="19734"/>
                </a:moveTo>
                <a:cubicBezTo>
                  <a:pt x="949" y="8674"/>
                  <a:pt x="10221" y="0"/>
                  <a:pt x="21519" y="0"/>
                </a:cubicBezTo>
                <a:cubicBezTo>
                  <a:pt x="33448" y="0"/>
                  <a:pt x="43119" y="9671"/>
                  <a:pt x="43119" y="21600"/>
                </a:cubicBezTo>
                <a:cubicBezTo>
                  <a:pt x="43119" y="22010"/>
                  <a:pt x="43108" y="22416"/>
                  <a:pt x="43085" y="22816"/>
                </a:cubicBezTo>
              </a:path>
              <a:path w="43119" h="22815" stroke="0">
                <a:moveTo>
                  <a:pt x="0" y="19734"/>
                </a:moveTo>
                <a:cubicBezTo>
                  <a:pt x="949" y="8674"/>
                  <a:pt x="10221" y="0"/>
                  <a:pt x="21519" y="0"/>
                </a:cubicBezTo>
                <a:cubicBezTo>
                  <a:pt x="33448" y="0"/>
                  <a:pt x="43119" y="9671"/>
                  <a:pt x="43119" y="21600"/>
                </a:cubicBezTo>
                <a:cubicBezTo>
                  <a:pt x="43119" y="22010"/>
                  <a:pt x="43108" y="22416"/>
                  <a:pt x="43085" y="22816"/>
                </a:cubicBezTo>
                <a:lnTo>
                  <a:pt x="21519" y="21600"/>
                </a:lnTo>
                <a:close/>
              </a:path>
            </a:pathLst>
          </a:cu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51" name="Oval 4350"/>
          <p:cNvSpPr/>
          <p:nvPr/>
        </p:nvSpPr>
        <p:spPr>
          <a:xfrm>
            <a:off x="6407468" y="5267325"/>
            <a:ext cx="1003300" cy="273050"/>
          </a:xfrm>
          <a:prstGeom prst="ellipse">
            <a:avLst/>
          </a:prstGeom>
          <a:solidFill>
            <a:srgbClr val="FFFFFF">
              <a:alpha val="50000"/>
            </a:srgbClr>
          </a:solidFill>
          <a:ln w="9525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352" name="Freeform 4351"/>
          <p:cNvSpPr/>
          <p:nvPr/>
        </p:nvSpPr>
        <p:spPr>
          <a:xfrm flipV="1">
            <a:off x="6407468" y="5410200"/>
            <a:ext cx="1001712" cy="161925"/>
          </a:xfrm>
          <a:custGeom>
            <a:avLst/>
            <a:gdLst/>
            <a:ahLst/>
            <a:cxnLst>
              <a:cxn ang="90">
                <a:pos x="334" y="25386"/>
              </a:cxn>
              <a:cxn ang="0">
                <a:pos x="43147" y="20094"/>
              </a:cxn>
              <a:cxn ang="90">
                <a:pos x="21600" y="21600"/>
              </a:cxn>
            </a:cxnLst>
            <a:rect l="0" t="0" r="0" b="0"/>
            <a:pathLst>
              <a:path w="43147" h="25386" fill="none">
                <a:moveTo>
                  <a:pt x="334" y="25386"/>
                </a:moveTo>
                <a:cubicBezTo>
                  <a:pt x="114" y="24159"/>
                  <a:pt x="0" y="22893"/>
                  <a:pt x="0" y="21600"/>
                </a:cubicBezTo>
                <a:cubicBezTo>
                  <a:pt x="0" y="9671"/>
                  <a:pt x="9671" y="0"/>
                  <a:pt x="21600" y="0"/>
                </a:cubicBezTo>
                <a:cubicBezTo>
                  <a:pt x="33023" y="0"/>
                  <a:pt x="42375" y="8867"/>
                  <a:pt x="43148" y="20088"/>
                </a:cubicBezTo>
              </a:path>
              <a:path w="43147" h="25386" stroke="0">
                <a:moveTo>
                  <a:pt x="334" y="25386"/>
                </a:moveTo>
                <a:cubicBezTo>
                  <a:pt x="114" y="24159"/>
                  <a:pt x="0" y="22893"/>
                  <a:pt x="0" y="21600"/>
                </a:cubicBezTo>
                <a:cubicBezTo>
                  <a:pt x="0" y="9671"/>
                  <a:pt x="9671" y="0"/>
                  <a:pt x="21600" y="0"/>
                </a:cubicBezTo>
                <a:cubicBezTo>
                  <a:pt x="33023" y="0"/>
                  <a:pt x="42375" y="8867"/>
                  <a:pt x="43148" y="20088"/>
                </a:cubicBezTo>
                <a:lnTo>
                  <a:pt x="21600" y="21600"/>
                </a:lnTo>
                <a:close/>
              </a:path>
            </a:pathLst>
          </a:custGeom>
          <a:noFill/>
          <a:ln w="9525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53" name="Freeform 4352"/>
          <p:cNvSpPr/>
          <p:nvPr/>
        </p:nvSpPr>
        <p:spPr>
          <a:xfrm flipH="1">
            <a:off x="6356668" y="5187950"/>
            <a:ext cx="144462" cy="946150"/>
          </a:xfrm>
          <a:custGeom>
            <a:avLst/>
            <a:gdLst/>
            <a:ahLst/>
            <a:cxnLst/>
            <a:rect l="0" t="0" r="0" b="0"/>
            <a:pathLst>
              <a:path w="114" h="688">
                <a:moveTo>
                  <a:pt x="114" y="22"/>
                </a:moveTo>
                <a:cubicBezTo>
                  <a:pt x="96" y="31"/>
                  <a:pt x="85" y="0"/>
                  <a:pt x="72" y="91"/>
                </a:cubicBezTo>
                <a:lnTo>
                  <a:pt x="72" y="582"/>
                </a:lnTo>
                <a:cubicBezTo>
                  <a:pt x="60" y="681"/>
                  <a:pt x="60" y="676"/>
                  <a:pt x="0" y="688"/>
                </a:cubicBezTo>
              </a:path>
            </a:pathLst>
          </a:custGeom>
          <a:noFill/>
          <a:ln w="9525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54" name="Freeform 4353"/>
          <p:cNvSpPr/>
          <p:nvPr/>
        </p:nvSpPr>
        <p:spPr>
          <a:xfrm>
            <a:off x="7326630" y="5124450"/>
            <a:ext cx="142875" cy="947738"/>
          </a:xfrm>
          <a:custGeom>
            <a:avLst/>
            <a:gdLst/>
            <a:ahLst/>
            <a:cxnLst/>
            <a:rect l="0" t="0" r="0" b="0"/>
            <a:pathLst>
              <a:path w="114" h="688">
                <a:moveTo>
                  <a:pt x="114" y="22"/>
                </a:moveTo>
                <a:cubicBezTo>
                  <a:pt x="96" y="31"/>
                  <a:pt x="85" y="0"/>
                  <a:pt x="72" y="91"/>
                </a:cubicBezTo>
                <a:lnTo>
                  <a:pt x="72" y="582"/>
                </a:lnTo>
                <a:cubicBezTo>
                  <a:pt x="60" y="681"/>
                  <a:pt x="60" y="676"/>
                  <a:pt x="0" y="688"/>
                </a:cubicBezTo>
              </a:path>
            </a:pathLst>
          </a:custGeom>
          <a:noFill/>
          <a:ln w="9525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55" name="Oval 4354"/>
          <p:cNvSpPr/>
          <p:nvPr/>
        </p:nvSpPr>
        <p:spPr>
          <a:xfrm>
            <a:off x="7051993" y="5697538"/>
            <a:ext cx="317500" cy="233362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4357" name="Group 4356"/>
          <p:cNvGrpSpPr/>
          <p:nvPr/>
        </p:nvGrpSpPr>
        <p:grpSpPr>
          <a:xfrm>
            <a:off x="7134543" y="5375275"/>
            <a:ext cx="347662" cy="771525"/>
            <a:chOff x="2643" y="2630"/>
            <a:chExt cx="189" cy="571"/>
          </a:xfrm>
        </p:grpSpPr>
        <p:sp>
          <p:nvSpPr>
            <p:cNvPr id="2078" name="Text Box 4357"/>
            <p:cNvSpPr txBox="1"/>
            <p:nvPr/>
          </p:nvSpPr>
          <p:spPr>
            <a:xfrm>
              <a:off x="2738" y="3076"/>
              <a:ext cx="58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/>
            <a:lstStyle/>
            <a:p>
              <a:pPr>
                <a:spcBef>
                  <a:spcPct val="50000"/>
                </a:spcBef>
              </a:pPr>
              <a:r>
                <a:rPr lang="en-US" sz="600" b="1">
                  <a:solidFill>
                    <a:srgbClr val="CC0000"/>
                  </a:solidFill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2079" name="Straight Connector 4358"/>
            <p:cNvSpPr/>
            <p:nvPr/>
          </p:nvSpPr>
          <p:spPr>
            <a:xfrm>
              <a:off x="2643" y="2694"/>
              <a:ext cx="0" cy="507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80" name="Straight Connector 4359"/>
            <p:cNvSpPr/>
            <p:nvPr/>
          </p:nvSpPr>
          <p:spPr>
            <a:xfrm>
              <a:off x="2645" y="3201"/>
              <a:ext cx="52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81" name="Straight Connector 4360"/>
            <p:cNvSpPr/>
            <p:nvPr/>
          </p:nvSpPr>
          <p:spPr>
            <a:xfrm>
              <a:off x="2645" y="3010"/>
              <a:ext cx="52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82" name="Straight Connector 4361"/>
            <p:cNvSpPr/>
            <p:nvPr/>
          </p:nvSpPr>
          <p:spPr>
            <a:xfrm>
              <a:off x="2648" y="2814"/>
              <a:ext cx="52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83" name="Straight Connector 4362"/>
            <p:cNvSpPr/>
            <p:nvPr/>
          </p:nvSpPr>
          <p:spPr>
            <a:xfrm>
              <a:off x="2643" y="2880"/>
              <a:ext cx="29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84" name="Straight Connector 4363"/>
            <p:cNvSpPr/>
            <p:nvPr/>
          </p:nvSpPr>
          <p:spPr>
            <a:xfrm>
              <a:off x="2643" y="2947"/>
              <a:ext cx="29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85" name="Straight Connector 4364"/>
            <p:cNvSpPr/>
            <p:nvPr/>
          </p:nvSpPr>
          <p:spPr>
            <a:xfrm>
              <a:off x="2643" y="3075"/>
              <a:ext cx="29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86" name="Straight Connector 4365"/>
            <p:cNvSpPr/>
            <p:nvPr/>
          </p:nvSpPr>
          <p:spPr>
            <a:xfrm>
              <a:off x="2643" y="3141"/>
              <a:ext cx="29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87" name="Straight Connector 4366"/>
            <p:cNvSpPr/>
            <p:nvPr/>
          </p:nvSpPr>
          <p:spPr>
            <a:xfrm>
              <a:off x="2643" y="2843"/>
              <a:ext cx="29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88" name="Straight Connector 4367"/>
            <p:cNvSpPr/>
            <p:nvPr/>
          </p:nvSpPr>
          <p:spPr>
            <a:xfrm>
              <a:off x="2643" y="2915"/>
              <a:ext cx="52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89" name="Straight Connector 4368"/>
            <p:cNvSpPr/>
            <p:nvPr/>
          </p:nvSpPr>
          <p:spPr>
            <a:xfrm>
              <a:off x="2643" y="2978"/>
              <a:ext cx="29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90" name="Straight Connector 4369"/>
            <p:cNvSpPr/>
            <p:nvPr/>
          </p:nvSpPr>
          <p:spPr>
            <a:xfrm>
              <a:off x="2643" y="3044"/>
              <a:ext cx="29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91" name="Straight Connector 4370"/>
            <p:cNvSpPr/>
            <p:nvPr/>
          </p:nvSpPr>
          <p:spPr>
            <a:xfrm>
              <a:off x="2643" y="3107"/>
              <a:ext cx="52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92" name="Straight Connector 4371"/>
            <p:cNvSpPr/>
            <p:nvPr/>
          </p:nvSpPr>
          <p:spPr>
            <a:xfrm>
              <a:off x="2643" y="3173"/>
              <a:ext cx="29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93" name="Text Box 4372"/>
            <p:cNvSpPr txBox="1"/>
            <p:nvPr/>
          </p:nvSpPr>
          <p:spPr>
            <a:xfrm>
              <a:off x="2713" y="2980"/>
              <a:ext cx="86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/>
            <a:lstStyle/>
            <a:p>
              <a:pPr>
                <a:spcBef>
                  <a:spcPct val="50000"/>
                </a:spcBef>
              </a:pPr>
              <a:r>
                <a:rPr lang="en-US" sz="600" b="1">
                  <a:solidFill>
                    <a:srgbClr val="CC0000"/>
                  </a:solidFill>
                  <a:latin typeface="Arial" panose="020B0604020202020204" pitchFamily="34" charset="0"/>
                </a:rPr>
                <a:t>100</a:t>
              </a:r>
            </a:p>
          </p:txBody>
        </p:sp>
        <p:sp>
          <p:nvSpPr>
            <p:cNvPr id="2094" name="Text Box 4373"/>
            <p:cNvSpPr txBox="1"/>
            <p:nvPr/>
          </p:nvSpPr>
          <p:spPr>
            <a:xfrm>
              <a:off x="2713" y="2893"/>
              <a:ext cx="86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/>
            <a:lstStyle/>
            <a:p>
              <a:pPr>
                <a:spcBef>
                  <a:spcPct val="50000"/>
                </a:spcBef>
              </a:pPr>
              <a:r>
                <a:rPr lang="en-US" sz="600" b="1">
                  <a:solidFill>
                    <a:srgbClr val="CC0000"/>
                  </a:solidFill>
                  <a:latin typeface="Arial" panose="020B0604020202020204" pitchFamily="34" charset="0"/>
                </a:rPr>
                <a:t>150</a:t>
              </a:r>
            </a:p>
          </p:txBody>
        </p:sp>
        <p:sp>
          <p:nvSpPr>
            <p:cNvPr id="2095" name="Text Box 4374"/>
            <p:cNvSpPr txBox="1"/>
            <p:nvPr/>
          </p:nvSpPr>
          <p:spPr>
            <a:xfrm>
              <a:off x="2712" y="2787"/>
              <a:ext cx="86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/>
            <a:lstStyle/>
            <a:p>
              <a:pPr>
                <a:spcBef>
                  <a:spcPct val="50000"/>
                </a:spcBef>
              </a:pPr>
              <a:r>
                <a:rPr lang="en-US" sz="600" b="1">
                  <a:solidFill>
                    <a:srgbClr val="CC0000"/>
                  </a:solidFill>
                  <a:latin typeface="Arial" panose="020B0604020202020204" pitchFamily="34" charset="0"/>
                </a:rPr>
                <a:t>200</a:t>
              </a:r>
            </a:p>
          </p:txBody>
        </p:sp>
        <p:sp>
          <p:nvSpPr>
            <p:cNvPr id="2096" name="Text Box 4375"/>
            <p:cNvSpPr txBox="1"/>
            <p:nvPr/>
          </p:nvSpPr>
          <p:spPr>
            <a:xfrm>
              <a:off x="2717" y="2630"/>
              <a:ext cx="115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/>
            <a:lstStyle/>
            <a:p>
              <a:pPr>
                <a:spcBef>
                  <a:spcPct val="50000"/>
                </a:spcBef>
              </a:pPr>
              <a:r>
                <a:rPr lang="en-US" sz="600" b="1">
                  <a:solidFill>
                    <a:srgbClr val="CC0000"/>
                  </a:solidFill>
                  <a:latin typeface="Arial" panose="020B0604020202020204" pitchFamily="34" charset="0"/>
                </a:rPr>
                <a:t>Cm</a:t>
              </a:r>
              <a:r>
                <a:rPr lang="en-US" sz="600" b="1" baseline="30000">
                  <a:solidFill>
                    <a:srgbClr val="CC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2097" name="Straight Connector 4376"/>
            <p:cNvSpPr/>
            <p:nvPr/>
          </p:nvSpPr>
          <p:spPr>
            <a:xfrm>
              <a:off x="2643" y="2748"/>
              <a:ext cx="29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98" name="Straight Connector 4377"/>
            <p:cNvSpPr/>
            <p:nvPr/>
          </p:nvSpPr>
          <p:spPr>
            <a:xfrm>
              <a:off x="2643" y="2717"/>
              <a:ext cx="52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99" name="Straight Connector 4378"/>
            <p:cNvSpPr/>
            <p:nvPr/>
          </p:nvSpPr>
          <p:spPr>
            <a:xfrm>
              <a:off x="2643" y="2783"/>
              <a:ext cx="29" cy="0"/>
            </a:xfrm>
            <a:prstGeom prst="line">
              <a:avLst/>
            </a:prstGeom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00" name="Text Box 4379"/>
            <p:cNvSpPr txBox="1"/>
            <p:nvPr/>
          </p:nvSpPr>
          <p:spPr>
            <a:xfrm>
              <a:off x="2713" y="2690"/>
              <a:ext cx="86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/>
            <a:lstStyle/>
            <a:p>
              <a:pPr>
                <a:spcBef>
                  <a:spcPct val="50000"/>
                </a:spcBef>
              </a:pPr>
              <a:r>
                <a:rPr lang="en-US" sz="600" b="1">
                  <a:solidFill>
                    <a:srgbClr val="CC0000"/>
                  </a:solidFill>
                  <a:latin typeface="Arial" panose="020B0604020202020204" pitchFamily="34" charset="0"/>
                </a:rPr>
                <a:t>250</a:t>
              </a:r>
            </a:p>
          </p:txBody>
        </p:sp>
      </p:grpSp>
      <p:sp>
        <p:nvSpPr>
          <p:cNvPr id="4381" name="Freeform 4380"/>
          <p:cNvSpPr/>
          <p:nvPr/>
        </p:nvSpPr>
        <p:spPr>
          <a:xfrm flipV="1">
            <a:off x="6329680" y="5173663"/>
            <a:ext cx="1152525" cy="190500"/>
          </a:xfrm>
          <a:custGeom>
            <a:avLst/>
            <a:gdLst/>
            <a:ahLst/>
            <a:cxnLst>
              <a:cxn ang="90">
                <a:pos x="559" y="26484"/>
              </a:cxn>
              <a:cxn ang="0">
                <a:pos x="42681" y="26302"/>
              </a:cxn>
              <a:cxn ang="90">
                <a:pos x="21600" y="21600"/>
              </a:cxn>
            </a:cxnLst>
            <a:rect l="0" t="0" r="0" b="0"/>
            <a:pathLst>
              <a:path w="43200" h="26484" fill="none">
                <a:moveTo>
                  <a:pt x="559" y="26484"/>
                </a:moveTo>
                <a:cubicBezTo>
                  <a:pt x="192" y="24918"/>
                  <a:pt x="0" y="23281"/>
                  <a:pt x="0" y="21600"/>
                </a:cubicBezTo>
                <a:cubicBezTo>
                  <a:pt x="0" y="9671"/>
                  <a:pt x="9671" y="0"/>
                  <a:pt x="21600" y="0"/>
                </a:cubicBezTo>
                <a:cubicBezTo>
                  <a:pt x="33529" y="0"/>
                  <a:pt x="43200" y="9671"/>
                  <a:pt x="43200" y="21600"/>
                </a:cubicBezTo>
                <a:cubicBezTo>
                  <a:pt x="43200" y="23219"/>
                  <a:pt x="43022" y="24796"/>
                  <a:pt x="42686" y="26307"/>
                </a:cubicBezTo>
              </a:path>
              <a:path w="43200" h="26484" stroke="0">
                <a:moveTo>
                  <a:pt x="559" y="26484"/>
                </a:moveTo>
                <a:cubicBezTo>
                  <a:pt x="192" y="24918"/>
                  <a:pt x="0" y="23281"/>
                  <a:pt x="0" y="21600"/>
                </a:cubicBezTo>
                <a:cubicBezTo>
                  <a:pt x="0" y="9671"/>
                  <a:pt x="9671" y="0"/>
                  <a:pt x="21600" y="0"/>
                </a:cubicBezTo>
                <a:cubicBezTo>
                  <a:pt x="33529" y="0"/>
                  <a:pt x="43200" y="9671"/>
                  <a:pt x="43200" y="21600"/>
                </a:cubicBezTo>
                <a:cubicBezTo>
                  <a:pt x="43200" y="23219"/>
                  <a:pt x="43022" y="24796"/>
                  <a:pt x="42686" y="26307"/>
                </a:cubicBezTo>
                <a:lnTo>
                  <a:pt x="21600" y="21600"/>
                </a:lnTo>
                <a:close/>
              </a:path>
            </a:pathLst>
          </a:custGeom>
          <a:noFill/>
          <a:ln w="9525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82" name="Freeform 4381"/>
          <p:cNvSpPr/>
          <p:nvPr/>
        </p:nvSpPr>
        <p:spPr>
          <a:xfrm flipV="1">
            <a:off x="6434455" y="6086475"/>
            <a:ext cx="938213" cy="122238"/>
          </a:xfrm>
          <a:custGeom>
            <a:avLst/>
            <a:gdLst/>
            <a:ahLst/>
            <a:cxnLst>
              <a:cxn ang="180">
                <a:pos x="0" y="19734"/>
              </a:cxn>
              <a:cxn ang="0">
                <a:pos x="43004" y="19380"/>
              </a:cxn>
              <a:cxn ang="90">
                <a:pos x="21519" y="21600"/>
              </a:cxn>
            </a:cxnLst>
            <a:rect l="0" t="0" r="0" b="0"/>
            <a:pathLst>
              <a:path w="43005" h="21600" fill="none">
                <a:moveTo>
                  <a:pt x="0" y="19734"/>
                </a:moveTo>
                <a:cubicBezTo>
                  <a:pt x="949" y="8674"/>
                  <a:pt x="10221" y="0"/>
                  <a:pt x="21519" y="0"/>
                </a:cubicBezTo>
                <a:cubicBezTo>
                  <a:pt x="32698" y="0"/>
                  <a:pt x="41894" y="8493"/>
                  <a:pt x="43005" y="19372"/>
                </a:cubicBezTo>
              </a:path>
              <a:path w="43005" h="21600" stroke="0">
                <a:moveTo>
                  <a:pt x="0" y="19734"/>
                </a:moveTo>
                <a:cubicBezTo>
                  <a:pt x="949" y="8674"/>
                  <a:pt x="10221" y="0"/>
                  <a:pt x="21519" y="0"/>
                </a:cubicBezTo>
                <a:cubicBezTo>
                  <a:pt x="32698" y="0"/>
                  <a:pt x="41894" y="8493"/>
                  <a:pt x="43005" y="19372"/>
                </a:cubicBezTo>
                <a:lnTo>
                  <a:pt x="21519" y="21600"/>
                </a:lnTo>
                <a:close/>
              </a:path>
            </a:pathLst>
          </a:custGeom>
          <a:noFill/>
          <a:ln w="9525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440" name="Group 4439"/>
          <p:cNvGrpSpPr/>
          <p:nvPr/>
        </p:nvGrpSpPr>
        <p:grpSpPr>
          <a:xfrm>
            <a:off x="4689793" y="5230813"/>
            <a:ext cx="1208087" cy="1096962"/>
            <a:chOff x="4236" y="2913"/>
            <a:chExt cx="472" cy="828"/>
          </a:xfrm>
        </p:grpSpPr>
        <p:sp>
          <p:nvSpPr>
            <p:cNvPr id="2104" name="Oval 4440"/>
            <p:cNvSpPr/>
            <p:nvPr/>
          </p:nvSpPr>
          <p:spPr>
            <a:xfrm>
              <a:off x="4241" y="3393"/>
              <a:ext cx="462" cy="3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6CCFF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05" name="Can 4441"/>
            <p:cNvSpPr/>
            <p:nvPr/>
          </p:nvSpPr>
          <p:spPr>
            <a:xfrm>
              <a:off x="4405" y="3281"/>
              <a:ext cx="127" cy="144"/>
            </a:xfrm>
            <a:prstGeom prst="can">
              <a:avLst>
                <a:gd name="adj" fmla="val 47236"/>
              </a:avLst>
            </a:prstGeom>
            <a:gradFill rotWithShape="1">
              <a:gsLst>
                <a:gs pos="0">
                  <a:srgbClr val="66CCFF"/>
                </a:gs>
                <a:gs pos="50000">
                  <a:srgbClr val="FFFFFF"/>
                </a:gs>
                <a:gs pos="100000">
                  <a:srgbClr val="66CCFF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06" name="Oval 4442"/>
            <p:cNvSpPr/>
            <p:nvPr/>
          </p:nvSpPr>
          <p:spPr>
            <a:xfrm>
              <a:off x="4328" y="3616"/>
              <a:ext cx="298" cy="123"/>
            </a:xfrm>
            <a:prstGeom prst="ellipse">
              <a:avLst/>
            </a:prstGeom>
            <a:solidFill>
              <a:srgbClr val="3399FF">
                <a:alpha val="45000"/>
              </a:srgb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07" name="Oval 4443"/>
            <p:cNvSpPr/>
            <p:nvPr/>
          </p:nvSpPr>
          <p:spPr>
            <a:xfrm>
              <a:off x="4241" y="3470"/>
              <a:ext cx="462" cy="174"/>
            </a:xfrm>
            <a:prstGeom prst="ellipse">
              <a:avLst/>
            </a:prstGeom>
            <a:solidFill>
              <a:srgbClr val="FFCC00">
                <a:alpha val="30000"/>
              </a:srgbClr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08" name="Freeform 4444"/>
            <p:cNvSpPr/>
            <p:nvPr/>
          </p:nvSpPr>
          <p:spPr>
            <a:xfrm flipH="1">
              <a:off x="4532" y="3344"/>
              <a:ext cx="47" cy="92"/>
            </a:xfrm>
            <a:custGeom>
              <a:avLst/>
              <a:gdLst/>
              <a:ahLst/>
              <a:cxnLst/>
              <a:rect l="0" t="0" r="0" b="0"/>
              <a:pathLst>
                <a:path w="48" h="144">
                  <a:moveTo>
                    <a:pt x="48" y="0"/>
                  </a:moveTo>
                  <a:cubicBezTo>
                    <a:pt x="48" y="48"/>
                    <a:pt x="48" y="96"/>
                    <a:pt x="48" y="96"/>
                  </a:cubicBezTo>
                  <a:cubicBezTo>
                    <a:pt x="40" y="120"/>
                    <a:pt x="48" y="138"/>
                    <a:pt x="0" y="144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4445"/>
            <p:cNvSpPr/>
            <p:nvPr/>
          </p:nvSpPr>
          <p:spPr>
            <a:xfrm>
              <a:off x="4356" y="3345"/>
              <a:ext cx="47" cy="92"/>
            </a:xfrm>
            <a:custGeom>
              <a:avLst/>
              <a:gdLst/>
              <a:ahLst/>
              <a:cxnLst/>
              <a:rect l="0" t="0" r="0" b="0"/>
              <a:pathLst>
                <a:path w="48" h="144">
                  <a:moveTo>
                    <a:pt x="48" y="0"/>
                  </a:moveTo>
                  <a:cubicBezTo>
                    <a:pt x="48" y="48"/>
                    <a:pt x="48" y="96"/>
                    <a:pt x="48" y="96"/>
                  </a:cubicBezTo>
                  <a:cubicBezTo>
                    <a:pt x="40" y="120"/>
                    <a:pt x="48" y="138"/>
                    <a:pt x="0" y="144"/>
                  </a:cubicBezTo>
                </a:path>
              </a:pathLst>
            </a:custGeom>
            <a:noFill/>
            <a:ln w="9525" cap="flat" cmpd="sng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Moon 4446"/>
            <p:cNvSpPr/>
            <p:nvPr/>
          </p:nvSpPr>
          <p:spPr>
            <a:xfrm rot="-5400000" flipV="1">
              <a:off x="4376" y="3409"/>
              <a:ext cx="192" cy="472"/>
            </a:xfrm>
            <a:prstGeom prst="moon">
              <a:avLst>
                <a:gd name="adj" fmla="val 50833"/>
              </a:avLst>
            </a:prstGeom>
            <a:solidFill>
              <a:srgbClr val="FFCC00">
                <a:alpha val="30000"/>
              </a:srgbClr>
            </a:solidFill>
            <a:ln w="9525">
              <a:noFill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11" name="Freeform 4447"/>
            <p:cNvSpPr/>
            <p:nvPr/>
          </p:nvSpPr>
          <p:spPr>
            <a:xfrm>
              <a:off x="4371" y="3357"/>
              <a:ext cx="231" cy="370"/>
            </a:xfrm>
            <a:custGeom>
              <a:avLst/>
              <a:gdLst/>
              <a:ahLst/>
              <a:cxnLst/>
              <a:rect l="0" t="0" r="0" b="0"/>
              <a:pathLst>
                <a:path w="288" h="462">
                  <a:moveTo>
                    <a:pt x="114" y="0"/>
                  </a:moveTo>
                  <a:cubicBezTo>
                    <a:pt x="116" y="16"/>
                    <a:pt x="120" y="62"/>
                    <a:pt x="126" y="96"/>
                  </a:cubicBezTo>
                  <a:cubicBezTo>
                    <a:pt x="132" y="130"/>
                    <a:pt x="125" y="161"/>
                    <a:pt x="150" y="204"/>
                  </a:cubicBezTo>
                  <a:cubicBezTo>
                    <a:pt x="210" y="294"/>
                    <a:pt x="264" y="252"/>
                    <a:pt x="276" y="354"/>
                  </a:cubicBezTo>
                  <a:cubicBezTo>
                    <a:pt x="288" y="456"/>
                    <a:pt x="152" y="439"/>
                    <a:pt x="108" y="438"/>
                  </a:cubicBezTo>
                  <a:cubicBezTo>
                    <a:pt x="0" y="462"/>
                    <a:pt x="37" y="386"/>
                    <a:pt x="18" y="372"/>
                  </a:cubicBezTo>
                </a:path>
              </a:pathLst>
            </a:custGeom>
            <a:noFill/>
            <a:ln w="28575" cap="flat" cmpd="sng">
              <a:solidFill>
                <a:schemeClr val="bg2">
                  <a:alpha val="3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4448"/>
            <p:cNvSpPr/>
            <p:nvPr/>
          </p:nvSpPr>
          <p:spPr>
            <a:xfrm flipV="1">
              <a:off x="4378" y="3309"/>
              <a:ext cx="184" cy="50"/>
            </a:xfrm>
            <a:custGeom>
              <a:avLst/>
              <a:gdLst/>
              <a:ahLst/>
              <a:cxnLst>
                <a:cxn ang="90">
                  <a:pos x="96" y="23643"/>
                </a:cxn>
                <a:cxn ang="0">
                  <a:pos x="43151" y="23044"/>
                </a:cxn>
                <a:cxn ang="90">
                  <a:pos x="21600" y="21600"/>
                </a:cxn>
              </a:cxnLst>
              <a:rect l="0" t="0" r="0" b="0"/>
              <a:pathLst>
                <a:path w="43200" h="23644" fill="none">
                  <a:moveTo>
                    <a:pt x="96" y="23643"/>
                  </a:moveTo>
                  <a:cubicBezTo>
                    <a:pt x="31" y="22972"/>
                    <a:pt x="-1" y="22290"/>
                    <a:pt x="-1" y="21600"/>
                  </a:cubicBezTo>
                  <a:cubicBezTo>
                    <a:pt x="-1" y="9671"/>
                    <a:pt x="9670" y="0"/>
                    <a:pt x="21599" y="0"/>
                  </a:cubicBezTo>
                  <a:cubicBezTo>
                    <a:pt x="33528" y="0"/>
                    <a:pt x="43199" y="9671"/>
                    <a:pt x="43199" y="21600"/>
                  </a:cubicBezTo>
                  <a:cubicBezTo>
                    <a:pt x="43199" y="22087"/>
                    <a:pt x="43183" y="22571"/>
                    <a:pt x="43151" y="23045"/>
                  </a:cubicBezTo>
                </a:path>
                <a:path w="43200" h="23644" stroke="0">
                  <a:moveTo>
                    <a:pt x="96" y="23643"/>
                  </a:moveTo>
                  <a:cubicBezTo>
                    <a:pt x="31" y="22972"/>
                    <a:pt x="-1" y="22290"/>
                    <a:pt x="-1" y="21600"/>
                  </a:cubicBezTo>
                  <a:cubicBezTo>
                    <a:pt x="-1" y="9671"/>
                    <a:pt x="9670" y="0"/>
                    <a:pt x="21599" y="0"/>
                  </a:cubicBezTo>
                  <a:cubicBezTo>
                    <a:pt x="33528" y="0"/>
                    <a:pt x="43199" y="9671"/>
                    <a:pt x="43199" y="21600"/>
                  </a:cubicBezTo>
                  <a:cubicBezTo>
                    <a:pt x="43199" y="22087"/>
                    <a:pt x="43183" y="22571"/>
                    <a:pt x="43151" y="23045"/>
                  </a:cubicBezTo>
                  <a:lnTo>
                    <a:pt x="2160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chemeClr val="bg1"/>
                </a:gs>
                <a:gs pos="100000">
                  <a:srgbClr val="767676"/>
                </a:gs>
              </a:gsLst>
              <a:lin ang="0" scaled="1"/>
              <a:tileRect/>
            </a:gradFill>
            <a:ln w="9525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4449"/>
            <p:cNvSpPr/>
            <p:nvPr/>
          </p:nvSpPr>
          <p:spPr>
            <a:xfrm flipV="1">
              <a:off x="4380" y="3288"/>
              <a:ext cx="184" cy="50"/>
            </a:xfrm>
            <a:custGeom>
              <a:avLst/>
              <a:gdLst/>
              <a:ahLst/>
              <a:cxnLst>
                <a:cxn ang="90">
                  <a:pos x="96" y="23643"/>
                </a:cxn>
                <a:cxn ang="0">
                  <a:pos x="43151" y="23044"/>
                </a:cxn>
                <a:cxn ang="90">
                  <a:pos x="21600" y="21600"/>
                </a:cxn>
              </a:cxnLst>
              <a:rect l="0" t="0" r="0" b="0"/>
              <a:pathLst>
                <a:path w="43200" h="23644" fill="none">
                  <a:moveTo>
                    <a:pt x="96" y="23643"/>
                  </a:moveTo>
                  <a:cubicBezTo>
                    <a:pt x="31" y="22972"/>
                    <a:pt x="-1" y="22290"/>
                    <a:pt x="-1" y="21600"/>
                  </a:cubicBezTo>
                  <a:cubicBezTo>
                    <a:pt x="-1" y="9671"/>
                    <a:pt x="9670" y="0"/>
                    <a:pt x="21599" y="0"/>
                  </a:cubicBezTo>
                  <a:cubicBezTo>
                    <a:pt x="33528" y="0"/>
                    <a:pt x="43199" y="9671"/>
                    <a:pt x="43199" y="21600"/>
                  </a:cubicBezTo>
                  <a:cubicBezTo>
                    <a:pt x="43199" y="22087"/>
                    <a:pt x="43183" y="22571"/>
                    <a:pt x="43151" y="23045"/>
                  </a:cubicBezTo>
                </a:path>
                <a:path w="43200" h="23644" stroke="0">
                  <a:moveTo>
                    <a:pt x="96" y="23643"/>
                  </a:moveTo>
                  <a:cubicBezTo>
                    <a:pt x="31" y="22972"/>
                    <a:pt x="-1" y="22290"/>
                    <a:pt x="-1" y="21600"/>
                  </a:cubicBezTo>
                  <a:cubicBezTo>
                    <a:pt x="-1" y="9671"/>
                    <a:pt x="9670" y="0"/>
                    <a:pt x="21599" y="0"/>
                  </a:cubicBezTo>
                  <a:cubicBezTo>
                    <a:pt x="33528" y="0"/>
                    <a:pt x="43199" y="9671"/>
                    <a:pt x="43199" y="21600"/>
                  </a:cubicBezTo>
                  <a:cubicBezTo>
                    <a:pt x="43199" y="22087"/>
                    <a:pt x="43183" y="22571"/>
                    <a:pt x="43151" y="23045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Oval 4450"/>
            <p:cNvSpPr/>
            <p:nvPr/>
          </p:nvSpPr>
          <p:spPr>
            <a:xfrm>
              <a:off x="4394" y="3258"/>
              <a:ext cx="149" cy="7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15" name="Freeform 4451"/>
            <p:cNvSpPr/>
            <p:nvPr/>
          </p:nvSpPr>
          <p:spPr>
            <a:xfrm flipV="1">
              <a:off x="4379" y="3250"/>
              <a:ext cx="184" cy="92"/>
            </a:xfrm>
            <a:custGeom>
              <a:avLst/>
              <a:gdLst/>
              <a:ahLst/>
              <a:cxnLst>
                <a:cxn ang="90">
                  <a:pos x="17617" y="42829"/>
                </a:cxn>
                <a:cxn ang="90">
                  <a:pos x="25284" y="42883"/>
                </a:cxn>
                <a:cxn ang="90">
                  <a:pos x="21600" y="21600"/>
                </a:cxn>
              </a:cxnLst>
              <a:rect l="0" t="0" r="0" b="0"/>
              <a:pathLst>
                <a:path w="43200" h="42883" fill="none">
                  <a:moveTo>
                    <a:pt x="17617" y="42829"/>
                  </a:moveTo>
                  <a:cubicBezTo>
                    <a:pt x="7585" y="40957"/>
                    <a:pt x="0" y="32164"/>
                    <a:pt x="0" y="21599"/>
                  </a:cubicBezTo>
                  <a:cubicBezTo>
                    <a:pt x="0" y="9670"/>
                    <a:pt x="9671" y="-1"/>
                    <a:pt x="21600" y="-1"/>
                  </a:cubicBezTo>
                  <a:cubicBezTo>
                    <a:pt x="33529" y="-1"/>
                    <a:pt x="43200" y="9670"/>
                    <a:pt x="43200" y="21599"/>
                  </a:cubicBezTo>
                  <a:cubicBezTo>
                    <a:pt x="43200" y="32271"/>
                    <a:pt x="35460" y="41136"/>
                    <a:pt x="25295" y="42884"/>
                  </a:cubicBezTo>
                </a:path>
                <a:path w="43200" h="42883" stroke="0">
                  <a:moveTo>
                    <a:pt x="17617" y="42829"/>
                  </a:moveTo>
                  <a:cubicBezTo>
                    <a:pt x="7585" y="40957"/>
                    <a:pt x="0" y="32164"/>
                    <a:pt x="0" y="21599"/>
                  </a:cubicBezTo>
                  <a:cubicBezTo>
                    <a:pt x="0" y="9670"/>
                    <a:pt x="9671" y="-1"/>
                    <a:pt x="21600" y="-1"/>
                  </a:cubicBezTo>
                  <a:cubicBezTo>
                    <a:pt x="33529" y="-1"/>
                    <a:pt x="43200" y="9670"/>
                    <a:pt x="43200" y="21599"/>
                  </a:cubicBezTo>
                  <a:cubicBezTo>
                    <a:pt x="43200" y="32271"/>
                    <a:pt x="35460" y="41136"/>
                    <a:pt x="25295" y="4288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4452"/>
            <p:cNvSpPr/>
            <p:nvPr/>
          </p:nvSpPr>
          <p:spPr>
            <a:xfrm flipV="1">
              <a:off x="4393" y="3254"/>
              <a:ext cx="150" cy="75"/>
            </a:xfrm>
            <a:custGeom>
              <a:avLst/>
              <a:gdLst/>
              <a:ahLst/>
              <a:cxnLst>
                <a:cxn ang="90">
                  <a:pos x="19378" y="43085"/>
                </a:cxn>
                <a:cxn ang="90">
                  <a:pos x="25696" y="42808"/>
                </a:cxn>
                <a:cxn ang="90">
                  <a:pos x="21600" y="21600"/>
                </a:cxn>
              </a:cxnLst>
              <a:rect l="0" t="0" r="0" b="0"/>
              <a:pathLst>
                <a:path w="43200" h="43085" fill="none">
                  <a:moveTo>
                    <a:pt x="19378" y="43085"/>
                  </a:moveTo>
                  <a:cubicBezTo>
                    <a:pt x="8488" y="41970"/>
                    <a:pt x="0" y="32776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ubicBezTo>
                    <a:pt x="43200" y="32127"/>
                    <a:pt x="35669" y="40896"/>
                    <a:pt x="25707" y="42810"/>
                  </a:cubicBezTo>
                </a:path>
                <a:path w="43200" h="43085" stroke="0">
                  <a:moveTo>
                    <a:pt x="19378" y="43085"/>
                  </a:moveTo>
                  <a:cubicBezTo>
                    <a:pt x="8488" y="41970"/>
                    <a:pt x="0" y="32776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ubicBezTo>
                    <a:pt x="43200" y="32127"/>
                    <a:pt x="35669" y="40896"/>
                    <a:pt x="25707" y="4281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4453"/>
            <p:cNvSpPr/>
            <p:nvPr/>
          </p:nvSpPr>
          <p:spPr>
            <a:xfrm flipV="1">
              <a:off x="4423" y="3258"/>
              <a:ext cx="92" cy="40"/>
            </a:xfrm>
            <a:custGeom>
              <a:avLst/>
              <a:gdLst/>
              <a:ahLst/>
              <a:cxnLst>
                <a:cxn ang="90">
                  <a:pos x="7745" y="38171"/>
                </a:cxn>
                <a:cxn ang="90">
                  <a:pos x="29395" y="41744"/>
                </a:cxn>
                <a:cxn ang="90">
                  <a:pos x="21600" y="21600"/>
                </a:cxn>
              </a:cxnLst>
              <a:rect l="0" t="0" r="0" b="0"/>
              <a:pathLst>
                <a:path w="43200" h="41744" fill="none">
                  <a:moveTo>
                    <a:pt x="7745" y="38171"/>
                  </a:moveTo>
                  <a:cubicBezTo>
                    <a:pt x="3011" y="34209"/>
                    <a:pt x="0" y="28256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ubicBezTo>
                    <a:pt x="43200" y="30779"/>
                    <a:pt x="37474" y="38621"/>
                    <a:pt x="29403" y="41747"/>
                  </a:cubicBezTo>
                </a:path>
                <a:path w="43200" h="41744" stroke="0">
                  <a:moveTo>
                    <a:pt x="7745" y="38171"/>
                  </a:moveTo>
                  <a:cubicBezTo>
                    <a:pt x="3011" y="34209"/>
                    <a:pt x="0" y="28256"/>
                    <a:pt x="0" y="21600"/>
                  </a:cubicBezTo>
                  <a:cubicBezTo>
                    <a:pt x="0" y="9671"/>
                    <a:pt x="9671" y="0"/>
                    <a:pt x="21600" y="0"/>
                  </a:cubicBezTo>
                  <a:cubicBezTo>
                    <a:pt x="33529" y="0"/>
                    <a:pt x="43200" y="9671"/>
                    <a:pt x="43200" y="21600"/>
                  </a:cubicBezTo>
                  <a:cubicBezTo>
                    <a:pt x="43200" y="30779"/>
                    <a:pt x="37474" y="38621"/>
                    <a:pt x="29403" y="41747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4454"/>
            <p:cNvSpPr/>
            <p:nvPr/>
          </p:nvSpPr>
          <p:spPr>
            <a:xfrm flipV="1">
              <a:off x="4438" y="3265"/>
              <a:ext cx="58" cy="23"/>
            </a:xfrm>
            <a:custGeom>
              <a:avLst/>
              <a:gdLst/>
              <a:ahLst/>
              <a:cxnLst>
                <a:cxn ang="90">
                  <a:pos x="3295" y="33068"/>
                </a:cxn>
                <a:cxn ang="0">
                  <a:pos x="38055" y="35591"/>
                </a:cxn>
                <a:cxn ang="90">
                  <a:pos x="21600" y="21600"/>
                </a:cxn>
              </a:cxnLst>
              <a:rect l="0" t="0" r="0" b="0"/>
              <a:pathLst>
                <a:path w="43200" h="35592" fill="none">
                  <a:moveTo>
                    <a:pt x="3295" y="33068"/>
                  </a:moveTo>
                  <a:cubicBezTo>
                    <a:pt x="1206" y="29746"/>
                    <a:pt x="-1" y="25814"/>
                    <a:pt x="-1" y="21600"/>
                  </a:cubicBezTo>
                  <a:cubicBezTo>
                    <a:pt x="-1" y="9671"/>
                    <a:pt x="9670" y="0"/>
                    <a:pt x="21599" y="0"/>
                  </a:cubicBezTo>
                  <a:cubicBezTo>
                    <a:pt x="33528" y="0"/>
                    <a:pt x="43199" y="9671"/>
                    <a:pt x="43199" y="21600"/>
                  </a:cubicBezTo>
                  <a:cubicBezTo>
                    <a:pt x="43199" y="26937"/>
                    <a:pt x="41263" y="31823"/>
                    <a:pt x="38055" y="35592"/>
                  </a:cubicBezTo>
                </a:path>
                <a:path w="43200" h="35592" stroke="0">
                  <a:moveTo>
                    <a:pt x="3295" y="33068"/>
                  </a:moveTo>
                  <a:cubicBezTo>
                    <a:pt x="1206" y="29746"/>
                    <a:pt x="-1" y="25814"/>
                    <a:pt x="-1" y="21600"/>
                  </a:cubicBezTo>
                  <a:cubicBezTo>
                    <a:pt x="-1" y="9671"/>
                    <a:pt x="9670" y="0"/>
                    <a:pt x="21599" y="0"/>
                  </a:cubicBezTo>
                  <a:cubicBezTo>
                    <a:pt x="33528" y="0"/>
                    <a:pt x="43199" y="9671"/>
                    <a:pt x="43199" y="21600"/>
                  </a:cubicBezTo>
                  <a:cubicBezTo>
                    <a:pt x="43199" y="26937"/>
                    <a:pt x="41263" y="31823"/>
                    <a:pt x="38055" y="35592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4455"/>
            <p:cNvSpPr/>
            <p:nvPr/>
          </p:nvSpPr>
          <p:spPr>
            <a:xfrm flipV="1">
              <a:off x="4420" y="3247"/>
              <a:ext cx="92" cy="48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063" y="7137"/>
                </a:cxn>
                <a:cxn ang="270">
                  <a:pos x="10800" y="2653"/>
                </a:cxn>
                <a:cxn ang="0">
                  <a:pos x="19536" y="7137"/>
                </a:cxn>
              </a:cxnLst>
              <a:rect l="0" t="0" r="0" b="0"/>
              <a:pathLst>
                <a:path w="21600" h="21600">
                  <a:moveTo>
                    <a:pt x="3286" y="7650"/>
                  </a:moveTo>
                  <a:cubicBezTo>
                    <a:pt x="4517" y="4713"/>
                    <a:pt x="7417" y="2653"/>
                    <a:pt x="10799" y="2653"/>
                  </a:cubicBezTo>
                  <a:cubicBezTo>
                    <a:pt x="14181" y="2653"/>
                    <a:pt x="17082" y="4714"/>
                    <a:pt x="18314" y="7647"/>
                  </a:cubicBezTo>
                  <a:lnTo>
                    <a:pt x="20760" y="6624"/>
                  </a:lnTo>
                  <a:cubicBezTo>
                    <a:pt x="19128" y="2730"/>
                    <a:pt x="15283" y="-1"/>
                    <a:pt x="10800" y="-1"/>
                  </a:cubicBezTo>
                  <a:cubicBezTo>
                    <a:pt x="6316" y="-1"/>
                    <a:pt x="2471" y="2731"/>
                    <a:pt x="838" y="662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4456"/>
            <p:cNvSpPr/>
            <p:nvPr/>
          </p:nvSpPr>
          <p:spPr>
            <a:xfrm flipV="1">
              <a:off x="4422" y="3292"/>
              <a:ext cx="92" cy="26"/>
            </a:xfrm>
            <a:custGeom>
              <a:avLst/>
              <a:gdLst/>
              <a:ahLst/>
              <a:cxnLst>
                <a:cxn ang="180">
                  <a:pos x="0" y="18465"/>
                </a:cxn>
                <a:cxn ang="0">
                  <a:pos x="42327" y="26831"/>
                </a:cxn>
                <a:cxn ang="90">
                  <a:pos x="21371" y="21600"/>
                </a:cxn>
              </a:cxnLst>
              <a:rect l="0" t="0" r="0" b="0"/>
              <a:pathLst>
                <a:path w="42971" h="26832" fill="none">
                  <a:moveTo>
                    <a:pt x="0" y="18465"/>
                  </a:moveTo>
                  <a:cubicBezTo>
                    <a:pt x="1521" y="8016"/>
                    <a:pt x="10510" y="0"/>
                    <a:pt x="21371" y="0"/>
                  </a:cubicBezTo>
                  <a:cubicBezTo>
                    <a:pt x="33300" y="0"/>
                    <a:pt x="42971" y="9671"/>
                    <a:pt x="42971" y="21600"/>
                  </a:cubicBezTo>
                  <a:cubicBezTo>
                    <a:pt x="42971" y="23408"/>
                    <a:pt x="42749" y="25164"/>
                    <a:pt x="42332" y="26836"/>
                  </a:cubicBezTo>
                </a:path>
                <a:path w="42971" h="26832" stroke="0">
                  <a:moveTo>
                    <a:pt x="0" y="18465"/>
                  </a:moveTo>
                  <a:cubicBezTo>
                    <a:pt x="1521" y="8016"/>
                    <a:pt x="10510" y="0"/>
                    <a:pt x="21371" y="0"/>
                  </a:cubicBezTo>
                  <a:cubicBezTo>
                    <a:pt x="33300" y="0"/>
                    <a:pt x="42971" y="9671"/>
                    <a:pt x="42971" y="21600"/>
                  </a:cubicBezTo>
                  <a:cubicBezTo>
                    <a:pt x="42971" y="23408"/>
                    <a:pt x="42749" y="25164"/>
                    <a:pt x="42332" y="26836"/>
                  </a:cubicBezTo>
                  <a:lnTo>
                    <a:pt x="21371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Straight Connector 4457"/>
            <p:cNvSpPr/>
            <p:nvPr/>
          </p:nvSpPr>
          <p:spPr>
            <a:xfrm>
              <a:off x="4422" y="3282"/>
              <a:ext cx="0" cy="1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22" name="Straight Connector 4458"/>
            <p:cNvSpPr/>
            <p:nvPr/>
          </p:nvSpPr>
          <p:spPr>
            <a:xfrm>
              <a:off x="4514" y="3280"/>
              <a:ext cx="0" cy="1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23" name="Freeform 4459"/>
            <p:cNvSpPr/>
            <p:nvPr/>
          </p:nvSpPr>
          <p:spPr>
            <a:xfrm>
              <a:off x="4421" y="3285"/>
              <a:ext cx="91" cy="37"/>
            </a:xfrm>
            <a:custGeom>
              <a:avLst/>
              <a:gdLst/>
              <a:ahLst/>
              <a:cxnLst/>
              <a:rect l="0" t="0" r="0" b="0"/>
              <a:pathLst>
                <a:path w="91" h="37">
                  <a:moveTo>
                    <a:pt x="1" y="0"/>
                  </a:moveTo>
                  <a:cubicBezTo>
                    <a:pt x="19" y="20"/>
                    <a:pt x="66" y="18"/>
                    <a:pt x="91" y="2"/>
                  </a:cubicBezTo>
                  <a:cubicBezTo>
                    <a:pt x="88" y="11"/>
                    <a:pt x="87" y="3"/>
                    <a:pt x="90" y="17"/>
                  </a:cubicBezTo>
                  <a:cubicBezTo>
                    <a:pt x="70" y="32"/>
                    <a:pt x="28" y="37"/>
                    <a:pt x="1" y="17"/>
                  </a:cubicBezTo>
                  <a:cubicBezTo>
                    <a:pt x="4" y="17"/>
                    <a:pt x="0" y="7"/>
                    <a:pt x="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B3B3B"/>
                </a:gs>
                <a:gs pos="50000">
                  <a:schemeClr val="bg2"/>
                </a:gs>
                <a:gs pos="100000">
                  <a:srgbClr val="3B3B3B"/>
                </a:gs>
              </a:gsLst>
              <a:lin ang="0" scaled="1"/>
              <a:tileRect/>
            </a:gra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24" name="Content Placeholder 4460" descr="Lua do clear"/>
            <p:cNvPicPr>
              <a:picLocks noGrp="1" noChangeAspect="1"/>
            </p:cNvPicPr>
            <p:nvPr>
              <p:ph idx="4294967295"/>
            </p:nvPr>
          </p:nvPicPr>
          <p:blipFill>
            <a:blip r:embed="rId2"/>
            <a:stretch>
              <a:fillRect/>
            </a:stretch>
          </p:blipFill>
          <p:spPr>
            <a:xfrm>
              <a:off x="4383" y="2913"/>
              <a:ext cx="174" cy="396"/>
            </a:xfrm>
          </p:spPr>
        </p:pic>
      </p:grpSp>
      <p:grpSp>
        <p:nvGrpSpPr>
          <p:cNvPr id="4519" name="Group 4518"/>
          <p:cNvGrpSpPr/>
          <p:nvPr/>
        </p:nvGrpSpPr>
        <p:grpSpPr>
          <a:xfrm>
            <a:off x="4991418" y="5157788"/>
            <a:ext cx="576262" cy="576262"/>
            <a:chOff x="8618" y="2532"/>
            <a:chExt cx="704" cy="640"/>
          </a:xfrm>
        </p:grpSpPr>
        <p:sp>
          <p:nvSpPr>
            <p:cNvPr id="2126" name="Flowchart: Delay 4519"/>
            <p:cNvSpPr/>
            <p:nvPr/>
          </p:nvSpPr>
          <p:spPr>
            <a:xfrm rot="-5400000">
              <a:off x="8677" y="2531"/>
              <a:ext cx="571" cy="571"/>
            </a:xfrm>
            <a:prstGeom prst="flowChartDelay">
              <a:avLst/>
            </a:prstGeom>
            <a:solidFill>
              <a:srgbClr val="C0C0C0"/>
            </a:solidFill>
            <a:ln w="127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27" name="Rectangle 4520"/>
            <p:cNvSpPr/>
            <p:nvPr/>
          </p:nvSpPr>
          <p:spPr>
            <a:xfrm>
              <a:off x="8618" y="3096"/>
              <a:ext cx="704" cy="76"/>
            </a:xfrm>
            <a:prstGeom prst="rect">
              <a:avLst/>
            </a:prstGeom>
            <a:solidFill>
              <a:srgbClr val="C0C0C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4630" name="Group 4629"/>
          <p:cNvGrpSpPr/>
          <p:nvPr/>
        </p:nvGrpSpPr>
        <p:grpSpPr>
          <a:xfrm>
            <a:off x="8131493" y="3898900"/>
            <a:ext cx="431800" cy="2338388"/>
            <a:chOff x="2017" y="1706"/>
            <a:chExt cx="228" cy="1473"/>
          </a:xfrm>
        </p:grpSpPr>
        <p:sp>
          <p:nvSpPr>
            <p:cNvPr id="2133" name="Freeform 4501"/>
            <p:cNvSpPr/>
            <p:nvPr/>
          </p:nvSpPr>
          <p:spPr>
            <a:xfrm rot="-5398407" flipH="1" flipV="1">
              <a:off x="2084" y="3019"/>
              <a:ext cx="90" cy="227"/>
            </a:xfrm>
            <a:custGeom>
              <a:avLst/>
              <a:gdLst/>
              <a:ahLst/>
              <a:cxnLst>
                <a:cxn ang="270">
                  <a:pos x="450" y="0"/>
                </a:cxn>
                <a:cxn ang="90">
                  <a:pos x="0" y="43195"/>
                </a:cxn>
                <a:cxn ang="90">
                  <a:pos x="450" y="21600"/>
                </a:cxn>
              </a:cxnLst>
              <a:rect l="0" t="0" r="0" b="0"/>
              <a:pathLst>
                <a:path w="22050" h="43200" fill="none">
                  <a:moveTo>
                    <a:pt x="450" y="0"/>
                  </a:moveTo>
                  <a:cubicBezTo>
                    <a:pt x="12379" y="0"/>
                    <a:pt x="22050" y="9671"/>
                    <a:pt x="22050" y="21600"/>
                  </a:cubicBezTo>
                  <a:cubicBezTo>
                    <a:pt x="22050" y="33529"/>
                    <a:pt x="12379" y="43200"/>
                    <a:pt x="450" y="43200"/>
                  </a:cubicBezTo>
                  <a:cubicBezTo>
                    <a:pt x="299" y="43200"/>
                    <a:pt x="148" y="43198"/>
                    <a:pt x="0" y="43195"/>
                  </a:cubicBezTo>
                </a:path>
                <a:path w="22050" h="43200" stroke="0">
                  <a:moveTo>
                    <a:pt x="450" y="0"/>
                  </a:moveTo>
                  <a:cubicBezTo>
                    <a:pt x="12379" y="0"/>
                    <a:pt x="22050" y="9671"/>
                    <a:pt x="22050" y="21600"/>
                  </a:cubicBezTo>
                  <a:cubicBezTo>
                    <a:pt x="22050" y="33529"/>
                    <a:pt x="12379" y="43200"/>
                    <a:pt x="450" y="43200"/>
                  </a:cubicBezTo>
                  <a:cubicBezTo>
                    <a:pt x="299" y="43200"/>
                    <a:pt x="148" y="43198"/>
                    <a:pt x="0" y="43195"/>
                  </a:cubicBezTo>
                  <a:lnTo>
                    <a:pt x="450" y="2160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Straight Connector 4609"/>
            <p:cNvSpPr/>
            <p:nvPr/>
          </p:nvSpPr>
          <p:spPr>
            <a:xfrm rot="1593" flipH="1">
              <a:off x="2243" y="1732"/>
              <a:ext cx="0" cy="136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35" name="Oval 4611"/>
            <p:cNvSpPr/>
            <p:nvPr/>
          </p:nvSpPr>
          <p:spPr>
            <a:xfrm>
              <a:off x="2018" y="1706"/>
              <a:ext cx="227" cy="45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36" name="Straight Connector 4617"/>
            <p:cNvSpPr/>
            <p:nvPr/>
          </p:nvSpPr>
          <p:spPr>
            <a:xfrm rot="1593" flipH="1">
              <a:off x="2018" y="1740"/>
              <a:ext cx="0" cy="1361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636" name="Straight Connector 4635"/>
          <p:cNvSpPr/>
          <p:nvPr/>
        </p:nvSpPr>
        <p:spPr>
          <a:xfrm>
            <a:off x="8274368" y="3971925"/>
            <a:ext cx="144462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51" name="Oval 4650"/>
          <p:cNvSpPr/>
          <p:nvPr/>
        </p:nvSpPr>
        <p:spPr>
          <a:xfrm>
            <a:off x="8131493" y="5629275"/>
            <a:ext cx="430212" cy="6985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4652" name="Group 4651"/>
          <p:cNvGrpSpPr/>
          <p:nvPr/>
        </p:nvGrpSpPr>
        <p:grpSpPr>
          <a:xfrm>
            <a:off x="9284018" y="1773238"/>
            <a:ext cx="169862" cy="4459287"/>
            <a:chOff x="1276" y="210"/>
            <a:chExt cx="144" cy="2826"/>
          </a:xfrm>
        </p:grpSpPr>
        <p:sp>
          <p:nvSpPr>
            <p:cNvPr id="2140" name="Flowchart: Terminator 4652"/>
            <p:cNvSpPr/>
            <p:nvPr/>
          </p:nvSpPr>
          <p:spPr>
            <a:xfrm>
              <a:off x="1304" y="210"/>
              <a:ext cx="91" cy="2704"/>
            </a:xfrm>
            <a:prstGeom prst="flowChartTerminator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41" name="Straight Connector 4653"/>
            <p:cNvSpPr/>
            <p:nvPr/>
          </p:nvSpPr>
          <p:spPr>
            <a:xfrm>
              <a:off x="1357" y="348"/>
              <a:ext cx="0" cy="2544"/>
            </a:xfrm>
            <a:prstGeom prst="line">
              <a:avLst/>
            </a:prstGeom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42" name="Oval 4654"/>
            <p:cNvSpPr/>
            <p:nvPr/>
          </p:nvSpPr>
          <p:spPr>
            <a:xfrm>
              <a:off x="1276" y="2892"/>
              <a:ext cx="144" cy="144"/>
            </a:xfrm>
            <a:prstGeom prst="ellipse">
              <a:avLst/>
            </a:prstGeom>
            <a:solidFill>
              <a:srgbClr val="FF6699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4673" name="Straight Connector 4672"/>
          <p:cNvSpPr/>
          <p:nvPr/>
        </p:nvSpPr>
        <p:spPr>
          <a:xfrm>
            <a:off x="8275955" y="3971925"/>
            <a:ext cx="14287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74" name="Straight Connector 4673"/>
          <p:cNvSpPr/>
          <p:nvPr/>
        </p:nvSpPr>
        <p:spPr>
          <a:xfrm>
            <a:off x="9368155" y="5086350"/>
            <a:ext cx="0" cy="1079500"/>
          </a:xfrm>
          <a:prstGeom prst="line">
            <a:avLst/>
          </a:prstGeom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75" name="Straight Connector 4674"/>
          <p:cNvSpPr/>
          <p:nvPr/>
        </p:nvSpPr>
        <p:spPr>
          <a:xfrm>
            <a:off x="9369425" y="4977130"/>
            <a:ext cx="0" cy="1079500"/>
          </a:xfrm>
          <a:prstGeom prst="line">
            <a:avLst/>
          </a:prstGeom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76" name="Straight Connector 4675"/>
          <p:cNvSpPr/>
          <p:nvPr/>
        </p:nvSpPr>
        <p:spPr>
          <a:xfrm>
            <a:off x="9368155" y="5087938"/>
            <a:ext cx="0" cy="1079500"/>
          </a:xfrm>
          <a:prstGeom prst="line">
            <a:avLst/>
          </a:prstGeom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77" name="Straight Connector 4676"/>
          <p:cNvSpPr/>
          <p:nvPr/>
        </p:nvSpPr>
        <p:spPr>
          <a:xfrm>
            <a:off x="9317355" y="4925695"/>
            <a:ext cx="0" cy="1079500"/>
          </a:xfrm>
          <a:prstGeom prst="line">
            <a:avLst/>
          </a:prstGeom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678" name="Group 4677"/>
          <p:cNvGrpSpPr/>
          <p:nvPr/>
        </p:nvGrpSpPr>
        <p:grpSpPr>
          <a:xfrm>
            <a:off x="8175943" y="5699125"/>
            <a:ext cx="355600" cy="509588"/>
            <a:chOff x="982" y="2840"/>
            <a:chExt cx="218" cy="321"/>
          </a:xfrm>
        </p:grpSpPr>
        <p:sp>
          <p:nvSpPr>
            <p:cNvPr id="2149" name="Flowchart: Delay 4678"/>
            <p:cNvSpPr>
              <a:spLocks noChangeAspect="1"/>
            </p:cNvSpPr>
            <p:nvPr/>
          </p:nvSpPr>
          <p:spPr>
            <a:xfrm rot="5400000">
              <a:off x="1052" y="3032"/>
              <a:ext cx="56" cy="199"/>
            </a:xfrm>
            <a:prstGeom prst="flowChartDelay">
              <a:avLst/>
            </a:prstGeom>
            <a:pattFill prst="ltUpDiag">
              <a:fgClr>
                <a:srgbClr val="333333"/>
              </a:fgClr>
              <a:bgClr>
                <a:srgbClr val="FFFFFF"/>
              </a:bgClr>
            </a:patt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50" name="Rectangle 4679"/>
            <p:cNvSpPr/>
            <p:nvPr/>
          </p:nvSpPr>
          <p:spPr>
            <a:xfrm rot="5400000">
              <a:off x="948" y="2871"/>
              <a:ext cx="283" cy="218"/>
            </a:xfrm>
            <a:prstGeom prst="rect">
              <a:avLst/>
            </a:prstGeom>
            <a:pattFill prst="ltUpDiag">
              <a:fgClr>
                <a:srgbClr val="333333"/>
              </a:fgClr>
              <a:bgClr>
                <a:srgbClr val="FFFFFF"/>
              </a:bgClr>
            </a:pattFill>
            <a:ln w="9525">
              <a:noFill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151" name="Group 4680"/>
          <p:cNvGrpSpPr/>
          <p:nvPr/>
        </p:nvGrpSpPr>
        <p:grpSpPr>
          <a:xfrm>
            <a:off x="354965" y="2183765"/>
            <a:ext cx="2348865" cy="484505"/>
            <a:chOff x="0" y="1434"/>
            <a:chExt cx="1247" cy="226"/>
          </a:xfrm>
        </p:grpSpPr>
        <p:sp>
          <p:nvSpPr>
            <p:cNvPr id="2152" name="Rectangle 4681"/>
            <p:cNvSpPr/>
            <p:nvPr/>
          </p:nvSpPr>
          <p:spPr>
            <a:xfrm>
              <a:off x="0" y="1520"/>
              <a:ext cx="1002" cy="56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53" name="Flowchart: Delay 4682"/>
            <p:cNvSpPr/>
            <p:nvPr/>
          </p:nvSpPr>
          <p:spPr>
            <a:xfrm flipH="1">
              <a:off x="930" y="1475"/>
              <a:ext cx="317" cy="136"/>
            </a:xfrm>
            <a:prstGeom prst="flowChartDelay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54" name="Oval 4683"/>
            <p:cNvSpPr/>
            <p:nvPr/>
          </p:nvSpPr>
          <p:spPr>
            <a:xfrm>
              <a:off x="847" y="1475"/>
              <a:ext cx="85" cy="13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55" name="Sun 4684"/>
            <p:cNvSpPr/>
            <p:nvPr/>
          </p:nvSpPr>
          <p:spPr>
            <a:xfrm>
              <a:off x="248" y="1434"/>
              <a:ext cx="284" cy="226"/>
            </a:xfrm>
            <a:prstGeom prst="sun">
              <a:avLst>
                <a:gd name="adj" fmla="val 13199"/>
              </a:avLst>
            </a:prstGeom>
            <a:gradFill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156" name="Group 4685"/>
          <p:cNvGrpSpPr/>
          <p:nvPr/>
        </p:nvGrpSpPr>
        <p:grpSpPr>
          <a:xfrm>
            <a:off x="361315" y="3345180"/>
            <a:ext cx="2340610" cy="560705"/>
            <a:chOff x="0" y="2095"/>
            <a:chExt cx="1247" cy="226"/>
          </a:xfrm>
        </p:grpSpPr>
        <p:sp>
          <p:nvSpPr>
            <p:cNvPr id="2157" name="Rectangle 4686"/>
            <p:cNvSpPr/>
            <p:nvPr/>
          </p:nvSpPr>
          <p:spPr>
            <a:xfrm>
              <a:off x="0" y="2181"/>
              <a:ext cx="1002" cy="56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58" name="Flowchart: Delay 4687"/>
            <p:cNvSpPr/>
            <p:nvPr/>
          </p:nvSpPr>
          <p:spPr>
            <a:xfrm flipH="1">
              <a:off x="930" y="2136"/>
              <a:ext cx="317" cy="136"/>
            </a:xfrm>
            <a:prstGeom prst="flowChartDelay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59" name="Oval 4688"/>
            <p:cNvSpPr/>
            <p:nvPr/>
          </p:nvSpPr>
          <p:spPr>
            <a:xfrm>
              <a:off x="847" y="2136"/>
              <a:ext cx="85" cy="13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160" name="Sun 4689"/>
            <p:cNvSpPr/>
            <p:nvPr/>
          </p:nvSpPr>
          <p:spPr>
            <a:xfrm>
              <a:off x="248" y="2095"/>
              <a:ext cx="284" cy="226"/>
            </a:xfrm>
            <a:prstGeom prst="sun">
              <a:avLst>
                <a:gd name="adj" fmla="val 13199"/>
              </a:avLst>
            </a:prstGeom>
            <a:gradFill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4691" name="Freeform 4690"/>
          <p:cNvSpPr/>
          <p:nvPr/>
        </p:nvSpPr>
        <p:spPr>
          <a:xfrm>
            <a:off x="6474143" y="5483225"/>
            <a:ext cx="863600" cy="71438"/>
          </a:xfrm>
          <a:custGeom>
            <a:avLst/>
            <a:gdLst/>
            <a:ahLst/>
            <a:cxnLst/>
            <a:rect l="0" t="0" r="0" b="0"/>
            <a:pathLst>
              <a:path w="680" h="105">
                <a:moveTo>
                  <a:pt x="0" y="0"/>
                </a:moveTo>
                <a:cubicBezTo>
                  <a:pt x="45" y="37"/>
                  <a:pt x="90" y="75"/>
                  <a:pt x="181" y="90"/>
                </a:cubicBezTo>
                <a:cubicBezTo>
                  <a:pt x="272" y="105"/>
                  <a:pt x="461" y="105"/>
                  <a:pt x="544" y="90"/>
                </a:cubicBezTo>
                <a:cubicBezTo>
                  <a:pt x="627" y="75"/>
                  <a:pt x="657" y="15"/>
                  <a:pt x="680" y="0"/>
                </a:cubicBezTo>
              </a:path>
            </a:pathLst>
          </a:custGeom>
          <a:noFill/>
          <a:ln w="9525" cap="flat" cmpd="sng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92" name="Freeform 4691"/>
          <p:cNvSpPr/>
          <p:nvPr/>
        </p:nvSpPr>
        <p:spPr>
          <a:xfrm>
            <a:off x="6401118" y="5254625"/>
            <a:ext cx="1003300" cy="1054100"/>
          </a:xfrm>
          <a:custGeom>
            <a:avLst/>
            <a:gdLst/>
            <a:ahLst/>
            <a:cxnLst/>
            <a:rect l="0" t="0" r="0" b="0"/>
            <a:pathLst>
              <a:path w="547" h="780">
                <a:moveTo>
                  <a:pt x="0" y="0"/>
                </a:moveTo>
                <a:cubicBezTo>
                  <a:pt x="27" y="132"/>
                  <a:pt x="530" y="137"/>
                  <a:pt x="547" y="0"/>
                </a:cubicBezTo>
                <a:cubicBezTo>
                  <a:pt x="547" y="319"/>
                  <a:pt x="546" y="417"/>
                  <a:pt x="547" y="639"/>
                </a:cubicBezTo>
                <a:cubicBezTo>
                  <a:pt x="483" y="780"/>
                  <a:pt x="33" y="750"/>
                  <a:pt x="0" y="639"/>
                </a:cubicBezTo>
                <a:cubicBezTo>
                  <a:pt x="0" y="639"/>
                  <a:pt x="0" y="333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66CCFF">
                  <a:alpha val="60001"/>
                </a:srgbClr>
              </a:gs>
              <a:gs pos="50000">
                <a:schemeClr val="bg1">
                  <a:alpha val="80000"/>
                </a:schemeClr>
              </a:gs>
              <a:gs pos="100000">
                <a:srgbClr val="66CCFF">
                  <a:alpha val="60001"/>
                </a:srgbClr>
              </a:gs>
            </a:gsLst>
            <a:lin ang="0" scaled="1"/>
            <a:tileRect/>
          </a:gradFill>
          <a:ln w="317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694" name="Text Box 4693"/>
          <p:cNvSpPr txBox="1"/>
          <p:nvPr/>
        </p:nvSpPr>
        <p:spPr>
          <a:xfrm>
            <a:off x="4602480" y="4652963"/>
            <a:ext cx="1079500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err="1">
                <a:latin typeface="VNI-Times" pitchFamily="2" charset="0"/>
              </a:rPr>
              <a:t>Ñeøn coàn</a:t>
            </a:r>
            <a:endParaRPr lang="en-US" b="1">
              <a:latin typeface="VNI-Times" pitchFamily="2" charset="0"/>
            </a:endParaRPr>
          </a:p>
        </p:txBody>
      </p:sp>
      <p:sp>
        <p:nvSpPr>
          <p:cNvPr id="4695" name="Text Box 4694"/>
          <p:cNvSpPr txBox="1"/>
          <p:nvPr/>
        </p:nvSpPr>
        <p:spPr>
          <a:xfrm>
            <a:off x="6042343" y="4508500"/>
            <a:ext cx="1295400" cy="366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err="1">
                <a:latin typeface="VNI-Times" pitchFamily="2" charset="0"/>
              </a:rPr>
              <a:t>Bình nöôùc</a:t>
            </a:r>
            <a:endParaRPr lang="en-US" b="1">
              <a:latin typeface="VNI-Times" pitchFamily="2" charset="0"/>
            </a:endParaRPr>
          </a:p>
        </p:txBody>
      </p:sp>
      <p:sp>
        <p:nvSpPr>
          <p:cNvPr id="4696" name="Text Box 4695"/>
          <p:cNvSpPr txBox="1"/>
          <p:nvPr/>
        </p:nvSpPr>
        <p:spPr>
          <a:xfrm>
            <a:off x="7339330" y="2781300"/>
            <a:ext cx="1655763" cy="9159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err="1">
                <a:latin typeface="VNI-Times" pitchFamily="2" charset="0"/>
              </a:rPr>
              <a:t>OÁng nghieäm ñöïng boät baêng phieán</a:t>
            </a:r>
            <a:endParaRPr lang="en-US" b="1">
              <a:latin typeface="VNI-Times" pitchFamily="2" charset="0"/>
            </a:endParaRPr>
          </a:p>
        </p:txBody>
      </p:sp>
      <p:sp>
        <p:nvSpPr>
          <p:cNvPr id="4697" name="Text Box 4696"/>
          <p:cNvSpPr txBox="1"/>
          <p:nvPr/>
        </p:nvSpPr>
        <p:spPr>
          <a:xfrm>
            <a:off x="8850630" y="1268413"/>
            <a:ext cx="1295400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err="1">
                <a:latin typeface="VNI-Times" pitchFamily="2" charset="0"/>
              </a:rPr>
              <a:t>Nhieät keá</a:t>
            </a:r>
            <a:endParaRPr lang="en-US" b="1">
              <a:latin typeface="VNI-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16 -0.000031 C -0.068376 0.005331 -0.123321 0.006073 -0.198096 0.006999 C -0.223179 0.010143 -0.208129 0.008851 -0.243245 0.008851 " pathEditMode="relative" rAng="0" ptsTypes="ffA">
                                      <p:cBhvr>
                                        <p:cTn id="28" dur="2000" fill="hold"/>
                                        <p:tgtEl>
                                          <p:spTgt spid="4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40 -0.000027 C -0.068338 0.005336 -0.123271 0.006078 -0.198030 0.007003 C -0.223107 0.010148 -0.208061 0.008855 -0.243169 0.008855 " pathEditMode="relative" rAng="0" ptsTypes="ffA">
                                      <p:cBhvr>
                                        <p:cTn id="30" dur="2000" fill="hold"/>
                                        <p:tgtEl>
                                          <p:spTgt spid="4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34" dur="2000" fill="hold"/>
                                        <p:tgtEl>
                                          <p:spTgt spid="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36" dur="2000" fill="hold"/>
                                        <p:tgtEl>
                                          <p:spTgt spid="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38" dur="2000" fill="hold"/>
                                        <p:tgtEl>
                                          <p:spTgt spid="4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40" dur="2000" fill="hold"/>
                                        <p:tgtEl>
                                          <p:spTgt spid="4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42" dur="2000" fill="hold"/>
                                        <p:tgtEl>
                                          <p:spTgt spid="4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44" dur="2000" fill="hold"/>
                                        <p:tgtEl>
                                          <p:spTgt spid="4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46" dur="2000" fill="hold"/>
                                        <p:tgtEl>
                                          <p:spTgt spid="4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27 0.000000 C -0.000963 -0.003710 -0.001746 -0.007420 -0.002998 -0.010900 C -0.003781 -0.013210 -0.005186 -0.015300 -0.005969 -0.017620 C -0.011128 -0.033380 -0.013469 -0.053310 -0.023635 -0.063500 C -0.028632 -0.086450 -0.020195 -0.052380 -0.029568 -0.074400 C -0.035042 -0.087140 -0.033944 -0.104990 -0.038329 -0.118200 C -0.041921 -0.129090 -0.043794 -0.130710 -0.048800 -0.137900 C -0.049737 -0.140910 -0.050205 -0.144150 -0.051610 -0.146700 C -0.054266 -0.151570 -0.058173 -0.154580 -0.060523 -0.159680 C -0.066151 -0.172430 -0.071148 -0.188420 -0.079747 -0.196990 C -0.083501 -0.205100 -0.094288 -0.221560 -0.100383 -0.225500 C -0.104606 -0.228280 -0.109603 -0.228740 -0.113673 -0.231990 C -0.118985 -0.236160 -0.122425 -0.238470 -0.128367 -0.240790 C -0.138524 -0.250760 -0.152119 -0.254000 -0.163851 -0.258170 C -0.186514 -0.257480 -0.209024 -0.257480 -0.231686 -0.256090 C -0.238250 -0.255620 -0.243409 -0.252380 -0.249505 -0.249370 C -0.250919 -0.248670 -0.253890 -0.247280 -0.253890 -0.247280 C -0.258419 -0.242880 -0.262795 -0.241020 -0.267171 -0.236390 C -0.275301 -0.227580 -0.282495 -0.218310 -0.292336 -0.214370 C -0.295308 -0.209970 -0.298747 -0.206490 -0.301097 -0.201390 C -0.307967 -0.186100 -0.304059 -0.191200 -0.311406 -0.183780 C -0.313594 -0.179150 -0.316728 -0.175440 -0.318916 -0.170800 C -0.321725 -0.164310 -0.320941 -0.159450 -0.326263 -0.155280 " pathEditMode="relative" rAng="0" ptsTypes="ffffffffffffffffffffffA">
                                      <p:cBhvr>
                                        <p:cTn id="48" dur="2000" fill="hold"/>
                                        <p:tgtEl>
                                          <p:spTgt spid="4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-129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50" dur="2000" fill="hold"/>
                                        <p:tgtEl>
                                          <p:spTgt spid="4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52" dur="2000" fill="hold"/>
                                        <p:tgtEl>
                                          <p:spTgt spid="4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54" dur="2000" fill="hold"/>
                                        <p:tgtEl>
                                          <p:spTgt spid="4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56" dur="2000" fill="hold"/>
                                        <p:tgtEl>
                                          <p:spTgt spid="4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58" dur="2000" fill="hold"/>
                                        <p:tgtEl>
                                          <p:spTgt spid="4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60" dur="2000" fill="hold"/>
                                        <p:tgtEl>
                                          <p:spTgt spid="4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62" dur="2000" fill="hold"/>
                                        <p:tgtEl>
                                          <p:spTgt spid="46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36 0.000035 C -0.002909 -0.084253 0.001621 -0.171591 0.012258 -0.254947 C 0.012726 -0.263862 0.013042 -0.272787 0.013825 -0.281702 C 0.014600 -0.289929 0.016788 -0.305885 0.016788 -0.305885 C 0.021481 -0.410839 0.019454 -0.353550 0.016788 -0.569781 C 0.016635 -0.579638 0.013195 -0.591147 0.007881 -0.596314 C 0.004756 -0.611338 0.009286 -0.594672 0.000531 -0.609696 C -0.000874 -0.612280 -0.000874 -0.616271 -0.002441 -0.618622 C -0.008691 -0.628013 -0.018392 -0.633646 -0.024642 -0.643037 C -0.027299 -0.647028 -0.029182 -0.652428 -0.031992 -0.656187 C -0.039188 -0.665578 -0.048879 -0.671210 -0.057012 -0.678484 C -0.061705 -0.682709 -0.069207 -0.693275 -0.074836 -0.696092 C -0.085158 -0.701258 -0.095318 -0.703143 -0.105801 -0.707367 C -0.186015 -0.706192 -0.258726 -0.720983 -0.333157 -0.691634 C -0.340660 -0.684360 -0.348477 -0.682942 -0.356764 -0.678484 C -0.362555 -0.675435 -0.367085 -0.671910 -0.373030 -0.669569 C -0.379127 -0.663227 -0.385846 -0.663227 -0.392259 -0.658527 C -0.399140 -0.653360 -0.405553 -0.646552 -0.412902 -0.643037 C -0.425250 -0.630353 -0.409777 -0.647494 -0.420252 -0.632004 C -0.421504 -0.630120 -0.423377 -0.629421 -0.424782 -0.627537 C -0.428385 -0.622613 -0.431663 -0.617203 -0.435104 -0.612047 C -0.436509 -0.609696 -0.438076 -0.607579 -0.439481 -0.605239 C -0.441516 -0.602179 -0.445425 -0.596314 -0.445425 -0.596314 C -0.448866 -0.580348 -0.443858 -0.600072 -0.451370 -0.583164 C -0.452306 -0.581290 -0.452153 -0.578473 -0.452775 -0.576356 C -0.453558 -0.574006 -0.454810 -0.571898 -0.455747 -0.569781 C -0.483893 -0.443005 -0.464655 -0.313169 -0.464655 -0.175116 " pathEditMode="relative" rAng="0" ptsTypes="ffffffffffffffffffffffffffA">
                                      <p:cBhvr>
                                        <p:cTn id="66" dur="2000" fill="hold"/>
                                        <p:tgtEl>
                                          <p:spTgt spid="4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0" y="-355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03 0.000000 C -0.003332 -0.083200 0.001282 -0.169410 0.012114 -0.251690 C 0.012591 -0.260490 0.012912 -0.269300 0.013710 -0.278100 C 0.014499 -0.286220 0.016727 -0.301970 0.016727 -0.301970 C 0.021506 -0.405570 0.019442 -0.349020 0.016727 -0.562460 C 0.016572 -0.572190 0.013068 -0.583550 0.007656 -0.588650 C 0.004474 -0.603480 0.009087 -0.587030 0.000172 -0.601860 C -0.001259 -0.604410 -0.001259 -0.608350 -0.002855 -0.610670 C -0.009220 -0.619940 -0.019099 -0.625500 -0.025464 -0.634770 C -0.028170 -0.638710 -0.030087 -0.644040 -0.032948 -0.647750 C -0.040277 -0.657020 -0.050146 -0.662580 -0.058428 -0.669760 C -0.063207 -0.673930 -0.070847 -0.684360 -0.076580 -0.687140 C -0.087091 -0.692240 -0.097437 -0.694100 -0.108114 -0.698270 C -0.189800 -0.697110 -0.263846 -0.711710 -0.339644 -0.682740 C -0.347285 -0.675560 -0.355246 -0.674160 -0.363684 -0.669760 C -0.369582 -0.666750 -0.374195 -0.663270 -0.380249 -0.660960 C -0.386458 -0.654700 -0.393301 -0.654700 -0.399831 -0.650060 C -0.406839 -0.644960 -0.413369 -0.638240 -0.420854 -0.634770 C -0.433429 -0.622250 -0.417671 -0.639170 -0.428338 -0.623880 C -0.429613 -0.622020 -0.431521 -0.621330 -0.432952 -0.619470 C -0.436621 -0.614610 -0.439959 -0.609270 -0.443463 -0.604180 C -0.444894 -0.601860 -0.446490 -0.599770 -0.447921 -0.597460 C -0.449993 -0.594440 -0.453974 -0.588650 -0.453974 -0.588650 C -0.457478 -0.572890 -0.452378 -0.592360 -0.460028 -0.575670 C -0.460982 -0.573820 -0.460826 -0.571040 -0.461459 -0.568950 C -0.462256 -0.566630 -0.463531 -0.564550 -0.464485 -0.562460 C -0.493148 -0.437320 -0.473556 -0.309160 -0.473556 -0.172890 " pathEditMode="relative" rAng="0" ptsTypes="ffffffffffffffffffffffffffA">
                                      <p:cBhvr>
                                        <p:cTn id="68" dur="2000" fill="hold"/>
                                        <p:tgtEl>
                                          <p:spTgt spid="46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-350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77 -0.000042 C -0.002856 -0.082968 0.001663 -0.168893 0.012271 -0.250901 C 0.012739 -0.259672 0.013053 -0.268453 0.013834 -0.277224 C 0.014607 -0.285317 0.016790 -0.301015 0.016790 -0.301015 C 0.021470 -0.404273 0.019449 -0.347910 0.016790 -0.560645 C 0.016637 -0.570343 0.013206 -0.581665 0.007906 -0.586748 C 0.004789 -0.601529 0.009307 -0.585134 0.000576 -0.599915 C -0.000825 -0.602456 -0.000825 -0.606383 -0.002388 -0.608696 C -0.008622 -0.617935 -0.018297 -0.623477 -0.024531 -0.632716 C -0.027181 -0.636643 -0.029058 -0.641955 -0.031861 -0.645653 C -0.039038 -0.654893 -0.048704 -0.660434 -0.056815 -0.667590 C -0.061495 -0.671747 -0.068978 -0.682142 -0.074592 -0.684913 C -0.084886 -0.689996 -0.095019 -0.691850 -0.105475 -0.696006 C -0.185475 -0.694850 -0.257993 -0.709402 -0.332227 -0.680528 C -0.339710 -0.673371 -0.347507 -0.671976 -0.355771 -0.667590 C -0.361547 -0.664591 -0.366065 -0.661122 -0.371994 -0.658820 C -0.378075 -0.652580 -0.384776 -0.652580 -0.391172 -0.647956 C -0.398035 -0.642873 -0.404431 -0.636175 -0.411760 -0.632716 C -0.424076 -0.620237 -0.408644 -0.637102 -0.419090 -0.621862 C -0.420339 -0.620008 -0.422208 -0.619320 -0.423609 -0.617467 C -0.427202 -0.612623 -0.430472 -0.607300 -0.433903 -0.602227 C -0.435304 -0.599915 -0.436867 -0.597832 -0.438269 -0.595529 C -0.440299 -0.592519 -0.444197 -0.586748 -0.444197 -0.586748 C -0.447629 -0.571040 -0.442634 -0.590446 -0.450126 -0.573811 C -0.451060 -0.571967 -0.450907 -0.569197 -0.451527 -0.567114 C -0.452309 -0.564801 -0.453557 -0.562728 -0.454492 -0.560645 C -0.482563 -0.435918 -0.463376 -0.308181 -0.463376 -0.172361 " pathEditMode="relative" rAng="0" ptsTypes="ffffffffffffffffffffffffffA">
                                      <p:cBhvr>
                                        <p:cTn id="70" dur="2000" fill="hold"/>
                                        <p:tgtEl>
                                          <p:spTgt spid="4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0" y="-349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94 0.000000 C -0.003479 -0.083200 0.001171 -0.169410 0.012086 -0.251690 C 0.012567 -0.260490 0.012890 -0.269300 0.013695 -0.278100 C 0.014489 -0.286220 0.016735 -0.301970 0.016735 -0.301970 C 0.021551 -0.405570 0.019471 -0.349020 0.016735 -0.562460 C 0.016578 -0.572190 0.013048 -0.583550 0.007594 -0.588650 C 0.004387 -0.603480 0.009036 -0.587030 0.000052 -0.601860 C -0.001390 -0.604410 -0.001390 -0.608350 -0.002998 -0.610670 C -0.009412 -0.619940 -0.019367 -0.625500 -0.025781 -0.634770 C -0.028508 -0.638710 -0.030440 -0.644040 -0.033324 -0.647750 C -0.040709 -0.657020 -0.050654 -0.662580 -0.059000 -0.669760 C -0.063816 -0.673930 -0.071515 -0.684360 -0.077292 -0.687140 C -0.087884 -0.692240 -0.098310 -0.694100 -0.109069 -0.698270 C -0.191385 -0.697110 -0.266002 -0.711710 -0.342385 -0.682740 C -0.350084 -0.675560 -0.358107 -0.674160 -0.366610 -0.669760 C -0.372554 -0.666750 -0.377203 -0.663270 -0.383303 -0.660960 C -0.389560 -0.654700 -0.396456 -0.654700 -0.403036 -0.650060 C -0.410098 -0.644960 -0.416679 -0.638240 -0.424221 -0.634770 C -0.436893 -0.622250 -0.421014 -0.639170 -0.431763 -0.623880 C -0.433048 -0.622020 -0.434970 -0.621330 -0.436412 -0.619470 C -0.440109 -0.614610 -0.443474 -0.609270 -0.447004 -0.604180 C -0.448446 -0.601860 -0.450055 -0.599770 -0.451497 -0.597460 C -0.453585 -0.594440 -0.457597 -0.588650 -0.457597 -0.588650 C -0.461128 -0.572890 -0.455988 -0.592360 -0.463697 -0.575670 C -0.464658 -0.573820 -0.464501 -0.571040 -0.465139 -0.568950 C -0.465943 -0.566630 -0.467228 -0.564550 -0.468189 -0.562460 C -0.497073 -0.437320 -0.477330 -0.309160 -0.477330 -0.172890 " pathEditMode="relative" rAng="0" ptsTypes="ffffffffffffffffffffffffffA">
                                      <p:cBhvr>
                                        <p:cTn id="72" dur="2000" fill="hold"/>
                                        <p:tgtEl>
                                          <p:spTgt spid="4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0" y="-350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9 0.000000 C -0.002718 -0.083200 0.001776 -0.169410 0.012330 -0.251690 C 0.012794 -0.260490 0.013107 -0.269300 0.013885 -0.278100 C 0.014653 -0.286220 0.016825 -0.301970 0.016825 -0.301970 C 0.021480 -0.405570 0.019470 -0.349020 0.016825 -0.562460 C 0.016673 -0.572190 0.013259 -0.583550 0.007987 -0.588650 C 0.004886 -0.603480 0.009381 -0.587030 0.000695 -0.601860 C -0.000699 -0.604410 -0.000699 -0.608350 -0.002254 -0.610670 C -0.008455 -0.619940 -0.018079 -0.625500 -0.024281 -0.634770 C -0.026917 -0.638710 -0.028784 -0.644040 -0.031572 -0.647750 C -0.038712 -0.657020 -0.048327 -0.662580 -0.056397 -0.669760 C -0.061052 -0.673930 -0.068496 -0.684360 -0.074081 -0.687140 C -0.084321 -0.692240 -0.094401 -0.694100 -0.104802 -0.698270 C -0.184386 -0.697110 -0.256526 -0.711710 -0.330372 -0.682740 C -0.337816 -0.675560 -0.345572 -0.674160 -0.353793 -0.669760 C -0.359539 -0.666750 -0.364034 -0.663270 -0.369932 -0.660960 C -0.375981 -0.654700 -0.382647 -0.654700 -0.389010 -0.650060 C -0.395837 -0.644960 -0.402199 -0.638240 -0.409491 -0.634770 C -0.421742 -0.622250 -0.406390 -0.639170 -0.416783 -0.623880 C -0.418025 -0.622020 -0.419883 -0.621330 -0.421277 -0.619470 C -0.424852 -0.614610 -0.428105 -0.609270 -0.431518 -0.604180 C -0.432912 -0.601860 -0.434467 -0.599770 -0.435861 -0.597460 C -0.437880 -0.594440 -0.441759 -0.588650 -0.441759 -0.588650 C -0.445172 -0.572890 -0.440204 -0.592360 -0.447656 -0.575670 C -0.448586 -0.573820 -0.448434 -0.571040 -0.449050 -0.568950 C -0.449828 -0.566630 -0.451070 -0.564550 -0.451999 -0.562460 C -0.479924 -0.437320 -0.460837 -0.309160 -0.460837 -0.172890 " pathEditMode="relative" rAng="0" ptsTypes="ffffffffffffffffffffffffffA">
                                      <p:cBhvr>
                                        <p:cTn id="74" dur="2000" fill="hold"/>
                                        <p:tgtEl>
                                          <p:spTgt spid="4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3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0 -0.002315 C 0.006382 -0.064195 0.009778 -0.124915 0.014886 -0.186095 C 0.016901 -0.209505 0.019218 -0.236155 0.028043 -0.256315 C 0.030209 -0.268605 0.032063 -0.282735 0.036868 -0.293395 C 0.037332 -0.296415 0.037483 -0.299425 0.038258 -0.302205 C 0.038874 -0.304525 0.040576 -0.306145 0.041200 -0.308925 C 0.043678 -0.318425 0.043981 -0.325845 0.047074 -0.335345 C 0.048162 -0.346465 0.049713 -0.356665 0.051415 -0.367785 C 0.051415 -0.374505 0.060695 -0.479955 0.044142 -0.516575 C 0.041200 -0.530705 0.036405 -0.545775 0.030984 -0.558285 C 0.028355 -0.570105 0.025413 -0.581925 0.019379 -0.590965 C 0.016437 -0.595365 0.010553 -0.604175 0.010553 -0.604175 C 0.007924 -0.615065 0.003129 -0.620395 -0.004145 -0.623875 C -0.015288 -0.635225 -0.012346 -0.629895 -0.023025 -0.637085 C -0.039123 -0.647975 -0.029371 -0.643575 -0.040665 -0.647975 C -0.047164 -0.654465 -0.055213 -0.656785 -0.062486 -0.660725 C -0.070536 -0.665355 -0.073941 -0.670915 -0.082917 -0.674165 C -0.092205 -0.681115 -0.100559 -0.685745 -0.110773 -0.689455 C -0.124858 -0.703825 -0.142347 -0.706835 -0.158900 -0.711475 C -0.169266 -0.714255 -0.179331 -0.717965 -0.189697 -0.720045 C -0.201303 -0.726305 -0.214148 -0.726535 -0.226218 -0.731175 C -0.248200 -0.739515 -0.270787 -0.745775 -0.293384 -0.748555 C -0.333773 -0.759215 -0.372772 -0.751795 -0.414711 -0.750875 C -0.425854 -0.749715 -0.437772 -0.752265 -0.448290 -0.746465 C -0.450304 -0.745305 -0.451080 -0.741835 -0.452631 -0.739745 C -0.457115 -0.734185 -0.464700 -0.729315 -0.470271 -0.726765 C -0.473213 -0.723755 -0.475994 -0.720975 -0.478936 -0.717965 C -0.480327 -0.716575 -0.480791 -0.713555 -0.481878 -0.711475 C -0.485435 -0.704985 -0.486362 -0.704755 -0.490694 -0.700345 C -0.495186 -0.690385 -0.500133 -0.674395 -0.506792 -0.667675 C -0.510812 -0.658635 -0.513138 -0.650065 -0.517007 -0.641485 C -0.519013 -0.631985 -0.521028 -0.622485 -0.522881 -0.612985 C -0.524432 -0.604865 -0.525672 -0.588185 -0.528614 -0.580075 C -0.532794 -0.568715 -0.541921 -0.559215 -0.544703 -0.547395 C -0.546869 -0.537895 -0.548420 -0.529315 -0.552137 -0.520975 C -0.553064 -0.516575 -0.553991 -0.512405 -0.554919 -0.507995 C -0.555382 -0.505685 -0.556006 -0.503595 -0.556469 -0.501275 C -0.556933 -0.499195 -0.557859 -0.494785 -0.557859 -0.494785 C -0.559410 -0.195835 -0.559410 -0.299425 -0.559410 -0.184015 " pathEditMode="relative" rAng="0" ptsTypes="ffffffffffffffffffffffffffffffffffffffA">
                                      <p:cBhvr>
                                        <p:cTn id="78" dur="2000" fill="hold"/>
                                        <p:tgtEl>
                                          <p:spTgt spid="4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00" y="-375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95 -0.000041 C 0.007120 -0.063056 0.010559 -0.124890 0.015731 -0.187193 C 0.017772 -0.211032 0.020118 -0.238171 0.029055 -0.258701 C 0.031248 -0.271216 0.033126 -0.285606 0.037991 -0.296461 C 0.038461 -0.299537 0.038614 -0.302602 0.039399 -0.305433 C 0.040022 -0.307795 0.041746 -0.309445 0.042378 -0.312276 C 0.044888 -0.321951 0.045194 -0.329507 0.048327 -0.339181 C 0.049428 -0.350505 0.050998 -0.360892 0.052723 -0.372216 C 0.052723 -0.379059 0.062119 -0.486444 0.045357 -0.523736 C 0.042378 -0.538125 0.037522 -0.553472 0.032034 -0.566211 C 0.029371 -0.578248 0.026392 -0.590285 0.020281 -0.599491 C 0.017302 -0.603972 0.011344 -0.612943 0.011344 -0.612943 C 0.008681 -0.624033 0.003826 -0.629461 -0.003540 -0.633005 C -0.014824 -0.644563 -0.011845 -0.639135 -0.022659 -0.646457 C -0.038961 -0.657547 -0.029086 -0.653066 -0.040523 -0.657547 C -0.047104 -0.664156 -0.055255 -0.666519 -0.062621 -0.670531 C -0.070772 -0.675246 -0.074219 -0.680908 -0.083310 -0.684218 C -0.092715 -0.691295 -0.101173 -0.696010 -0.111518 -0.699788 C -0.125780 -0.714422 -0.143490 -0.717487 -0.160253 -0.722212 C -0.170751 -0.725043 -0.180942 -0.728821 -0.191441 -0.730939 C -0.203193 -0.737314 -0.216200 -0.737548 -0.228422 -0.742274 C -0.250683 -0.750767 -0.273556 -0.757141 -0.296438 -0.759973 C -0.337339 -0.770828 -0.376831 -0.763272 -0.419301 -0.762335 C -0.430584 -0.761154 -0.442653 -0.763751 -0.453305 -0.757844 C -0.455344 -0.756663 -0.456130 -0.753129 -0.457700 -0.751001 C -0.462240 -0.745339 -0.469923 -0.740379 -0.475564 -0.737783 C -0.478543 -0.734717 -0.481360 -0.731887 -0.484339 -0.728821 C -0.485747 -0.727406 -0.486215 -0.724330 -0.487317 -0.722212 C -0.490919 -0.715603 -0.491857 -0.715369 -0.496244 -0.710878 C -0.500794 -0.700735 -0.505804 -0.684452 -0.512547 -0.677608 C -0.516618 -0.668403 -0.518973 -0.659675 -0.522891 -0.650938 C -0.524922 -0.641264 -0.526963 -0.631589 -0.528839 -0.621915 C -0.530410 -0.613646 -0.531665 -0.596660 -0.534644 -0.588401 C -0.538877 -0.576833 -0.548121 -0.567159 -0.550937 -0.555122 C -0.553130 -0.545447 -0.554701 -0.536710 -0.558465 -0.528217 C -0.559404 -0.523736 -0.560343 -0.519490 -0.561281 -0.514999 C -0.561751 -0.512646 -0.562383 -0.510518 -0.562852 -0.508155 C -0.563322 -0.506037 -0.564260 -0.501546 -0.564260 -0.501546 C -0.565831 -0.197111 -0.565831 -0.302602 -0.565831 -0.185074 " pathEditMode="relative" rAng="0" ptsTypes="ffffffffffffffffffffffffffffffffffffffA">
                                      <p:cBhvr>
                                        <p:cTn id="80" dur="2000" fill="hold"/>
                                        <p:tgtEl>
                                          <p:spTgt spid="4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0" y="-382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06 -0.027521 C -0.003517 -0.089584 -0.000149 -0.150483 0.004915 -0.211844 C 0.006913 -0.235323 0.009211 -0.262052 0.017962 -0.282271 C 0.020109 -0.294598 0.021948 -0.308770 0.026712 -0.319461 C 0.027172 -0.322490 0.027322 -0.325509 0.028090 -0.328297 C 0.028701 -0.330624 0.030388 -0.332249 0.031008 -0.335037 C 0.033465 -0.344565 0.033765 -0.352007 0.036832 -0.361535 C 0.037911 -0.372688 0.039448 -0.382918 0.041137 -0.394071 C 0.041137 -0.400811 0.050338 -0.506572 0.033925 -0.543301 C 0.031008 -0.557472 0.026252 -0.572587 0.020878 -0.585134 C 0.018271 -0.596989 0.015354 -0.608844 0.009370 -0.617911 C 0.006452 -0.622323 0.000619 -0.631159 0.000619 -0.631159 C -0.001988 -0.642082 -0.006744 -0.647427 -0.013957 -0.650918 C -0.025005 -0.662301 -0.022089 -0.656955 -0.032677 -0.664167 C -0.048641 -0.675089 -0.038970 -0.670676 -0.050169 -0.675089 C -0.056613 -0.681598 -0.064595 -0.683925 -0.071807 -0.687877 C -0.079789 -0.692520 -0.083165 -0.698097 -0.092066 -0.701356 C -0.101276 -0.708327 -0.109559 -0.712971 -0.119688 -0.716692 C -0.133654 -0.731104 -0.150996 -0.734123 -0.167410 -0.738777 C -0.177689 -0.741565 -0.187669 -0.745286 -0.197949 -0.747372 C -0.209457 -0.753650 -0.222195 -0.753881 -0.234162 -0.758535 C -0.255959 -0.766899 -0.278357 -0.773178 -0.300764 -0.775966 C -0.340814 -0.786658 -0.379484 -0.779216 -0.421071 -0.778293 C -0.432120 -0.777130 -0.443937 -0.779687 -0.454368 -0.773870 C -0.456365 -0.772707 -0.457135 -0.769226 -0.458672 -0.767130 C -0.463118 -0.761554 -0.470641 -0.756669 -0.476165 -0.754112 C -0.479081 -0.751093 -0.481840 -0.748305 -0.484756 -0.745286 C -0.486135 -0.743892 -0.486595 -0.740863 -0.487673 -0.738777 C -0.491200 -0.732267 -0.492119 -0.732037 -0.496414 -0.727614 C -0.500869 -0.717624 -0.505776 -0.701587 -0.512379 -0.694847 C -0.516364 -0.685780 -0.518671 -0.677185 -0.522507 -0.668580 C -0.524496 -0.659052 -0.526494 -0.649524 -0.528333 -0.639996 C -0.529871 -0.631851 -0.531099 -0.615122 -0.534016 -0.606988 C -0.538161 -0.595595 -0.547213 -0.586067 -0.549971 -0.574212 C -0.552118 -0.564684 -0.553656 -0.556078 -0.557342 -0.547714 C -0.558261 -0.543301 -0.559181 -0.539118 -0.560099 -0.534695 C -0.560560 -0.532378 -0.561178 -0.530282 -0.561638 -0.527955 C -0.562097 -0.525869 -0.563017 -0.521446 -0.563017 -0.521446 C -0.564554 -0.221613 -0.564554 -0.325509 -0.564554 -0.209758 " pathEditMode="relative" rAng="0" ptsTypes="ffffffffffffffffffffffffffffffffffffffA">
                                      <p:cBhvr>
                                        <p:cTn id="82" dur="2000" fill="hold"/>
                                        <p:tgtEl>
                                          <p:spTgt spid="4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00" y="-377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23 -0.000026 C 0.008208 -0.061716 0.011568 -0.122249 0.016622 -0.183241 C 0.018616 -0.206579 0.020909 -0.233147 0.029641 -0.253244 C 0.031784 -0.265497 0.033619 -0.279583 0.038373 -0.290210 C 0.038831 -0.293221 0.038981 -0.296222 0.039749 -0.298993 C 0.040357 -0.301306 0.042042 -0.302921 0.042659 -0.305692 C 0.045111 -0.315163 0.045411 -0.322560 0.048472 -0.332031 C 0.049548 -0.343117 0.051082 -0.353286 0.052767 -0.364371 C 0.052767 -0.371071 0.061949 -0.476196 0.045570 -0.512703 C 0.042659 -0.526790 0.037914 -0.541813 0.032551 -0.554285 C 0.029949 -0.566068 0.027039 -0.577852 0.021068 -0.586864 C 0.018157 -0.591251 0.012336 -0.600034 0.012336 -0.600034 C 0.009734 -0.610890 0.004989 -0.616204 -0.002209 -0.619673 C -0.013234 -0.630988 -0.010323 -0.625674 -0.020889 -0.632842 C -0.036818 -0.643699 -0.027169 -0.639312 -0.038344 -0.643699 C -0.044774 -0.650169 -0.052739 -0.652482 -0.059936 -0.656409 C -0.067900 -0.661025 -0.071270 -0.666568 -0.080151 -0.669808 C -0.089342 -0.676737 -0.097606 -0.681352 -0.107714 -0.685051 C -0.121650 -0.699377 -0.138955 -0.702377 -0.155334 -0.707003 C -0.165591 -0.709775 -0.175549 -0.713473 -0.185807 -0.715547 C -0.197291 -0.721788 -0.210001 -0.722017 -0.221943 -0.726643 C -0.243693 -0.734957 -0.266043 -0.741198 -0.288402 -0.743969 C -0.328366 -0.754596 -0.366954 -0.747199 -0.408452 -0.746282 C -0.419477 -0.745126 -0.431270 -0.747668 -0.441677 -0.741886 C -0.443671 -0.740729 -0.444438 -0.737270 -0.445973 -0.735186 C -0.450409 -0.729643 -0.457915 -0.724788 -0.463428 -0.722246 C -0.466338 -0.719245 -0.469090 -0.716474 -0.472001 -0.713473 C -0.473377 -0.712088 -0.473835 -0.709077 -0.474911 -0.707003 C -0.478430 -0.700533 -0.479348 -0.700304 -0.483634 -0.695907 C -0.488080 -0.685978 -0.492975 -0.670037 -0.499563 -0.663338 C -0.503541 -0.654326 -0.505843 -0.645782 -0.509671 -0.637229 C -0.511656 -0.627758 -0.513649 -0.618287 -0.515484 -0.608816 C -0.517018 -0.600721 -0.518244 -0.584093 -0.521155 -0.576008 C -0.525292 -0.564683 -0.534323 -0.555212 -0.537075 -0.543428 C -0.539218 -0.533958 -0.540753 -0.525404 -0.544431 -0.517090 C -0.545348 -0.512703 -0.546266 -0.508546 -0.547183 -0.504150 C -0.547642 -0.501847 -0.548259 -0.499763 -0.548718 -0.497450 C -0.549176 -0.495377 -0.550094 -0.490980 -0.550094 -0.490980 C -0.551628 -0.192951 -0.551628 -0.296222 -0.551628 -0.181167 " pathEditMode="relative" rAng="0" ptsTypes="ffffffffffffffffffffffffffffffffffffffA">
                                      <p:cBhvr>
                                        <p:cTn id="84" dur="2000" fill="hold"/>
                                        <p:tgtEl>
                                          <p:spTgt spid="4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0" y="-3740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24 -0.066554 C -0.002042 -0.126545 0.001311 -0.185410 0.006353 -0.244723 C 0.008343 -0.267417 0.010631 -0.293253 0.019344 -0.312798 C 0.021483 -0.324713 0.023313 -0.338411 0.028057 -0.348745 C 0.028515 -0.351673 0.028665 -0.354591 0.029430 -0.357286 C 0.030037 -0.359535 0.031719 -0.361106 0.032334 -0.363802 C 0.034781 -0.373011 0.035080 -0.380204 0.038134 -0.389415 C 0.039209 -0.400195 0.040740 -0.410083 0.042421 -0.420863 C 0.042421 -0.427378 0.051583 -0.529608 0.035239 -0.565111 C 0.032334 -0.578809 0.027600 -0.593419 0.022249 -0.605547 C 0.019652 -0.617006 0.016748 -0.628465 0.010789 -0.637228 C 0.007885 -0.641493 0.002076 -0.650035 0.002076 -0.650035 C -0.000520 -0.660592 -0.005256 -0.665760 -0.012437 -0.669133 C -0.023439 -0.680136 -0.020534 -0.674969 -0.031077 -0.681939 C -0.046973 -0.692497 -0.037344 -0.688232 -0.048495 -0.692497 C -0.054911 -0.698789 -0.062859 -0.701038 -0.070040 -0.704857 C -0.077988 -0.709346 -0.081349 -0.714737 -0.090212 -0.717888 C -0.099384 -0.724626 -0.107630 -0.729114 -0.117716 -0.732710 C -0.131622 -0.746642 -0.148889 -0.749560 -0.165234 -0.754059 C -0.175469 -0.756754 -0.185406 -0.760349 -0.195641 -0.762366 C -0.207101 -0.768435 -0.219783 -0.768659 -0.231699 -0.773156 C -0.253404 -0.781241 -0.275705 -0.787310 -0.298017 -0.790005 C -0.337895 -0.800341 -0.376400 -0.793146 -0.417809 -0.792254 C -0.428810 -0.791130 -0.440577 -0.793602 -0.450963 -0.787979 C -0.452952 -0.786854 -0.453718 -0.783490 -0.455249 -0.781464 C -0.459676 -0.776074 -0.467165 -0.771353 -0.472666 -0.768882 C -0.475571 -0.765964 -0.478317 -0.763268 -0.481221 -0.760349 C -0.482595 -0.759002 -0.483052 -0.756074 -0.484125 -0.754059 C -0.487637 -0.747766 -0.488553 -0.747544 -0.492830 -0.743267 C -0.497266 -0.733612 -0.502150 -0.718111 -0.508724 -0.711595 C -0.512694 -0.702831 -0.514991 -0.694524 -0.518811 -0.686205 C -0.520792 -0.676995 -0.522780 -0.667786 -0.524611 -0.658575 C -0.526142 -0.650703 -0.527366 -0.634533 -0.530270 -0.626670 C -0.534397 -0.615658 -0.543410 -0.606447 -0.546156 -0.594988 C -0.548295 -0.585778 -0.549826 -0.577461 -0.553496 -0.569375 C -0.554411 -0.565111 -0.555327 -0.561068 -0.556243 -0.556793 C -0.556700 -0.554552 -0.557316 -0.552527 -0.557773 -0.550277 C -0.558231 -0.548260 -0.559147 -0.543986 -0.559147 -0.543986 C -0.560678 -0.254166 -0.560678 -0.354591 -0.560678 -0.242707 " pathEditMode="relative" rAng="0" ptsTypes="ffffffffffffffffffffffffffffffffffffffA">
                                      <p:cBhvr>
                                        <p:cTn id="86" dur="2000" fill="hold"/>
                                        <p:tgtEl>
                                          <p:spTgt spid="4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0" y="-3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4" grpId="0"/>
      <p:bldP spid="4695" grpId="0"/>
      <p:bldP spid="4696" grpId="0"/>
      <p:bldP spid="46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5"/>
          <p:cNvSpPr txBox="1"/>
          <p:nvPr/>
        </p:nvSpPr>
        <p:spPr>
          <a:xfrm>
            <a:off x="3500120" y="2029460"/>
            <a:ext cx="855345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Cứ sau 1 phút:</a:t>
            </a:r>
            <a:endParaRPr lang="en-US" sz="4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sz="4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Ghi lại nhiệt độ của sáp.</a:t>
            </a:r>
          </a:p>
          <a:p>
            <a:pPr algn="just">
              <a:lnSpc>
                <a:spcPct val="150000"/>
              </a:lnSpc>
            </a:pPr>
            <a:r>
              <a:rPr lang="en-US" sz="4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Nhận xét thể (rắn hay lỏng) của sáp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28520" y="1955"/>
            <a:ext cx="9588714" cy="1019810"/>
            <a:chOff x="2588" y="130"/>
            <a:chExt cx="16624" cy="1939"/>
          </a:xfrm>
        </p:grpSpPr>
        <p:sp>
          <p:nvSpPr>
            <p:cNvPr id="7" name="Frame 6"/>
            <p:cNvSpPr/>
            <p:nvPr/>
          </p:nvSpPr>
          <p:spPr>
            <a:xfrm>
              <a:off x="2749" y="130"/>
              <a:ext cx="16463" cy="1939"/>
            </a:xfrm>
            <a:prstGeom prst="fram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2588" y="427"/>
              <a:ext cx="16624" cy="13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/>
              <a:r>
                <a:rPr lang="en-US" sz="4000" b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Hoạt động 2:</a:t>
              </a:r>
              <a:r>
                <a:rPr lang="en-US" sz="40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Đặc điểm của sự nóng chảy.</a:t>
              </a:r>
            </a:p>
          </p:txBody>
        </p:sp>
      </p:grpSp>
      <p:pic>
        <p:nvPicPr>
          <p:cNvPr id="12" name="Content Placeholder 11" descr="Vat Ly 6 SGK hinh 24.1.jpg (1)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4445" y="1144905"/>
            <a:ext cx="3495675" cy="568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4"/>
          <p:cNvGrpSpPr/>
          <p:nvPr/>
        </p:nvGrpSpPr>
        <p:grpSpPr>
          <a:xfrm>
            <a:off x="7464425" y="3068638"/>
            <a:ext cx="609600" cy="304800"/>
            <a:chOff x="3696" y="2688"/>
            <a:chExt cx="384" cy="192"/>
          </a:xfrm>
        </p:grpSpPr>
        <p:sp>
          <p:nvSpPr>
            <p:cNvPr id="9536" name="AutoShape 5"/>
            <p:cNvSpPr/>
            <p:nvPr/>
          </p:nvSpPr>
          <p:spPr>
            <a:xfrm>
              <a:off x="3744" y="2736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537" name="AutoShape 6"/>
            <p:cNvSpPr/>
            <p:nvPr/>
          </p:nvSpPr>
          <p:spPr>
            <a:xfrm>
              <a:off x="3984" y="2736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538" name="AutoShape 7"/>
            <p:cNvSpPr/>
            <p:nvPr/>
          </p:nvSpPr>
          <p:spPr>
            <a:xfrm>
              <a:off x="3840" y="2832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539" name="AutoShape 8"/>
            <p:cNvSpPr/>
            <p:nvPr/>
          </p:nvSpPr>
          <p:spPr>
            <a:xfrm>
              <a:off x="3696" y="2832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540" name="AutoShape 9"/>
            <p:cNvSpPr/>
            <p:nvPr/>
          </p:nvSpPr>
          <p:spPr>
            <a:xfrm>
              <a:off x="3936" y="2688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541" name="AutoShape 10"/>
            <p:cNvSpPr/>
            <p:nvPr/>
          </p:nvSpPr>
          <p:spPr>
            <a:xfrm>
              <a:off x="3888" y="2736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542" name="AutoShape 11"/>
            <p:cNvSpPr/>
            <p:nvPr/>
          </p:nvSpPr>
          <p:spPr>
            <a:xfrm>
              <a:off x="3984" y="2832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</p:grpSp>
      <p:sp>
        <p:nvSpPr>
          <p:cNvPr id="11276" name="Rectangle 12"/>
          <p:cNvSpPr/>
          <p:nvPr/>
        </p:nvSpPr>
        <p:spPr>
          <a:xfrm>
            <a:off x="862648" y="6565900"/>
            <a:ext cx="160337" cy="103188"/>
          </a:xfrm>
          <a:prstGeom prst="rect">
            <a:avLst/>
          </a:prstGeom>
          <a:gradFill rotWithShape="0">
            <a:gsLst>
              <a:gs pos="0">
                <a:srgbClr val="969696"/>
              </a:gs>
              <a:gs pos="100000">
                <a:srgbClr val="454545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dirty="0">
              <a:latin typeface="VNI-Times" pitchFamily="2" charset="0"/>
            </a:endParaRPr>
          </a:p>
        </p:txBody>
      </p:sp>
      <p:sp>
        <p:nvSpPr>
          <p:cNvPr id="11277" name="Rectangle 13"/>
          <p:cNvSpPr/>
          <p:nvPr/>
        </p:nvSpPr>
        <p:spPr>
          <a:xfrm>
            <a:off x="2662873" y="6565900"/>
            <a:ext cx="144462" cy="93663"/>
          </a:xfrm>
          <a:prstGeom prst="rect">
            <a:avLst/>
          </a:prstGeom>
          <a:gradFill rotWithShape="0">
            <a:gsLst>
              <a:gs pos="0">
                <a:srgbClr val="969696"/>
              </a:gs>
              <a:gs pos="100000">
                <a:srgbClr val="454545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dirty="0">
              <a:latin typeface="VNI-Times" pitchFamily="2" charset="0"/>
            </a:endParaRPr>
          </a:p>
        </p:txBody>
      </p:sp>
      <p:sp>
        <p:nvSpPr>
          <p:cNvPr id="11278" name="AutoShape 14"/>
          <p:cNvSpPr/>
          <p:nvPr/>
        </p:nvSpPr>
        <p:spPr>
          <a:xfrm>
            <a:off x="646748" y="6278563"/>
            <a:ext cx="2376487" cy="287337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VNI-Times" pitchFamily="2" charset="0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970598" y="1309688"/>
            <a:ext cx="180975" cy="4964112"/>
            <a:chOff x="4677" y="1440"/>
            <a:chExt cx="210" cy="1984"/>
          </a:xfrm>
        </p:grpSpPr>
        <p:sp>
          <p:nvSpPr>
            <p:cNvPr id="9534" name="Rectangle 16"/>
            <p:cNvSpPr/>
            <p:nvPr/>
          </p:nvSpPr>
          <p:spPr>
            <a:xfrm>
              <a:off x="4725" y="1440"/>
              <a:ext cx="102" cy="1944"/>
            </a:xfrm>
            <a:prstGeom prst="rect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535" name="Rectangle 17"/>
            <p:cNvSpPr/>
            <p:nvPr/>
          </p:nvSpPr>
          <p:spPr>
            <a:xfrm>
              <a:off x="4677" y="3311"/>
              <a:ext cx="210" cy="113"/>
            </a:xfrm>
            <a:prstGeom prst="rect">
              <a:avLst/>
            </a:prstGeom>
            <a:solidFill>
              <a:srgbClr val="333333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791210" y="4926013"/>
            <a:ext cx="1944688" cy="358775"/>
            <a:chOff x="839" y="3249"/>
            <a:chExt cx="1225" cy="226"/>
          </a:xfrm>
        </p:grpSpPr>
        <p:sp>
          <p:nvSpPr>
            <p:cNvPr id="11283" name="Oval 19"/>
            <p:cNvSpPr>
              <a:spLocks noChangeArrowheads="1"/>
            </p:cNvSpPr>
            <p:nvPr/>
          </p:nvSpPr>
          <p:spPr bwMode="auto">
            <a:xfrm>
              <a:off x="1392" y="3276"/>
              <a:ext cx="672" cy="19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532" name="AutoShape 20"/>
            <p:cNvSpPr/>
            <p:nvPr/>
          </p:nvSpPr>
          <p:spPr>
            <a:xfrm>
              <a:off x="872" y="3249"/>
              <a:ext cx="263" cy="226"/>
            </a:xfrm>
            <a:prstGeom prst="sun">
              <a:avLst>
                <a:gd name="adj" fmla="val 13199"/>
              </a:avLst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533" name="Rectangle 21"/>
            <p:cNvSpPr/>
            <p:nvPr/>
          </p:nvSpPr>
          <p:spPr>
            <a:xfrm>
              <a:off x="839" y="3355"/>
              <a:ext cx="560" cy="38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</p:grpSp>
      <p:sp>
        <p:nvSpPr>
          <p:cNvPr id="11286" name="AutoShape 22"/>
          <p:cNvSpPr>
            <a:spLocks noChangeArrowheads="1"/>
          </p:cNvSpPr>
          <p:nvPr/>
        </p:nvSpPr>
        <p:spPr bwMode="auto">
          <a:xfrm flipV="1">
            <a:off x="1702435" y="4038600"/>
            <a:ext cx="1004888" cy="1139825"/>
          </a:xfrm>
          <a:prstGeom prst="can">
            <a:avLst>
              <a:gd name="adj" fmla="val 23752"/>
            </a:avLst>
          </a:prstGeom>
          <a:gradFill rotWithShape="1">
            <a:gsLst>
              <a:gs pos="0">
                <a:srgbClr val="66CCFF">
                  <a:alpha val="80000"/>
                </a:srgbClr>
              </a:gs>
              <a:gs pos="50000">
                <a:srgbClr val="FFFFFF"/>
              </a:gs>
              <a:gs pos="100000">
                <a:srgbClr val="66CCFF">
                  <a:alpha val="80000"/>
                </a:srgbClr>
              </a:gs>
            </a:gsLst>
            <a:lin ang="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287" name="Oval 23"/>
          <p:cNvSpPr/>
          <p:nvPr/>
        </p:nvSpPr>
        <p:spPr>
          <a:xfrm>
            <a:off x="1629410" y="4017963"/>
            <a:ext cx="1152525" cy="311150"/>
          </a:xfrm>
          <a:prstGeom prst="ellipse">
            <a:avLst/>
          </a:prstGeom>
          <a:noFill/>
          <a:ln w="9525" cap="flat" cmpd="sng">
            <a:solidFill>
              <a:srgbClr val="33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VNI-Times" pitchFamily="2" charset="0"/>
            </a:endParaRPr>
          </a:p>
        </p:txBody>
      </p:sp>
      <p:sp>
        <p:nvSpPr>
          <p:cNvPr id="11288" name="Oval 24"/>
          <p:cNvSpPr>
            <a:spLocks noChangeArrowheads="1"/>
          </p:cNvSpPr>
          <p:nvPr/>
        </p:nvSpPr>
        <p:spPr bwMode="auto">
          <a:xfrm>
            <a:off x="1697673" y="4046538"/>
            <a:ext cx="1017588" cy="273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66CCFF">
                  <a:alpha val="8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C0C0C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289" name="Oval 25"/>
          <p:cNvSpPr/>
          <p:nvPr/>
        </p:nvSpPr>
        <p:spPr>
          <a:xfrm>
            <a:off x="1896110" y="4999038"/>
            <a:ext cx="831850" cy="222250"/>
          </a:xfrm>
          <a:prstGeom prst="ellipse">
            <a:avLst/>
          </a:prstGeom>
          <a:noFill/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VNI-Times" pitchFamily="2" charset="0"/>
            </a:endParaRPr>
          </a:p>
        </p:txBody>
      </p:sp>
      <p:sp>
        <p:nvSpPr>
          <p:cNvPr id="11290" name="Arc 26"/>
          <p:cNvSpPr/>
          <p:nvPr/>
        </p:nvSpPr>
        <p:spPr bwMode="auto">
          <a:xfrm>
            <a:off x="1840548" y="4979988"/>
            <a:ext cx="941388" cy="131763"/>
          </a:xfrm>
          <a:custGeom>
            <a:avLst/>
            <a:gdLst>
              <a:gd name="T0" fmla="*/ 0 w 43119"/>
              <a:gd name="T1" fmla="*/ 126789895 h 22815"/>
              <a:gd name="T2" fmla="*/ 2147483647 w 43119"/>
              <a:gd name="T3" fmla="*/ 146578063 h 22815"/>
              <a:gd name="T4" fmla="*/ 2147483647 w 43119"/>
              <a:gd name="T5" fmla="*/ 138771980 h 22815"/>
              <a:gd name="T6" fmla="*/ 0 60000 65536"/>
              <a:gd name="T7" fmla="*/ 0 60000 65536"/>
              <a:gd name="T8" fmla="*/ 0 60000 65536"/>
              <a:gd name="T9" fmla="*/ 0 w 43119"/>
              <a:gd name="T10" fmla="*/ 0 h 22815"/>
              <a:gd name="T11" fmla="*/ 43119 w 43119"/>
              <a:gd name="T12" fmla="*/ 22815 h 228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119" h="22815" fill="none" extrusionOk="0">
                <a:moveTo>
                  <a:pt x="-1" y="19734"/>
                </a:moveTo>
                <a:cubicBezTo>
                  <a:pt x="967" y="8570"/>
                  <a:pt x="10312" y="-1"/>
                  <a:pt x="21519" y="0"/>
                </a:cubicBezTo>
                <a:cubicBezTo>
                  <a:pt x="33448" y="0"/>
                  <a:pt x="43119" y="9670"/>
                  <a:pt x="43119" y="21600"/>
                </a:cubicBezTo>
                <a:cubicBezTo>
                  <a:pt x="43119" y="22005"/>
                  <a:pt x="43107" y="22410"/>
                  <a:pt x="43084" y="22814"/>
                </a:cubicBezTo>
              </a:path>
              <a:path w="43119" h="22815" stroke="0" extrusionOk="0">
                <a:moveTo>
                  <a:pt x="-1" y="19734"/>
                </a:moveTo>
                <a:cubicBezTo>
                  <a:pt x="967" y="8570"/>
                  <a:pt x="10312" y="-1"/>
                  <a:pt x="21519" y="0"/>
                </a:cubicBezTo>
                <a:cubicBezTo>
                  <a:pt x="33448" y="0"/>
                  <a:pt x="43119" y="9670"/>
                  <a:pt x="43119" y="21600"/>
                </a:cubicBezTo>
                <a:cubicBezTo>
                  <a:pt x="43119" y="22005"/>
                  <a:pt x="43107" y="22410"/>
                  <a:pt x="43084" y="22814"/>
                </a:cubicBezTo>
                <a:lnTo>
                  <a:pt x="21519" y="21600"/>
                </a:lnTo>
                <a:close/>
              </a:path>
            </a:pathLst>
          </a:custGeom>
          <a:noFill/>
          <a:ln w="9525">
            <a:solidFill>
              <a:schemeClr val="bg2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291" name="Oval 27"/>
          <p:cNvSpPr/>
          <p:nvPr/>
        </p:nvSpPr>
        <p:spPr>
          <a:xfrm>
            <a:off x="1707198" y="4233863"/>
            <a:ext cx="1003300" cy="273050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 cap="flat" cmpd="sng">
            <a:solidFill>
              <a:srgbClr val="33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VNI-Times" pitchFamily="2" charset="0"/>
            </a:endParaRPr>
          </a:p>
        </p:txBody>
      </p:sp>
      <p:sp>
        <p:nvSpPr>
          <p:cNvPr id="11292" name="Arc 28"/>
          <p:cNvSpPr/>
          <p:nvPr/>
        </p:nvSpPr>
        <p:spPr bwMode="auto">
          <a:xfrm flipV="1">
            <a:off x="1707198" y="4376738"/>
            <a:ext cx="1001713" cy="161925"/>
          </a:xfrm>
          <a:custGeom>
            <a:avLst/>
            <a:gdLst>
              <a:gd name="T0" fmla="*/ 2147483647 w 43147"/>
              <a:gd name="T1" fmla="*/ 268035456 h 25386"/>
              <a:gd name="T2" fmla="*/ 2147483647 w 43147"/>
              <a:gd name="T3" fmla="*/ 212170544 h 25386"/>
              <a:gd name="T4" fmla="*/ 2147483647 w 43147"/>
              <a:gd name="T5" fmla="*/ 228061667 h 25386"/>
              <a:gd name="T6" fmla="*/ 0 60000 65536"/>
              <a:gd name="T7" fmla="*/ 0 60000 65536"/>
              <a:gd name="T8" fmla="*/ 0 60000 65536"/>
              <a:gd name="T9" fmla="*/ 0 w 43147"/>
              <a:gd name="T10" fmla="*/ 0 h 25386"/>
              <a:gd name="T11" fmla="*/ 43147 w 43147"/>
              <a:gd name="T12" fmla="*/ 25386 h 253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147" h="25386" fill="none" extrusionOk="0">
                <a:moveTo>
                  <a:pt x="334" y="25385"/>
                </a:moveTo>
                <a:cubicBezTo>
                  <a:pt x="111" y="24136"/>
                  <a:pt x="0" y="2286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2945" y="-1"/>
                  <a:pt x="42356" y="8777"/>
                  <a:pt x="43147" y="20094"/>
                </a:cubicBezTo>
              </a:path>
              <a:path w="43147" h="25386" stroke="0" extrusionOk="0">
                <a:moveTo>
                  <a:pt x="334" y="25385"/>
                </a:moveTo>
                <a:cubicBezTo>
                  <a:pt x="111" y="24136"/>
                  <a:pt x="0" y="2286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2945" y="-1"/>
                  <a:pt x="42356" y="8777"/>
                  <a:pt x="43147" y="20094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rgbClr val="3399FF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293" name="Freeform 29"/>
          <p:cNvSpPr/>
          <p:nvPr/>
        </p:nvSpPr>
        <p:spPr bwMode="auto">
          <a:xfrm flipH="1">
            <a:off x="1656398" y="4154488"/>
            <a:ext cx="144463" cy="946150"/>
          </a:xfrm>
          <a:custGeom>
            <a:avLst/>
            <a:gdLst>
              <a:gd name="T0" fmla="*/ 2147483647 w 114"/>
              <a:gd name="T1" fmla="*/ 2147483647 h 688"/>
              <a:gd name="T2" fmla="*/ 2147483647 w 114"/>
              <a:gd name="T3" fmla="*/ 2147483647 h 688"/>
              <a:gd name="T4" fmla="*/ 2147483647 w 114"/>
              <a:gd name="T5" fmla="*/ 2147483647 h 688"/>
              <a:gd name="T6" fmla="*/ 0 w 114"/>
              <a:gd name="T7" fmla="*/ 2147483647 h 688"/>
              <a:gd name="T8" fmla="*/ 0 60000 65536"/>
              <a:gd name="T9" fmla="*/ 0 60000 65536"/>
              <a:gd name="T10" fmla="*/ 0 60000 65536"/>
              <a:gd name="T11" fmla="*/ 0 60000 65536"/>
              <a:gd name="T12" fmla="*/ 0 w 114"/>
              <a:gd name="T13" fmla="*/ 0 h 688"/>
              <a:gd name="T14" fmla="*/ 114 w 114"/>
              <a:gd name="T15" fmla="*/ 688 h 6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" h="688">
                <a:moveTo>
                  <a:pt x="114" y="22"/>
                </a:moveTo>
                <a:cubicBezTo>
                  <a:pt x="96" y="31"/>
                  <a:pt x="85" y="0"/>
                  <a:pt x="72" y="91"/>
                </a:cubicBezTo>
                <a:lnTo>
                  <a:pt x="72" y="582"/>
                </a:lnTo>
                <a:cubicBezTo>
                  <a:pt x="60" y="681"/>
                  <a:pt x="60" y="676"/>
                  <a:pt x="0" y="688"/>
                </a:cubicBezTo>
              </a:path>
            </a:pathLst>
          </a:custGeom>
          <a:noFill/>
          <a:ln w="9525">
            <a:solidFill>
              <a:srgbClr val="3399FF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294" name="Freeform 30"/>
          <p:cNvSpPr/>
          <p:nvPr/>
        </p:nvSpPr>
        <p:spPr bwMode="auto">
          <a:xfrm>
            <a:off x="2626360" y="4090988"/>
            <a:ext cx="142875" cy="947738"/>
          </a:xfrm>
          <a:custGeom>
            <a:avLst/>
            <a:gdLst>
              <a:gd name="T0" fmla="*/ 2147483647 w 114"/>
              <a:gd name="T1" fmla="*/ 2147483647 h 688"/>
              <a:gd name="T2" fmla="*/ 2147483647 w 114"/>
              <a:gd name="T3" fmla="*/ 2147483647 h 688"/>
              <a:gd name="T4" fmla="*/ 2147483647 w 114"/>
              <a:gd name="T5" fmla="*/ 2147483647 h 688"/>
              <a:gd name="T6" fmla="*/ 0 w 114"/>
              <a:gd name="T7" fmla="*/ 2147483647 h 688"/>
              <a:gd name="T8" fmla="*/ 0 60000 65536"/>
              <a:gd name="T9" fmla="*/ 0 60000 65536"/>
              <a:gd name="T10" fmla="*/ 0 60000 65536"/>
              <a:gd name="T11" fmla="*/ 0 60000 65536"/>
              <a:gd name="T12" fmla="*/ 0 w 114"/>
              <a:gd name="T13" fmla="*/ 0 h 688"/>
              <a:gd name="T14" fmla="*/ 114 w 114"/>
              <a:gd name="T15" fmla="*/ 688 h 6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" h="688">
                <a:moveTo>
                  <a:pt x="114" y="22"/>
                </a:moveTo>
                <a:cubicBezTo>
                  <a:pt x="96" y="31"/>
                  <a:pt x="85" y="0"/>
                  <a:pt x="72" y="91"/>
                </a:cubicBezTo>
                <a:lnTo>
                  <a:pt x="72" y="582"/>
                </a:lnTo>
                <a:cubicBezTo>
                  <a:pt x="60" y="681"/>
                  <a:pt x="60" y="676"/>
                  <a:pt x="0" y="688"/>
                </a:cubicBezTo>
              </a:path>
            </a:pathLst>
          </a:custGeom>
          <a:noFill/>
          <a:ln w="9525">
            <a:solidFill>
              <a:srgbClr val="3399FF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295" name="Oval 31"/>
          <p:cNvSpPr/>
          <p:nvPr/>
        </p:nvSpPr>
        <p:spPr>
          <a:xfrm>
            <a:off x="2351723" y="4664075"/>
            <a:ext cx="317500" cy="233363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VNI-Times" pitchFamily="2" charset="0"/>
            </a:endParaRPr>
          </a:p>
        </p:txBody>
      </p:sp>
      <p:grpSp>
        <p:nvGrpSpPr>
          <p:cNvPr id="5" name="Group 32"/>
          <p:cNvGrpSpPr/>
          <p:nvPr/>
        </p:nvGrpSpPr>
        <p:grpSpPr>
          <a:xfrm>
            <a:off x="2434273" y="4341813"/>
            <a:ext cx="347662" cy="771525"/>
            <a:chOff x="2643" y="2630"/>
            <a:chExt cx="189" cy="571"/>
          </a:xfrm>
        </p:grpSpPr>
        <p:sp>
          <p:nvSpPr>
            <p:cNvPr id="9508" name="Text Box 33"/>
            <p:cNvSpPr txBox="1"/>
            <p:nvPr/>
          </p:nvSpPr>
          <p:spPr>
            <a:xfrm>
              <a:off x="2738" y="3076"/>
              <a:ext cx="58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</a:pPr>
              <a:r>
                <a:rPr sz="6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19749" name="Line 34"/>
            <p:cNvSpPr>
              <a:spLocks noChangeShapeType="1"/>
            </p:cNvSpPr>
            <p:nvPr/>
          </p:nvSpPr>
          <p:spPr bwMode="auto">
            <a:xfrm>
              <a:off x="2643" y="2693"/>
              <a:ext cx="0" cy="50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50" name="Line 35"/>
            <p:cNvSpPr>
              <a:spLocks noChangeShapeType="1"/>
            </p:cNvSpPr>
            <p:nvPr/>
          </p:nvSpPr>
          <p:spPr bwMode="auto">
            <a:xfrm>
              <a:off x="2645" y="3201"/>
              <a:ext cx="5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51" name="Line 36"/>
            <p:cNvSpPr>
              <a:spLocks noChangeShapeType="1"/>
            </p:cNvSpPr>
            <p:nvPr/>
          </p:nvSpPr>
          <p:spPr bwMode="auto">
            <a:xfrm>
              <a:off x="2645" y="3009"/>
              <a:ext cx="5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52" name="Line 37"/>
            <p:cNvSpPr>
              <a:spLocks noChangeShapeType="1"/>
            </p:cNvSpPr>
            <p:nvPr/>
          </p:nvSpPr>
          <p:spPr bwMode="auto">
            <a:xfrm>
              <a:off x="2648" y="2814"/>
              <a:ext cx="5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53" name="Line 38"/>
            <p:cNvSpPr>
              <a:spLocks noChangeShapeType="1"/>
            </p:cNvSpPr>
            <p:nvPr/>
          </p:nvSpPr>
          <p:spPr bwMode="auto">
            <a:xfrm>
              <a:off x="2643" y="2880"/>
              <a:ext cx="2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54" name="Line 39"/>
            <p:cNvSpPr>
              <a:spLocks noChangeShapeType="1"/>
            </p:cNvSpPr>
            <p:nvPr/>
          </p:nvSpPr>
          <p:spPr bwMode="auto">
            <a:xfrm>
              <a:off x="2643" y="2947"/>
              <a:ext cx="2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55" name="Line 40"/>
            <p:cNvSpPr>
              <a:spLocks noChangeShapeType="1"/>
            </p:cNvSpPr>
            <p:nvPr/>
          </p:nvSpPr>
          <p:spPr bwMode="auto">
            <a:xfrm>
              <a:off x="2643" y="3075"/>
              <a:ext cx="2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56" name="Line 41"/>
            <p:cNvSpPr>
              <a:spLocks noChangeShapeType="1"/>
            </p:cNvSpPr>
            <p:nvPr/>
          </p:nvSpPr>
          <p:spPr bwMode="auto">
            <a:xfrm>
              <a:off x="2643" y="3141"/>
              <a:ext cx="2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57" name="Line 42"/>
            <p:cNvSpPr>
              <a:spLocks noChangeShapeType="1"/>
            </p:cNvSpPr>
            <p:nvPr/>
          </p:nvSpPr>
          <p:spPr bwMode="auto">
            <a:xfrm>
              <a:off x="2643" y="2843"/>
              <a:ext cx="2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58" name="Line 43"/>
            <p:cNvSpPr>
              <a:spLocks noChangeShapeType="1"/>
            </p:cNvSpPr>
            <p:nvPr/>
          </p:nvSpPr>
          <p:spPr bwMode="auto">
            <a:xfrm>
              <a:off x="2643" y="2915"/>
              <a:ext cx="5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59" name="Line 44"/>
            <p:cNvSpPr>
              <a:spLocks noChangeShapeType="1"/>
            </p:cNvSpPr>
            <p:nvPr/>
          </p:nvSpPr>
          <p:spPr bwMode="auto">
            <a:xfrm>
              <a:off x="2643" y="2978"/>
              <a:ext cx="2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60" name="Line 45"/>
            <p:cNvSpPr>
              <a:spLocks noChangeShapeType="1"/>
            </p:cNvSpPr>
            <p:nvPr/>
          </p:nvSpPr>
          <p:spPr bwMode="auto">
            <a:xfrm>
              <a:off x="2643" y="3044"/>
              <a:ext cx="2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61" name="Line 46"/>
            <p:cNvSpPr>
              <a:spLocks noChangeShapeType="1"/>
            </p:cNvSpPr>
            <p:nvPr/>
          </p:nvSpPr>
          <p:spPr bwMode="auto">
            <a:xfrm>
              <a:off x="2643" y="3107"/>
              <a:ext cx="5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62" name="Line 47"/>
            <p:cNvSpPr>
              <a:spLocks noChangeShapeType="1"/>
            </p:cNvSpPr>
            <p:nvPr/>
          </p:nvSpPr>
          <p:spPr bwMode="auto">
            <a:xfrm>
              <a:off x="2643" y="3173"/>
              <a:ext cx="2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523" name="Text Box 48"/>
            <p:cNvSpPr txBox="1"/>
            <p:nvPr/>
          </p:nvSpPr>
          <p:spPr>
            <a:xfrm>
              <a:off x="2713" y="2980"/>
              <a:ext cx="86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</a:pPr>
              <a:r>
                <a:rPr sz="6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100</a:t>
              </a:r>
            </a:p>
          </p:txBody>
        </p:sp>
        <p:sp>
          <p:nvSpPr>
            <p:cNvPr id="9524" name="Text Box 49"/>
            <p:cNvSpPr txBox="1"/>
            <p:nvPr/>
          </p:nvSpPr>
          <p:spPr>
            <a:xfrm>
              <a:off x="2713" y="2893"/>
              <a:ext cx="86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</a:pPr>
              <a:r>
                <a:rPr sz="6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150</a:t>
              </a:r>
            </a:p>
          </p:txBody>
        </p:sp>
        <p:sp>
          <p:nvSpPr>
            <p:cNvPr id="9525" name="Text Box 50"/>
            <p:cNvSpPr txBox="1"/>
            <p:nvPr/>
          </p:nvSpPr>
          <p:spPr>
            <a:xfrm>
              <a:off x="2712" y="2787"/>
              <a:ext cx="86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</a:pPr>
              <a:r>
                <a:rPr sz="6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200</a:t>
              </a:r>
            </a:p>
          </p:txBody>
        </p:sp>
        <p:sp>
          <p:nvSpPr>
            <p:cNvPr id="9526" name="Text Box 51"/>
            <p:cNvSpPr txBox="1"/>
            <p:nvPr/>
          </p:nvSpPr>
          <p:spPr>
            <a:xfrm>
              <a:off x="2717" y="2630"/>
              <a:ext cx="115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</a:pPr>
              <a:r>
                <a:rPr sz="6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Cm</a:t>
              </a:r>
              <a:r>
                <a:rPr sz="600" b="1" baseline="30000" dirty="0">
                  <a:solidFill>
                    <a:srgbClr val="CC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9767" name="Line 52"/>
            <p:cNvSpPr>
              <a:spLocks noChangeShapeType="1"/>
            </p:cNvSpPr>
            <p:nvPr/>
          </p:nvSpPr>
          <p:spPr bwMode="auto">
            <a:xfrm>
              <a:off x="2643" y="2747"/>
              <a:ext cx="2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68" name="Line 53"/>
            <p:cNvSpPr>
              <a:spLocks noChangeShapeType="1"/>
            </p:cNvSpPr>
            <p:nvPr/>
          </p:nvSpPr>
          <p:spPr bwMode="auto">
            <a:xfrm>
              <a:off x="2643" y="2717"/>
              <a:ext cx="5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69" name="Line 54"/>
            <p:cNvSpPr>
              <a:spLocks noChangeShapeType="1"/>
            </p:cNvSpPr>
            <p:nvPr/>
          </p:nvSpPr>
          <p:spPr bwMode="auto">
            <a:xfrm>
              <a:off x="2643" y="2783"/>
              <a:ext cx="29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530" name="Text Box 55"/>
            <p:cNvSpPr txBox="1"/>
            <p:nvPr/>
          </p:nvSpPr>
          <p:spPr>
            <a:xfrm>
              <a:off x="2713" y="2690"/>
              <a:ext cx="86" cy="5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>
                <a:spcBef>
                  <a:spcPct val="50000"/>
                </a:spcBef>
              </a:pPr>
              <a:r>
                <a:rPr sz="6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250</a:t>
              </a:r>
            </a:p>
          </p:txBody>
        </p:sp>
      </p:grpSp>
      <p:sp>
        <p:nvSpPr>
          <p:cNvPr id="11320" name="Arc 56"/>
          <p:cNvSpPr/>
          <p:nvPr/>
        </p:nvSpPr>
        <p:spPr bwMode="auto">
          <a:xfrm flipV="1">
            <a:off x="1629410" y="4140200"/>
            <a:ext cx="1152525" cy="190500"/>
          </a:xfrm>
          <a:custGeom>
            <a:avLst/>
            <a:gdLst>
              <a:gd name="T0" fmla="*/ 2147483647 w 43200"/>
              <a:gd name="T1" fmla="*/ 509964868 h 26484"/>
              <a:gd name="T2" fmla="*/ 2147483647 w 43200"/>
              <a:gd name="T3" fmla="*/ 506460659 h 26484"/>
              <a:gd name="T4" fmla="*/ 2147483647 w 43200"/>
              <a:gd name="T5" fmla="*/ 415920101 h 26484"/>
              <a:gd name="T6" fmla="*/ 0 60000 65536"/>
              <a:gd name="T7" fmla="*/ 0 60000 65536"/>
              <a:gd name="T8" fmla="*/ 0 60000 65536"/>
              <a:gd name="T9" fmla="*/ 0 w 43200"/>
              <a:gd name="T10" fmla="*/ 0 h 26484"/>
              <a:gd name="T11" fmla="*/ 43200 w 43200"/>
              <a:gd name="T12" fmla="*/ 26484 h 264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6484" fill="none" extrusionOk="0">
                <a:moveTo>
                  <a:pt x="559" y="26483"/>
                </a:moveTo>
                <a:cubicBezTo>
                  <a:pt x="187" y="24882"/>
                  <a:pt x="0" y="2324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3181"/>
                  <a:pt x="43026" y="24758"/>
                  <a:pt x="42682" y="26302"/>
                </a:cubicBezTo>
              </a:path>
              <a:path w="43200" h="26484" stroke="0" extrusionOk="0">
                <a:moveTo>
                  <a:pt x="559" y="26483"/>
                </a:moveTo>
                <a:cubicBezTo>
                  <a:pt x="187" y="24882"/>
                  <a:pt x="0" y="23243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3181"/>
                  <a:pt x="43026" y="24758"/>
                  <a:pt x="42682" y="26302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rgbClr val="3399FF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321" name="Arc 57"/>
          <p:cNvSpPr/>
          <p:nvPr/>
        </p:nvSpPr>
        <p:spPr bwMode="auto">
          <a:xfrm flipV="1">
            <a:off x="1835785" y="5106988"/>
            <a:ext cx="938213" cy="122238"/>
          </a:xfrm>
          <a:custGeom>
            <a:avLst/>
            <a:gdLst>
              <a:gd name="T0" fmla="*/ 0 w 43005"/>
              <a:gd name="T1" fmla="*/ 114546576 h 21600"/>
              <a:gd name="T2" fmla="*/ 2147483647 w 43005"/>
              <a:gd name="T3" fmla="*/ 112491365 h 21600"/>
              <a:gd name="T4" fmla="*/ 2147483647 w 43005"/>
              <a:gd name="T5" fmla="*/ 125371338 h 21600"/>
              <a:gd name="T6" fmla="*/ 0 60000 65536"/>
              <a:gd name="T7" fmla="*/ 0 60000 65536"/>
              <a:gd name="T8" fmla="*/ 0 60000 65536"/>
              <a:gd name="T9" fmla="*/ 0 w 43005"/>
              <a:gd name="T10" fmla="*/ 0 h 21600"/>
              <a:gd name="T11" fmla="*/ 43005 w 4300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005" h="21600" fill="none" extrusionOk="0">
                <a:moveTo>
                  <a:pt x="-1" y="19734"/>
                </a:moveTo>
                <a:cubicBezTo>
                  <a:pt x="967" y="8570"/>
                  <a:pt x="10312" y="-1"/>
                  <a:pt x="21519" y="0"/>
                </a:cubicBezTo>
                <a:cubicBezTo>
                  <a:pt x="32589" y="0"/>
                  <a:pt x="41867" y="8369"/>
                  <a:pt x="43004" y="19381"/>
                </a:cubicBezTo>
              </a:path>
              <a:path w="43005" h="21600" stroke="0" extrusionOk="0">
                <a:moveTo>
                  <a:pt x="-1" y="19734"/>
                </a:moveTo>
                <a:cubicBezTo>
                  <a:pt x="967" y="8570"/>
                  <a:pt x="10312" y="-1"/>
                  <a:pt x="21519" y="0"/>
                </a:cubicBezTo>
                <a:cubicBezTo>
                  <a:pt x="32589" y="0"/>
                  <a:pt x="41867" y="8369"/>
                  <a:pt x="43004" y="19381"/>
                </a:cubicBezTo>
                <a:lnTo>
                  <a:pt x="21519" y="21600"/>
                </a:lnTo>
                <a:close/>
              </a:path>
            </a:pathLst>
          </a:custGeom>
          <a:noFill/>
          <a:ln w="9525">
            <a:solidFill>
              <a:srgbClr val="3399FF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6" name="Group 58"/>
          <p:cNvGrpSpPr/>
          <p:nvPr/>
        </p:nvGrpSpPr>
        <p:grpSpPr>
          <a:xfrm>
            <a:off x="1600835" y="5229225"/>
            <a:ext cx="1296988" cy="1177925"/>
            <a:chOff x="4236" y="2913"/>
            <a:chExt cx="472" cy="828"/>
          </a:xfrm>
        </p:grpSpPr>
        <p:sp>
          <p:nvSpPr>
            <p:cNvPr id="9487" name="Oval 59"/>
            <p:cNvSpPr/>
            <p:nvPr/>
          </p:nvSpPr>
          <p:spPr>
            <a:xfrm>
              <a:off x="4241" y="3393"/>
              <a:ext cx="462" cy="3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6CCFF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rgbClr val="3366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488" name="AutoShape 60"/>
            <p:cNvSpPr/>
            <p:nvPr/>
          </p:nvSpPr>
          <p:spPr>
            <a:xfrm>
              <a:off x="4405" y="3281"/>
              <a:ext cx="127" cy="144"/>
            </a:xfrm>
            <a:prstGeom prst="can">
              <a:avLst>
                <a:gd name="adj" fmla="val 47241"/>
              </a:avLst>
            </a:prstGeom>
            <a:gradFill rotWithShape="1">
              <a:gsLst>
                <a:gs pos="0">
                  <a:srgbClr val="66CCFF"/>
                </a:gs>
                <a:gs pos="50000">
                  <a:srgbClr val="FFFFFF"/>
                </a:gs>
                <a:gs pos="100000">
                  <a:srgbClr val="66CCFF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489" name="Oval 61"/>
            <p:cNvSpPr/>
            <p:nvPr/>
          </p:nvSpPr>
          <p:spPr>
            <a:xfrm>
              <a:off x="4328" y="3616"/>
              <a:ext cx="298" cy="123"/>
            </a:xfrm>
            <a:prstGeom prst="ellipse">
              <a:avLst/>
            </a:prstGeom>
            <a:solidFill>
              <a:srgbClr val="3399FF">
                <a:alpha val="45097"/>
              </a:srgbClr>
            </a:solidFill>
            <a:ln w="9525" cap="flat" cmpd="sng">
              <a:solidFill>
                <a:schemeClr val="bg2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490" name="Oval 62"/>
            <p:cNvSpPr/>
            <p:nvPr/>
          </p:nvSpPr>
          <p:spPr>
            <a:xfrm>
              <a:off x="4241" y="3470"/>
              <a:ext cx="462" cy="174"/>
            </a:xfrm>
            <a:prstGeom prst="ellipse">
              <a:avLst/>
            </a:prstGeom>
            <a:solidFill>
              <a:srgbClr val="FFCC00">
                <a:alpha val="30196"/>
              </a:srgbClr>
            </a:solidFill>
            <a:ln w="9525" cap="flat" cmpd="sng">
              <a:solidFill>
                <a:schemeClr val="bg2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19731" name="Freeform 63"/>
            <p:cNvSpPr/>
            <p:nvPr/>
          </p:nvSpPr>
          <p:spPr bwMode="auto">
            <a:xfrm flipH="1">
              <a:off x="4532" y="3344"/>
              <a:ext cx="47" cy="94"/>
            </a:xfrm>
            <a:custGeom>
              <a:avLst/>
              <a:gdLst>
                <a:gd name="T0" fmla="*/ 44 w 48"/>
                <a:gd name="T1" fmla="*/ 0 h 144"/>
                <a:gd name="T2" fmla="*/ 44 w 48"/>
                <a:gd name="T3" fmla="*/ 16 h 144"/>
                <a:gd name="T4" fmla="*/ 0 w 48"/>
                <a:gd name="T5" fmla="*/ 24 h 144"/>
                <a:gd name="T6" fmla="*/ 0 60000 65536"/>
                <a:gd name="T7" fmla="*/ 0 60000 65536"/>
                <a:gd name="T8" fmla="*/ 0 60000 65536"/>
                <a:gd name="T9" fmla="*/ 0 w 48"/>
                <a:gd name="T10" fmla="*/ 0 h 144"/>
                <a:gd name="T11" fmla="*/ 48 w 48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144">
                  <a:moveTo>
                    <a:pt x="48" y="0"/>
                  </a:moveTo>
                  <a:cubicBezTo>
                    <a:pt x="48" y="48"/>
                    <a:pt x="48" y="96"/>
                    <a:pt x="48" y="96"/>
                  </a:cubicBezTo>
                  <a:cubicBezTo>
                    <a:pt x="40" y="120"/>
                    <a:pt x="48" y="138"/>
                    <a:pt x="0" y="144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32" name="Freeform 64"/>
            <p:cNvSpPr/>
            <p:nvPr/>
          </p:nvSpPr>
          <p:spPr bwMode="auto">
            <a:xfrm>
              <a:off x="4356" y="3345"/>
              <a:ext cx="47" cy="93"/>
            </a:xfrm>
            <a:custGeom>
              <a:avLst/>
              <a:gdLst>
                <a:gd name="T0" fmla="*/ 44 w 48"/>
                <a:gd name="T1" fmla="*/ 0 h 144"/>
                <a:gd name="T2" fmla="*/ 44 w 48"/>
                <a:gd name="T3" fmla="*/ 16 h 144"/>
                <a:gd name="T4" fmla="*/ 0 w 48"/>
                <a:gd name="T5" fmla="*/ 24 h 144"/>
                <a:gd name="T6" fmla="*/ 0 60000 65536"/>
                <a:gd name="T7" fmla="*/ 0 60000 65536"/>
                <a:gd name="T8" fmla="*/ 0 60000 65536"/>
                <a:gd name="T9" fmla="*/ 0 w 48"/>
                <a:gd name="T10" fmla="*/ 0 h 144"/>
                <a:gd name="T11" fmla="*/ 48 w 48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144">
                  <a:moveTo>
                    <a:pt x="48" y="0"/>
                  </a:moveTo>
                  <a:cubicBezTo>
                    <a:pt x="48" y="48"/>
                    <a:pt x="48" y="96"/>
                    <a:pt x="48" y="96"/>
                  </a:cubicBezTo>
                  <a:cubicBezTo>
                    <a:pt x="40" y="120"/>
                    <a:pt x="48" y="138"/>
                    <a:pt x="0" y="144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493" name="AutoShape 65"/>
            <p:cNvSpPr/>
            <p:nvPr/>
          </p:nvSpPr>
          <p:spPr>
            <a:xfrm rot="-5400000" flipV="1">
              <a:off x="4376" y="3409"/>
              <a:ext cx="192" cy="472"/>
            </a:xfrm>
            <a:prstGeom prst="moon">
              <a:avLst>
                <a:gd name="adj" fmla="val 50833"/>
              </a:avLst>
            </a:prstGeom>
            <a:solidFill>
              <a:srgbClr val="FFCC00">
                <a:alpha val="30196"/>
              </a:srgbClr>
            </a:soli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19734" name="Freeform 66"/>
            <p:cNvSpPr/>
            <p:nvPr/>
          </p:nvSpPr>
          <p:spPr bwMode="auto">
            <a:xfrm>
              <a:off x="4371" y="3357"/>
              <a:ext cx="231" cy="369"/>
            </a:xfrm>
            <a:custGeom>
              <a:avLst/>
              <a:gdLst>
                <a:gd name="T0" fmla="*/ 47 w 288"/>
                <a:gd name="T1" fmla="*/ 0 h 462"/>
                <a:gd name="T2" fmla="*/ 52 w 288"/>
                <a:gd name="T3" fmla="*/ 40 h 462"/>
                <a:gd name="T4" fmla="*/ 62 w 288"/>
                <a:gd name="T5" fmla="*/ 84 h 462"/>
                <a:gd name="T6" fmla="*/ 114 w 288"/>
                <a:gd name="T7" fmla="*/ 146 h 462"/>
                <a:gd name="T8" fmla="*/ 45 w 288"/>
                <a:gd name="T9" fmla="*/ 180 h 462"/>
                <a:gd name="T10" fmla="*/ 7 w 288"/>
                <a:gd name="T11" fmla="*/ 153 h 4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"/>
                <a:gd name="T19" fmla="*/ 0 h 462"/>
                <a:gd name="T20" fmla="*/ 288 w 288"/>
                <a:gd name="T21" fmla="*/ 462 h 4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" h="462">
                  <a:moveTo>
                    <a:pt x="114" y="0"/>
                  </a:moveTo>
                  <a:cubicBezTo>
                    <a:pt x="116" y="16"/>
                    <a:pt x="120" y="62"/>
                    <a:pt x="126" y="96"/>
                  </a:cubicBezTo>
                  <a:cubicBezTo>
                    <a:pt x="132" y="130"/>
                    <a:pt x="125" y="161"/>
                    <a:pt x="150" y="204"/>
                  </a:cubicBezTo>
                  <a:cubicBezTo>
                    <a:pt x="210" y="294"/>
                    <a:pt x="264" y="252"/>
                    <a:pt x="276" y="354"/>
                  </a:cubicBezTo>
                  <a:cubicBezTo>
                    <a:pt x="288" y="456"/>
                    <a:pt x="152" y="439"/>
                    <a:pt x="108" y="438"/>
                  </a:cubicBezTo>
                  <a:cubicBezTo>
                    <a:pt x="0" y="462"/>
                    <a:pt x="37" y="386"/>
                    <a:pt x="18" y="372"/>
                  </a:cubicBezTo>
                </a:path>
              </a:pathLst>
            </a:custGeom>
            <a:noFill/>
            <a:ln w="28575">
              <a:solidFill>
                <a:schemeClr val="bg2">
                  <a:alpha val="30196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1331" name="Arc 67"/>
            <p:cNvSpPr/>
            <p:nvPr/>
          </p:nvSpPr>
          <p:spPr bwMode="auto">
            <a:xfrm flipV="1">
              <a:off x="4378" y="3309"/>
              <a:ext cx="184" cy="5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97 w 43200"/>
                <a:gd name="T1" fmla="*/ 23644 h 23644"/>
                <a:gd name="T2" fmla="*/ 43152 w 43200"/>
                <a:gd name="T3" fmla="*/ 23045 h 23644"/>
                <a:gd name="T4" fmla="*/ 21600 w 43200"/>
                <a:gd name="T5" fmla="*/ 21600 h 23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3644" fill="none" extrusionOk="0">
                  <a:moveTo>
                    <a:pt x="96" y="23644"/>
                  </a:moveTo>
                  <a:cubicBezTo>
                    <a:pt x="32" y="22964"/>
                    <a:pt x="0" y="2228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082"/>
                    <a:pt x="43183" y="22563"/>
                    <a:pt x="43151" y="23044"/>
                  </a:cubicBezTo>
                </a:path>
                <a:path w="43200" h="23644" stroke="0" extrusionOk="0">
                  <a:moveTo>
                    <a:pt x="96" y="23644"/>
                  </a:moveTo>
                  <a:cubicBezTo>
                    <a:pt x="32" y="22964"/>
                    <a:pt x="0" y="2228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082"/>
                    <a:pt x="43183" y="22563"/>
                    <a:pt x="43151" y="23044"/>
                  </a:cubicBezTo>
                  <a:lnTo>
                    <a:pt x="21600" y="2160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rgbClr val="0066FF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36" name="Arc 68"/>
            <p:cNvSpPr/>
            <p:nvPr/>
          </p:nvSpPr>
          <p:spPr bwMode="auto">
            <a:xfrm flipV="1">
              <a:off x="4380" y="3288"/>
              <a:ext cx="184" cy="50"/>
            </a:xfrm>
            <a:custGeom>
              <a:avLst/>
              <a:gdLst>
                <a:gd name="T0" fmla="*/ 0 w 43200"/>
                <a:gd name="T1" fmla="*/ 0 h 23644"/>
                <a:gd name="T2" fmla="*/ 0 w 43200"/>
                <a:gd name="T3" fmla="*/ 0 h 23644"/>
                <a:gd name="T4" fmla="*/ 0 w 43200"/>
                <a:gd name="T5" fmla="*/ 0 h 23644"/>
                <a:gd name="T6" fmla="*/ 0 60000 65536"/>
                <a:gd name="T7" fmla="*/ 0 60000 65536"/>
                <a:gd name="T8" fmla="*/ 0 60000 65536"/>
                <a:gd name="T9" fmla="*/ 0 w 43200"/>
                <a:gd name="T10" fmla="*/ 0 h 23644"/>
                <a:gd name="T11" fmla="*/ 43200 w 43200"/>
                <a:gd name="T12" fmla="*/ 23644 h 236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3644" fill="none" extrusionOk="0">
                  <a:moveTo>
                    <a:pt x="96" y="23644"/>
                  </a:moveTo>
                  <a:cubicBezTo>
                    <a:pt x="32" y="22964"/>
                    <a:pt x="0" y="2228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082"/>
                    <a:pt x="43183" y="22563"/>
                    <a:pt x="43151" y="23044"/>
                  </a:cubicBezTo>
                </a:path>
                <a:path w="43200" h="23644" stroke="0" extrusionOk="0">
                  <a:moveTo>
                    <a:pt x="96" y="23644"/>
                  </a:moveTo>
                  <a:cubicBezTo>
                    <a:pt x="32" y="22964"/>
                    <a:pt x="0" y="2228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2082"/>
                    <a:pt x="43183" y="22563"/>
                    <a:pt x="43151" y="23044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497" name="Oval 69"/>
            <p:cNvSpPr/>
            <p:nvPr/>
          </p:nvSpPr>
          <p:spPr>
            <a:xfrm>
              <a:off x="4394" y="3258"/>
              <a:ext cx="149" cy="7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19738" name="Arc 70"/>
            <p:cNvSpPr/>
            <p:nvPr/>
          </p:nvSpPr>
          <p:spPr bwMode="auto">
            <a:xfrm flipV="1">
              <a:off x="4379" y="3250"/>
              <a:ext cx="184" cy="92"/>
            </a:xfrm>
            <a:custGeom>
              <a:avLst/>
              <a:gdLst>
                <a:gd name="T0" fmla="*/ 0 w 43200"/>
                <a:gd name="T1" fmla="*/ 0 h 42883"/>
                <a:gd name="T2" fmla="*/ 0 w 43200"/>
                <a:gd name="T3" fmla="*/ 0 h 42883"/>
                <a:gd name="T4" fmla="*/ 0 w 43200"/>
                <a:gd name="T5" fmla="*/ 0 h 42883"/>
                <a:gd name="T6" fmla="*/ 0 60000 65536"/>
                <a:gd name="T7" fmla="*/ 0 60000 65536"/>
                <a:gd name="T8" fmla="*/ 0 60000 65536"/>
                <a:gd name="T9" fmla="*/ 0 w 43200"/>
                <a:gd name="T10" fmla="*/ 0 h 42883"/>
                <a:gd name="T11" fmla="*/ 43200 w 43200"/>
                <a:gd name="T12" fmla="*/ 42883 h 428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2883" fill="none" extrusionOk="0">
                  <a:moveTo>
                    <a:pt x="17618" y="42829"/>
                  </a:moveTo>
                  <a:cubicBezTo>
                    <a:pt x="7402" y="40913"/>
                    <a:pt x="0" y="319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107"/>
                    <a:pt x="35638" y="41090"/>
                    <a:pt x="25285" y="42883"/>
                  </a:cubicBezTo>
                </a:path>
                <a:path w="43200" h="42883" stroke="0" extrusionOk="0">
                  <a:moveTo>
                    <a:pt x="17618" y="42829"/>
                  </a:moveTo>
                  <a:cubicBezTo>
                    <a:pt x="7402" y="40913"/>
                    <a:pt x="0" y="319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107"/>
                    <a:pt x="35638" y="41090"/>
                    <a:pt x="25285" y="42883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rgbClr val="0066FF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39" name="Arc 71"/>
            <p:cNvSpPr/>
            <p:nvPr/>
          </p:nvSpPr>
          <p:spPr bwMode="auto">
            <a:xfrm flipV="1">
              <a:off x="4393" y="3254"/>
              <a:ext cx="150" cy="75"/>
            </a:xfrm>
            <a:custGeom>
              <a:avLst/>
              <a:gdLst>
                <a:gd name="T0" fmla="*/ 0 w 43200"/>
                <a:gd name="T1" fmla="*/ 0 h 43085"/>
                <a:gd name="T2" fmla="*/ 0 w 43200"/>
                <a:gd name="T3" fmla="*/ 0 h 43085"/>
                <a:gd name="T4" fmla="*/ 0 w 43200"/>
                <a:gd name="T5" fmla="*/ 0 h 4308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085"/>
                <a:gd name="T11" fmla="*/ 43200 w 43200"/>
                <a:gd name="T12" fmla="*/ 43085 h 430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085" fill="none" extrusionOk="0">
                  <a:moveTo>
                    <a:pt x="19377" y="43085"/>
                  </a:moveTo>
                  <a:cubicBezTo>
                    <a:pt x="8367" y="41946"/>
                    <a:pt x="0" y="3266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1950"/>
                    <a:pt x="35858" y="40845"/>
                    <a:pt x="25696" y="42808"/>
                  </a:cubicBezTo>
                </a:path>
                <a:path w="43200" h="43085" stroke="0" extrusionOk="0">
                  <a:moveTo>
                    <a:pt x="19377" y="43085"/>
                  </a:moveTo>
                  <a:cubicBezTo>
                    <a:pt x="8367" y="41946"/>
                    <a:pt x="0" y="3266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1950"/>
                    <a:pt x="35858" y="40845"/>
                    <a:pt x="25696" y="42808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rgbClr val="0066FF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40" name="Arc 72"/>
            <p:cNvSpPr/>
            <p:nvPr/>
          </p:nvSpPr>
          <p:spPr bwMode="auto">
            <a:xfrm flipV="1">
              <a:off x="4423" y="3258"/>
              <a:ext cx="92" cy="40"/>
            </a:xfrm>
            <a:custGeom>
              <a:avLst/>
              <a:gdLst>
                <a:gd name="T0" fmla="*/ 0 w 43200"/>
                <a:gd name="T1" fmla="*/ 0 h 41744"/>
                <a:gd name="T2" fmla="*/ 0 w 43200"/>
                <a:gd name="T3" fmla="*/ 0 h 41744"/>
                <a:gd name="T4" fmla="*/ 0 w 43200"/>
                <a:gd name="T5" fmla="*/ 0 h 41744"/>
                <a:gd name="T6" fmla="*/ 0 60000 65536"/>
                <a:gd name="T7" fmla="*/ 0 60000 65536"/>
                <a:gd name="T8" fmla="*/ 0 60000 65536"/>
                <a:gd name="T9" fmla="*/ 0 w 43200"/>
                <a:gd name="T10" fmla="*/ 0 h 41744"/>
                <a:gd name="T11" fmla="*/ 43200 w 43200"/>
                <a:gd name="T12" fmla="*/ 41744 h 417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1744" fill="none" extrusionOk="0">
                  <a:moveTo>
                    <a:pt x="7745" y="38171"/>
                  </a:moveTo>
                  <a:cubicBezTo>
                    <a:pt x="2836" y="34067"/>
                    <a:pt x="0" y="2799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0520"/>
                    <a:pt x="37715" y="38524"/>
                    <a:pt x="29396" y="41744"/>
                  </a:cubicBezTo>
                </a:path>
                <a:path w="43200" h="41744" stroke="0" extrusionOk="0">
                  <a:moveTo>
                    <a:pt x="7745" y="38171"/>
                  </a:moveTo>
                  <a:cubicBezTo>
                    <a:pt x="2836" y="34067"/>
                    <a:pt x="0" y="2799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0520"/>
                    <a:pt x="37715" y="38524"/>
                    <a:pt x="29396" y="4174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41" name="Arc 73"/>
            <p:cNvSpPr/>
            <p:nvPr/>
          </p:nvSpPr>
          <p:spPr bwMode="auto">
            <a:xfrm flipV="1">
              <a:off x="4438" y="3265"/>
              <a:ext cx="58" cy="23"/>
            </a:xfrm>
            <a:custGeom>
              <a:avLst/>
              <a:gdLst>
                <a:gd name="T0" fmla="*/ 0 w 43200"/>
                <a:gd name="T1" fmla="*/ 0 h 35592"/>
                <a:gd name="T2" fmla="*/ 0 w 43200"/>
                <a:gd name="T3" fmla="*/ 0 h 35592"/>
                <a:gd name="T4" fmla="*/ 0 w 43200"/>
                <a:gd name="T5" fmla="*/ 0 h 35592"/>
                <a:gd name="T6" fmla="*/ 0 60000 65536"/>
                <a:gd name="T7" fmla="*/ 0 60000 65536"/>
                <a:gd name="T8" fmla="*/ 0 60000 65536"/>
                <a:gd name="T9" fmla="*/ 0 w 43200"/>
                <a:gd name="T10" fmla="*/ 0 h 35592"/>
                <a:gd name="T11" fmla="*/ 43200 w 43200"/>
                <a:gd name="T12" fmla="*/ 35592 h 35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5592" fill="none" extrusionOk="0">
                  <a:moveTo>
                    <a:pt x="3295" y="33068"/>
                  </a:moveTo>
                  <a:cubicBezTo>
                    <a:pt x="1142" y="29630"/>
                    <a:pt x="0" y="2565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6726"/>
                    <a:pt x="41376" y="31686"/>
                    <a:pt x="38055" y="35591"/>
                  </a:cubicBezTo>
                </a:path>
                <a:path w="43200" h="35592" stroke="0" extrusionOk="0">
                  <a:moveTo>
                    <a:pt x="3295" y="33068"/>
                  </a:moveTo>
                  <a:cubicBezTo>
                    <a:pt x="1142" y="29630"/>
                    <a:pt x="0" y="2565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6726"/>
                    <a:pt x="41376" y="31686"/>
                    <a:pt x="38055" y="3559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42" name="AutoShape 74"/>
            <p:cNvSpPr>
              <a:spLocks noChangeArrowheads="1"/>
            </p:cNvSpPr>
            <p:nvPr/>
          </p:nvSpPr>
          <p:spPr bwMode="auto">
            <a:xfrm flipV="1">
              <a:off x="4420" y="3247"/>
              <a:ext cx="92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94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286" y="7650"/>
                  </a:moveTo>
                  <a:cubicBezTo>
                    <a:pt x="4555" y="4622"/>
                    <a:pt x="7517" y="2652"/>
                    <a:pt x="10800" y="2653"/>
                  </a:cubicBezTo>
                  <a:cubicBezTo>
                    <a:pt x="14082" y="2653"/>
                    <a:pt x="17044" y="4622"/>
                    <a:pt x="18313" y="7650"/>
                  </a:cubicBezTo>
                  <a:lnTo>
                    <a:pt x="20760" y="6624"/>
                  </a:lnTo>
                  <a:cubicBezTo>
                    <a:pt x="19077" y="2611"/>
                    <a:pt x="15151" y="-1"/>
                    <a:pt x="10799" y="0"/>
                  </a:cubicBezTo>
                  <a:cubicBezTo>
                    <a:pt x="6448" y="0"/>
                    <a:pt x="2522" y="2611"/>
                    <a:pt x="839" y="66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43" name="Arc 75"/>
            <p:cNvSpPr/>
            <p:nvPr/>
          </p:nvSpPr>
          <p:spPr bwMode="auto">
            <a:xfrm flipV="1">
              <a:off x="4422" y="3292"/>
              <a:ext cx="92" cy="26"/>
            </a:xfrm>
            <a:custGeom>
              <a:avLst/>
              <a:gdLst>
                <a:gd name="T0" fmla="*/ 0 w 42971"/>
                <a:gd name="T1" fmla="*/ 0 h 26832"/>
                <a:gd name="T2" fmla="*/ 0 w 42971"/>
                <a:gd name="T3" fmla="*/ 0 h 26832"/>
                <a:gd name="T4" fmla="*/ 0 w 42971"/>
                <a:gd name="T5" fmla="*/ 0 h 26832"/>
                <a:gd name="T6" fmla="*/ 0 60000 65536"/>
                <a:gd name="T7" fmla="*/ 0 60000 65536"/>
                <a:gd name="T8" fmla="*/ 0 60000 65536"/>
                <a:gd name="T9" fmla="*/ 0 w 42971"/>
                <a:gd name="T10" fmla="*/ 0 h 26832"/>
                <a:gd name="T11" fmla="*/ 42971 w 42971"/>
                <a:gd name="T12" fmla="*/ 26832 h 268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71" h="26832" fill="none" extrusionOk="0">
                  <a:moveTo>
                    <a:pt x="-1" y="18465"/>
                  </a:moveTo>
                  <a:cubicBezTo>
                    <a:pt x="1554" y="7860"/>
                    <a:pt x="10652" y="-1"/>
                    <a:pt x="21371" y="0"/>
                  </a:cubicBezTo>
                  <a:cubicBezTo>
                    <a:pt x="33300" y="0"/>
                    <a:pt x="42971" y="9670"/>
                    <a:pt x="42971" y="21600"/>
                  </a:cubicBezTo>
                  <a:cubicBezTo>
                    <a:pt x="42971" y="23363"/>
                    <a:pt x="42754" y="25120"/>
                    <a:pt x="42327" y="26831"/>
                  </a:cubicBezTo>
                </a:path>
                <a:path w="42971" h="26832" stroke="0" extrusionOk="0">
                  <a:moveTo>
                    <a:pt x="-1" y="18465"/>
                  </a:moveTo>
                  <a:cubicBezTo>
                    <a:pt x="1554" y="7860"/>
                    <a:pt x="10652" y="-1"/>
                    <a:pt x="21371" y="0"/>
                  </a:cubicBezTo>
                  <a:cubicBezTo>
                    <a:pt x="33300" y="0"/>
                    <a:pt x="42971" y="9670"/>
                    <a:pt x="42971" y="21600"/>
                  </a:cubicBezTo>
                  <a:cubicBezTo>
                    <a:pt x="42971" y="23363"/>
                    <a:pt x="42754" y="25120"/>
                    <a:pt x="42327" y="26831"/>
                  </a:cubicBezTo>
                  <a:lnTo>
                    <a:pt x="21371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44" name="Line 76"/>
            <p:cNvSpPr>
              <a:spLocks noChangeShapeType="1"/>
            </p:cNvSpPr>
            <p:nvPr/>
          </p:nvSpPr>
          <p:spPr bwMode="auto">
            <a:xfrm>
              <a:off x="4422" y="3282"/>
              <a:ext cx="0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45" name="Line 77"/>
            <p:cNvSpPr>
              <a:spLocks noChangeShapeType="1"/>
            </p:cNvSpPr>
            <p:nvPr/>
          </p:nvSpPr>
          <p:spPr bwMode="auto">
            <a:xfrm>
              <a:off x="4514" y="3280"/>
              <a:ext cx="0" cy="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1342" name="Freeform 78"/>
            <p:cNvSpPr/>
            <p:nvPr/>
          </p:nvSpPr>
          <p:spPr bwMode="auto">
            <a:xfrm>
              <a:off x="4421" y="3285"/>
              <a:ext cx="91" cy="3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1" y="2"/>
                </a:cxn>
                <a:cxn ang="0">
                  <a:pos x="90" y="17"/>
                </a:cxn>
                <a:cxn ang="0">
                  <a:pos x="1" y="17"/>
                </a:cxn>
                <a:cxn ang="0">
                  <a:pos x="1" y="0"/>
                </a:cxn>
              </a:cxnLst>
              <a:rect l="0" t="0" r="r" b="b"/>
              <a:pathLst>
                <a:path w="91" h="37">
                  <a:moveTo>
                    <a:pt x="1" y="0"/>
                  </a:moveTo>
                  <a:cubicBezTo>
                    <a:pt x="19" y="20"/>
                    <a:pt x="66" y="18"/>
                    <a:pt x="91" y="2"/>
                  </a:cubicBezTo>
                  <a:cubicBezTo>
                    <a:pt x="88" y="11"/>
                    <a:pt x="87" y="3"/>
                    <a:pt x="90" y="17"/>
                  </a:cubicBezTo>
                  <a:cubicBezTo>
                    <a:pt x="70" y="32"/>
                    <a:pt x="28" y="37"/>
                    <a:pt x="1" y="17"/>
                  </a:cubicBezTo>
                  <a:cubicBezTo>
                    <a:pt x="4" y="17"/>
                    <a:pt x="0" y="7"/>
                    <a:pt x="1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175" cmpd="sng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pic>
          <p:nvPicPr>
            <p:cNvPr id="9507" name="Picture 79" descr="Lua do clea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3" y="2913"/>
              <a:ext cx="174" cy="39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" name="Group 80"/>
          <p:cNvGrpSpPr/>
          <p:nvPr/>
        </p:nvGrpSpPr>
        <p:grpSpPr>
          <a:xfrm>
            <a:off x="1946910" y="5211763"/>
            <a:ext cx="576263" cy="576262"/>
            <a:chOff x="8618" y="2532"/>
            <a:chExt cx="704" cy="640"/>
          </a:xfrm>
        </p:grpSpPr>
        <p:sp>
          <p:nvSpPr>
            <p:cNvPr id="9485" name="AutoShape 81"/>
            <p:cNvSpPr/>
            <p:nvPr/>
          </p:nvSpPr>
          <p:spPr>
            <a:xfrm rot="-5400000">
              <a:off x="8678" y="2532"/>
              <a:ext cx="571" cy="571"/>
            </a:xfrm>
            <a:prstGeom prst="flowChartDelay">
              <a:avLst/>
            </a:prstGeom>
            <a:solidFill>
              <a:srgbClr val="C0C0C0"/>
            </a:solidFill>
            <a:ln w="127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486" name="Rectangle 82"/>
            <p:cNvSpPr/>
            <p:nvPr/>
          </p:nvSpPr>
          <p:spPr>
            <a:xfrm>
              <a:off x="8618" y="3096"/>
              <a:ext cx="704" cy="76"/>
            </a:xfrm>
            <a:prstGeom prst="rect">
              <a:avLst/>
            </a:prstGeom>
            <a:solidFill>
              <a:srgbClr val="C0C0C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</p:grpSp>
      <p:grpSp>
        <p:nvGrpSpPr>
          <p:cNvPr id="8" name="Group 87"/>
          <p:cNvGrpSpPr/>
          <p:nvPr/>
        </p:nvGrpSpPr>
        <p:grpSpPr>
          <a:xfrm>
            <a:off x="2016760" y="2674938"/>
            <a:ext cx="431800" cy="2338387"/>
            <a:chOff x="2017" y="1706"/>
            <a:chExt cx="228" cy="1473"/>
          </a:xfrm>
        </p:grpSpPr>
        <p:sp>
          <p:nvSpPr>
            <p:cNvPr id="19721" name="Arc 88"/>
            <p:cNvSpPr/>
            <p:nvPr/>
          </p:nvSpPr>
          <p:spPr bwMode="auto">
            <a:xfrm rot="-5398407" flipH="1" flipV="1">
              <a:off x="2086" y="3021"/>
              <a:ext cx="90" cy="227"/>
            </a:xfrm>
            <a:custGeom>
              <a:avLst/>
              <a:gdLst>
                <a:gd name="T0" fmla="*/ 0 w 22050"/>
                <a:gd name="T1" fmla="*/ 0 h 43200"/>
                <a:gd name="T2" fmla="*/ 0 w 22050"/>
                <a:gd name="T3" fmla="*/ 0 h 43200"/>
                <a:gd name="T4" fmla="*/ 0 w 2205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050"/>
                <a:gd name="T10" fmla="*/ 0 h 43200"/>
                <a:gd name="T11" fmla="*/ 22050 w 2205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50" h="43200" fill="none" extrusionOk="0">
                  <a:moveTo>
                    <a:pt x="449" y="0"/>
                  </a:moveTo>
                  <a:cubicBezTo>
                    <a:pt x="12379" y="0"/>
                    <a:pt x="22050" y="9670"/>
                    <a:pt x="22050" y="21600"/>
                  </a:cubicBezTo>
                  <a:cubicBezTo>
                    <a:pt x="22050" y="33529"/>
                    <a:pt x="12379" y="43200"/>
                    <a:pt x="450" y="43200"/>
                  </a:cubicBezTo>
                  <a:cubicBezTo>
                    <a:pt x="299" y="43200"/>
                    <a:pt x="149" y="43198"/>
                    <a:pt x="-1" y="43195"/>
                  </a:cubicBezTo>
                </a:path>
                <a:path w="22050" h="43200" stroke="0" extrusionOk="0">
                  <a:moveTo>
                    <a:pt x="449" y="0"/>
                  </a:moveTo>
                  <a:cubicBezTo>
                    <a:pt x="12379" y="0"/>
                    <a:pt x="22050" y="9670"/>
                    <a:pt x="22050" y="21600"/>
                  </a:cubicBezTo>
                  <a:cubicBezTo>
                    <a:pt x="22050" y="33529"/>
                    <a:pt x="12379" y="43200"/>
                    <a:pt x="450" y="43200"/>
                  </a:cubicBezTo>
                  <a:cubicBezTo>
                    <a:pt x="299" y="43200"/>
                    <a:pt x="149" y="43198"/>
                    <a:pt x="-1" y="43195"/>
                  </a:cubicBezTo>
                  <a:lnTo>
                    <a:pt x="45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722" name="Line 89"/>
            <p:cNvSpPr>
              <a:spLocks noChangeShapeType="1"/>
            </p:cNvSpPr>
            <p:nvPr/>
          </p:nvSpPr>
          <p:spPr bwMode="auto">
            <a:xfrm rot="1593" flipH="1">
              <a:off x="2243" y="1732"/>
              <a:ext cx="0" cy="13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483" name="Oval 90"/>
            <p:cNvSpPr/>
            <p:nvPr/>
          </p:nvSpPr>
          <p:spPr>
            <a:xfrm>
              <a:off x="2018" y="1706"/>
              <a:ext cx="227" cy="45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19724" name="Line 91"/>
            <p:cNvSpPr>
              <a:spLocks noChangeShapeType="1"/>
            </p:cNvSpPr>
            <p:nvPr/>
          </p:nvSpPr>
          <p:spPr bwMode="auto">
            <a:xfrm rot="1593" flipH="1">
              <a:off x="2018" y="1740"/>
              <a:ext cx="0" cy="13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1356" name="Line 92"/>
          <p:cNvSpPr>
            <a:spLocks noChangeShapeType="1"/>
          </p:cNvSpPr>
          <p:nvPr/>
        </p:nvSpPr>
        <p:spPr bwMode="auto">
          <a:xfrm>
            <a:off x="2159635" y="274796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357" name="Oval 93"/>
          <p:cNvSpPr/>
          <p:nvPr/>
        </p:nvSpPr>
        <p:spPr>
          <a:xfrm>
            <a:off x="2016760" y="4405313"/>
            <a:ext cx="430213" cy="6985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rgbClr val="CC66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VNI-Times" pitchFamily="2" charset="0"/>
            </a:endParaRPr>
          </a:p>
        </p:txBody>
      </p:sp>
      <p:grpSp>
        <p:nvGrpSpPr>
          <p:cNvPr id="9" name="Group 94"/>
          <p:cNvGrpSpPr/>
          <p:nvPr/>
        </p:nvGrpSpPr>
        <p:grpSpPr>
          <a:xfrm>
            <a:off x="2134235" y="333375"/>
            <a:ext cx="169863" cy="4459288"/>
            <a:chOff x="1276" y="210"/>
            <a:chExt cx="144" cy="2826"/>
          </a:xfrm>
        </p:grpSpPr>
        <p:sp>
          <p:nvSpPr>
            <p:cNvPr id="9478" name="AutoShape 95"/>
            <p:cNvSpPr/>
            <p:nvPr/>
          </p:nvSpPr>
          <p:spPr>
            <a:xfrm>
              <a:off x="1304" y="210"/>
              <a:ext cx="91" cy="2704"/>
            </a:xfrm>
            <a:prstGeom prst="flowChartTerminator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19719" name="Line 96"/>
            <p:cNvSpPr>
              <a:spLocks noChangeShapeType="1"/>
            </p:cNvSpPr>
            <p:nvPr/>
          </p:nvSpPr>
          <p:spPr bwMode="auto">
            <a:xfrm>
              <a:off x="1357" y="348"/>
              <a:ext cx="0" cy="254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480" name="Oval 97"/>
            <p:cNvSpPr/>
            <p:nvPr/>
          </p:nvSpPr>
          <p:spPr>
            <a:xfrm>
              <a:off x="1276" y="2892"/>
              <a:ext cx="144" cy="144"/>
            </a:xfrm>
            <a:prstGeom prst="ellipse">
              <a:avLst/>
            </a:prstGeom>
            <a:solidFill>
              <a:srgbClr val="FF6699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VNI-Times" pitchFamily="2" charset="0"/>
              </a:endParaRPr>
            </a:p>
          </p:txBody>
        </p:sp>
      </p:grpSp>
      <p:sp>
        <p:nvSpPr>
          <p:cNvPr id="11362" name="Line 98"/>
          <p:cNvSpPr>
            <a:spLocks noChangeShapeType="1"/>
          </p:cNvSpPr>
          <p:nvPr/>
        </p:nvSpPr>
        <p:spPr bwMode="auto">
          <a:xfrm>
            <a:off x="2161223" y="2747963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363" name="Line 99"/>
          <p:cNvSpPr>
            <a:spLocks noChangeShapeType="1"/>
          </p:cNvSpPr>
          <p:nvPr/>
        </p:nvSpPr>
        <p:spPr bwMode="auto">
          <a:xfrm>
            <a:off x="2219960" y="3862388"/>
            <a:ext cx="0" cy="10795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364" name="Line 100"/>
          <p:cNvSpPr>
            <a:spLocks noChangeShapeType="1"/>
          </p:cNvSpPr>
          <p:nvPr/>
        </p:nvSpPr>
        <p:spPr bwMode="auto">
          <a:xfrm>
            <a:off x="2219960" y="3862388"/>
            <a:ext cx="0" cy="10795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365" name="Freeform 101"/>
          <p:cNvSpPr/>
          <p:nvPr/>
        </p:nvSpPr>
        <p:spPr bwMode="auto">
          <a:xfrm>
            <a:off x="1773873" y="4449763"/>
            <a:ext cx="863600" cy="71438"/>
          </a:xfrm>
          <a:custGeom>
            <a:avLst/>
            <a:gdLst>
              <a:gd name="T0" fmla="*/ 0 w 680"/>
              <a:gd name="T1" fmla="*/ 0 h 105"/>
              <a:gd name="T2" fmla="*/ 2147483647 w 680"/>
              <a:gd name="T3" fmla="*/ 2147483647 h 105"/>
              <a:gd name="T4" fmla="*/ 2147483647 w 680"/>
              <a:gd name="T5" fmla="*/ 2147483647 h 105"/>
              <a:gd name="T6" fmla="*/ 2147483647 w 680"/>
              <a:gd name="T7" fmla="*/ 0 h 105"/>
              <a:gd name="T8" fmla="*/ 0 60000 65536"/>
              <a:gd name="T9" fmla="*/ 0 60000 65536"/>
              <a:gd name="T10" fmla="*/ 0 60000 65536"/>
              <a:gd name="T11" fmla="*/ 0 60000 65536"/>
              <a:gd name="T12" fmla="*/ 0 w 680"/>
              <a:gd name="T13" fmla="*/ 0 h 105"/>
              <a:gd name="T14" fmla="*/ 680 w 680"/>
              <a:gd name="T15" fmla="*/ 105 h 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0" h="105">
                <a:moveTo>
                  <a:pt x="0" y="0"/>
                </a:moveTo>
                <a:cubicBezTo>
                  <a:pt x="45" y="37"/>
                  <a:pt x="90" y="75"/>
                  <a:pt x="181" y="90"/>
                </a:cubicBezTo>
                <a:cubicBezTo>
                  <a:pt x="272" y="105"/>
                  <a:pt x="461" y="105"/>
                  <a:pt x="544" y="90"/>
                </a:cubicBezTo>
                <a:cubicBezTo>
                  <a:pt x="627" y="75"/>
                  <a:pt x="657" y="15"/>
                  <a:pt x="680" y="0"/>
                </a:cubicBezTo>
              </a:path>
            </a:pathLst>
          </a:custGeom>
          <a:noFill/>
          <a:ln w="9525">
            <a:solidFill>
              <a:srgbClr val="CC66FF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366" name="Freeform 102"/>
          <p:cNvSpPr/>
          <p:nvPr/>
        </p:nvSpPr>
        <p:spPr bwMode="auto">
          <a:xfrm>
            <a:off x="1700848" y="4292600"/>
            <a:ext cx="1003300" cy="105409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47" y="0"/>
              </a:cxn>
              <a:cxn ang="0">
                <a:pos x="547" y="639"/>
              </a:cxn>
              <a:cxn ang="0">
                <a:pos x="0" y="639"/>
              </a:cxn>
              <a:cxn ang="0">
                <a:pos x="0" y="0"/>
              </a:cxn>
            </a:cxnLst>
            <a:rect l="0" t="0" r="r" b="b"/>
            <a:pathLst>
              <a:path w="547" h="780">
                <a:moveTo>
                  <a:pt x="0" y="0"/>
                </a:moveTo>
                <a:cubicBezTo>
                  <a:pt x="27" y="132"/>
                  <a:pt x="530" y="137"/>
                  <a:pt x="547" y="0"/>
                </a:cubicBezTo>
                <a:cubicBezTo>
                  <a:pt x="547" y="319"/>
                  <a:pt x="546" y="417"/>
                  <a:pt x="547" y="639"/>
                </a:cubicBezTo>
                <a:cubicBezTo>
                  <a:pt x="483" y="780"/>
                  <a:pt x="33" y="750"/>
                  <a:pt x="0" y="639"/>
                </a:cubicBezTo>
                <a:cubicBezTo>
                  <a:pt x="0" y="639"/>
                  <a:pt x="0" y="333"/>
                  <a:pt x="0" y="0"/>
                </a:cubicBezTo>
                <a:close/>
              </a:path>
            </a:pathLst>
          </a:custGeom>
          <a:gradFill rotWithShape="1">
            <a:gsLst>
              <a:gs pos="0">
                <a:srgbClr val="66CCFF">
                  <a:alpha val="60001"/>
                </a:srgbClr>
              </a:gs>
              <a:gs pos="50000">
                <a:schemeClr val="bg1">
                  <a:alpha val="80000"/>
                </a:schemeClr>
              </a:gs>
              <a:gs pos="100000">
                <a:srgbClr val="66CCFF">
                  <a:alpha val="60001"/>
                </a:srgbClr>
              </a:gs>
            </a:gsLst>
            <a:lin ang="0" scaled="1"/>
          </a:gradFill>
          <a:ln w="3175" cmpd="sng">
            <a:noFill/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368" name="Line 104"/>
          <p:cNvSpPr>
            <a:spLocks noChangeShapeType="1"/>
          </p:cNvSpPr>
          <p:nvPr/>
        </p:nvSpPr>
        <p:spPr bwMode="auto">
          <a:xfrm>
            <a:off x="2219960" y="3862388"/>
            <a:ext cx="0" cy="10795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1369" name="Line 105"/>
          <p:cNvSpPr>
            <a:spLocks noChangeShapeType="1"/>
          </p:cNvSpPr>
          <p:nvPr/>
        </p:nvSpPr>
        <p:spPr bwMode="auto">
          <a:xfrm>
            <a:off x="2219960" y="3862388"/>
            <a:ext cx="0" cy="10795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10" name="Group 106"/>
          <p:cNvGrpSpPr/>
          <p:nvPr/>
        </p:nvGrpSpPr>
        <p:grpSpPr>
          <a:xfrm>
            <a:off x="2061210" y="4475163"/>
            <a:ext cx="355600" cy="509587"/>
            <a:chOff x="982" y="2840"/>
            <a:chExt cx="218" cy="321"/>
          </a:xfrm>
        </p:grpSpPr>
        <p:sp>
          <p:nvSpPr>
            <p:cNvPr id="9476" name="AutoShape 107" descr="浅色上对角线"/>
            <p:cNvSpPr>
              <a:spLocks noChangeAspect="1"/>
            </p:cNvSpPr>
            <p:nvPr/>
          </p:nvSpPr>
          <p:spPr>
            <a:xfrm rot="5400000">
              <a:off x="1053" y="3033"/>
              <a:ext cx="56" cy="199"/>
            </a:xfrm>
            <a:prstGeom prst="flowChartDelay">
              <a:avLst/>
            </a:prstGeom>
            <a:pattFill prst="ltUpDiag">
              <a:fgClr>
                <a:srgbClr val="333333"/>
              </a:fgClr>
              <a:bgClr>
                <a:srgbClr val="FFFFFF"/>
              </a:bgClr>
            </a:patt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477" name="Rectangle 108" descr="浅色上对角线"/>
            <p:cNvSpPr/>
            <p:nvPr/>
          </p:nvSpPr>
          <p:spPr>
            <a:xfrm rot="5400000">
              <a:off x="949" y="2872"/>
              <a:ext cx="283" cy="218"/>
            </a:xfrm>
            <a:prstGeom prst="rect">
              <a:avLst/>
            </a:prstGeom>
            <a:pattFill prst="ltUpDiag">
              <a:fgClr>
                <a:srgbClr val="333333"/>
              </a:fgClr>
              <a:bgClr>
                <a:srgbClr val="FFFFFF"/>
              </a:bgClr>
            </a:pattFill>
            <a:ln w="9525">
              <a:noFill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</p:grpSp>
      <p:grpSp>
        <p:nvGrpSpPr>
          <p:cNvPr id="11" name="Group 109"/>
          <p:cNvGrpSpPr/>
          <p:nvPr/>
        </p:nvGrpSpPr>
        <p:grpSpPr>
          <a:xfrm>
            <a:off x="441960" y="1916113"/>
            <a:ext cx="1979613" cy="358775"/>
            <a:chOff x="0" y="1434"/>
            <a:chExt cx="1247" cy="226"/>
          </a:xfrm>
        </p:grpSpPr>
        <p:sp>
          <p:nvSpPr>
            <p:cNvPr id="9472" name="Rectangle 110"/>
            <p:cNvSpPr/>
            <p:nvPr/>
          </p:nvSpPr>
          <p:spPr>
            <a:xfrm>
              <a:off x="0" y="1520"/>
              <a:ext cx="1002" cy="56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473" name="AutoShape 111"/>
            <p:cNvSpPr/>
            <p:nvPr/>
          </p:nvSpPr>
          <p:spPr>
            <a:xfrm flipH="1">
              <a:off x="930" y="1475"/>
              <a:ext cx="317" cy="136"/>
            </a:xfrm>
            <a:prstGeom prst="flowChartDelay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474" name="Oval 112"/>
            <p:cNvSpPr/>
            <p:nvPr/>
          </p:nvSpPr>
          <p:spPr>
            <a:xfrm>
              <a:off x="847" y="1475"/>
              <a:ext cx="85" cy="13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475" name="AutoShape 113"/>
            <p:cNvSpPr/>
            <p:nvPr/>
          </p:nvSpPr>
          <p:spPr>
            <a:xfrm>
              <a:off x="248" y="1434"/>
              <a:ext cx="284" cy="226"/>
            </a:xfrm>
            <a:prstGeom prst="sun">
              <a:avLst>
                <a:gd name="adj" fmla="val 13199"/>
              </a:avLst>
            </a:prstGeom>
            <a:gradFill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</p:grpSp>
      <p:grpSp>
        <p:nvGrpSpPr>
          <p:cNvPr id="12" name="Group 114"/>
          <p:cNvGrpSpPr/>
          <p:nvPr/>
        </p:nvGrpSpPr>
        <p:grpSpPr>
          <a:xfrm>
            <a:off x="441960" y="3325813"/>
            <a:ext cx="1979613" cy="358775"/>
            <a:chOff x="0" y="2095"/>
            <a:chExt cx="1247" cy="226"/>
          </a:xfrm>
        </p:grpSpPr>
        <p:sp>
          <p:nvSpPr>
            <p:cNvPr id="9468" name="Rectangle 115"/>
            <p:cNvSpPr/>
            <p:nvPr/>
          </p:nvSpPr>
          <p:spPr>
            <a:xfrm>
              <a:off x="0" y="2181"/>
              <a:ext cx="1002" cy="56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469" name="AutoShape 116"/>
            <p:cNvSpPr/>
            <p:nvPr/>
          </p:nvSpPr>
          <p:spPr>
            <a:xfrm flipH="1">
              <a:off x="930" y="2136"/>
              <a:ext cx="317" cy="136"/>
            </a:xfrm>
            <a:prstGeom prst="flowChartDelay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470" name="Oval 117"/>
            <p:cNvSpPr/>
            <p:nvPr/>
          </p:nvSpPr>
          <p:spPr>
            <a:xfrm>
              <a:off x="847" y="2136"/>
              <a:ext cx="85" cy="13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471" name="AutoShape 118"/>
            <p:cNvSpPr/>
            <p:nvPr/>
          </p:nvSpPr>
          <p:spPr>
            <a:xfrm>
              <a:off x="248" y="2095"/>
              <a:ext cx="284" cy="226"/>
            </a:xfrm>
            <a:prstGeom prst="sun">
              <a:avLst>
                <a:gd name="adj" fmla="val 13199"/>
              </a:avLst>
            </a:prstGeom>
            <a:gradFill rotWithShape="1">
              <a:gsLst>
                <a:gs pos="0">
                  <a:srgbClr val="000000"/>
                </a:gs>
                <a:gs pos="50000">
                  <a:srgbClr val="000000"/>
                </a:gs>
                <a:gs pos="100000">
                  <a:srgbClr val="000000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</p:grpSp>
      <p:grpSp>
        <p:nvGrpSpPr>
          <p:cNvPr id="21" name="Group 324"/>
          <p:cNvGrpSpPr/>
          <p:nvPr/>
        </p:nvGrpSpPr>
        <p:grpSpPr>
          <a:xfrm>
            <a:off x="2065973" y="4462463"/>
            <a:ext cx="355600" cy="509587"/>
            <a:chOff x="982" y="2840"/>
            <a:chExt cx="218" cy="321"/>
          </a:xfrm>
        </p:grpSpPr>
        <p:sp>
          <p:nvSpPr>
            <p:cNvPr id="9398" name="AutoShape 325"/>
            <p:cNvSpPr>
              <a:spLocks noChangeAspect="1"/>
            </p:cNvSpPr>
            <p:nvPr/>
          </p:nvSpPr>
          <p:spPr>
            <a:xfrm rot="5400000">
              <a:off x="1053" y="3033"/>
              <a:ext cx="56" cy="199"/>
            </a:xfrm>
            <a:prstGeom prst="flowChartDelay">
              <a:avLst/>
            </a:prstGeom>
            <a:solidFill>
              <a:srgbClr val="66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  <p:sp>
          <p:nvSpPr>
            <p:cNvPr id="9399" name="Rectangle 326"/>
            <p:cNvSpPr/>
            <p:nvPr/>
          </p:nvSpPr>
          <p:spPr>
            <a:xfrm rot="5400000">
              <a:off x="949" y="2872"/>
              <a:ext cx="283" cy="218"/>
            </a:xfrm>
            <a:prstGeom prst="rect">
              <a:avLst/>
            </a:prstGeom>
            <a:solidFill>
              <a:srgbClr val="66FFFF"/>
            </a:solidFill>
            <a:ln w="9525">
              <a:noFill/>
            </a:ln>
          </p:spPr>
          <p:txBody>
            <a:bodyPr/>
            <a:lstStyle/>
            <a:p>
              <a:endParaRPr dirty="0">
                <a:latin typeface="VNI-Times" pitchFamily="2" charset="0"/>
              </a:endParaRPr>
            </a:p>
          </p:txBody>
        </p:sp>
      </p:grpSp>
      <p:graphicFrame>
        <p:nvGraphicFramePr>
          <p:cNvPr id="14" name="Content Placeholder 13"/>
          <p:cNvGraphicFramePr>
            <a:graphicFrameLocks noGrp="1"/>
          </p:cNvGraphicFramePr>
          <p:nvPr>
            <p:ph/>
          </p:nvPr>
        </p:nvGraphicFramePr>
        <p:xfrm>
          <a:off x="4500245" y="243205"/>
          <a:ext cx="7577455" cy="6416675"/>
        </p:xfrm>
        <a:graphic>
          <a:graphicData uri="http://schemas.openxmlformats.org/drawingml/2006/table">
            <a:tbl>
              <a:tblPr firstRow="1">
                <a:tableStyleId>{5202B0CA-FC54-4496-8BCA-5EF66A818D29}</a:tableStyleId>
              </a:tblPr>
              <a:tblGrid>
                <a:gridCol w="2610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5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9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Thời gian (p)</a:t>
                      </a: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9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Nhiệt độ (</a:t>
                      </a:r>
                      <a:r>
                        <a:rPr lang="en-US" sz="2900" baseline="300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</a:t>
                      </a:r>
                      <a:r>
                        <a:rPr lang="en-US" sz="29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C)</a:t>
                      </a: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9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Thể </a:t>
                      </a: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7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2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37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9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5" name="Text Box 14"/>
          <p:cNvSpPr txBox="1"/>
          <p:nvPr/>
        </p:nvSpPr>
        <p:spPr>
          <a:xfrm>
            <a:off x="5639435" y="772795"/>
            <a:ext cx="36957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0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8074025" y="772795"/>
            <a:ext cx="55626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30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10462895" y="772795"/>
            <a:ext cx="76962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Rắn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10462895" y="1379220"/>
            <a:ext cx="76962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Rắn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10462895" y="1916430"/>
            <a:ext cx="76962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Rắn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10462895" y="2377440"/>
            <a:ext cx="76962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Rắn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10462895" y="2914650"/>
            <a:ext cx="76962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Rắn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5639435" y="1303020"/>
            <a:ext cx="36957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1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5639435" y="1809115"/>
            <a:ext cx="36957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2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5639435" y="2377440"/>
            <a:ext cx="36957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3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5639435" y="2925445"/>
            <a:ext cx="36957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4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8074025" y="1334135"/>
            <a:ext cx="55626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34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8074025" y="1840230"/>
            <a:ext cx="55626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38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8074025" y="2377440"/>
            <a:ext cx="55626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42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30" name="Text Box 29"/>
          <p:cNvSpPr txBox="1"/>
          <p:nvPr/>
        </p:nvSpPr>
        <p:spPr>
          <a:xfrm>
            <a:off x="8074025" y="2925445"/>
            <a:ext cx="55626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FF0000"/>
                </a:solidFill>
                <a:effectLst/>
                <a:sym typeface="+mn-ea"/>
              </a:rPr>
              <a:t>46</a:t>
            </a:r>
            <a:endParaRPr lang="en-US" sz="2900" b="1">
              <a:solidFill>
                <a:srgbClr val="FF0000"/>
              </a:solidFill>
              <a:effectLst/>
            </a:endParaRPr>
          </a:p>
        </p:txBody>
      </p:sp>
      <p:sp>
        <p:nvSpPr>
          <p:cNvPr id="31" name="Text Box 30"/>
          <p:cNvSpPr txBox="1"/>
          <p:nvPr/>
        </p:nvSpPr>
        <p:spPr>
          <a:xfrm>
            <a:off x="5639435" y="3509645"/>
            <a:ext cx="36957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900" b="1">
                <a:solidFill>
                  <a:srgbClr val="00B050"/>
                </a:solidFill>
                <a:effectLst/>
                <a:sym typeface="+mn-ea"/>
              </a:rPr>
              <a:t>5</a:t>
            </a:r>
            <a:endParaRPr lang="en-US" sz="2900" b="1">
              <a:solidFill>
                <a:srgbClr val="00B050"/>
              </a:solidFill>
              <a:effectLst/>
            </a:endParaRPr>
          </a:p>
        </p:txBody>
      </p:sp>
      <p:sp>
        <p:nvSpPr>
          <p:cNvPr id="32" name="Text Box 31"/>
          <p:cNvSpPr txBox="1"/>
          <p:nvPr/>
        </p:nvSpPr>
        <p:spPr>
          <a:xfrm>
            <a:off x="5639435" y="3970020"/>
            <a:ext cx="36957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B050"/>
                </a:solidFill>
                <a:effectLst/>
                <a:sym typeface="+mn-ea"/>
              </a:rPr>
              <a:t>6</a:t>
            </a:r>
            <a:endParaRPr lang="en-US" sz="2900" b="1">
              <a:solidFill>
                <a:srgbClr val="00B050"/>
              </a:solidFill>
              <a:effectLst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8074025" y="3984625"/>
            <a:ext cx="55626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B050"/>
                </a:solidFill>
                <a:effectLst/>
                <a:sym typeface="+mn-ea"/>
              </a:rPr>
              <a:t>50</a:t>
            </a:r>
            <a:endParaRPr lang="en-US" sz="2900" b="1">
              <a:solidFill>
                <a:srgbClr val="00B050"/>
              </a:solidFill>
              <a:effectLst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8074025" y="3462655"/>
            <a:ext cx="55626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B050"/>
                </a:solidFill>
                <a:effectLst/>
                <a:sym typeface="+mn-ea"/>
              </a:rPr>
              <a:t>50</a:t>
            </a:r>
            <a:endParaRPr lang="en-US" sz="2900" b="1">
              <a:solidFill>
                <a:srgbClr val="00B050"/>
              </a:solidFill>
              <a:effectLst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9855835" y="5075555"/>
            <a:ext cx="1946275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B050"/>
                </a:solidFill>
                <a:effectLst/>
                <a:sym typeface="+mn-ea"/>
              </a:rPr>
              <a:t>Rắn và lỏng</a:t>
            </a:r>
            <a:endParaRPr lang="en-US" sz="2900" b="1">
              <a:solidFill>
                <a:srgbClr val="00B050"/>
              </a:solidFill>
              <a:effectLst/>
            </a:endParaRPr>
          </a:p>
        </p:txBody>
      </p:sp>
      <p:sp>
        <p:nvSpPr>
          <p:cNvPr id="40" name="Text Box 39"/>
          <p:cNvSpPr txBox="1"/>
          <p:nvPr/>
        </p:nvSpPr>
        <p:spPr>
          <a:xfrm>
            <a:off x="9855835" y="4543425"/>
            <a:ext cx="1946275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B050"/>
                </a:solidFill>
                <a:effectLst/>
                <a:sym typeface="+mn-ea"/>
              </a:rPr>
              <a:t>Rắn và lỏng</a:t>
            </a:r>
            <a:endParaRPr lang="en-US" sz="2900" b="1">
              <a:solidFill>
                <a:srgbClr val="00B050"/>
              </a:solidFill>
              <a:effectLst/>
            </a:endParaRPr>
          </a:p>
        </p:txBody>
      </p:sp>
      <p:sp>
        <p:nvSpPr>
          <p:cNvPr id="41" name="Text Box 40"/>
          <p:cNvSpPr txBox="1"/>
          <p:nvPr/>
        </p:nvSpPr>
        <p:spPr>
          <a:xfrm>
            <a:off x="9874885" y="4011295"/>
            <a:ext cx="1946275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B050"/>
                </a:solidFill>
                <a:effectLst/>
                <a:sym typeface="+mn-ea"/>
              </a:rPr>
              <a:t>Rắn và lỏng</a:t>
            </a:r>
            <a:endParaRPr lang="en-US" sz="2900" b="1">
              <a:solidFill>
                <a:srgbClr val="00B050"/>
              </a:solidFill>
              <a:effectLst/>
            </a:endParaRPr>
          </a:p>
        </p:txBody>
      </p:sp>
      <p:sp>
        <p:nvSpPr>
          <p:cNvPr id="42" name="Text Box 41"/>
          <p:cNvSpPr txBox="1"/>
          <p:nvPr/>
        </p:nvSpPr>
        <p:spPr>
          <a:xfrm>
            <a:off x="9777730" y="3481070"/>
            <a:ext cx="210248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B050"/>
                </a:solidFill>
                <a:effectLst/>
                <a:sym typeface="+mn-ea"/>
              </a:rPr>
              <a:t>Rắn và lỏng</a:t>
            </a:r>
            <a:endParaRPr lang="en-US" sz="2900" b="1">
              <a:solidFill>
                <a:srgbClr val="00B050"/>
              </a:solidFill>
              <a:effectLst/>
            </a:endParaRPr>
          </a:p>
        </p:txBody>
      </p:sp>
      <p:sp>
        <p:nvSpPr>
          <p:cNvPr id="43" name="Text Box 42"/>
          <p:cNvSpPr txBox="1"/>
          <p:nvPr/>
        </p:nvSpPr>
        <p:spPr>
          <a:xfrm>
            <a:off x="5639435" y="4521835"/>
            <a:ext cx="36957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B050"/>
                </a:solidFill>
                <a:effectLst/>
                <a:sym typeface="+mn-ea"/>
              </a:rPr>
              <a:t>7</a:t>
            </a:r>
            <a:endParaRPr lang="en-US" sz="2900" b="1">
              <a:solidFill>
                <a:srgbClr val="00B050"/>
              </a:solidFill>
              <a:effectLst/>
            </a:endParaRPr>
          </a:p>
        </p:txBody>
      </p:sp>
      <p:sp>
        <p:nvSpPr>
          <p:cNvPr id="44" name="Text Box 43"/>
          <p:cNvSpPr txBox="1"/>
          <p:nvPr/>
        </p:nvSpPr>
        <p:spPr>
          <a:xfrm>
            <a:off x="8074025" y="4521835"/>
            <a:ext cx="55626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B050"/>
                </a:solidFill>
                <a:effectLst/>
                <a:sym typeface="+mn-ea"/>
              </a:rPr>
              <a:t>50</a:t>
            </a:r>
            <a:endParaRPr lang="en-US" sz="2900" b="1">
              <a:solidFill>
                <a:srgbClr val="00B050"/>
              </a:solidFill>
              <a:effectLst/>
            </a:endParaRPr>
          </a:p>
        </p:txBody>
      </p:sp>
      <p:sp>
        <p:nvSpPr>
          <p:cNvPr id="46" name="Text Box 45"/>
          <p:cNvSpPr txBox="1"/>
          <p:nvPr/>
        </p:nvSpPr>
        <p:spPr>
          <a:xfrm>
            <a:off x="5639435" y="5080635"/>
            <a:ext cx="36957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B050"/>
                </a:solidFill>
                <a:effectLst/>
                <a:sym typeface="+mn-ea"/>
              </a:rPr>
              <a:t>8</a:t>
            </a:r>
            <a:endParaRPr lang="en-US" sz="2900" b="1">
              <a:solidFill>
                <a:srgbClr val="00B050"/>
              </a:solidFill>
              <a:effectLst/>
            </a:endParaRPr>
          </a:p>
        </p:txBody>
      </p:sp>
      <p:sp>
        <p:nvSpPr>
          <p:cNvPr id="47" name="Text Box 46"/>
          <p:cNvSpPr txBox="1"/>
          <p:nvPr/>
        </p:nvSpPr>
        <p:spPr>
          <a:xfrm>
            <a:off x="8074025" y="5059045"/>
            <a:ext cx="55626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B050"/>
                </a:solidFill>
                <a:effectLst/>
                <a:sym typeface="+mn-ea"/>
              </a:rPr>
              <a:t>50</a:t>
            </a:r>
            <a:endParaRPr lang="en-US" sz="2900" b="1">
              <a:solidFill>
                <a:srgbClr val="00B050"/>
              </a:solidFill>
              <a:effectLst/>
            </a:endParaRPr>
          </a:p>
        </p:txBody>
      </p:sp>
      <p:sp>
        <p:nvSpPr>
          <p:cNvPr id="48" name="Text Box 47"/>
          <p:cNvSpPr txBox="1"/>
          <p:nvPr/>
        </p:nvSpPr>
        <p:spPr>
          <a:xfrm>
            <a:off x="5639435" y="5612765"/>
            <a:ext cx="36957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70C0"/>
                </a:solidFill>
                <a:effectLst/>
                <a:sym typeface="+mn-ea"/>
              </a:rPr>
              <a:t>9</a:t>
            </a:r>
            <a:endParaRPr lang="en-US" sz="2900" b="1">
              <a:solidFill>
                <a:srgbClr val="0070C0"/>
              </a:solidFill>
              <a:effectLst/>
            </a:endParaRPr>
          </a:p>
        </p:txBody>
      </p:sp>
      <p:sp>
        <p:nvSpPr>
          <p:cNvPr id="49" name="Text Box 48"/>
          <p:cNvSpPr txBox="1"/>
          <p:nvPr/>
        </p:nvSpPr>
        <p:spPr>
          <a:xfrm>
            <a:off x="5546090" y="6153785"/>
            <a:ext cx="55626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70C0"/>
                </a:solidFill>
                <a:effectLst/>
                <a:sym typeface="+mn-ea"/>
              </a:rPr>
              <a:t>10</a:t>
            </a:r>
            <a:endParaRPr lang="en-US" sz="2900" b="1">
              <a:solidFill>
                <a:srgbClr val="0070C0"/>
              </a:solidFill>
              <a:effectLst/>
            </a:endParaRPr>
          </a:p>
        </p:txBody>
      </p:sp>
      <p:sp>
        <p:nvSpPr>
          <p:cNvPr id="50" name="Text Box 49"/>
          <p:cNvSpPr txBox="1"/>
          <p:nvPr/>
        </p:nvSpPr>
        <p:spPr>
          <a:xfrm>
            <a:off x="8074025" y="5596255"/>
            <a:ext cx="55626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70C0"/>
                </a:solidFill>
                <a:effectLst/>
                <a:sym typeface="+mn-ea"/>
              </a:rPr>
              <a:t>65</a:t>
            </a:r>
            <a:endParaRPr lang="en-US" sz="2900" b="1">
              <a:solidFill>
                <a:srgbClr val="0070C0"/>
              </a:solidFill>
              <a:effectLst/>
            </a:endParaRPr>
          </a:p>
        </p:txBody>
      </p:sp>
      <p:sp>
        <p:nvSpPr>
          <p:cNvPr id="51" name="Text Box 50"/>
          <p:cNvSpPr txBox="1"/>
          <p:nvPr/>
        </p:nvSpPr>
        <p:spPr>
          <a:xfrm>
            <a:off x="8074025" y="6122670"/>
            <a:ext cx="55626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70C0"/>
                </a:solidFill>
                <a:effectLst/>
                <a:sym typeface="+mn-ea"/>
              </a:rPr>
              <a:t>80</a:t>
            </a:r>
            <a:endParaRPr lang="en-US" sz="2900" b="1">
              <a:solidFill>
                <a:srgbClr val="0070C0"/>
              </a:solidFill>
              <a:effectLst/>
            </a:endParaRPr>
          </a:p>
        </p:txBody>
      </p:sp>
      <p:sp>
        <p:nvSpPr>
          <p:cNvPr id="52" name="Text Box 51"/>
          <p:cNvSpPr txBox="1"/>
          <p:nvPr/>
        </p:nvSpPr>
        <p:spPr>
          <a:xfrm>
            <a:off x="10332720" y="5612765"/>
            <a:ext cx="991870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70C0"/>
                </a:solidFill>
                <a:effectLst/>
                <a:sym typeface="+mn-ea"/>
              </a:rPr>
              <a:t>Lỏng </a:t>
            </a:r>
            <a:endParaRPr lang="en-US" sz="2900" b="1">
              <a:solidFill>
                <a:srgbClr val="0070C0"/>
              </a:solidFill>
              <a:effectLst/>
            </a:endParaRPr>
          </a:p>
        </p:txBody>
      </p:sp>
      <p:sp>
        <p:nvSpPr>
          <p:cNvPr id="53" name="Text Box 52"/>
          <p:cNvSpPr txBox="1"/>
          <p:nvPr/>
        </p:nvSpPr>
        <p:spPr>
          <a:xfrm>
            <a:off x="10332720" y="6132195"/>
            <a:ext cx="908685" cy="537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900" b="1">
                <a:solidFill>
                  <a:srgbClr val="0070C0"/>
                </a:solidFill>
                <a:effectLst/>
                <a:sym typeface="+mn-ea"/>
              </a:rPr>
              <a:t>Lỏng</a:t>
            </a:r>
            <a:endParaRPr lang="en-US" sz="2900" b="1"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75782E-6 C 0.01684 -0.00718 -0.00816 0.00418 0.00972 -0.00649 C 0.01285 -0.00834 0.01962 -0.01089 0.01962 -0.01089 C 0.02118 -0.01228 0.02274 -0.01413 0.02448 -0.01529 C 0.02604 -0.01622 0.02795 -0.01622 0.02951 -0.01738 C 0.03299 -0.01993 0.03924 -0.02618 0.03924 -0.02618 C 0.06302 -0.02503 0.08611 -0.0241 0.10972 -0.01969 C 0.11146 -0.019 0.11319 -0.01854 0.11476 -0.01738 C 0.11823 -0.01483 0.12448 -0.0088 0.12448 -0.0088 C 0.12847 0.00696 0.12535 0.02364 0.12951 0.0394 C 0.13073 0.08529 0.12465 0.09641 0.14427 0.1226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9467E-6 L 0.00157 -0.1524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1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14716 L 0.00157 -0.29965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11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29223 L 0.00157 -0.44473 " pathEditMode="relative" rAng="0" ptsTypes="AA">
                                      <p:cBhvr>
                                        <p:cTn id="127" dur="5000" fill="hold"/>
                                        <p:tgtEl>
                                          <p:spTgt spid="11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7169"/>
          <p:cNvGrpSpPr/>
          <p:nvPr/>
        </p:nvGrpSpPr>
        <p:grpSpPr>
          <a:xfrm>
            <a:off x="9178925" y="3310573"/>
            <a:ext cx="609600" cy="304800"/>
            <a:chOff x="3696" y="2688"/>
            <a:chExt cx="384" cy="192"/>
          </a:xfrm>
        </p:grpSpPr>
        <p:sp>
          <p:nvSpPr>
            <p:cNvPr id="7171" name="Flowchart: Connector 7170"/>
            <p:cNvSpPr/>
            <p:nvPr/>
          </p:nvSpPr>
          <p:spPr>
            <a:xfrm>
              <a:off x="3744" y="2736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2" name="Flowchart: Connector 7171"/>
            <p:cNvSpPr/>
            <p:nvPr/>
          </p:nvSpPr>
          <p:spPr>
            <a:xfrm>
              <a:off x="3984" y="2736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3" name="Flowchart: Connector 7172"/>
            <p:cNvSpPr/>
            <p:nvPr/>
          </p:nvSpPr>
          <p:spPr>
            <a:xfrm>
              <a:off x="3840" y="2832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4" name="Flowchart: Connector 7173"/>
            <p:cNvSpPr/>
            <p:nvPr/>
          </p:nvSpPr>
          <p:spPr>
            <a:xfrm>
              <a:off x="3696" y="2832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5" name="Flowchart: Connector 7174"/>
            <p:cNvSpPr/>
            <p:nvPr/>
          </p:nvSpPr>
          <p:spPr>
            <a:xfrm>
              <a:off x="3936" y="2688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6" name="Flowchart: Connector 7175"/>
            <p:cNvSpPr/>
            <p:nvPr/>
          </p:nvSpPr>
          <p:spPr>
            <a:xfrm>
              <a:off x="3888" y="2736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7" name="Flowchart: Connector 7176"/>
            <p:cNvSpPr/>
            <p:nvPr/>
          </p:nvSpPr>
          <p:spPr>
            <a:xfrm>
              <a:off x="3984" y="2832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91" name="Oval 7190"/>
          <p:cNvSpPr/>
          <p:nvPr/>
        </p:nvSpPr>
        <p:spPr>
          <a:xfrm>
            <a:off x="4692650" y="5240973"/>
            <a:ext cx="831850" cy="222250"/>
          </a:xfrm>
          <a:prstGeom prst="ellipse">
            <a:avLst/>
          </a:prstGeom>
          <a:noFill/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7383" name="Group 7382"/>
          <p:cNvGrpSpPr/>
          <p:nvPr/>
        </p:nvGrpSpPr>
        <p:grpSpPr>
          <a:xfrm>
            <a:off x="2555875" y="1484948"/>
            <a:ext cx="6626225" cy="5418138"/>
            <a:chOff x="-430" y="783"/>
            <a:chExt cx="4174" cy="3413"/>
          </a:xfrm>
        </p:grpSpPr>
        <p:grpSp>
          <p:nvGrpSpPr>
            <p:cNvPr id="7384" name="Group 7383"/>
            <p:cNvGrpSpPr/>
            <p:nvPr/>
          </p:nvGrpSpPr>
          <p:grpSpPr>
            <a:xfrm>
              <a:off x="576" y="3792"/>
              <a:ext cx="2688" cy="96"/>
              <a:chOff x="576" y="3792"/>
              <a:chExt cx="2688" cy="96"/>
            </a:xfrm>
          </p:grpSpPr>
          <p:sp>
            <p:nvSpPr>
              <p:cNvPr id="7385" name="Straight Connector 7384"/>
              <p:cNvSpPr/>
              <p:nvPr/>
            </p:nvSpPr>
            <p:spPr>
              <a:xfrm>
                <a:off x="576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386" name="Straight Connector 7385"/>
              <p:cNvSpPr/>
              <p:nvPr/>
            </p:nvSpPr>
            <p:spPr>
              <a:xfrm>
                <a:off x="768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387" name="Straight Connector 7386"/>
              <p:cNvSpPr/>
              <p:nvPr/>
            </p:nvSpPr>
            <p:spPr>
              <a:xfrm>
                <a:off x="960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388" name="Straight Connector 7387"/>
              <p:cNvSpPr/>
              <p:nvPr/>
            </p:nvSpPr>
            <p:spPr>
              <a:xfrm>
                <a:off x="3264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389" name="Straight Connector 7388"/>
              <p:cNvSpPr/>
              <p:nvPr/>
            </p:nvSpPr>
            <p:spPr>
              <a:xfrm>
                <a:off x="1152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390" name="Straight Connector 7389"/>
              <p:cNvSpPr/>
              <p:nvPr/>
            </p:nvSpPr>
            <p:spPr>
              <a:xfrm>
                <a:off x="1344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391" name="Straight Connector 7390"/>
              <p:cNvSpPr/>
              <p:nvPr/>
            </p:nvSpPr>
            <p:spPr>
              <a:xfrm>
                <a:off x="1536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392" name="Straight Connector 7391"/>
              <p:cNvSpPr/>
              <p:nvPr/>
            </p:nvSpPr>
            <p:spPr>
              <a:xfrm>
                <a:off x="1728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393" name="Straight Connector 7392"/>
              <p:cNvSpPr/>
              <p:nvPr/>
            </p:nvSpPr>
            <p:spPr>
              <a:xfrm>
                <a:off x="1920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394" name="Straight Connector 7393"/>
              <p:cNvSpPr/>
              <p:nvPr/>
            </p:nvSpPr>
            <p:spPr>
              <a:xfrm>
                <a:off x="2112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395" name="Straight Connector 7394"/>
              <p:cNvSpPr/>
              <p:nvPr/>
            </p:nvSpPr>
            <p:spPr>
              <a:xfrm>
                <a:off x="2304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396" name="Straight Connector 7395"/>
              <p:cNvSpPr/>
              <p:nvPr/>
            </p:nvSpPr>
            <p:spPr>
              <a:xfrm>
                <a:off x="2496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397" name="Straight Connector 7396"/>
              <p:cNvSpPr/>
              <p:nvPr/>
            </p:nvSpPr>
            <p:spPr>
              <a:xfrm>
                <a:off x="2688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398" name="Straight Connector 7397"/>
              <p:cNvSpPr/>
              <p:nvPr/>
            </p:nvSpPr>
            <p:spPr>
              <a:xfrm>
                <a:off x="2880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399" name="Straight Connector 7398"/>
              <p:cNvSpPr/>
              <p:nvPr/>
            </p:nvSpPr>
            <p:spPr>
              <a:xfrm>
                <a:off x="3072" y="3792"/>
                <a:ext cx="0" cy="96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7400" name="Group 7399"/>
            <p:cNvGrpSpPr/>
            <p:nvPr/>
          </p:nvGrpSpPr>
          <p:grpSpPr>
            <a:xfrm>
              <a:off x="-430" y="783"/>
              <a:ext cx="4174" cy="3413"/>
              <a:chOff x="-430" y="783"/>
              <a:chExt cx="4174" cy="3413"/>
            </a:xfrm>
          </p:grpSpPr>
          <p:grpSp>
            <p:nvGrpSpPr>
              <p:cNvPr id="7401" name="Group 7400"/>
              <p:cNvGrpSpPr/>
              <p:nvPr/>
            </p:nvGrpSpPr>
            <p:grpSpPr>
              <a:xfrm>
                <a:off x="336" y="1344"/>
                <a:ext cx="48" cy="2304"/>
                <a:chOff x="336" y="1344"/>
                <a:chExt cx="48" cy="2304"/>
              </a:xfrm>
            </p:grpSpPr>
            <p:sp>
              <p:nvSpPr>
                <p:cNvPr id="7402" name="Straight Connector 7401"/>
                <p:cNvSpPr/>
                <p:nvPr/>
              </p:nvSpPr>
              <p:spPr>
                <a:xfrm>
                  <a:off x="336" y="3648"/>
                  <a:ext cx="48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403" name="Straight Connector 7402"/>
                <p:cNvSpPr/>
                <p:nvPr/>
              </p:nvSpPr>
              <p:spPr>
                <a:xfrm>
                  <a:off x="336" y="3456"/>
                  <a:ext cx="48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404" name="Straight Connector 7403"/>
                <p:cNvSpPr/>
                <p:nvPr/>
              </p:nvSpPr>
              <p:spPr>
                <a:xfrm>
                  <a:off x="336" y="3264"/>
                  <a:ext cx="48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405" name="Straight Connector 7404"/>
                <p:cNvSpPr/>
                <p:nvPr/>
              </p:nvSpPr>
              <p:spPr>
                <a:xfrm>
                  <a:off x="336" y="3072"/>
                  <a:ext cx="48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406" name="Straight Connector 7405"/>
                <p:cNvSpPr/>
                <p:nvPr/>
              </p:nvSpPr>
              <p:spPr>
                <a:xfrm>
                  <a:off x="336" y="2880"/>
                  <a:ext cx="48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407" name="Straight Connector 7406"/>
                <p:cNvSpPr/>
                <p:nvPr/>
              </p:nvSpPr>
              <p:spPr>
                <a:xfrm>
                  <a:off x="336" y="2688"/>
                  <a:ext cx="48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408" name="Straight Connector 7407"/>
                <p:cNvSpPr/>
                <p:nvPr/>
              </p:nvSpPr>
              <p:spPr>
                <a:xfrm>
                  <a:off x="336" y="2496"/>
                  <a:ext cx="48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409" name="Straight Connector 7408"/>
                <p:cNvSpPr/>
                <p:nvPr/>
              </p:nvSpPr>
              <p:spPr>
                <a:xfrm>
                  <a:off x="336" y="2304"/>
                  <a:ext cx="48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410" name="Straight Connector 7409"/>
                <p:cNvSpPr/>
                <p:nvPr/>
              </p:nvSpPr>
              <p:spPr>
                <a:xfrm>
                  <a:off x="336" y="2112"/>
                  <a:ext cx="48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411" name="Straight Connector 7410"/>
                <p:cNvSpPr/>
                <p:nvPr/>
              </p:nvSpPr>
              <p:spPr>
                <a:xfrm>
                  <a:off x="336" y="1920"/>
                  <a:ext cx="48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412" name="Straight Connector 7411"/>
                <p:cNvSpPr/>
                <p:nvPr/>
              </p:nvSpPr>
              <p:spPr>
                <a:xfrm>
                  <a:off x="336" y="1728"/>
                  <a:ext cx="48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413" name="Straight Connector 7412"/>
                <p:cNvSpPr/>
                <p:nvPr/>
              </p:nvSpPr>
              <p:spPr>
                <a:xfrm>
                  <a:off x="336" y="1536"/>
                  <a:ext cx="48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414" name="Straight Connector 7413"/>
                <p:cNvSpPr/>
                <p:nvPr/>
              </p:nvSpPr>
              <p:spPr>
                <a:xfrm>
                  <a:off x="336" y="1344"/>
                  <a:ext cx="48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7415" name="Group 7414"/>
              <p:cNvGrpSpPr/>
              <p:nvPr/>
            </p:nvGrpSpPr>
            <p:grpSpPr>
              <a:xfrm>
                <a:off x="-430" y="783"/>
                <a:ext cx="4174" cy="3413"/>
                <a:chOff x="-430" y="811"/>
                <a:chExt cx="4174" cy="3413"/>
              </a:xfrm>
            </p:grpSpPr>
            <p:sp>
              <p:nvSpPr>
                <p:cNvPr id="7416" name="Rectangle 7415"/>
                <p:cNvSpPr/>
                <p:nvPr/>
              </p:nvSpPr>
              <p:spPr>
                <a:xfrm>
                  <a:off x="140" y="3168"/>
                  <a:ext cx="242" cy="2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/>
                <a:p>
                  <a:r>
                    <a:rPr lang="en-US" sz="1600" b="1">
                      <a:latin typeface="VNI-Times" pitchFamily="2" charset="0"/>
                    </a:rPr>
                    <a:t>42</a:t>
                  </a:r>
                </a:p>
              </p:txBody>
            </p:sp>
            <p:grpSp>
              <p:nvGrpSpPr>
                <p:cNvPr id="7419" name="Group 7418"/>
                <p:cNvGrpSpPr/>
                <p:nvPr/>
              </p:nvGrpSpPr>
              <p:grpSpPr>
                <a:xfrm>
                  <a:off x="-430" y="811"/>
                  <a:ext cx="4174" cy="3413"/>
                  <a:chOff x="-430" y="783"/>
                  <a:chExt cx="4174" cy="3413"/>
                </a:xfrm>
              </p:grpSpPr>
              <p:grpSp>
                <p:nvGrpSpPr>
                  <p:cNvPr id="7420" name="Group 7419"/>
                  <p:cNvGrpSpPr/>
                  <p:nvPr/>
                </p:nvGrpSpPr>
                <p:grpSpPr>
                  <a:xfrm>
                    <a:off x="384" y="816"/>
                    <a:ext cx="3120" cy="3024"/>
                    <a:chOff x="336" y="480"/>
                    <a:chExt cx="2688" cy="3696"/>
                  </a:xfrm>
                </p:grpSpPr>
                <p:sp>
                  <p:nvSpPr>
                    <p:cNvPr id="7421" name="Straight Connector 7420"/>
                    <p:cNvSpPr/>
                    <p:nvPr/>
                  </p:nvSpPr>
                  <p:spPr>
                    <a:xfrm>
                      <a:off x="336" y="4176"/>
                      <a:ext cx="2688" cy="0"/>
                    </a:xfrm>
                    <a:prstGeom prst="line">
                      <a:avLst/>
                    </a:prstGeom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triangle" w="med" len="med"/>
                    </a:ln>
                  </p:spPr>
                </p:sp>
                <p:sp>
                  <p:nvSpPr>
                    <p:cNvPr id="7422" name="Straight Connector 7421"/>
                    <p:cNvSpPr/>
                    <p:nvPr/>
                  </p:nvSpPr>
                  <p:spPr>
                    <a:xfrm flipV="1">
                      <a:off x="336" y="480"/>
                      <a:ext cx="0" cy="3696"/>
                    </a:xfrm>
                    <a:prstGeom prst="line">
                      <a:avLst/>
                    </a:prstGeom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triangle" w="med" len="med"/>
                    </a:ln>
                  </p:spPr>
                </p:sp>
              </p:grpSp>
              <p:sp>
                <p:nvSpPr>
                  <p:cNvPr id="7423" name="Rectangle 7422"/>
                  <p:cNvSpPr/>
                  <p:nvPr/>
                </p:nvSpPr>
                <p:spPr>
                  <a:xfrm>
                    <a:off x="480" y="3868"/>
                    <a:ext cx="179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sz="1600" b="1">
                        <a:latin typeface="VNI-Times" pitchFamily="2" charset="0"/>
                      </a:rPr>
                      <a:t>1</a:t>
                    </a:r>
                  </a:p>
                </p:txBody>
              </p:sp>
              <p:sp>
                <p:nvSpPr>
                  <p:cNvPr id="7424" name="Rectangle 7423"/>
                  <p:cNvSpPr/>
                  <p:nvPr/>
                </p:nvSpPr>
                <p:spPr>
                  <a:xfrm>
                    <a:off x="672" y="3868"/>
                    <a:ext cx="179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sz="1600" b="1">
                        <a:latin typeface="VNI-Times" pitchFamily="2" charset="0"/>
                      </a:rPr>
                      <a:t>2</a:t>
                    </a:r>
                  </a:p>
                </p:txBody>
              </p:sp>
              <p:sp>
                <p:nvSpPr>
                  <p:cNvPr id="7425" name="Rectangle 7424"/>
                  <p:cNvSpPr/>
                  <p:nvPr/>
                </p:nvSpPr>
                <p:spPr>
                  <a:xfrm>
                    <a:off x="864" y="3868"/>
                    <a:ext cx="179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sz="1600" b="1">
                        <a:latin typeface="VNI-Times" pitchFamily="2" charset="0"/>
                      </a:rPr>
                      <a:t>3</a:t>
                    </a:r>
                  </a:p>
                </p:txBody>
              </p:sp>
              <p:sp>
                <p:nvSpPr>
                  <p:cNvPr id="7426" name="Rectangle 7425"/>
                  <p:cNvSpPr/>
                  <p:nvPr/>
                </p:nvSpPr>
                <p:spPr>
                  <a:xfrm>
                    <a:off x="1056" y="3868"/>
                    <a:ext cx="179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sz="1600" b="1">
                        <a:latin typeface="VNI-Times" pitchFamily="2" charset="0"/>
                      </a:rPr>
                      <a:t>4</a:t>
                    </a:r>
                  </a:p>
                </p:txBody>
              </p:sp>
              <p:sp>
                <p:nvSpPr>
                  <p:cNvPr id="7427" name="Rectangle 7426"/>
                  <p:cNvSpPr/>
                  <p:nvPr/>
                </p:nvSpPr>
                <p:spPr>
                  <a:xfrm>
                    <a:off x="1248" y="3868"/>
                    <a:ext cx="179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sz="1600" b="1">
                        <a:latin typeface="VNI-Times" pitchFamily="2" charset="0"/>
                      </a:rPr>
                      <a:t>5</a:t>
                    </a:r>
                  </a:p>
                </p:txBody>
              </p:sp>
              <p:sp>
                <p:nvSpPr>
                  <p:cNvPr id="7428" name="Rectangle 7427"/>
                  <p:cNvSpPr/>
                  <p:nvPr/>
                </p:nvSpPr>
                <p:spPr>
                  <a:xfrm>
                    <a:off x="1440" y="3868"/>
                    <a:ext cx="179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sz="1600" b="1">
                        <a:latin typeface="VNI-Times" pitchFamily="2" charset="0"/>
                      </a:rPr>
                      <a:t>6</a:t>
                    </a:r>
                  </a:p>
                </p:txBody>
              </p:sp>
              <p:sp>
                <p:nvSpPr>
                  <p:cNvPr id="7429" name="Rectangle 7428"/>
                  <p:cNvSpPr/>
                  <p:nvPr/>
                </p:nvSpPr>
                <p:spPr>
                  <a:xfrm>
                    <a:off x="1632" y="3868"/>
                    <a:ext cx="179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pPr>
                      <a:spcBef>
                        <a:spcPct val="20000"/>
                      </a:spcBef>
                    </a:pPr>
                    <a:r>
                      <a:rPr sz="1600" b="1">
                        <a:latin typeface="VNI-Times" pitchFamily="2" charset="0"/>
                      </a:rPr>
                      <a:t>7</a:t>
                    </a:r>
                  </a:p>
                </p:txBody>
              </p:sp>
              <p:sp>
                <p:nvSpPr>
                  <p:cNvPr id="7430" name="Rectangle 7429"/>
                  <p:cNvSpPr/>
                  <p:nvPr/>
                </p:nvSpPr>
                <p:spPr>
                  <a:xfrm>
                    <a:off x="1824" y="3868"/>
                    <a:ext cx="179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sz="1600" b="1">
                        <a:latin typeface="VNI-Times" pitchFamily="2" charset="0"/>
                      </a:rPr>
                      <a:t>8</a:t>
                    </a:r>
                  </a:p>
                </p:txBody>
              </p:sp>
              <p:sp>
                <p:nvSpPr>
                  <p:cNvPr id="7431" name="Rectangle 7430"/>
                  <p:cNvSpPr/>
                  <p:nvPr/>
                </p:nvSpPr>
                <p:spPr>
                  <a:xfrm>
                    <a:off x="2016" y="3868"/>
                    <a:ext cx="179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sz="1600" b="1">
                        <a:latin typeface="VNI-Times" pitchFamily="2" charset="0"/>
                      </a:rPr>
                      <a:t>9</a:t>
                    </a:r>
                  </a:p>
                </p:txBody>
              </p:sp>
              <p:sp>
                <p:nvSpPr>
                  <p:cNvPr id="7432" name="Rectangle 7431"/>
                  <p:cNvSpPr/>
                  <p:nvPr/>
                </p:nvSpPr>
                <p:spPr>
                  <a:xfrm>
                    <a:off x="2160" y="3868"/>
                    <a:ext cx="24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sz="1600" b="1">
                        <a:latin typeface="VNI-Times" pitchFamily="2" charset="0"/>
                      </a:rPr>
                      <a:t>10</a:t>
                    </a:r>
                  </a:p>
                </p:txBody>
              </p:sp>
              <p:sp>
                <p:nvSpPr>
                  <p:cNvPr id="7437" name="Rectangle 7436"/>
                  <p:cNvSpPr/>
                  <p:nvPr/>
                </p:nvSpPr>
                <p:spPr>
                  <a:xfrm>
                    <a:off x="288" y="3868"/>
                    <a:ext cx="179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sz="1600" b="1">
                        <a:latin typeface="VNI-Times" pitchFamily="2" charset="0"/>
                      </a:rPr>
                      <a:t>0</a:t>
                    </a:r>
                  </a:p>
                </p:txBody>
              </p:sp>
              <p:sp>
                <p:nvSpPr>
                  <p:cNvPr id="7438" name="Rectangle 7437"/>
                  <p:cNvSpPr/>
                  <p:nvPr/>
                </p:nvSpPr>
                <p:spPr>
                  <a:xfrm>
                    <a:off x="144" y="3744"/>
                    <a:ext cx="24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lang="en-US" sz="1600" b="1">
                        <a:latin typeface="VNI-Times" pitchFamily="2" charset="0"/>
                      </a:rPr>
                      <a:t>30</a:t>
                    </a:r>
                  </a:p>
                </p:txBody>
              </p:sp>
              <p:sp>
                <p:nvSpPr>
                  <p:cNvPr id="7439" name="Rectangle 7438"/>
                  <p:cNvSpPr/>
                  <p:nvPr/>
                </p:nvSpPr>
                <p:spPr>
                  <a:xfrm>
                    <a:off x="140" y="3552"/>
                    <a:ext cx="24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lang="en-US" sz="1600" b="1">
                        <a:latin typeface="VNI-Times" pitchFamily="2" charset="0"/>
                      </a:rPr>
                      <a:t>34</a:t>
                    </a:r>
                  </a:p>
                </p:txBody>
              </p:sp>
              <p:sp>
                <p:nvSpPr>
                  <p:cNvPr id="7440" name="Rectangle 7439"/>
                  <p:cNvSpPr/>
                  <p:nvPr/>
                </p:nvSpPr>
                <p:spPr>
                  <a:xfrm>
                    <a:off x="140" y="3340"/>
                    <a:ext cx="24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lang="en-US" sz="1600" b="1">
                        <a:latin typeface="VNI-Times" pitchFamily="2" charset="0"/>
                      </a:rPr>
                      <a:t>38</a:t>
                    </a:r>
                  </a:p>
                </p:txBody>
              </p:sp>
              <p:sp>
                <p:nvSpPr>
                  <p:cNvPr id="7441" name="Rectangle 7440"/>
                  <p:cNvSpPr/>
                  <p:nvPr/>
                </p:nvSpPr>
                <p:spPr>
                  <a:xfrm>
                    <a:off x="140" y="2956"/>
                    <a:ext cx="24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lang="en-US" sz="1600" b="1">
                        <a:latin typeface="VNI-Times" pitchFamily="2" charset="0"/>
                      </a:rPr>
                      <a:t>46</a:t>
                    </a:r>
                  </a:p>
                </p:txBody>
              </p:sp>
              <p:sp>
                <p:nvSpPr>
                  <p:cNvPr id="7442" name="Rectangle 7441"/>
                  <p:cNvSpPr/>
                  <p:nvPr/>
                </p:nvSpPr>
                <p:spPr>
                  <a:xfrm>
                    <a:off x="140" y="2764"/>
                    <a:ext cx="24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lang="en-US" sz="1600" b="1">
                        <a:latin typeface="VNI-Times" pitchFamily="2" charset="0"/>
                      </a:rPr>
                      <a:t>50</a:t>
                    </a:r>
                  </a:p>
                </p:txBody>
              </p:sp>
              <p:sp>
                <p:nvSpPr>
                  <p:cNvPr id="7443" name="Rectangle 7442"/>
                  <p:cNvSpPr/>
                  <p:nvPr/>
                </p:nvSpPr>
                <p:spPr>
                  <a:xfrm>
                    <a:off x="140" y="2572"/>
                    <a:ext cx="24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lang="en-US" sz="1600" b="1">
                        <a:latin typeface="VNI-Times" pitchFamily="2" charset="0"/>
                      </a:rPr>
                      <a:t>54</a:t>
                    </a:r>
                  </a:p>
                </p:txBody>
              </p:sp>
              <p:sp>
                <p:nvSpPr>
                  <p:cNvPr id="7444" name="Rectangle 7443"/>
                  <p:cNvSpPr/>
                  <p:nvPr/>
                </p:nvSpPr>
                <p:spPr>
                  <a:xfrm>
                    <a:off x="140" y="2380"/>
                    <a:ext cx="24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lang="en-US" sz="1600" b="1">
                        <a:latin typeface="VNI-Times" pitchFamily="2" charset="0"/>
                      </a:rPr>
                      <a:t>58</a:t>
                    </a:r>
                  </a:p>
                </p:txBody>
              </p:sp>
              <p:sp>
                <p:nvSpPr>
                  <p:cNvPr id="7445" name="Rectangle 7444"/>
                  <p:cNvSpPr/>
                  <p:nvPr/>
                </p:nvSpPr>
                <p:spPr>
                  <a:xfrm>
                    <a:off x="140" y="2188"/>
                    <a:ext cx="24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lang="en-US" sz="1600" b="1">
                        <a:latin typeface="VNI-Times" pitchFamily="2" charset="0"/>
                      </a:rPr>
                      <a:t>62</a:t>
                    </a:r>
                  </a:p>
                </p:txBody>
              </p:sp>
              <p:sp>
                <p:nvSpPr>
                  <p:cNvPr id="7446" name="Rectangle 7445"/>
                  <p:cNvSpPr/>
                  <p:nvPr/>
                </p:nvSpPr>
                <p:spPr>
                  <a:xfrm>
                    <a:off x="140" y="1996"/>
                    <a:ext cx="24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lang="en-US" sz="1600" b="1">
                        <a:latin typeface="VNI-Times" pitchFamily="2" charset="0"/>
                      </a:rPr>
                      <a:t>66</a:t>
                    </a:r>
                  </a:p>
                </p:txBody>
              </p:sp>
              <p:sp>
                <p:nvSpPr>
                  <p:cNvPr id="7447" name="Rectangle 7446"/>
                  <p:cNvSpPr/>
                  <p:nvPr/>
                </p:nvSpPr>
                <p:spPr>
                  <a:xfrm>
                    <a:off x="140" y="1804"/>
                    <a:ext cx="24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lang="en-US" sz="1600" b="1">
                        <a:latin typeface="VNI-Times" pitchFamily="2" charset="0"/>
                      </a:rPr>
                      <a:t>70</a:t>
                    </a:r>
                  </a:p>
                </p:txBody>
              </p:sp>
              <p:sp>
                <p:nvSpPr>
                  <p:cNvPr id="7448" name="Rectangle 7447"/>
                  <p:cNvSpPr/>
                  <p:nvPr/>
                </p:nvSpPr>
                <p:spPr>
                  <a:xfrm>
                    <a:off x="140" y="1612"/>
                    <a:ext cx="24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lang="en-US" sz="1600" b="1">
                        <a:latin typeface="VNI-Times" pitchFamily="2" charset="0"/>
                      </a:rPr>
                      <a:t>74</a:t>
                    </a:r>
                  </a:p>
                </p:txBody>
              </p:sp>
              <p:sp>
                <p:nvSpPr>
                  <p:cNvPr id="7449" name="Rectangle 7448"/>
                  <p:cNvSpPr/>
                  <p:nvPr/>
                </p:nvSpPr>
                <p:spPr>
                  <a:xfrm>
                    <a:off x="140" y="1440"/>
                    <a:ext cx="24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lang="en-US" sz="1600" b="1">
                        <a:latin typeface="VNI-Times" pitchFamily="2" charset="0"/>
                      </a:rPr>
                      <a:t>78</a:t>
                    </a:r>
                  </a:p>
                </p:txBody>
              </p:sp>
              <p:sp>
                <p:nvSpPr>
                  <p:cNvPr id="7450" name="Rectangle 7449"/>
                  <p:cNvSpPr/>
                  <p:nvPr/>
                </p:nvSpPr>
                <p:spPr>
                  <a:xfrm>
                    <a:off x="140" y="1228"/>
                    <a:ext cx="24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none" anchor="t">
                    <a:spAutoFit/>
                  </a:bodyPr>
                  <a:lstStyle/>
                  <a:p>
                    <a:r>
                      <a:rPr sz="1600" b="1">
                        <a:latin typeface="VNI-Times" pitchFamily="2" charset="0"/>
                      </a:rPr>
                      <a:t>8</a:t>
                    </a:r>
                    <a:r>
                      <a:rPr lang="en-US" sz="1600" b="1">
                        <a:latin typeface="VNI-Times" pitchFamily="2" charset="0"/>
                      </a:rPr>
                      <a:t>2</a:t>
                    </a:r>
                  </a:p>
                </p:txBody>
              </p:sp>
              <p:sp>
                <p:nvSpPr>
                  <p:cNvPr id="7451" name="Rectangle 7450"/>
                  <p:cNvSpPr/>
                  <p:nvPr/>
                </p:nvSpPr>
                <p:spPr>
                  <a:xfrm>
                    <a:off x="-430" y="783"/>
                    <a:ext cx="816" cy="445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r">
                      <a:spcBef>
                        <a:spcPct val="50000"/>
                      </a:spcBef>
                    </a:pPr>
                    <a:r>
                      <a:rPr sz="1600" b="1" err="1">
                        <a:latin typeface="VNI-Times" pitchFamily="2" charset="0"/>
                      </a:rPr>
                      <a:t>Nhieät ñoä</a:t>
                    </a:r>
                    <a:endParaRPr sz="1600" b="1">
                      <a:latin typeface="VNI-Times" pitchFamily="2" charset="0"/>
                    </a:endParaRPr>
                  </a:p>
                  <a:p>
                    <a:pPr algn="r">
                      <a:spcBef>
                        <a:spcPct val="50000"/>
                      </a:spcBef>
                    </a:pPr>
                    <a:r>
                      <a:rPr sz="1600" b="1">
                        <a:latin typeface="VNI-Times" pitchFamily="2" charset="0"/>
                      </a:rPr>
                      <a:t>( </a:t>
                    </a:r>
                    <a:r>
                      <a:rPr sz="1600" b="1" baseline="30000">
                        <a:latin typeface="VNI-Times" pitchFamily="2" charset="0"/>
                      </a:rPr>
                      <a:t>O</a:t>
                    </a:r>
                    <a:r>
                      <a:rPr sz="1600" b="1">
                        <a:latin typeface="VNI-Times" pitchFamily="2" charset="0"/>
                      </a:rPr>
                      <a:t>C )</a:t>
                    </a:r>
                  </a:p>
                </p:txBody>
              </p:sp>
              <p:sp>
                <p:nvSpPr>
                  <p:cNvPr id="7452" name="Rectangle 7451"/>
                  <p:cNvSpPr/>
                  <p:nvPr/>
                </p:nvSpPr>
                <p:spPr>
                  <a:xfrm>
                    <a:off x="2592" y="3984"/>
                    <a:ext cx="1152" cy="212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sz="1600" b="1" err="1">
                        <a:latin typeface="VNI-Times" pitchFamily="2" charset="0"/>
                      </a:rPr>
                      <a:t>Thôøi gian (Phuùt</a:t>
                    </a:r>
                    <a:r>
                      <a:rPr lang="en-US" sz="1600" b="1" err="1">
                        <a:latin typeface="VNI-Times" pitchFamily="2" charset="0"/>
                      </a:rPr>
                      <a:t>)</a:t>
                    </a:r>
                  </a:p>
                </p:txBody>
              </p:sp>
            </p:grpSp>
          </p:grpSp>
        </p:grpSp>
      </p:grpSp>
      <p:sp>
        <p:nvSpPr>
          <p:cNvPr id="7453" name="Oval 7452"/>
          <p:cNvSpPr/>
          <p:nvPr/>
        </p:nvSpPr>
        <p:spPr>
          <a:xfrm>
            <a:off x="3814763" y="6304598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54" name="Straight Connector 7453"/>
          <p:cNvSpPr/>
          <p:nvPr/>
        </p:nvSpPr>
        <p:spPr>
          <a:xfrm flipH="1" flipV="1">
            <a:off x="4149725" y="6033135"/>
            <a:ext cx="3175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55" name="Straight Connector 7454"/>
          <p:cNvSpPr/>
          <p:nvPr/>
        </p:nvSpPr>
        <p:spPr>
          <a:xfrm>
            <a:off x="3844925" y="6033135"/>
            <a:ext cx="3048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56" name="Oval 7455"/>
          <p:cNvSpPr/>
          <p:nvPr/>
        </p:nvSpPr>
        <p:spPr>
          <a:xfrm>
            <a:off x="4114483" y="6032818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57" name="Straight Connector 7456"/>
          <p:cNvSpPr/>
          <p:nvPr/>
        </p:nvSpPr>
        <p:spPr>
          <a:xfrm flipH="1" flipV="1">
            <a:off x="4447540" y="5728335"/>
            <a:ext cx="10160" cy="60960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58" name="Straight Connector 7457"/>
          <p:cNvSpPr/>
          <p:nvPr/>
        </p:nvSpPr>
        <p:spPr>
          <a:xfrm>
            <a:off x="3837940" y="5728335"/>
            <a:ext cx="6096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59" name="Oval 7458"/>
          <p:cNvSpPr/>
          <p:nvPr/>
        </p:nvSpPr>
        <p:spPr>
          <a:xfrm>
            <a:off x="4419600" y="567436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60" name="Straight Connector 7459"/>
          <p:cNvSpPr/>
          <p:nvPr/>
        </p:nvSpPr>
        <p:spPr>
          <a:xfrm flipV="1">
            <a:off x="4762500" y="5424805"/>
            <a:ext cx="635" cy="91313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61" name="Straight Connector 7460"/>
          <p:cNvSpPr/>
          <p:nvPr/>
        </p:nvSpPr>
        <p:spPr>
          <a:xfrm>
            <a:off x="3886200" y="5423535"/>
            <a:ext cx="876935" cy="635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62" name="Oval 7461"/>
          <p:cNvSpPr/>
          <p:nvPr/>
        </p:nvSpPr>
        <p:spPr>
          <a:xfrm>
            <a:off x="4714240" y="535686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63" name="Straight Connector 7462"/>
          <p:cNvSpPr/>
          <p:nvPr/>
        </p:nvSpPr>
        <p:spPr>
          <a:xfrm flipV="1">
            <a:off x="5066665" y="5119370"/>
            <a:ext cx="1270" cy="1218565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64" name="Straight Connector 7463"/>
          <p:cNvSpPr/>
          <p:nvPr/>
        </p:nvSpPr>
        <p:spPr>
          <a:xfrm>
            <a:off x="3837940" y="5118735"/>
            <a:ext cx="12192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65" name="Oval 7464"/>
          <p:cNvSpPr/>
          <p:nvPr/>
        </p:nvSpPr>
        <p:spPr>
          <a:xfrm>
            <a:off x="4991735" y="5118735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66" name="Straight Connector 7465"/>
          <p:cNvSpPr/>
          <p:nvPr/>
        </p:nvSpPr>
        <p:spPr>
          <a:xfrm flipV="1">
            <a:off x="5371465" y="4813935"/>
            <a:ext cx="1270" cy="152400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67" name="Straight Connector 7466"/>
          <p:cNvSpPr/>
          <p:nvPr/>
        </p:nvSpPr>
        <p:spPr>
          <a:xfrm>
            <a:off x="3848100" y="4813935"/>
            <a:ext cx="152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68" name="Oval 7467"/>
          <p:cNvSpPr/>
          <p:nvPr/>
        </p:nvSpPr>
        <p:spPr>
          <a:xfrm>
            <a:off x="5323840" y="4813935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69" name="Straight Connector 7468"/>
          <p:cNvSpPr/>
          <p:nvPr/>
        </p:nvSpPr>
        <p:spPr>
          <a:xfrm flipV="1">
            <a:off x="5676900" y="4814570"/>
            <a:ext cx="635" cy="1523365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70" name="Straight Connector 7469"/>
          <p:cNvSpPr/>
          <p:nvPr/>
        </p:nvSpPr>
        <p:spPr>
          <a:xfrm>
            <a:off x="3980180" y="4813935"/>
            <a:ext cx="1696085" cy="635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71" name="Oval 7470"/>
          <p:cNvSpPr/>
          <p:nvPr/>
        </p:nvSpPr>
        <p:spPr>
          <a:xfrm>
            <a:off x="5677535" y="4775835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72" name="Straight Connector 7471"/>
          <p:cNvSpPr/>
          <p:nvPr/>
        </p:nvSpPr>
        <p:spPr>
          <a:xfrm flipV="1">
            <a:off x="5981065" y="4814570"/>
            <a:ext cx="1270" cy="1447165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73" name="Straight Connector 7472"/>
          <p:cNvSpPr/>
          <p:nvPr/>
        </p:nvSpPr>
        <p:spPr>
          <a:xfrm>
            <a:off x="3848100" y="4815205"/>
            <a:ext cx="21336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74" name="Oval 7473"/>
          <p:cNvSpPr/>
          <p:nvPr/>
        </p:nvSpPr>
        <p:spPr>
          <a:xfrm>
            <a:off x="5943600" y="4777105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75" name="Straight Connector 7474"/>
          <p:cNvSpPr/>
          <p:nvPr/>
        </p:nvSpPr>
        <p:spPr>
          <a:xfrm flipV="1">
            <a:off x="6286500" y="4814570"/>
            <a:ext cx="635" cy="1447165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76" name="Straight Connector 7475"/>
          <p:cNvSpPr/>
          <p:nvPr/>
        </p:nvSpPr>
        <p:spPr>
          <a:xfrm>
            <a:off x="3815080" y="4798060"/>
            <a:ext cx="2438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77" name="Oval 7476"/>
          <p:cNvSpPr/>
          <p:nvPr/>
        </p:nvSpPr>
        <p:spPr>
          <a:xfrm>
            <a:off x="6237605" y="4768215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78" name="Straight Connector 7477"/>
          <p:cNvSpPr/>
          <p:nvPr/>
        </p:nvSpPr>
        <p:spPr>
          <a:xfrm flipV="1">
            <a:off x="6590665" y="3747135"/>
            <a:ext cx="1270" cy="259080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79" name="Straight Connector 7478"/>
          <p:cNvSpPr/>
          <p:nvPr/>
        </p:nvSpPr>
        <p:spPr>
          <a:xfrm>
            <a:off x="3851910" y="3747135"/>
            <a:ext cx="2690495" cy="127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80" name="Oval 7479"/>
          <p:cNvSpPr/>
          <p:nvPr/>
        </p:nvSpPr>
        <p:spPr>
          <a:xfrm>
            <a:off x="6543040" y="370967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81" name="Straight Connector 7480"/>
          <p:cNvSpPr/>
          <p:nvPr/>
        </p:nvSpPr>
        <p:spPr>
          <a:xfrm flipH="1" flipV="1">
            <a:off x="6870700" y="2528570"/>
            <a:ext cx="635" cy="3809365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83" name="Oval 7482"/>
          <p:cNvSpPr/>
          <p:nvPr/>
        </p:nvSpPr>
        <p:spPr>
          <a:xfrm>
            <a:off x="6833235" y="2489835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88" name="Straight Connector 7487"/>
          <p:cNvSpPr/>
          <p:nvPr/>
        </p:nvSpPr>
        <p:spPr>
          <a:xfrm>
            <a:off x="3851275" y="2528570"/>
            <a:ext cx="3019425" cy="635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499" name="Straight Connector 7498"/>
          <p:cNvSpPr/>
          <p:nvPr/>
        </p:nvSpPr>
        <p:spPr>
          <a:xfrm flipV="1">
            <a:off x="3851275" y="6033135"/>
            <a:ext cx="304800" cy="304800"/>
          </a:xfrm>
          <a:prstGeom prst="line">
            <a:avLst/>
          </a:prstGeom>
          <a:ln w="28575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00" name="Straight Connector 7499"/>
          <p:cNvSpPr/>
          <p:nvPr/>
        </p:nvSpPr>
        <p:spPr>
          <a:xfrm flipV="1">
            <a:off x="4156710" y="5728335"/>
            <a:ext cx="262890" cy="304800"/>
          </a:xfrm>
          <a:prstGeom prst="line">
            <a:avLst/>
          </a:prstGeom>
          <a:ln w="28575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01" name="Straight Connector 7500"/>
          <p:cNvSpPr/>
          <p:nvPr/>
        </p:nvSpPr>
        <p:spPr>
          <a:xfrm flipV="1">
            <a:off x="4457700" y="5433060"/>
            <a:ext cx="256540" cy="265430"/>
          </a:xfrm>
          <a:prstGeom prst="line">
            <a:avLst/>
          </a:prstGeom>
          <a:ln w="28575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02" name="Straight Connector 7501"/>
          <p:cNvSpPr/>
          <p:nvPr/>
        </p:nvSpPr>
        <p:spPr>
          <a:xfrm flipV="1">
            <a:off x="4752340" y="5194300"/>
            <a:ext cx="239395" cy="197485"/>
          </a:xfrm>
          <a:prstGeom prst="line">
            <a:avLst/>
          </a:prstGeom>
          <a:ln w="28575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03" name="Straight Connector 7502"/>
          <p:cNvSpPr/>
          <p:nvPr/>
        </p:nvSpPr>
        <p:spPr>
          <a:xfrm flipV="1">
            <a:off x="5029200" y="4813935"/>
            <a:ext cx="342265" cy="380365"/>
          </a:xfrm>
          <a:prstGeom prst="line">
            <a:avLst/>
          </a:prstGeom>
          <a:ln w="28575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04" name="Straight Connector 7503"/>
          <p:cNvSpPr/>
          <p:nvPr/>
        </p:nvSpPr>
        <p:spPr>
          <a:xfrm flipV="1">
            <a:off x="5372100" y="4814570"/>
            <a:ext cx="304800" cy="635"/>
          </a:xfrm>
          <a:prstGeom prst="line">
            <a:avLst/>
          </a:prstGeom>
          <a:ln w="28575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05" name="Straight Connector 7504"/>
          <p:cNvSpPr/>
          <p:nvPr/>
        </p:nvSpPr>
        <p:spPr>
          <a:xfrm flipV="1">
            <a:off x="5676900" y="4813935"/>
            <a:ext cx="304800" cy="635"/>
          </a:xfrm>
          <a:prstGeom prst="line">
            <a:avLst/>
          </a:prstGeom>
          <a:ln w="28575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06" name="Straight Connector 7505"/>
          <p:cNvSpPr/>
          <p:nvPr/>
        </p:nvSpPr>
        <p:spPr>
          <a:xfrm>
            <a:off x="5984875" y="4798060"/>
            <a:ext cx="262890" cy="16510"/>
          </a:xfrm>
          <a:prstGeom prst="line">
            <a:avLst/>
          </a:prstGeom>
          <a:ln w="28575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07" name="Straight Connector 7506"/>
          <p:cNvSpPr/>
          <p:nvPr/>
        </p:nvSpPr>
        <p:spPr>
          <a:xfrm flipV="1">
            <a:off x="6287135" y="3748405"/>
            <a:ext cx="304165" cy="1049655"/>
          </a:xfrm>
          <a:prstGeom prst="line">
            <a:avLst/>
          </a:prstGeom>
          <a:ln w="28575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08" name="Straight Connector 7507"/>
          <p:cNvSpPr/>
          <p:nvPr/>
        </p:nvSpPr>
        <p:spPr>
          <a:xfrm flipV="1">
            <a:off x="6591300" y="2566035"/>
            <a:ext cx="280035" cy="1181100"/>
          </a:xfrm>
          <a:prstGeom prst="line">
            <a:avLst/>
          </a:prstGeom>
          <a:ln w="28575" cap="flat" cmpd="sng">
            <a:solidFill>
              <a:srgbClr val="99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Text Box 9"/>
          <p:cNvSpPr txBox="1"/>
          <p:nvPr/>
        </p:nvSpPr>
        <p:spPr>
          <a:xfrm>
            <a:off x="438150" y="97155"/>
            <a:ext cx="116744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en-US" sz="36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Vẽ đường biểu diễn sự thay đổi nhiệt độ của sáp theo thời gian khi nóng chảy.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500"/>
                                        <p:tgtEl>
                                          <p:spTgt spid="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7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500"/>
                                        <p:tgtEl>
                                          <p:spTgt spid="7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7" dur="500"/>
                                        <p:tgtEl>
                                          <p:spTgt spid="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" dur="500"/>
                                        <p:tgtEl>
                                          <p:spTgt spid="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500"/>
                                        <p:tgtEl>
                                          <p:spTgt spid="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9" dur="500"/>
                                        <p:tgtEl>
                                          <p:spTgt spid="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500"/>
                                        <p:tgtEl>
                                          <p:spTgt spid="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500"/>
                                        <p:tgtEl>
                                          <p:spTgt spid="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1" dur="500"/>
                                        <p:tgtEl>
                                          <p:spTgt spid="7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6" dur="500"/>
                                        <p:tgtEl>
                                          <p:spTgt spid="7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7" dur="500"/>
                                        <p:tgtEl>
                                          <p:spTgt spid="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2" dur="500"/>
                                        <p:tgtEl>
                                          <p:spTgt spid="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3" dur="500"/>
                                        <p:tgtEl>
                                          <p:spTgt spid="7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8" dur="500"/>
                                        <p:tgtEl>
                                          <p:spTgt spid="7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9" dur="500"/>
                                        <p:tgtEl>
                                          <p:spTgt spid="7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0" dur="500"/>
                                        <p:tgtEl>
                                          <p:spTgt spid="7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5" dur="500"/>
                                        <p:tgtEl>
                                          <p:spTgt spid="7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0" dur="500"/>
                                        <p:tgtEl>
                                          <p:spTgt spid="7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5" dur="500"/>
                                        <p:tgtEl>
                                          <p:spTgt spid="7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0" dur="500"/>
                                        <p:tgtEl>
                                          <p:spTgt spid="7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5" dur="500"/>
                                        <p:tgtEl>
                                          <p:spTgt spid="7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0" dur="500"/>
                                        <p:tgtEl>
                                          <p:spTgt spid="7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5" dur="500"/>
                                        <p:tgtEl>
                                          <p:spTgt spid="7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0" dur="500"/>
                                        <p:tgtEl>
                                          <p:spTgt spid="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5" dur="500"/>
                                        <p:tgtEl>
                                          <p:spTgt spid="7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0" dur="500"/>
                                        <p:tgtEl>
                                          <p:spTgt spid="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92710" y="229235"/>
            <a:ext cx="197421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/>
            <a:r>
              <a:rPr lang="en-US" sz="6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Bảng kết quả.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/>
          </p:nvPr>
        </p:nvGraphicFramePr>
        <p:xfrm>
          <a:off x="2172970" y="-45720"/>
          <a:ext cx="9949815" cy="6949440"/>
        </p:xfrm>
        <a:graphic>
          <a:graphicData uri="http://schemas.openxmlformats.org/drawingml/2006/table">
            <a:tbl>
              <a:tblPr firstRow="1">
                <a:tableStyleId>{5202B0CA-FC54-4496-8BCA-5EF66A818D29}</a:tableStyleId>
              </a:tblPr>
              <a:tblGrid>
                <a:gridCol w="3227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6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5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Thời gian (phút)</a:t>
                      </a: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Nhiệt độ (</a:t>
                      </a:r>
                      <a:r>
                        <a:rPr lang="en-US" sz="3200" baseline="300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</a:t>
                      </a:r>
                      <a:r>
                        <a:rPr lang="en-US" sz="32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C)</a:t>
                      </a: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Thể </a:t>
                      </a: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Rắn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Rắn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38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Rắn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42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Rắn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46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Rắn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50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Rắn và lỏng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6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50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Rắn và lỏng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7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50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Rắn và lỏng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8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50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Rắn và lỏng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effectLst/>
                        </a:rPr>
                        <a:t>9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effectLst/>
                        </a:rPr>
                        <a:t>65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effectLst/>
                        </a:rPr>
                        <a:t>Lỏng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effectLst/>
                        </a:rPr>
                        <a:t>10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effectLst/>
                        </a:rPr>
                        <a:t>80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effectLst/>
                        </a:rPr>
                        <a:t>Lỏng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199390" y="229235"/>
            <a:ext cx="56565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Giai đoạn 1: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0260" y="1968500"/>
            <a:ext cx="11007090" cy="31483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-  Nhiệt độ của sáp thay đổi như thế nào? </a:t>
            </a:r>
          </a:p>
          <a:p>
            <a:pPr algn="l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-  Sáp ở thể gì?</a:t>
            </a:r>
          </a:p>
          <a:p>
            <a:pPr algn="l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-  Đường biểu diễn là đoạn thẳng nằm ngang hay nằm nghiêng?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731770" y="1129665"/>
            <a:ext cx="6729095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sz="40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Từ phút thứ 0 đến phút thứ 4: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199390" y="229235"/>
            <a:ext cx="56565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Giai đoạn 2: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731770" y="1129665"/>
            <a:ext cx="6729095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sz="40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Từ phút thứ 5 đến phút thứ 8: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585" y="1927225"/>
            <a:ext cx="11558270" cy="41605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- Tới nhiệt độ nào thì sáp bắt đầu nóng chảy?</a:t>
            </a:r>
          </a:p>
          <a:p>
            <a:pPr algn="l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- Trong suốt thời gian nóng chảy, sáp tồn tại ở những thể nào? </a:t>
            </a:r>
          </a:p>
          <a:p>
            <a:pPr algn="l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- Nhiệt độ của sáp có thay đổi không?</a:t>
            </a:r>
          </a:p>
          <a:p>
            <a:pPr algn="l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- Đường biểu diễn là đoạn thẳng nằm ngang hay nằm nghiêng?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199390" y="229235"/>
            <a:ext cx="56565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Giai đoạn 3: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0260" y="1968500"/>
            <a:ext cx="11007090" cy="31483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-  Nhiệt độ của sáp thay đổi như thế nào? </a:t>
            </a:r>
          </a:p>
          <a:p>
            <a:pPr algn="l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-  Sáp ở thể gì?</a:t>
            </a:r>
          </a:p>
          <a:p>
            <a:pPr algn="l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-  Đường biểu diễn là đoạn thẳng nằm ngang hay nằm nghiêng?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731770" y="1129665"/>
            <a:ext cx="6983095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sz="40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Từ phút thứ 9 đến phút thứ 10: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92710" y="229235"/>
            <a:ext cx="197421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/>
            <a:r>
              <a:rPr lang="en-US" sz="6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Bảng kết quả.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/>
          </p:nvPr>
        </p:nvGraphicFramePr>
        <p:xfrm>
          <a:off x="2172970" y="-45720"/>
          <a:ext cx="9949815" cy="6949440"/>
        </p:xfrm>
        <a:graphic>
          <a:graphicData uri="http://schemas.openxmlformats.org/drawingml/2006/table">
            <a:tbl>
              <a:tblPr firstRow="1">
                <a:tableStyleId>{5202B0CA-FC54-4496-8BCA-5EF66A818D29}</a:tableStyleId>
              </a:tblPr>
              <a:tblGrid>
                <a:gridCol w="3227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6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5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Thời gian (phút)</a:t>
                      </a: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Nhiệt độ (</a:t>
                      </a:r>
                      <a:r>
                        <a:rPr lang="en-US" sz="3200" baseline="300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</a:t>
                      </a:r>
                      <a:r>
                        <a:rPr lang="en-US" sz="32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C)</a:t>
                      </a: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Thể </a:t>
                      </a:r>
                    </a:p>
                  </a:txBody>
                  <a:tcPr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Rắn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Rắn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38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Rắn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42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Rắn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46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</a:rPr>
                        <a:t>Rắn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50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Rắn và lỏng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6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50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Rắn và lỏng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7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50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Rắn và lỏng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8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50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B050"/>
                          </a:solidFill>
                          <a:effectLst/>
                        </a:rPr>
                        <a:t>Rắn và lỏng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effectLst/>
                        </a:rPr>
                        <a:t>9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effectLst/>
                        </a:rPr>
                        <a:t>65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effectLst/>
                        </a:rPr>
                        <a:t>Lỏng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effectLst/>
                        </a:rPr>
                        <a:t>10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effectLst/>
                        </a:rPr>
                        <a:t>80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rgbClr val="0070C0"/>
                          </a:solidFill>
                          <a:effectLst/>
                        </a:rPr>
                        <a:t>Lỏng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1746250" y="184785"/>
            <a:ext cx="96424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en-US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Nhiệt độ nóng chảy của 1 số chất.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303530" y="1158875"/>
          <a:ext cx="11584305" cy="5516880"/>
        </p:xfrm>
        <a:graphic>
          <a:graphicData uri="http://schemas.openxmlformats.org/drawingml/2006/table">
            <a:tbl>
              <a:tblPr firstRow="1">
                <a:tableStyleId>{08FB837D-C827-4EFA-A057-4D05807E0F7C}</a:tableStyleId>
              </a:tblPr>
              <a:tblGrid>
                <a:gridCol w="2155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2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9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106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latin typeface="Times New Roman" panose="02020603050405020304" charset="0"/>
                          <a:cs typeface="Times New Roman" panose="02020603050405020304" charset="0"/>
                        </a:rPr>
                        <a:t>Chất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latin typeface="Times New Roman" panose="02020603050405020304" charset="0"/>
                          <a:cs typeface="Times New Roman" panose="02020603050405020304" charset="0"/>
                        </a:rPr>
                        <a:t>Nhiệt độ nóng chảy (</a:t>
                      </a:r>
                      <a:r>
                        <a:rPr lang="en-US" sz="4000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0</a:t>
                      </a:r>
                      <a:r>
                        <a:rPr lang="en-US" sz="4000">
                          <a:latin typeface="Times New Roman" panose="02020603050405020304" charset="0"/>
                          <a:cs typeface="Times New Roman" panose="02020603050405020304" charset="0"/>
                        </a:rPr>
                        <a:t>C)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latin typeface="Times New Roman" panose="02020603050405020304" charset="0"/>
                          <a:cs typeface="Times New Roman" panose="02020603050405020304" charset="0"/>
                        </a:rPr>
                        <a:t>Chất</a:t>
                      </a:r>
                    </a:p>
                    <a:p>
                      <a:pPr algn="ctr">
                        <a:buNone/>
                      </a:pPr>
                      <a:endParaRPr lang="en-US" sz="40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>
                      <a:solidFill>
                        <a:schemeClr val="tx1"/>
                      </a:solidFill>
                      <a:prstDash val="soli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>
                          <a:latin typeface="Times New Roman" panose="02020603050405020304" charset="0"/>
                          <a:cs typeface="Times New Roman" panose="02020603050405020304" charset="0"/>
                        </a:rPr>
                        <a:t>Nhiệt độ nóng chảy (</a:t>
                      </a:r>
                      <a:r>
                        <a:rPr lang="en-US" sz="4000" baseline="30000">
                          <a:latin typeface="Times New Roman" panose="02020603050405020304" charset="0"/>
                          <a:cs typeface="Times New Roman" panose="02020603050405020304" charset="0"/>
                        </a:rPr>
                        <a:t>0</a:t>
                      </a:r>
                      <a:r>
                        <a:rPr lang="en-US" sz="4000">
                          <a:latin typeface="Times New Roman" panose="02020603050405020304" charset="0"/>
                          <a:cs typeface="Times New Roman" panose="02020603050405020304" charset="0"/>
                        </a:rPr>
                        <a:t>C)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Vonfam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3370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Chì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327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Thép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1300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Kẽm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420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Đồng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1083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Băng phiến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80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Vàng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1064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Nước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Bạc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960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Thủy ngân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-39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Muối ăn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801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Rượu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-117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miter lim="8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65985" y="1835150"/>
            <a:ext cx="879983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SỰ NÓNG CHẢY  </a:t>
            </a:r>
          </a:p>
          <a:p>
            <a:pPr algn="ctr"/>
            <a:r>
              <a:rPr lang="en-US" altLang="zh-CN" sz="6000" b="1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</a:rPr>
              <a:t>			SỰ ĐÔNG ĐẶC.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32130" y="986155"/>
            <a:ext cx="344551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</a:rPr>
              <a:t>Chủ đề: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976120" y="217805"/>
            <a:ext cx="876300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sz="4400" b="1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 hai, ngày 11 tháng 3 năm 2019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88595" y="1728470"/>
            <a:ext cx="11701780" cy="49860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4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Phần lớn các chất nóng chảy ở một nhiệt độ xác định. Nhiệt độ đó gọi là ................................</a:t>
            </a:r>
          </a:p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- Trong thời gian nóng chảy, nhiệt độ của chất ...............................</a:t>
            </a:r>
          </a:p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- Các chất khác nhau thì có nhiệt độ nóng chảy........................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38020" y="4106545"/>
            <a:ext cx="375285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không thay đổi</a:t>
            </a:r>
          </a:p>
        </p:txBody>
      </p:sp>
      <p:pic>
        <p:nvPicPr>
          <p:cNvPr id="4" name="Content Placeholder 3" descr="edit-9-xxl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8595" y="651510"/>
            <a:ext cx="1138555" cy="1138555"/>
          </a:xfrm>
          <a:prstGeom prst="rect">
            <a:avLst/>
          </a:prstGeom>
        </p:spPr>
      </p:pic>
      <p:sp>
        <p:nvSpPr>
          <p:cNvPr id="10" name="Text Box 9">
            <a:hlinkClick r:id="rId3" action="ppaction://hlinkfile"/>
          </p:cNvPr>
          <p:cNvSpPr txBox="1"/>
          <p:nvPr/>
        </p:nvSpPr>
        <p:spPr>
          <a:xfrm>
            <a:off x="954405" y="1021715"/>
            <a:ext cx="26549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en-US" sz="4000" b="0">
                <a:ln>
                  <a:solidFill>
                    <a:schemeClr val="tx1"/>
                  </a:solidFill>
                </a:ln>
                <a:latin typeface="Times New Roman" panose="02020603050405020304" charset="0"/>
                <a:sym typeface="+mn-ea"/>
              </a:rPr>
              <a:t>Kết luận: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28445" y="2134"/>
            <a:ext cx="9235440" cy="1019810"/>
            <a:chOff x="2749" y="256"/>
            <a:chExt cx="16463" cy="1939"/>
          </a:xfrm>
        </p:grpSpPr>
        <p:sp>
          <p:nvSpPr>
            <p:cNvPr id="7" name="Frame 6"/>
            <p:cNvSpPr/>
            <p:nvPr/>
          </p:nvSpPr>
          <p:spPr>
            <a:xfrm>
              <a:off x="2749" y="256"/>
              <a:ext cx="16463" cy="1939"/>
            </a:xfrm>
            <a:prstGeom prst="fram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3479" y="612"/>
              <a:ext cx="15002" cy="122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/>
              <a:r>
                <a:rPr lang="en-US" sz="3600" b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Hoạt động 2:</a:t>
              </a:r>
              <a:r>
                <a:rPr lang="en-US" sz="36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Đặc điểm của sự nóng chảy.</a:t>
              </a:r>
            </a:p>
          </p:txBody>
        </p:sp>
      </p:grpSp>
      <p:sp>
        <p:nvSpPr>
          <p:cNvPr id="13" name="Text Box 12"/>
          <p:cNvSpPr txBox="1"/>
          <p:nvPr/>
        </p:nvSpPr>
        <p:spPr>
          <a:xfrm>
            <a:off x="7039610" y="2470150"/>
            <a:ext cx="469963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nhiệt độ nóng chảy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821180" y="5805805"/>
            <a:ext cx="2682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khác nhau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13" grpId="0"/>
      <p:bldP spid="13" grpId="1"/>
      <p:bldP spid="13" grpId="2"/>
      <p:bldP spid="13" grpId="3"/>
      <p:bldP spid="13" grpId="4"/>
      <p:bldP spid="14" grpId="0"/>
      <p:bldP spid="14" grpId="1"/>
      <p:bldP spid="14" grpId="2"/>
      <p:bldP spid="14" grpId="3"/>
      <p:bldP spid="14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ages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43019" b="-1308"/>
          <a:stretch>
            <a:fillRect/>
          </a:stretch>
        </p:blipFill>
        <p:spPr>
          <a:xfrm>
            <a:off x="236855" y="197485"/>
            <a:ext cx="1889125" cy="1671320"/>
          </a:xfrm>
          <a:prstGeom prst="ellipse">
            <a:avLst/>
          </a:prstGeom>
        </p:spPr>
      </p:pic>
      <p:pic>
        <p:nvPicPr>
          <p:cNvPr id="3" name="Content Placeholder 2" descr="mon-qua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379980" y="2413635"/>
            <a:ext cx="7944485" cy="44583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259330" y="197485"/>
            <a:ext cx="9838690" cy="20485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charset="0"/>
                <a:cs typeface="Times New Roman" panose="02020603050405020304" charset="0"/>
              </a:rPr>
              <a:t>Vào những dịp đặc biệt, các em thường gửi tặng những người thân của mình những món quà như thế nào?</a:t>
            </a:r>
          </a:p>
        </p:txBody>
      </p:sp>
      <p:pic>
        <p:nvPicPr>
          <p:cNvPr id="10" name="Picture 9" descr="cach-lam-nen-nhieu-mau-dep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980" y="2330450"/>
            <a:ext cx="7430135" cy="4625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90303_112135"/>
          <p:cNvPicPr>
            <a:picLocks noChangeAspect="1"/>
          </p:cNvPicPr>
          <p:nvPr/>
        </p:nvPicPr>
        <p:blipFill>
          <a:blip r:embed="rId2"/>
          <a:srcRect l="25278" t="4376" r="10505" b="34306"/>
          <a:stretch>
            <a:fillRect/>
          </a:stretch>
        </p:blipFill>
        <p:spPr>
          <a:xfrm>
            <a:off x="8588375" y="4203700"/>
            <a:ext cx="4018915" cy="2661285"/>
          </a:xfrm>
          <a:prstGeom prst="rect">
            <a:avLst/>
          </a:prstGeom>
        </p:spPr>
      </p:pic>
      <p:sp>
        <p:nvSpPr>
          <p:cNvPr id="11" name="Flowchart: Terminator 10"/>
          <p:cNvSpPr/>
          <p:nvPr/>
        </p:nvSpPr>
        <p:spPr>
          <a:xfrm>
            <a:off x="4102100" y="389890"/>
            <a:ext cx="3807460" cy="1087755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Chuẩn bị:</a:t>
            </a:r>
          </a:p>
        </p:txBody>
      </p:sp>
      <p:pic>
        <p:nvPicPr>
          <p:cNvPr id="16" name="Picture 15" descr="20190303_111904"/>
          <p:cNvPicPr>
            <a:picLocks noChangeAspect="1"/>
          </p:cNvPicPr>
          <p:nvPr/>
        </p:nvPicPr>
        <p:blipFill>
          <a:blip r:embed="rId3"/>
          <a:srcRect l="6974" t="13840" r="5021" b="17619"/>
          <a:stretch>
            <a:fillRect/>
          </a:stretch>
        </p:blipFill>
        <p:spPr>
          <a:xfrm>
            <a:off x="-105410" y="1675765"/>
            <a:ext cx="9019540" cy="5189220"/>
          </a:xfrm>
          <a:prstGeom prst="rect">
            <a:avLst/>
          </a:prstGeom>
        </p:spPr>
      </p:pic>
      <p:pic>
        <p:nvPicPr>
          <p:cNvPr id="4" name="Picture 3" descr="20190303_112125"/>
          <p:cNvPicPr>
            <a:picLocks noChangeAspect="1"/>
          </p:cNvPicPr>
          <p:nvPr/>
        </p:nvPicPr>
        <p:blipFill>
          <a:blip r:embed="rId4"/>
          <a:srcRect l="17161" t="15671" r="18522" b="13605"/>
          <a:stretch>
            <a:fillRect/>
          </a:stretch>
        </p:blipFill>
        <p:spPr>
          <a:xfrm>
            <a:off x="8914130" y="-104140"/>
            <a:ext cx="3399790" cy="2286635"/>
          </a:xfrm>
          <a:prstGeom prst="rect">
            <a:avLst/>
          </a:prstGeom>
        </p:spPr>
      </p:pic>
      <p:pic>
        <p:nvPicPr>
          <p:cNvPr id="2" name="Content Placeholder 1" descr="20190303_112016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22989" t="12761" r="12145" b="28392"/>
          <a:stretch>
            <a:fillRect/>
          </a:stretch>
        </p:blipFill>
        <p:spPr>
          <a:xfrm>
            <a:off x="8750935" y="2061845"/>
            <a:ext cx="3693160" cy="2734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3083560" y="511810"/>
            <a:ext cx="84213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en-US" sz="48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Hướng dẫn cách làm nến thơm.</a:t>
            </a:r>
          </a:p>
        </p:txBody>
      </p:sp>
      <p:pic>
        <p:nvPicPr>
          <p:cNvPr id="6" name="Content Placeholder 5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43019" b="-1308"/>
          <a:stretch>
            <a:fillRect/>
          </a:stretch>
        </p:blipFill>
        <p:spPr>
          <a:xfrm>
            <a:off x="769620" y="211455"/>
            <a:ext cx="1679575" cy="1431290"/>
          </a:xfrm>
          <a:prstGeom prst="ellipse">
            <a:avLst/>
          </a:prstGeom>
        </p:spPr>
      </p:pic>
      <p:sp>
        <p:nvSpPr>
          <p:cNvPr id="5" name="Rounded Rectangle 4">
            <a:hlinkClick r:id="rId4" action="ppaction://hlinkfile"/>
          </p:cNvPr>
          <p:cNvSpPr/>
          <p:nvPr/>
        </p:nvSpPr>
        <p:spPr>
          <a:xfrm>
            <a:off x="769620" y="2067560"/>
            <a:ext cx="10264140" cy="9118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Times New Roman" panose="02020603050405020304" charset="0"/>
              </a:rPr>
              <a:t>Bước 1: Đun nóng để sáp nóng chảy.</a:t>
            </a:r>
          </a:p>
        </p:txBody>
      </p:sp>
      <p:sp>
        <p:nvSpPr>
          <p:cNvPr id="7" name="Rounded Rectangle 6">
            <a:hlinkClick r:id="rId5" action="ppaction://hlinkfile"/>
          </p:cNvPr>
          <p:cNvSpPr/>
          <p:nvPr/>
        </p:nvSpPr>
        <p:spPr>
          <a:xfrm>
            <a:off x="769620" y="3131820"/>
            <a:ext cx="10264140" cy="9118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Times New Roman" panose="02020603050405020304" charset="0"/>
              </a:rPr>
              <a:t>Bước 2: Chuẩn bị dây tiêm đèn.</a:t>
            </a:r>
          </a:p>
        </p:txBody>
      </p:sp>
      <p:sp>
        <p:nvSpPr>
          <p:cNvPr id="9" name="Rounded Rectangle 8">
            <a:hlinkClick r:id="rId6" action="ppaction://hlinkfile"/>
          </p:cNvPr>
          <p:cNvSpPr/>
          <p:nvPr/>
        </p:nvSpPr>
        <p:spPr>
          <a:xfrm>
            <a:off x="769620" y="4326255"/>
            <a:ext cx="10264140" cy="9118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Times New Roman" panose="02020603050405020304" charset="0"/>
              </a:rPr>
              <a:t>Bước 3: Chuẩn bị khuôn.</a:t>
            </a:r>
          </a:p>
        </p:txBody>
      </p:sp>
      <p:sp>
        <p:nvSpPr>
          <p:cNvPr id="10" name="Rounded Rectangle 9">
            <a:hlinkClick r:id="rId7" action="ppaction://hlinkfile"/>
          </p:cNvPr>
          <p:cNvSpPr/>
          <p:nvPr/>
        </p:nvSpPr>
        <p:spPr>
          <a:xfrm>
            <a:off x="675640" y="5427345"/>
            <a:ext cx="10452100" cy="8953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Times New Roman" panose="02020603050405020304" charset="0"/>
              </a:rPr>
              <a:t>Bước 4: Pha màu và đổ sáp lỏng ra khuôn.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7510" y="565785"/>
            <a:ext cx="10296525" cy="222186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4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Content Placeholder 6" descr="v-aHR0cHM6Ly9pLmltZ3VyLmNvbS9zRTdaUWtTLmdpZg==">
            <a:hlinkClick r:id="rId2" action="ppaction://hlinkfile"/>
          </p:cNvPr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8103235" y="2787650"/>
            <a:ext cx="4646930" cy="417195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46050" y="86360"/>
            <a:ext cx="11943715" cy="1978660"/>
          </a:xfrm>
          <a:prstGeom prst="wedgeRoundRectCallout">
            <a:avLst>
              <a:gd name="adj1" fmla="val 36559"/>
              <a:gd name="adj2" fmla="val 10824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 tượng gì đang diễn ra trong video?</a:t>
            </a:r>
          </a:p>
          <a:p>
            <a:pPr algn="ctr"/>
            <a:r>
              <a:rPr lang="en-US" sz="4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Vì sao lại có hiện tượng đó? </a:t>
            </a:r>
            <a:endParaRPr lang="en-US" sz="4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5905" y="2788285"/>
            <a:ext cx="8681085" cy="399478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Times New Roman" panose="02020603050405020304" charset="0"/>
              </a:rPr>
              <a:t>- Hiện tượng băng tan ở Nam Cực.</a:t>
            </a:r>
          </a:p>
          <a:p>
            <a:pPr algn="just"/>
            <a:r>
              <a:rPr lang="en-US" sz="4400" b="1">
                <a:solidFill>
                  <a:schemeClr val="tx1"/>
                </a:solidFill>
                <a:latin typeface="Times New Roman" panose="02020603050405020304" charset="0"/>
              </a:rPr>
              <a:t>- Do biến đổi khí hậu,Trái Đất đang dần nóng lên do hiệu ứng nhà kính, môi trường bị tàn phá....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7510" y="565785"/>
            <a:ext cx="10296525" cy="222186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4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97510" y="181610"/>
            <a:ext cx="11299190" cy="1978660"/>
          </a:xfrm>
          <a:prstGeom prst="wedgeRoundRectCallout">
            <a:avLst>
              <a:gd name="adj1" fmla="val -47038"/>
              <a:gd name="adj2" fmla="val 8838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Vậy chúng ta cần phải làm gì để bảo vệ môi trường ? </a:t>
            </a:r>
          </a:p>
        </p:txBody>
      </p:sp>
      <p:pic>
        <p:nvPicPr>
          <p:cNvPr id="7" name="Content Placeholder 6" descr="v-aHR0cHM6Ly9pLmltZ3VyLmNvbS9zRTdaUWtTLmdpZg==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693420" y="2581275"/>
            <a:ext cx="4091940" cy="451612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36545" y="2581275"/>
            <a:ext cx="9217025" cy="43656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</a:rPr>
              <a:t>- Không xả rác bừa bãi, giữ vệ sinh môi trường.</a:t>
            </a:r>
          </a:p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</a:rPr>
              <a:t>- Hạn chế sử dụng các chất khó phân hủy.</a:t>
            </a:r>
          </a:p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</a:rPr>
              <a:t>- Không thải khí độc vào môi trường.</a:t>
            </a:r>
          </a:p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</a:rPr>
              <a:t>- Không khai thác rừng trái phép. v.v...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khanhthanhtuo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02780" y="949960"/>
            <a:ext cx="5232400" cy="5902960"/>
          </a:xfrm>
          <a:prstGeom prst="rect">
            <a:avLst/>
          </a:prstGeom>
        </p:spPr>
      </p:pic>
      <p:sp>
        <p:nvSpPr>
          <p:cNvPr id="101" name="Text Box 100"/>
          <p:cNvSpPr txBox="1"/>
          <p:nvPr/>
        </p:nvSpPr>
        <p:spPr>
          <a:xfrm>
            <a:off x="210185" y="1184910"/>
            <a:ext cx="78803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>
                <a:latin typeface="Times New Roman" panose="02020603050405020304" charset="0"/>
                <a:ea typeface="SimSun" panose="02010600030101010101" pitchFamily="2" charset="-122"/>
              </a:rPr>
              <a:t>Em hãy cho biết trong việc đúc tượng đồng, có những quá trình chuyển thể nào của đồng?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30725" y="83820"/>
            <a:ext cx="4215130" cy="8966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Times New Roman" panose="02020603050405020304" charset="0"/>
              </a:rPr>
              <a:t>Bài tập củng cố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35915" y="3304540"/>
            <a:ext cx="6514465" cy="26384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4000" b="1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83515" y="3304540"/>
            <a:ext cx="6666865" cy="34150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600" b="1">
                <a:solidFill>
                  <a:srgbClr val="0070C0"/>
                </a:solidFill>
                <a:latin typeface="Times New Roman" panose="02020603050405020304" charset="0"/>
                <a:ea typeface="SimSun" panose="02010600030101010101" pitchFamily="2" charset="-122"/>
              </a:rPr>
              <a:t>- Sự nóng chảy: T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rong lò nung,  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charset="0"/>
                <a:ea typeface="SimSun" panose="02010600030101010101" pitchFamily="2" charset="-122"/>
              </a:rPr>
              <a:t>đồng từ thể rắn chuyển sang thể lỏng.</a:t>
            </a:r>
          </a:p>
          <a:p>
            <a:pPr indent="0" algn="just"/>
            <a:r>
              <a:rPr lang="en-US" sz="3600" b="1">
                <a:solidFill>
                  <a:srgbClr val="00B050"/>
                </a:solidFill>
                <a:latin typeface="Times New Roman" panose="02020603050405020304" charset="0"/>
                <a:ea typeface="SimSun" panose="02010600030101010101" pitchFamily="2" charset="-122"/>
              </a:rPr>
              <a:t>- Sự đông đặc: đổ đồng lỏng vào khuôn đúc, đồng nguội dần chuyển sang thể rắn.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953385" y="2659380"/>
            <a:ext cx="17449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just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ea typeface="SimSun" panose="02010600030101010101" pitchFamily="2" charset="-122"/>
                <a:sym typeface="+mn-ea"/>
              </a:rPr>
              <a:t>Đáp án: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5-yeu-to-suc-khoe-quan-trong-giup-ban-tranh-benh-tat-hinh-4"/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2216785" y="3662680"/>
            <a:ext cx="7758430" cy="31038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8630" y="366395"/>
            <a:ext cx="2125345" cy="8966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Times New Roman" panose="02020603050405020304" charset="0"/>
              </a:rPr>
              <a:t>Dặn dò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95985" y="1539875"/>
            <a:ext cx="1040003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/>
            <a:r>
              <a:rPr lang="en-US" sz="4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Hoàn thành phiếu học tập.</a:t>
            </a:r>
          </a:p>
          <a:p>
            <a:pPr indent="0" algn="just"/>
            <a:r>
              <a:rPr lang="en-US" sz="4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Nộp sản phẩm nến thơm.</a:t>
            </a:r>
          </a:p>
          <a:p>
            <a:pPr indent="0" algn="just"/>
            <a:r>
              <a:rPr lang="en-US" sz="4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tiết 2: Sự đông đặc.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528320" y="312420"/>
            <a:ext cx="8069580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Bài</a:t>
            </a:r>
            <a:r>
              <a:rPr lang="en-US" sz="66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học</a:t>
            </a:r>
            <a:r>
              <a:rPr lang="en-US" sz="66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đến</a:t>
            </a:r>
            <a:r>
              <a:rPr lang="en-US" sz="66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đây</a:t>
            </a:r>
            <a:r>
              <a:rPr lang="en-US" sz="66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10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là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kết</a:t>
            </a:r>
            <a:r>
              <a:rPr lang="en-US" sz="66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thúc</a:t>
            </a:r>
            <a:r>
              <a:rPr lang="en-US" sz="66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-13970" y="2435225"/>
            <a:ext cx="11762740" cy="34150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7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Chân thành cảm ơn </a:t>
            </a:r>
          </a:p>
          <a:p>
            <a:pPr algn="ctr"/>
            <a:r>
              <a:rPr lang="en-US" altLang="zh-CN" sz="7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quý thầy cô cùng các em </a:t>
            </a:r>
          </a:p>
          <a:p>
            <a:pPr algn="ctr"/>
            <a:r>
              <a:rPr lang="en-US" altLang="zh-CN" sz="7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học sinh đã tham dự tiết học.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160" y="-7620"/>
            <a:ext cx="12171045" cy="1019810"/>
            <a:chOff x="429" y="14"/>
            <a:chExt cx="21101" cy="1939"/>
          </a:xfrm>
        </p:grpSpPr>
        <p:sp>
          <p:nvSpPr>
            <p:cNvPr id="2" name="Frame 1"/>
            <p:cNvSpPr/>
            <p:nvPr/>
          </p:nvSpPr>
          <p:spPr>
            <a:xfrm>
              <a:off x="429" y="14"/>
              <a:ext cx="21100" cy="1939"/>
            </a:xfrm>
            <a:prstGeom prst="fram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 Box 2"/>
            <p:cNvSpPr txBox="1"/>
            <p:nvPr/>
          </p:nvSpPr>
          <p:spPr>
            <a:xfrm>
              <a:off x="429" y="311"/>
              <a:ext cx="21101" cy="13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/>
              <a:r>
                <a:rPr lang="en-US" sz="4000" b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Hoạt động 1:</a:t>
              </a:r>
              <a:r>
                <a:rPr lang="en-US" sz="40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Nhận biết sự nóng chảy và sự đông đặc.</a:t>
              </a:r>
            </a:p>
          </p:txBody>
        </p:sp>
      </p:grpSp>
      <p:sp>
        <p:nvSpPr>
          <p:cNvPr id="11" name="Text Box 10"/>
          <p:cNvSpPr txBox="1"/>
          <p:nvPr/>
        </p:nvSpPr>
        <p:spPr>
          <a:xfrm>
            <a:off x="511175" y="1262380"/>
            <a:ext cx="11168380" cy="25533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4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Theo dõi đoạn phim và cho biết hình ảnh nào mô tả: </a:t>
            </a:r>
          </a:p>
          <a:p>
            <a:pPr algn="l"/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	- Hiện tượng nóng chảy? </a:t>
            </a:r>
          </a:p>
          <a:p>
            <a:pPr algn="l"/>
            <a:r>
              <a:rPr lang="en-US" sz="40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	- Hiện tượng đông đặc? </a:t>
            </a:r>
          </a:p>
        </p:txBody>
      </p:sp>
      <p:pic>
        <p:nvPicPr>
          <p:cNvPr id="7" name="Content Placeholder 6" descr="images (1)rry">
            <a:hlinkClick r:id="rId2" action="ppaction://hlinkfile"/>
          </p:cNvPr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4003675" y="4086225"/>
            <a:ext cx="4183380" cy="26555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/>
          <p:nvPr/>
        </p:nvSpPr>
        <p:spPr>
          <a:xfrm>
            <a:off x="278765" y="454660"/>
            <a:ext cx="588835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 tượng nóng chảy</a:t>
            </a:r>
          </a:p>
        </p:txBody>
      </p:sp>
      <p:pic>
        <p:nvPicPr>
          <p:cNvPr id="13" name="Picture 12" descr="1271132369276233854_574_5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820" y="4478020"/>
            <a:ext cx="2985135" cy="2197735"/>
          </a:xfrm>
          <a:prstGeom prst="rect">
            <a:avLst/>
          </a:prstGeom>
        </p:spPr>
      </p:pic>
      <p:pic>
        <p:nvPicPr>
          <p:cNvPr id="17" name="Picture 16" descr="thoi-gian-dong-da-cua-tu-lanh-la-bao-la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140" y="1634490"/>
            <a:ext cx="3071495" cy="2770505"/>
          </a:xfrm>
          <a:prstGeom prst="rect">
            <a:avLst/>
          </a:prstGeom>
        </p:spPr>
      </p:pic>
      <p:pic>
        <p:nvPicPr>
          <p:cNvPr id="19" name="Picture 18" descr="tom-nuong-bo-toi-cho-bua-an-gia-dinh-doi-vi-3753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120" y="1758315"/>
            <a:ext cx="3257550" cy="264668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6619875" y="454660"/>
            <a:ext cx="54997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Hiện tượng đông đặc</a:t>
            </a:r>
            <a:r>
              <a:rPr lang="en-US" sz="4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267450" y="97790"/>
            <a:ext cx="1270" cy="632269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09580374b1d3f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65" y="4478655"/>
            <a:ext cx="2726055" cy="2242185"/>
          </a:xfrm>
          <a:prstGeom prst="rect">
            <a:avLst/>
          </a:prstGeom>
        </p:spPr>
      </p:pic>
      <p:pic>
        <p:nvPicPr>
          <p:cNvPr id="3" name="Content Placeholder 2" descr="foody-mobile-m-dua-jpg-596-635972798039324030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l="9319" t="2348" r="11691"/>
          <a:stretch>
            <a:fillRect/>
          </a:stretch>
        </p:blipFill>
        <p:spPr>
          <a:xfrm>
            <a:off x="6442075" y="4404995"/>
            <a:ext cx="2938780" cy="2270760"/>
          </a:xfrm>
          <a:prstGeom prst="rect">
            <a:avLst/>
          </a:prstGeom>
        </p:spPr>
      </p:pic>
      <p:pic>
        <p:nvPicPr>
          <p:cNvPr id="7" name="Picture 6" descr="tin-1-15383899925371362396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1490" y="4285615"/>
            <a:ext cx="2738120" cy="22758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160" y="448310"/>
            <a:ext cx="12171045" cy="1019810"/>
            <a:chOff x="429" y="14"/>
            <a:chExt cx="21101" cy="1939"/>
          </a:xfrm>
        </p:grpSpPr>
        <p:sp>
          <p:nvSpPr>
            <p:cNvPr id="2" name="Frame 1"/>
            <p:cNvSpPr/>
            <p:nvPr/>
          </p:nvSpPr>
          <p:spPr>
            <a:xfrm>
              <a:off x="429" y="14"/>
              <a:ext cx="21100" cy="1939"/>
            </a:xfrm>
            <a:prstGeom prst="fram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 Box 2"/>
            <p:cNvSpPr txBox="1"/>
            <p:nvPr/>
          </p:nvSpPr>
          <p:spPr>
            <a:xfrm>
              <a:off x="429" y="427"/>
              <a:ext cx="21101" cy="13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/>
              <a:r>
                <a:rPr lang="en-US" sz="4000" b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Hoạt động 1:</a:t>
              </a:r>
              <a:r>
                <a:rPr lang="en-US" sz="40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Nhận biết sự nóng chảy và sự đông đặc.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84860" y="2847340"/>
            <a:ext cx="3067050" cy="3067050"/>
            <a:chOff x="1236" y="4484"/>
            <a:chExt cx="4830" cy="4830"/>
          </a:xfrm>
        </p:grpSpPr>
        <p:sp>
          <p:nvSpPr>
            <p:cNvPr id="6" name="Oval 5"/>
            <p:cNvSpPr/>
            <p:nvPr/>
          </p:nvSpPr>
          <p:spPr>
            <a:xfrm>
              <a:off x="1236" y="4484"/>
              <a:ext cx="4830" cy="48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 Box 6"/>
            <p:cNvSpPr txBox="1"/>
            <p:nvPr/>
          </p:nvSpPr>
          <p:spPr>
            <a:xfrm>
              <a:off x="2022" y="5858"/>
              <a:ext cx="3568" cy="208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sz="8000" b="1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Rắn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997190" y="2847340"/>
            <a:ext cx="3067050" cy="3067050"/>
            <a:chOff x="1236" y="4484"/>
            <a:chExt cx="4830" cy="4830"/>
          </a:xfrm>
        </p:grpSpPr>
        <p:sp>
          <p:nvSpPr>
            <p:cNvPr id="12" name="Oval 11"/>
            <p:cNvSpPr/>
            <p:nvPr/>
          </p:nvSpPr>
          <p:spPr>
            <a:xfrm>
              <a:off x="1236" y="4484"/>
              <a:ext cx="4830" cy="4830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 Box 12"/>
            <p:cNvSpPr txBox="1"/>
            <p:nvPr/>
          </p:nvSpPr>
          <p:spPr>
            <a:xfrm>
              <a:off x="1629" y="5858"/>
              <a:ext cx="4045" cy="208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sz="8000" b="1"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charset="0"/>
                  <a:cs typeface="Times New Roman" panose="02020603050405020304" charset="0"/>
                </a:rPr>
                <a:t>Lỏng</a:t>
              </a: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>
            <a:off x="3716020" y="3739515"/>
            <a:ext cx="4426585" cy="0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836670" y="4691380"/>
            <a:ext cx="4170045" cy="0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 Box 15"/>
          <p:cNvSpPr txBox="1"/>
          <p:nvPr/>
        </p:nvSpPr>
        <p:spPr>
          <a:xfrm>
            <a:off x="3949700" y="2847340"/>
            <a:ext cx="39433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charset="0"/>
                <a:cs typeface="Times New Roman" panose="02020603050405020304" charset="0"/>
              </a:rPr>
              <a:t>Sự nóng chảy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4123690" y="4785995"/>
            <a:ext cx="39433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charset="0"/>
                <a:cs typeface="Times New Roman" panose="02020603050405020304" charset="0"/>
              </a:rPr>
              <a:t>Sự đông đặc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17195" y="1329690"/>
            <a:ext cx="11658600" cy="232473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</a:rPr>
              <a:t>- Sự nóng chảy là sự chuyển từ thể................ sang thể ................. của 1 chất.</a:t>
            </a:r>
          </a:p>
          <a:p>
            <a:pPr algn="l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</a:rPr>
              <a:t>Ví dụ: Nước đá đang tan, đốt nến.</a:t>
            </a:r>
          </a:p>
        </p:txBody>
      </p:sp>
      <p:pic>
        <p:nvPicPr>
          <p:cNvPr id="13" name="Content Placeholder 12" descr="edit-9-xxl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9390" y="36830"/>
            <a:ext cx="1002665" cy="1002665"/>
          </a:xfrm>
          <a:prstGeom prst="rect">
            <a:avLst/>
          </a:prstGeom>
        </p:spPr>
      </p:pic>
      <p:sp>
        <p:nvSpPr>
          <p:cNvPr id="14" name="Text Box 13">
            <a:hlinkClick r:id="rId3" action="ppaction://hlinkfile"/>
          </p:cNvPr>
          <p:cNvSpPr txBox="1"/>
          <p:nvPr/>
        </p:nvSpPr>
        <p:spPr>
          <a:xfrm>
            <a:off x="4919345" y="271145"/>
            <a:ext cx="26549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en-US" sz="4400" b="0">
                <a:ln>
                  <a:solidFill>
                    <a:schemeClr val="tx1"/>
                  </a:solidFill>
                </a:ln>
                <a:latin typeface="Times New Roman" panose="02020603050405020304" charset="0"/>
                <a:sym typeface="+mn-ea"/>
              </a:rPr>
              <a:t>Kết luận: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17830" y="4062095"/>
            <a:ext cx="11658600" cy="23247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</a:rPr>
              <a:t>- Sự đông đặc là sự chuyển từ thể................ sang thể ................. của 1 chất.</a:t>
            </a:r>
          </a:p>
          <a:p>
            <a:pPr algn="l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</a:rPr>
              <a:t>Ví dụ: Băng tuyết, làm kem.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8657590" y="1487170"/>
            <a:ext cx="12877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rắn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855470" y="4772025"/>
            <a:ext cx="12877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rắn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855470" y="2044065"/>
            <a:ext cx="12877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lỏng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346440" y="4159250"/>
            <a:ext cx="12877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lỏng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1226292299.im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6075" y="3001010"/>
            <a:ext cx="5366385" cy="3837305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3721735" y="3810"/>
            <a:ext cx="8308340" cy="2755900"/>
          </a:xfrm>
          <a:prstGeom prst="wedgeEllipseCallout">
            <a:avLst>
              <a:gd name="adj1" fmla="val -54830"/>
              <a:gd name="adj2" fmla="val 79815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Sự nóng chảy và sự đông đặc có những đặc điểm gì giống và khác nhau?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Vat Ly 6 SGK hinh 24.1.jpg (1)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742950" y="-12700"/>
            <a:ext cx="3978275" cy="68503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30448" y="-12700"/>
            <a:ext cx="8938284" cy="793115"/>
            <a:chOff x="1683" y="130"/>
            <a:chExt cx="18056" cy="1939"/>
          </a:xfrm>
        </p:grpSpPr>
        <p:sp>
          <p:nvSpPr>
            <p:cNvPr id="7" name="Frame 6"/>
            <p:cNvSpPr/>
            <p:nvPr/>
          </p:nvSpPr>
          <p:spPr>
            <a:xfrm>
              <a:off x="1683" y="130"/>
              <a:ext cx="17529" cy="1939"/>
            </a:xfrm>
            <a:prstGeom prst="fram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1918" y="492"/>
              <a:ext cx="17821" cy="15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/>
              <a:r>
                <a:rPr lang="en-US" sz="3600" b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Hoạt động 2:</a:t>
              </a:r>
              <a:r>
                <a:rPr lang="en-US" sz="36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Đặc điểm của sự nóng chảy.</a:t>
              </a: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4721225" y="1943735"/>
            <a:ext cx="744283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u="sng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Thí nghiệm 1: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sz="4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</a:t>
            </a:r>
            <a:r>
              <a:rPr lang="en-US" sz="4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Theo dõi sự thay đổi </a:t>
            </a:r>
            <a:r>
              <a:rPr lang="en-US" sz="4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nhiệt độ </a:t>
            </a:r>
            <a:r>
              <a:rPr lang="en-US" sz="4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và thể của sáp</a:t>
            </a:r>
            <a:r>
              <a:rPr lang="en-US" sz="4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9" name="Group 4198"/>
          <p:cNvGrpSpPr/>
          <p:nvPr/>
        </p:nvGrpSpPr>
        <p:grpSpPr>
          <a:xfrm>
            <a:off x="7844155" y="3257868"/>
            <a:ext cx="609600" cy="304800"/>
            <a:chOff x="3696" y="2688"/>
            <a:chExt cx="384" cy="192"/>
          </a:xfrm>
        </p:grpSpPr>
        <p:sp>
          <p:nvSpPr>
            <p:cNvPr id="4200" name="Flowchart: Connector 4199"/>
            <p:cNvSpPr/>
            <p:nvPr/>
          </p:nvSpPr>
          <p:spPr>
            <a:xfrm>
              <a:off x="3744" y="2736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" name="Flowchart: Connector 4200"/>
            <p:cNvSpPr/>
            <p:nvPr/>
          </p:nvSpPr>
          <p:spPr>
            <a:xfrm>
              <a:off x="3984" y="2736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" name="Flowchart: Connector 4201"/>
            <p:cNvSpPr/>
            <p:nvPr/>
          </p:nvSpPr>
          <p:spPr>
            <a:xfrm>
              <a:off x="3840" y="2832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3" name="Flowchart: Connector 4202"/>
            <p:cNvSpPr/>
            <p:nvPr/>
          </p:nvSpPr>
          <p:spPr>
            <a:xfrm>
              <a:off x="3696" y="2832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4" name="Flowchart: Connector 4203"/>
            <p:cNvSpPr/>
            <p:nvPr/>
          </p:nvSpPr>
          <p:spPr>
            <a:xfrm>
              <a:off x="3936" y="2688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5" name="Flowchart: Connector 4204"/>
            <p:cNvSpPr/>
            <p:nvPr/>
          </p:nvSpPr>
          <p:spPr>
            <a:xfrm>
              <a:off x="3888" y="2736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" name="Flowchart: Connector 4205"/>
            <p:cNvSpPr/>
            <p:nvPr/>
          </p:nvSpPr>
          <p:spPr>
            <a:xfrm>
              <a:off x="3984" y="2832"/>
              <a:ext cx="96" cy="48"/>
            </a:xfrm>
            <a:prstGeom prst="flowChartConnector">
              <a:avLst/>
            </a:prstGeom>
            <a:solidFill>
              <a:schemeClr val="bg1"/>
            </a:solidFill>
            <a:ln w="9525" cap="flat" cmpd="sng">
              <a:solidFill>
                <a:srgbClr val="CC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49" name="Oval 4348"/>
          <p:cNvSpPr/>
          <p:nvPr/>
        </p:nvSpPr>
        <p:spPr>
          <a:xfrm>
            <a:off x="6567805" y="6167755"/>
            <a:ext cx="831850" cy="222250"/>
          </a:xfrm>
          <a:prstGeom prst="ellipse">
            <a:avLst/>
          </a:prstGeom>
          <a:noFill/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Content Placeholder 13" descr="278_P_136868817337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4470" y="2710180"/>
            <a:ext cx="3444240" cy="4126230"/>
          </a:xfrm>
          <a:prstGeom prst="rect">
            <a:avLst/>
          </a:prstGeom>
        </p:spPr>
      </p:pic>
      <p:pic>
        <p:nvPicPr>
          <p:cNvPr id="19" name="Picture 18" descr="coc-dot-thap-thanh"/>
          <p:cNvPicPr>
            <a:picLocks noChangeAspect="1"/>
          </p:cNvPicPr>
          <p:nvPr/>
        </p:nvPicPr>
        <p:blipFill>
          <a:blip r:embed="rId3"/>
          <a:srcRect t="177" r="9574"/>
          <a:stretch>
            <a:fillRect/>
          </a:stretch>
        </p:blipFill>
        <p:spPr>
          <a:xfrm>
            <a:off x="6730365" y="2908300"/>
            <a:ext cx="3238500" cy="3928110"/>
          </a:xfrm>
          <a:prstGeom prst="rect">
            <a:avLst/>
          </a:prstGeom>
        </p:spPr>
      </p:pic>
      <p:pic>
        <p:nvPicPr>
          <p:cNvPr id="20" name="Picture 19" descr="nhiet-ke-thuy-ngan-g11368-amarell_1495514097_vn"/>
          <p:cNvPicPr>
            <a:picLocks noChangeAspect="1"/>
          </p:cNvPicPr>
          <p:nvPr/>
        </p:nvPicPr>
        <p:blipFill>
          <a:blip r:embed="rId4"/>
          <a:srcRect l="33519" t="613" r="20716"/>
          <a:stretch>
            <a:fillRect/>
          </a:stretch>
        </p:blipFill>
        <p:spPr>
          <a:xfrm>
            <a:off x="9973945" y="1021715"/>
            <a:ext cx="2065020" cy="5814695"/>
          </a:xfrm>
          <a:prstGeom prst="rect">
            <a:avLst/>
          </a:prstGeom>
        </p:spPr>
      </p:pic>
      <p:pic>
        <p:nvPicPr>
          <p:cNvPr id="21" name="Picture 20" descr="ong-nghiem-phi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345" y="2709545"/>
            <a:ext cx="3081020" cy="412623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67995" y="1762125"/>
            <a:ext cx="2916555" cy="85217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</a:rPr>
              <a:t>Đèn cồn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689985" y="1762125"/>
            <a:ext cx="2999740" cy="85280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</a:rPr>
              <a:t>Ống nghiệm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061200" y="1762125"/>
            <a:ext cx="2632710" cy="114617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</a:rPr>
              <a:t>Bình thủy tinh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693910" y="225425"/>
            <a:ext cx="2351405" cy="65468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</a:rPr>
              <a:t>Nhiệt kế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48710" y="225425"/>
            <a:ext cx="5012690" cy="92773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charset="0"/>
              </a:rPr>
              <a:t>Dụng cụ thí nghiệm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104 -0.00371 -0.00191 -0.00742 -0.0033 -0.0109 C -0.00417 -0.01321 -0.00573 -0.0153 -0.0066 -0.01762 C -0.01233 -0.03338 -0.01493 -0.05331 -0.02622 -0.0635 C -0.03177 -0.08645 -0.0224 -0.05238 -0.03281 -0.0744 C -0.03889 -0.08714 -0.03767 -0.10499 -0.04254 -0.1182 C -0.04653 -0.12909 -0.04861 -0.13071 -0.05417 -0.1379 C -0.05521 -0.14091 -0.05573 -0.14415 -0.05729 -0.1467 C -0.06024 -0.15157 -0.06458 -0.15458 -0.06719 -0.15968 C -0.07344 -0.17243 -0.07899 -0.18842 -0.08854 -0.19699 C -0.09271 -0.2051 -0.10469 -0.22156 -0.11146 -0.2255 C -0.11615 -0.22828 -0.1217 -0.22874 -0.12622 -0.23199 C -0.13212 -0.23616 -0.13594 -0.23847 -0.14254 -0.24079 C -0.15382 -0.25076 -0.16892 -0.254 -0.18195 -0.25817 C -0.20712 -0.25748 -0.23212 -0.25748 -0.25729 -0.25609 C -0.26458 -0.25562 -0.27031 -0.25238 -0.27708 -0.24937 C -0.27865 -0.24867 -0.28195 -0.24728 -0.28195 -0.24728 C -0.28698 -0.24288 -0.29184 -0.24102 -0.2967 -0.23639 C -0.30573 -0.22758 -0.31372 -0.21831 -0.32465 -0.21437 C -0.32795 -0.20997 -0.33177 -0.20649 -0.33438 -0.20139 C -0.34201 -0.1861 -0.33767 -0.1912 -0.34583 -0.18378 C -0.34826 -0.17915 -0.35174 -0.17544 -0.35417 -0.1708 C -0.35729 -0.16431 -0.35642 -0.15945 -0.36233 -0.15528 " pathEditMode="relative" ptsTypes="ffffffffffffffffffffffA">
                                      <p:cBhvr>
                                        <p:cTn id="6" dur="2000" fill="hold"/>
                                        <p:tgtEl>
                                          <p:spTgt spid="4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3" grpId="0" bldLvl="0" animBg="1"/>
      <p:bldP spid="24" grpId="0" bldLvl="0" animBg="1"/>
      <p:bldP spid="25" grpId="0" bldLvl="0" animBg="1"/>
      <p:bldP spid="26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1096</Words>
  <Application>Microsoft Office PowerPoint</Application>
  <PresentationFormat>Widescreen</PresentationFormat>
  <Paragraphs>280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DELL</dc:creator>
  <cp:lastModifiedBy>Thanh Trung</cp:lastModifiedBy>
  <cp:revision>716</cp:revision>
  <dcterms:created xsi:type="dcterms:W3CDTF">2017-09-27T07:30:00Z</dcterms:created>
  <dcterms:modified xsi:type="dcterms:W3CDTF">2020-04-26T10:42:09Z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1033-10.2.0.7635</vt:lpwstr>
  </property>
</Properties>
</file>