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8070" autoAdjust="0"/>
  </p:normalViewPr>
  <p:slideViewPr>
    <p:cSldViewPr snapToGrid="0">
      <p:cViewPr varScale="1">
        <p:scale>
          <a:sx n="101" d="100"/>
          <a:sy n="101" d="100"/>
        </p:scale>
        <p:origin x="9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571EA-E93A-BE50-B095-90A351EB4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10A326-B805-8318-23EE-AAE685D2DC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5B4EA-6F51-26E5-358D-6254BDA43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5F89-CEE5-4C69-B84F-AB055B6A1FD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4D62C-9EBD-F21D-CA75-8EDCF5BDA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E7824-B437-1FC5-8446-493418893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5ED9-5D07-40E7-8538-60475BD2A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28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E227-3AF7-5C68-E978-04CF8DF2A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B00678-0DBB-2F0D-B888-47F0D1642C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56DA0-51D2-19B4-E338-E5AC4F391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5F89-CEE5-4C69-B84F-AB055B6A1FD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0E7EB-3621-72EE-46AD-A2FDC62B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68F2C-81B2-62C3-1DFE-60E81D91D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5ED9-5D07-40E7-8538-60475BD2A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3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BE391-47A9-2371-E3B7-32BE74991B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CB9AD1-9FB0-3044-BD98-4607F7E971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EBABF-FC31-4219-3ED5-C95754CB1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5F89-CEE5-4C69-B84F-AB055B6A1FD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C20CD-3EA3-5EB9-BF16-C8553021C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C9293-DD09-0E5F-C9CD-9B4427176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5ED9-5D07-40E7-8538-60475BD2A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64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F9FF1-5CF7-A29D-2168-C411E2B9B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D150E-318B-E88F-4EDC-55990E166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61FBA-FE10-B9B4-A5F4-730118BD2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5F89-CEE5-4C69-B84F-AB055B6A1FD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C647F-3649-812D-C929-82D8519B8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A16F1-5A6A-2C40-EEB2-0897AF9E5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5ED9-5D07-40E7-8538-60475BD2A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3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54839-EE28-9032-55B8-009ED5F20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1401E-07D7-DB8D-BD81-93A30EC96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A78CA-4EF0-B48C-FCEA-FCAE7A979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5F89-CEE5-4C69-B84F-AB055B6A1FD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824E7-334E-2D67-1303-61A6009C4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BA0AB-EA00-1C92-B0CF-EA8AF0159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5ED9-5D07-40E7-8538-60475BD2A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85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2066C-95FD-EE01-AE32-A0B98F0B8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D647E-8D4F-B7B0-5516-4C97F9799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064972-51A9-E507-2544-40EEE75A7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BF913-9F56-1F69-B6A8-7D62DF37E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5F89-CEE5-4C69-B84F-AB055B6A1FD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3DF023-AC07-4902-8C41-2386E92B1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A693DC-FBF5-A2C2-10BD-673DB1AF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5ED9-5D07-40E7-8538-60475BD2A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7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D3F31-2080-6E12-EBB5-FB9F97C09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650EE1-7885-4E73-922E-34F8E864B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23D78F-B20B-5132-5D24-7F0609C363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B313F7-C704-463B-5C0F-24FA2A762A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B834D8-51BB-9AA7-AA17-A7A2081A65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C2553A-8ABC-CB10-E696-96CB833A6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5F89-CEE5-4C69-B84F-AB055B6A1FD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EDF28A-B586-C789-4580-CC542C02C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4F90E0-3782-A08D-5A60-9F3B9B72E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5ED9-5D07-40E7-8538-60475BD2A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99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019C6-B08D-0976-697A-79A6CB69A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7F24AB-AC68-ECB5-0F56-2FD3353A5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5F89-CEE5-4C69-B84F-AB055B6A1FD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1E333C-8782-920A-401B-9B790F8B5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000B3D-316F-25A6-6444-10DD9387A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5ED9-5D07-40E7-8538-60475BD2A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42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377D43-5118-8A50-E6CF-D166B3DC8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5F89-CEE5-4C69-B84F-AB055B6A1FD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CAE66B-5AE8-7416-8D26-52513CE0C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504917-B2EE-1A4C-517F-45FDFAA8C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5ED9-5D07-40E7-8538-60475BD2A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01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C4D06-743E-C0F0-5E12-A33B3D3A9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CFE33-8B0B-136F-05BE-8B3546CE4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CD4660-8736-E976-5559-83207BF5C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A9BB32-674D-A0A8-7B51-83F4E8790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5F89-CEE5-4C69-B84F-AB055B6A1FD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C5CE28-84BD-6F59-2A4C-726F24B5A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2FAE44-176F-D2C2-7F73-53F9FF172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5ED9-5D07-40E7-8538-60475BD2A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73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E3D6E-3136-2E59-D182-CE51536F7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A2DBCE-DCF0-595D-C564-AF61311F65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57876F-A978-1328-E317-81F2EF76C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C2B72-9166-C59E-E8E5-0A0B1A7B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5F89-CEE5-4C69-B84F-AB055B6A1FD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4353E-BCED-AA3B-CABA-2B8EE96A6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46A370-A264-3E9A-CC0E-ECF175FF0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5ED9-5D07-40E7-8538-60475BD2A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2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557AC3-5646-DAAC-9FAE-FB0FD528A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1F6B0-3054-3681-466B-5FDC849E3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36858-00B7-AC1F-B19F-F67895B71F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F5F89-CEE5-4C69-B84F-AB055B6A1FD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04A69-0FC1-D9E2-8017-CA9A9740B2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D65B2-8C62-11CF-960B-1B3413CA0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55ED9-5D07-40E7-8538-60475BD2A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2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A38E48-CD41-FD1E-211B-6E20C1B11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470" y="232916"/>
            <a:ext cx="5087060" cy="639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71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56BA0-E93C-A6BA-37B7-40481DFFF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30623-3123-20EB-2168-C49F6474F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D29577-9E0C-054E-183D-63B1A3BF5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600" y="109074"/>
            <a:ext cx="6982799" cy="663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98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AB344-B0F3-7774-2166-62CEEC9CB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5B6074-5BB9-BB82-CC83-630C6BC1C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8811" y="365126"/>
            <a:ext cx="5268355" cy="5991286"/>
          </a:xfrm>
        </p:spPr>
      </p:pic>
    </p:spTree>
    <p:extLst>
      <p:ext uri="{BB962C8B-B14F-4D97-AF65-F5344CB8AC3E}">
        <p14:creationId xmlns:p14="http://schemas.microsoft.com/office/powerpoint/2010/main" val="2126208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AE683-B264-98C7-7B4A-1E081BD46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FC6AF-CEAD-FCFE-CF3D-B65557754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C2C610-0925-FAB6-EED1-916A19580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643" y="245523"/>
            <a:ext cx="4733464" cy="633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37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CB249-6638-15F1-A377-63CC971D2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444214-6743-5756-F95E-4C73F6379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5576" y="476250"/>
            <a:ext cx="5951168" cy="6268335"/>
          </a:xfrm>
        </p:spPr>
      </p:pic>
    </p:spTree>
    <p:extLst>
      <p:ext uri="{BB962C8B-B14F-4D97-AF65-F5344CB8AC3E}">
        <p14:creationId xmlns:p14="http://schemas.microsoft.com/office/powerpoint/2010/main" val="606650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7CD8E-149B-4F5A-6A2B-3607FEEDD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3762C9-FB81-0E71-7994-13CAA6C06B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4901" y="365124"/>
            <a:ext cx="4603749" cy="6492875"/>
          </a:xfrm>
        </p:spPr>
      </p:pic>
    </p:spTree>
    <p:extLst>
      <p:ext uri="{BB962C8B-B14F-4D97-AF65-F5344CB8AC3E}">
        <p14:creationId xmlns:p14="http://schemas.microsoft.com/office/powerpoint/2010/main" val="1328434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C353-F73B-273A-D7F1-3D98E6914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FA06-4219-423F-46D8-83306C63C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941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THCS Tran Quang Khai</dc:creator>
  <cp:lastModifiedBy>THCS Tran Quang Khai</cp:lastModifiedBy>
  <cp:revision>1</cp:revision>
  <dcterms:created xsi:type="dcterms:W3CDTF">2025-04-14T09:42:22Z</dcterms:created>
  <dcterms:modified xsi:type="dcterms:W3CDTF">2025-04-14T09:42:35Z</dcterms:modified>
</cp:coreProperties>
</file>