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32" r:id="rId3"/>
    <p:sldMasterId id="2147483738" r:id="rId4"/>
    <p:sldMasterId id="2147483750" r:id="rId5"/>
    <p:sldMasterId id="2147483762" r:id="rId6"/>
    <p:sldMasterId id="2147483776" r:id="rId7"/>
  </p:sldMasterIdLst>
  <p:notesMasterIdLst>
    <p:notesMasterId r:id="rId49"/>
  </p:notesMasterIdLst>
  <p:sldIdLst>
    <p:sldId id="273" r:id="rId8"/>
    <p:sldId id="2007579258" r:id="rId9"/>
    <p:sldId id="2007577603" r:id="rId10"/>
    <p:sldId id="2007579178" r:id="rId11"/>
    <p:sldId id="2007579259" r:id="rId12"/>
    <p:sldId id="257" r:id="rId13"/>
    <p:sldId id="2007579130" r:id="rId14"/>
    <p:sldId id="2007579249" r:id="rId15"/>
    <p:sldId id="2007579179" r:id="rId16"/>
    <p:sldId id="261" r:id="rId17"/>
    <p:sldId id="2007579157" r:id="rId18"/>
    <p:sldId id="2007579164" r:id="rId19"/>
    <p:sldId id="2007579250" r:id="rId20"/>
    <p:sldId id="2007579187" r:id="rId21"/>
    <p:sldId id="2007579181" r:id="rId22"/>
    <p:sldId id="2007579251" r:id="rId23"/>
    <p:sldId id="2007579255" r:id="rId24"/>
    <p:sldId id="2007579180" r:id="rId25"/>
    <p:sldId id="2007579253" r:id="rId26"/>
    <p:sldId id="2007579254" r:id="rId27"/>
    <p:sldId id="2007579248" r:id="rId28"/>
    <p:sldId id="2007579182" r:id="rId29"/>
    <p:sldId id="263" r:id="rId30"/>
    <p:sldId id="2007579170" r:id="rId31"/>
    <p:sldId id="2007578458" r:id="rId32"/>
    <p:sldId id="2007579260" r:id="rId33"/>
    <p:sldId id="2007577641" r:id="rId34"/>
    <p:sldId id="770" r:id="rId35"/>
    <p:sldId id="771" r:id="rId36"/>
    <p:sldId id="772" r:id="rId37"/>
    <p:sldId id="773" r:id="rId38"/>
    <p:sldId id="774" r:id="rId39"/>
    <p:sldId id="775" r:id="rId40"/>
    <p:sldId id="776" r:id="rId41"/>
    <p:sldId id="777" r:id="rId42"/>
    <p:sldId id="2007579176" r:id="rId43"/>
    <p:sldId id="2007579177" r:id="rId44"/>
    <p:sldId id="2007579256" r:id="rId45"/>
    <p:sldId id="2007579257" r:id="rId46"/>
    <p:sldId id="2007579261" r:id="rId47"/>
    <p:sldId id="200757760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1DE"/>
    <a:srgbClr val="FFFFFF"/>
    <a:srgbClr val="FFF5F1"/>
    <a:srgbClr val="FFF8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660"/>
  </p:normalViewPr>
  <p:slideViewPr>
    <p:cSldViewPr snapToGrid="0">
      <p:cViewPr varScale="1">
        <p:scale>
          <a:sx n="63" d="100"/>
          <a:sy n="63" d="100"/>
        </p:scale>
        <p:origin x="69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E64920-E7FC-479F-8703-96850CB46581}" type="datetimeFigureOut">
              <a:rPr lang="en-SG" smtClean="0"/>
              <a:t>31/12/2024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70A74B-DC43-48EA-A8D2-F1DB472793FE}" type="slidenum">
              <a:rPr lang="en-SG" smtClean="0"/>
              <a:t>‹#›</a:t>
            </a:fld>
            <a:endParaRPr lang="en-SG"/>
          </a:p>
        </p:txBody>
      </p:sp>
    </p:spTree>
    <p:extLst>
      <p:ext uri="{BB962C8B-B14F-4D97-AF65-F5344CB8AC3E}">
        <p14:creationId xmlns:p14="http://schemas.microsoft.com/office/powerpoint/2010/main" val="3885786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1"/>
        <p:cNvGrpSpPr/>
        <p:nvPr/>
      </p:nvGrpSpPr>
      <p:grpSpPr>
        <a:xfrm>
          <a:off x="0" y="0"/>
          <a:ext cx="0" cy="0"/>
          <a:chOff x="0" y="0"/>
          <a:chExt cx="0" cy="0"/>
        </a:xfrm>
      </p:grpSpPr>
      <p:sp>
        <p:nvSpPr>
          <p:cNvPr id="3342" name="Google Shape;3342;g2a925a81ba4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3" name="Google Shape;3343;g2a925a81ba4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C349F-6925-3CC1-38F0-8574925C5B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5779D3-4465-5E96-130D-E9FC53E23D0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7E8E116-9A86-3AE8-974B-3C71A57D92AC}"/>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320254A5-FF28-0A8F-B7AE-6FAF177567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469001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0">
          <a:extLst>
            <a:ext uri="{FF2B5EF4-FFF2-40B4-BE49-F238E27FC236}">
              <a16:creationId xmlns:a16="http://schemas.microsoft.com/office/drawing/2014/main" id="{5F5F06DD-5842-49A4-2F33-B2FD7408ADC6}"/>
            </a:ext>
          </a:extLst>
        </p:cNvPr>
        <p:cNvGrpSpPr/>
        <p:nvPr/>
      </p:nvGrpSpPr>
      <p:grpSpPr>
        <a:xfrm>
          <a:off x="0" y="0"/>
          <a:ext cx="0" cy="0"/>
          <a:chOff x="0" y="0"/>
          <a:chExt cx="0" cy="0"/>
        </a:xfrm>
      </p:grpSpPr>
      <p:sp>
        <p:nvSpPr>
          <p:cNvPr id="2281" name="Google Shape;2281;g54dda1946d_6_308:notes">
            <a:extLst>
              <a:ext uri="{FF2B5EF4-FFF2-40B4-BE49-F238E27FC236}">
                <a16:creationId xmlns:a16="http://schemas.microsoft.com/office/drawing/2014/main" id="{CFB731A9-F5C0-1698-5236-C9959A1D5B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2" name="Google Shape;2282;g54dda1946d_6_308:notes">
            <a:extLst>
              <a:ext uri="{FF2B5EF4-FFF2-40B4-BE49-F238E27FC236}">
                <a16:creationId xmlns:a16="http://schemas.microsoft.com/office/drawing/2014/main" id="{5B9CC875-58C2-2587-B3F7-C9DF584C001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0002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9">
          <a:extLst>
            <a:ext uri="{FF2B5EF4-FFF2-40B4-BE49-F238E27FC236}">
              <a16:creationId xmlns:a16="http://schemas.microsoft.com/office/drawing/2014/main" id="{28BF1D81-0FFE-7112-D46E-E91013EAE4C9}"/>
            </a:ext>
          </a:extLst>
        </p:cNvPr>
        <p:cNvGrpSpPr/>
        <p:nvPr/>
      </p:nvGrpSpPr>
      <p:grpSpPr>
        <a:xfrm>
          <a:off x="0" y="0"/>
          <a:ext cx="0" cy="0"/>
          <a:chOff x="0" y="0"/>
          <a:chExt cx="0" cy="0"/>
        </a:xfrm>
      </p:grpSpPr>
      <p:sp>
        <p:nvSpPr>
          <p:cNvPr id="2460" name="Google Shape;2460;g2644c41826b_0_472:notes">
            <a:extLst>
              <a:ext uri="{FF2B5EF4-FFF2-40B4-BE49-F238E27FC236}">
                <a16:creationId xmlns:a16="http://schemas.microsoft.com/office/drawing/2014/main" id="{1BFD7868-506A-8A7B-FDEB-F66F19BEEC2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1" name="Google Shape;2461;g2644c41826b_0_472:notes">
            <a:extLst>
              <a:ext uri="{FF2B5EF4-FFF2-40B4-BE49-F238E27FC236}">
                <a16:creationId xmlns:a16="http://schemas.microsoft.com/office/drawing/2014/main" id="{8A1FCF97-2D2B-729D-3B27-0D1BFF9E881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6818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0">
          <a:extLst>
            <a:ext uri="{FF2B5EF4-FFF2-40B4-BE49-F238E27FC236}">
              <a16:creationId xmlns:a16="http://schemas.microsoft.com/office/drawing/2014/main" id="{19FD33E0-8482-2B17-AA8C-FDDB728456ED}"/>
            </a:ext>
          </a:extLst>
        </p:cNvPr>
        <p:cNvGrpSpPr/>
        <p:nvPr/>
      </p:nvGrpSpPr>
      <p:grpSpPr>
        <a:xfrm>
          <a:off x="0" y="0"/>
          <a:ext cx="0" cy="0"/>
          <a:chOff x="0" y="0"/>
          <a:chExt cx="0" cy="0"/>
        </a:xfrm>
      </p:grpSpPr>
      <p:sp>
        <p:nvSpPr>
          <p:cNvPr id="2281" name="Google Shape;2281;g54dda1946d_6_308:notes">
            <a:extLst>
              <a:ext uri="{FF2B5EF4-FFF2-40B4-BE49-F238E27FC236}">
                <a16:creationId xmlns:a16="http://schemas.microsoft.com/office/drawing/2014/main" id="{F5B54CA5-0820-B76B-196D-47DB557B18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2" name="Google Shape;2282;g54dda1946d_6_308:notes">
            <a:extLst>
              <a:ext uri="{FF2B5EF4-FFF2-40B4-BE49-F238E27FC236}">
                <a16:creationId xmlns:a16="http://schemas.microsoft.com/office/drawing/2014/main" id="{86377240-EB73-134F-1640-C9A0A4F6D01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4207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9">
          <a:extLst>
            <a:ext uri="{FF2B5EF4-FFF2-40B4-BE49-F238E27FC236}">
              <a16:creationId xmlns:a16="http://schemas.microsoft.com/office/drawing/2014/main" id="{1BFEFC84-1678-114D-B4FA-A3C29749543D}"/>
            </a:ext>
          </a:extLst>
        </p:cNvPr>
        <p:cNvGrpSpPr/>
        <p:nvPr/>
      </p:nvGrpSpPr>
      <p:grpSpPr>
        <a:xfrm>
          <a:off x="0" y="0"/>
          <a:ext cx="0" cy="0"/>
          <a:chOff x="0" y="0"/>
          <a:chExt cx="0" cy="0"/>
        </a:xfrm>
      </p:grpSpPr>
      <p:sp>
        <p:nvSpPr>
          <p:cNvPr id="2460" name="Google Shape;2460;g2644c41826b_0_472:notes">
            <a:extLst>
              <a:ext uri="{FF2B5EF4-FFF2-40B4-BE49-F238E27FC236}">
                <a16:creationId xmlns:a16="http://schemas.microsoft.com/office/drawing/2014/main" id="{F9CFF519-F127-A8E8-A7D2-79B6D6574F9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1" name="Google Shape;2461;g2644c41826b_0_472:notes">
            <a:extLst>
              <a:ext uri="{FF2B5EF4-FFF2-40B4-BE49-F238E27FC236}">
                <a16:creationId xmlns:a16="http://schemas.microsoft.com/office/drawing/2014/main" id="{393E0E98-E667-A944-4FB5-E15E09F880B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558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9">
          <a:extLst>
            <a:ext uri="{FF2B5EF4-FFF2-40B4-BE49-F238E27FC236}">
              <a16:creationId xmlns:a16="http://schemas.microsoft.com/office/drawing/2014/main" id="{AFB32EE9-DE26-902C-7124-8130B53978D1}"/>
            </a:ext>
          </a:extLst>
        </p:cNvPr>
        <p:cNvGrpSpPr/>
        <p:nvPr/>
      </p:nvGrpSpPr>
      <p:grpSpPr>
        <a:xfrm>
          <a:off x="0" y="0"/>
          <a:ext cx="0" cy="0"/>
          <a:chOff x="0" y="0"/>
          <a:chExt cx="0" cy="0"/>
        </a:xfrm>
      </p:grpSpPr>
      <p:sp>
        <p:nvSpPr>
          <p:cNvPr id="2460" name="Google Shape;2460;g2644c41826b_0_472:notes">
            <a:extLst>
              <a:ext uri="{FF2B5EF4-FFF2-40B4-BE49-F238E27FC236}">
                <a16:creationId xmlns:a16="http://schemas.microsoft.com/office/drawing/2014/main" id="{2D13ABCD-2CA9-755D-ED56-E2194B13A95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1" name="Google Shape;2461;g2644c41826b_0_472:notes">
            <a:extLst>
              <a:ext uri="{FF2B5EF4-FFF2-40B4-BE49-F238E27FC236}">
                <a16:creationId xmlns:a16="http://schemas.microsoft.com/office/drawing/2014/main" id="{EC99A861-A18D-679F-B939-59B86DA8CB4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8957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a:extLst>
            <a:ext uri="{FF2B5EF4-FFF2-40B4-BE49-F238E27FC236}">
              <a16:creationId xmlns:a16="http://schemas.microsoft.com/office/drawing/2014/main" id="{31B869F8-705D-7A36-4FC9-3037A1041BFD}"/>
            </a:ext>
          </a:extLst>
        </p:cNvPr>
        <p:cNvGrpSpPr/>
        <p:nvPr/>
      </p:nvGrpSpPr>
      <p:grpSpPr>
        <a:xfrm>
          <a:off x="0" y="0"/>
          <a:ext cx="0" cy="0"/>
          <a:chOff x="0" y="0"/>
          <a:chExt cx="0" cy="0"/>
        </a:xfrm>
      </p:grpSpPr>
      <p:sp>
        <p:nvSpPr>
          <p:cNvPr id="1229" name="Google Shape;1229;g2989e69dc60_0_0:notes">
            <a:extLst>
              <a:ext uri="{FF2B5EF4-FFF2-40B4-BE49-F238E27FC236}">
                <a16:creationId xmlns:a16="http://schemas.microsoft.com/office/drawing/2014/main" id="{DAE6C129-C396-FA5A-F75D-069F70D9AE7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2989e69dc60_0_0:notes">
            <a:extLst>
              <a:ext uri="{FF2B5EF4-FFF2-40B4-BE49-F238E27FC236}">
                <a16:creationId xmlns:a16="http://schemas.microsoft.com/office/drawing/2014/main" id="{AC43E35D-C5A4-C53A-0DF2-9811C2A0109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3348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a:extLst>
            <a:ext uri="{FF2B5EF4-FFF2-40B4-BE49-F238E27FC236}">
              <a16:creationId xmlns:a16="http://schemas.microsoft.com/office/drawing/2014/main" id="{2364FE1B-43B7-A9BD-505B-46E50628582A}"/>
            </a:ext>
          </a:extLst>
        </p:cNvPr>
        <p:cNvGrpSpPr/>
        <p:nvPr/>
      </p:nvGrpSpPr>
      <p:grpSpPr>
        <a:xfrm>
          <a:off x="0" y="0"/>
          <a:ext cx="0" cy="0"/>
          <a:chOff x="0" y="0"/>
          <a:chExt cx="0" cy="0"/>
        </a:xfrm>
      </p:grpSpPr>
      <p:sp>
        <p:nvSpPr>
          <p:cNvPr id="2059" name="Google Shape;2059;g4dfce81f19_0_45:notes">
            <a:extLst>
              <a:ext uri="{FF2B5EF4-FFF2-40B4-BE49-F238E27FC236}">
                <a16:creationId xmlns:a16="http://schemas.microsoft.com/office/drawing/2014/main" id="{A69ADE90-EE0A-BE39-75FB-C1B4143707A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4dfce81f19_0_45:notes">
            <a:extLst>
              <a:ext uri="{FF2B5EF4-FFF2-40B4-BE49-F238E27FC236}">
                <a16:creationId xmlns:a16="http://schemas.microsoft.com/office/drawing/2014/main" id="{E83DB8F8-BCDF-0874-97E5-1B87BA0E18C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3275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9"/>
        <p:cNvGrpSpPr/>
        <p:nvPr/>
      </p:nvGrpSpPr>
      <p:grpSpPr>
        <a:xfrm>
          <a:off x="0" y="0"/>
          <a:ext cx="0" cy="0"/>
          <a:chOff x="0" y="0"/>
          <a:chExt cx="0" cy="0"/>
        </a:xfrm>
      </p:grpSpPr>
      <p:sp>
        <p:nvSpPr>
          <p:cNvPr id="2460" name="Google Shape;2460;g2644c41826b_0_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1" name="Google Shape;2461;g2644c41826b_0_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9370A74B-DC43-48EA-A8D2-F1DB472793FE}" type="slidenum">
              <a:rPr lang="en-SG" smtClean="0"/>
              <a:t>27</a:t>
            </a:fld>
            <a:endParaRPr lang="en-SG"/>
          </a:p>
        </p:txBody>
      </p:sp>
    </p:spTree>
    <p:extLst>
      <p:ext uri="{BB962C8B-B14F-4D97-AF65-F5344CB8AC3E}">
        <p14:creationId xmlns:p14="http://schemas.microsoft.com/office/powerpoint/2010/main" val="3176198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9"/>
        <p:cNvGrpSpPr/>
        <p:nvPr/>
      </p:nvGrpSpPr>
      <p:grpSpPr>
        <a:xfrm>
          <a:off x="0" y="0"/>
          <a:ext cx="0" cy="0"/>
          <a:chOff x="0" y="0"/>
          <a:chExt cx="0" cy="0"/>
        </a:xfrm>
      </p:grpSpPr>
      <p:sp>
        <p:nvSpPr>
          <p:cNvPr id="2460" name="Google Shape;2460;g2644c41826b_0_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1" name="Google Shape;2461;g2644c41826b_0_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1501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9"/>
        <p:cNvGrpSpPr/>
        <p:nvPr/>
      </p:nvGrpSpPr>
      <p:grpSpPr>
        <a:xfrm>
          <a:off x="0" y="0"/>
          <a:ext cx="0" cy="0"/>
          <a:chOff x="0" y="0"/>
          <a:chExt cx="0" cy="0"/>
        </a:xfrm>
      </p:grpSpPr>
      <p:sp>
        <p:nvSpPr>
          <p:cNvPr id="2460" name="Google Shape;2460;g2644c41826b_0_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1" name="Google Shape;2461;g2644c41826b_0_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1892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9"/>
        <p:cNvGrpSpPr/>
        <p:nvPr/>
      </p:nvGrpSpPr>
      <p:grpSpPr>
        <a:xfrm>
          <a:off x="0" y="0"/>
          <a:ext cx="0" cy="0"/>
          <a:chOff x="0" y="0"/>
          <a:chExt cx="0" cy="0"/>
        </a:xfrm>
      </p:grpSpPr>
      <p:sp>
        <p:nvSpPr>
          <p:cNvPr id="2460" name="Google Shape;2460;g2644c41826b_0_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1" name="Google Shape;2461;g2644c41826b_0_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450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9">
          <a:extLst>
            <a:ext uri="{FF2B5EF4-FFF2-40B4-BE49-F238E27FC236}">
              <a16:creationId xmlns:a16="http://schemas.microsoft.com/office/drawing/2014/main" id="{4B077E7A-4A4B-1069-FE0E-FA8A6C1E8DCE}"/>
            </a:ext>
          </a:extLst>
        </p:cNvPr>
        <p:cNvGrpSpPr/>
        <p:nvPr/>
      </p:nvGrpSpPr>
      <p:grpSpPr>
        <a:xfrm>
          <a:off x="0" y="0"/>
          <a:ext cx="0" cy="0"/>
          <a:chOff x="0" y="0"/>
          <a:chExt cx="0" cy="0"/>
        </a:xfrm>
      </p:grpSpPr>
      <p:sp>
        <p:nvSpPr>
          <p:cNvPr id="2460" name="Google Shape;2460;g2644c41826b_0_472:notes">
            <a:extLst>
              <a:ext uri="{FF2B5EF4-FFF2-40B4-BE49-F238E27FC236}">
                <a16:creationId xmlns:a16="http://schemas.microsoft.com/office/drawing/2014/main" id="{112F97D3-57C2-7E22-3801-A9AD7272C56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1" name="Google Shape;2461;g2644c41826b_0_472:notes">
            <a:extLst>
              <a:ext uri="{FF2B5EF4-FFF2-40B4-BE49-F238E27FC236}">
                <a16:creationId xmlns:a16="http://schemas.microsoft.com/office/drawing/2014/main" id="{D3A6CA17-AF8B-A02D-0108-AC18D0742A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4102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a:extLst>
            <a:ext uri="{FF2B5EF4-FFF2-40B4-BE49-F238E27FC236}">
              <a16:creationId xmlns:a16="http://schemas.microsoft.com/office/drawing/2014/main" id="{3AAE1CD9-387E-080E-C8FE-1DA82D62826B}"/>
            </a:ext>
          </a:extLst>
        </p:cNvPr>
        <p:cNvGrpSpPr/>
        <p:nvPr/>
      </p:nvGrpSpPr>
      <p:grpSpPr>
        <a:xfrm>
          <a:off x="0" y="0"/>
          <a:ext cx="0" cy="0"/>
          <a:chOff x="0" y="0"/>
          <a:chExt cx="0" cy="0"/>
        </a:xfrm>
      </p:grpSpPr>
      <p:sp>
        <p:nvSpPr>
          <p:cNvPr id="2059" name="Google Shape;2059;g4dfce81f19_0_45:notes">
            <a:extLst>
              <a:ext uri="{FF2B5EF4-FFF2-40B4-BE49-F238E27FC236}">
                <a16:creationId xmlns:a16="http://schemas.microsoft.com/office/drawing/2014/main" id="{C73DBE69-E445-A6AA-C89F-28D79D13E9D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4dfce81f19_0_45:notes">
            <a:extLst>
              <a:ext uri="{FF2B5EF4-FFF2-40B4-BE49-F238E27FC236}">
                <a16:creationId xmlns:a16="http://schemas.microsoft.com/office/drawing/2014/main" id="{715C5579-CE46-6DE2-4BC9-2F46B9684B5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8256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0"/>
        <p:cNvGrpSpPr/>
        <p:nvPr/>
      </p:nvGrpSpPr>
      <p:grpSpPr>
        <a:xfrm>
          <a:off x="0" y="0"/>
          <a:ext cx="0" cy="0"/>
          <a:chOff x="0" y="0"/>
          <a:chExt cx="0" cy="0"/>
        </a:xfrm>
      </p:grpSpPr>
      <p:sp>
        <p:nvSpPr>
          <p:cNvPr id="2281" name="Google Shape;228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2" name="Google Shape;228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9"/>
        <p:cNvGrpSpPr/>
        <p:nvPr/>
      </p:nvGrpSpPr>
      <p:grpSpPr>
        <a:xfrm>
          <a:off x="0" y="0"/>
          <a:ext cx="0" cy="0"/>
          <a:chOff x="0" y="0"/>
          <a:chExt cx="0" cy="0"/>
        </a:xfrm>
      </p:grpSpPr>
      <p:sp>
        <p:nvSpPr>
          <p:cNvPr id="2460" name="Google Shape;2460;g2644c41826b_0_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1" name="Google Shape;2461;g2644c41826b_0_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8630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4846389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10000"/>
          </a:blip>
          <a:stretch>
            <a:fillRect/>
          </a:stretch>
        </p:blipFill>
        <p:spPr>
          <a:xfrm>
            <a:off x="0" y="16588"/>
            <a:ext cx="12192000" cy="6857947"/>
          </a:xfrm>
          <a:prstGeom prst="rect">
            <a:avLst/>
          </a:prstGeom>
          <a:noFill/>
          <a:ln>
            <a:noFill/>
          </a:ln>
        </p:spPr>
      </p:pic>
      <p:grpSp>
        <p:nvGrpSpPr>
          <p:cNvPr id="10" name="Google Shape;10;p2"/>
          <p:cNvGrpSpPr/>
          <p:nvPr/>
        </p:nvGrpSpPr>
        <p:grpSpPr>
          <a:xfrm rot="1170322">
            <a:off x="-427703" y="5407957"/>
            <a:ext cx="2038115" cy="1160295"/>
            <a:chOff x="2213401" y="1272925"/>
            <a:chExt cx="549276" cy="312737"/>
          </a:xfrm>
        </p:grpSpPr>
        <p:sp>
          <p:nvSpPr>
            <p:cNvPr id="11" name="Google Shape;11;p2"/>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 name="Google Shape;12;p2"/>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 name="Google Shape;14;p2"/>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 name="Google Shape;15;p2"/>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 name="Google Shape;16;p2"/>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 name="Google Shape;17;p2"/>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 name="Google Shape;18;p2"/>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9;p2"/>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20;p2"/>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21;p2"/>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 name="Google Shape;22;p2"/>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 name="Google Shape;23;p2"/>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24;p2"/>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25;p2"/>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 name="Google Shape;26;p2"/>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27;p2"/>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28;p2"/>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29;p2"/>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 name="Google Shape;30;p2"/>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31;p2"/>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32;p2"/>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33;p2"/>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34;p2"/>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35;p2"/>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 name="Google Shape;36;p2"/>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37;p2"/>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 name="Google Shape;38;p2"/>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39;p2"/>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40;p2"/>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41;p2"/>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42;p2"/>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43;p2"/>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44;p2"/>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45;p2"/>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 name="Google Shape;46;p2"/>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 name="Google Shape;47;p2"/>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8" name="Google Shape;48;p2"/>
          <p:cNvGrpSpPr/>
          <p:nvPr/>
        </p:nvGrpSpPr>
        <p:grpSpPr>
          <a:xfrm>
            <a:off x="-68716" y="2669600"/>
            <a:ext cx="11565349" cy="3906873"/>
            <a:chOff x="-51537" y="2002199"/>
            <a:chExt cx="8674012" cy="2930155"/>
          </a:xfrm>
        </p:grpSpPr>
        <p:sp>
          <p:nvSpPr>
            <p:cNvPr id="49" name="Google Shape;49;p2"/>
            <p:cNvSpPr/>
            <p:nvPr/>
          </p:nvSpPr>
          <p:spPr>
            <a:xfrm>
              <a:off x="-51537" y="3599411"/>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 name="Google Shape;50;p2"/>
            <p:cNvSpPr/>
            <p:nvPr/>
          </p:nvSpPr>
          <p:spPr>
            <a:xfrm>
              <a:off x="8430775" y="2002199"/>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 name="Google Shape;51;p2"/>
            <p:cNvSpPr/>
            <p:nvPr/>
          </p:nvSpPr>
          <p:spPr>
            <a:xfrm>
              <a:off x="1450325" y="4794928"/>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96" name="Google Shape;96;p2"/>
          <p:cNvSpPr txBox="1">
            <a:spLocks noGrp="1"/>
          </p:cNvSpPr>
          <p:nvPr>
            <p:ph type="ctrTitle"/>
          </p:nvPr>
        </p:nvSpPr>
        <p:spPr>
          <a:xfrm>
            <a:off x="950967" y="862433"/>
            <a:ext cx="5581200" cy="36924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7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97" name="Google Shape;97;p2"/>
          <p:cNvSpPr txBox="1">
            <a:spLocks noGrp="1"/>
          </p:cNvSpPr>
          <p:nvPr>
            <p:ph type="subTitle" idx="1"/>
          </p:nvPr>
        </p:nvSpPr>
        <p:spPr>
          <a:xfrm>
            <a:off x="950967" y="4609967"/>
            <a:ext cx="55812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132723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11"/>
            <a:ext cx="5157787"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2" y="1744961"/>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2" y="2615611"/>
            <a:ext cx="5183188"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2024/12/31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87602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21"/>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2024/12/31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87770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2024/12/31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07425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3" y="766355"/>
            <a:ext cx="5817375" cy="5094447"/>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zh-CN" altLang="en-US" dirty="0"/>
          </a:p>
        </p:txBody>
      </p:sp>
      <p:sp>
        <p:nvSpPr>
          <p:cNvPr id="4" name="文本占位符 3"/>
          <p:cNvSpPr>
            <a:spLocks noGrp="1"/>
          </p:cNvSpPr>
          <p:nvPr>
            <p:ph type="body" sz="half" idx="2"/>
          </p:nvPr>
        </p:nvSpPr>
        <p:spPr>
          <a:xfrm>
            <a:off x="651827" y="2057402"/>
            <a:ext cx="4165200" cy="3811588"/>
          </a:xfrm>
        </p:spPr>
        <p:txBody>
          <a:bodyPr>
            <a:normAutofit/>
          </a:bodyPr>
          <a:lstStyle>
            <a:lvl1pPr marL="0" indent="0">
              <a:lnSpc>
                <a:spcPct val="150000"/>
              </a:lnSpc>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2024/12/31</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5345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6" y="365127"/>
            <a:ext cx="1529316" cy="5811839"/>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2" y="365127"/>
            <a:ext cx="8879959" cy="581183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2024/12/31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06281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2024/12/31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5"/>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48403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1129705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3053367" y="34629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18" name="Google Shape;118;p14"/>
          <p:cNvSpPr txBox="1">
            <a:spLocks noGrp="1"/>
          </p:cNvSpPr>
          <p:nvPr>
            <p:ph type="subTitle" idx="1"/>
          </p:nvPr>
        </p:nvSpPr>
        <p:spPr>
          <a:xfrm>
            <a:off x="1944167" y="1142533"/>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dk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119" name="Google Shape;119;p14"/>
          <p:cNvPicPr preferRelativeResize="0"/>
          <p:nvPr/>
        </p:nvPicPr>
        <p:blipFill>
          <a:blip r:embed="rId2">
            <a:alphaModFix/>
          </a:blip>
          <a:stretch>
            <a:fillRect/>
          </a:stretch>
        </p:blipFill>
        <p:spPr>
          <a:xfrm>
            <a:off x="10297201" y="727760"/>
            <a:ext cx="3182032" cy="403867"/>
          </a:xfrm>
          <a:prstGeom prst="rect">
            <a:avLst/>
          </a:prstGeom>
          <a:noFill/>
          <a:ln>
            <a:noFill/>
          </a:ln>
        </p:spPr>
      </p:pic>
      <p:pic>
        <p:nvPicPr>
          <p:cNvPr id="120" name="Google Shape;120;p14"/>
          <p:cNvPicPr preferRelativeResize="0"/>
          <p:nvPr/>
        </p:nvPicPr>
        <p:blipFill>
          <a:blip r:embed="rId3">
            <a:alphaModFix/>
          </a:blip>
          <a:stretch>
            <a:fillRect/>
          </a:stretch>
        </p:blipFill>
        <p:spPr>
          <a:xfrm>
            <a:off x="-1613736" y="659834"/>
            <a:ext cx="3826533" cy="539700"/>
          </a:xfrm>
          <a:prstGeom prst="rect">
            <a:avLst/>
          </a:prstGeom>
          <a:noFill/>
          <a:ln>
            <a:noFill/>
          </a:ln>
        </p:spPr>
      </p:pic>
      <p:pic>
        <p:nvPicPr>
          <p:cNvPr id="121" name="Google Shape;121;p14"/>
          <p:cNvPicPr preferRelativeResize="0"/>
          <p:nvPr/>
        </p:nvPicPr>
        <p:blipFill>
          <a:blip r:embed="rId4">
            <a:alphaModFix/>
          </a:blip>
          <a:stretch>
            <a:fillRect/>
          </a:stretch>
        </p:blipFill>
        <p:spPr>
          <a:xfrm rot="6150748" flipH="1">
            <a:off x="9586647" y="-77541"/>
            <a:ext cx="1885903" cy="1581719"/>
          </a:xfrm>
          <a:prstGeom prst="rect">
            <a:avLst/>
          </a:prstGeom>
          <a:noFill/>
          <a:ln>
            <a:noFill/>
          </a:ln>
        </p:spPr>
      </p:pic>
      <p:pic>
        <p:nvPicPr>
          <p:cNvPr id="122" name="Google Shape;122;p14"/>
          <p:cNvPicPr preferRelativeResize="0"/>
          <p:nvPr/>
        </p:nvPicPr>
        <p:blipFill>
          <a:blip r:embed="rId5">
            <a:alphaModFix/>
          </a:blip>
          <a:stretch>
            <a:fillRect/>
          </a:stretch>
        </p:blipFill>
        <p:spPr>
          <a:xfrm>
            <a:off x="-18" y="1574467"/>
            <a:ext cx="1426233" cy="1779755"/>
          </a:xfrm>
          <a:prstGeom prst="rect">
            <a:avLst/>
          </a:prstGeom>
          <a:noFill/>
          <a:ln>
            <a:noFill/>
          </a:ln>
        </p:spPr>
      </p:pic>
      <p:pic>
        <p:nvPicPr>
          <p:cNvPr id="123" name="Google Shape;123;p14"/>
          <p:cNvPicPr preferRelativeResize="0"/>
          <p:nvPr/>
        </p:nvPicPr>
        <p:blipFill>
          <a:blip r:embed="rId6">
            <a:alphaModFix/>
          </a:blip>
          <a:stretch>
            <a:fillRect/>
          </a:stretch>
        </p:blipFill>
        <p:spPr>
          <a:xfrm rot="10333591">
            <a:off x="654845" y="-561322"/>
            <a:ext cx="1603447" cy="2458212"/>
          </a:xfrm>
          <a:prstGeom prst="rect">
            <a:avLst/>
          </a:prstGeom>
          <a:noFill/>
          <a:ln>
            <a:noFill/>
          </a:ln>
        </p:spPr>
      </p:pic>
    </p:spTree>
    <p:extLst>
      <p:ext uri="{BB962C8B-B14F-4D97-AF65-F5344CB8AC3E}">
        <p14:creationId xmlns:p14="http://schemas.microsoft.com/office/powerpoint/2010/main" val="2249713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2"/>
        <p:cNvGrpSpPr/>
        <p:nvPr/>
      </p:nvGrpSpPr>
      <p:grpSpPr>
        <a:xfrm>
          <a:off x="0" y="0"/>
          <a:ext cx="0" cy="0"/>
          <a:chOff x="0" y="0"/>
          <a:chExt cx="0" cy="0"/>
        </a:xfrm>
      </p:grpSpPr>
      <p:sp>
        <p:nvSpPr>
          <p:cNvPr id="133" name="Google Shape;133;p16"/>
          <p:cNvSpPr txBox="1">
            <a:spLocks noGrp="1"/>
          </p:cNvSpPr>
          <p:nvPr>
            <p:ph type="subTitle" idx="1"/>
          </p:nvPr>
        </p:nvSpPr>
        <p:spPr>
          <a:xfrm>
            <a:off x="1367067" y="4339067"/>
            <a:ext cx="3876800" cy="137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6"/>
          <p:cNvSpPr txBox="1">
            <a:spLocks noGrp="1"/>
          </p:cNvSpPr>
          <p:nvPr>
            <p:ph type="title"/>
          </p:nvPr>
        </p:nvSpPr>
        <p:spPr>
          <a:xfrm>
            <a:off x="953467" y="3575467"/>
            <a:ext cx="4290400" cy="76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76358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5"/>
        <p:cNvGrpSpPr/>
        <p:nvPr/>
      </p:nvGrpSpPr>
      <p:grpSpPr>
        <a:xfrm>
          <a:off x="0" y="0"/>
          <a:ext cx="0" cy="0"/>
          <a:chOff x="0" y="0"/>
          <a:chExt cx="0" cy="0"/>
        </a:xfrm>
      </p:grpSpPr>
      <p:sp>
        <p:nvSpPr>
          <p:cNvPr id="136" name="Google Shape;136;p17"/>
          <p:cNvSpPr txBox="1">
            <a:spLocks noGrp="1"/>
          </p:cNvSpPr>
          <p:nvPr>
            <p:ph type="subTitle" idx="1"/>
          </p:nvPr>
        </p:nvSpPr>
        <p:spPr>
          <a:xfrm>
            <a:off x="6948133" y="4339067"/>
            <a:ext cx="3876800" cy="13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7"/>
          <p:cNvSpPr txBox="1">
            <a:spLocks noGrp="1"/>
          </p:cNvSpPr>
          <p:nvPr>
            <p:ph type="title"/>
          </p:nvPr>
        </p:nvSpPr>
        <p:spPr>
          <a:xfrm>
            <a:off x="6948133" y="3575467"/>
            <a:ext cx="4290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79186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8"/>
        <p:cNvGrpSpPr/>
        <p:nvPr/>
      </p:nvGrpSpPr>
      <p:grpSpPr>
        <a:xfrm>
          <a:off x="0" y="0"/>
          <a:ext cx="0" cy="0"/>
          <a:chOff x="0" y="0"/>
          <a:chExt cx="0" cy="0"/>
        </a:xfrm>
      </p:grpSpPr>
      <p:pic>
        <p:nvPicPr>
          <p:cNvPr id="99" name="Google Shape;99;p3"/>
          <p:cNvPicPr preferRelativeResize="0"/>
          <p:nvPr/>
        </p:nvPicPr>
        <p:blipFill>
          <a:blip r:embed="rId2">
            <a:alphaModFix amt="12000"/>
          </a:blip>
          <a:stretch>
            <a:fillRect/>
          </a:stretch>
        </p:blipFill>
        <p:spPr>
          <a:xfrm>
            <a:off x="0" y="16588"/>
            <a:ext cx="12192000" cy="6857947"/>
          </a:xfrm>
          <a:prstGeom prst="rect">
            <a:avLst/>
          </a:prstGeom>
          <a:noFill/>
          <a:ln>
            <a:noFill/>
          </a:ln>
        </p:spPr>
      </p:pic>
      <p:grpSp>
        <p:nvGrpSpPr>
          <p:cNvPr id="100" name="Google Shape;100;p3"/>
          <p:cNvGrpSpPr/>
          <p:nvPr/>
        </p:nvGrpSpPr>
        <p:grpSpPr>
          <a:xfrm rot="8875085">
            <a:off x="249701" y="-179775"/>
            <a:ext cx="1952775" cy="1111675"/>
            <a:chOff x="2213401" y="1272925"/>
            <a:chExt cx="549276" cy="312737"/>
          </a:xfrm>
        </p:grpSpPr>
        <p:sp>
          <p:nvSpPr>
            <p:cNvPr id="101" name="Google Shape;101;p3"/>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 name="Google Shape;102;p3"/>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3" name="Google Shape;103;p3"/>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 name="Google Shape;104;p3"/>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 name="Google Shape;105;p3"/>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 name="Google Shape;106;p3"/>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7" name="Google Shape;107;p3"/>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8" name="Google Shape;108;p3"/>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 name="Google Shape;109;p3"/>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0" name="Google Shape;110;p3"/>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1" name="Google Shape;111;p3"/>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2" name="Google Shape;112;p3"/>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3" name="Google Shape;113;p3"/>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 name="Google Shape;114;p3"/>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 name="Google Shape;115;p3"/>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6" name="Google Shape;116;p3"/>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7" name="Google Shape;117;p3"/>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 name="Google Shape;118;p3"/>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9" name="Google Shape;119;p3"/>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 name="Google Shape;120;p3"/>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 name="Google Shape;121;p3"/>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 name="Google Shape;122;p3"/>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3" name="Google Shape;123;p3"/>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4" name="Google Shape;124;p3"/>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 name="Google Shape;125;p3"/>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6" name="Google Shape;126;p3"/>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 name="Google Shape;127;p3"/>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8" name="Google Shape;128;p3"/>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 name="Google Shape;129;p3"/>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0" name="Google Shape;130;p3"/>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 name="Google Shape;131;p3"/>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 name="Google Shape;132;p3"/>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3" name="Google Shape;133;p3"/>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4" name="Google Shape;134;p3"/>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5" name="Google Shape;135;p3"/>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 name="Google Shape;136;p3"/>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 name="Google Shape;137;p3"/>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38" name="Google Shape;138;p3"/>
          <p:cNvGrpSpPr/>
          <p:nvPr/>
        </p:nvGrpSpPr>
        <p:grpSpPr>
          <a:xfrm>
            <a:off x="328717" y="429137"/>
            <a:ext cx="11497779" cy="6195328"/>
            <a:chOff x="246538" y="321853"/>
            <a:chExt cx="8623334" cy="4646496"/>
          </a:xfrm>
        </p:grpSpPr>
        <p:sp>
          <p:nvSpPr>
            <p:cNvPr id="139" name="Google Shape;139;p3"/>
            <p:cNvSpPr/>
            <p:nvPr/>
          </p:nvSpPr>
          <p:spPr>
            <a:xfrm>
              <a:off x="246538" y="4776424"/>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0" name="Google Shape;140;p3"/>
            <p:cNvSpPr/>
            <p:nvPr/>
          </p:nvSpPr>
          <p:spPr>
            <a:xfrm>
              <a:off x="4499147" y="321853"/>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1" name="Google Shape;141;p3"/>
            <p:cNvSpPr/>
            <p:nvPr/>
          </p:nvSpPr>
          <p:spPr>
            <a:xfrm>
              <a:off x="8724172" y="1703578"/>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42" name="Google Shape;142;p3"/>
          <p:cNvSpPr txBox="1">
            <a:spLocks noGrp="1"/>
          </p:cNvSpPr>
          <p:nvPr>
            <p:ph type="title"/>
          </p:nvPr>
        </p:nvSpPr>
        <p:spPr>
          <a:xfrm>
            <a:off x="960000" y="3195567"/>
            <a:ext cx="5623600" cy="1122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43" name="Google Shape;143;p3"/>
          <p:cNvSpPr txBox="1">
            <a:spLocks noGrp="1"/>
          </p:cNvSpPr>
          <p:nvPr>
            <p:ph type="title" idx="2" hasCustomPrompt="1"/>
          </p:nvPr>
        </p:nvSpPr>
        <p:spPr>
          <a:xfrm>
            <a:off x="950968" y="2004800"/>
            <a:ext cx="1711200" cy="1122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8000">
                <a:solidFill>
                  <a:schemeClr val="dk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44" name="Google Shape;144;p3"/>
          <p:cNvSpPr txBox="1">
            <a:spLocks noGrp="1"/>
          </p:cNvSpPr>
          <p:nvPr>
            <p:ph type="subTitle" idx="1"/>
          </p:nvPr>
        </p:nvSpPr>
        <p:spPr>
          <a:xfrm>
            <a:off x="960000" y="4386333"/>
            <a:ext cx="5623600" cy="5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6559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pic>
        <p:nvPicPr>
          <p:cNvPr id="283" name="Google Shape;283;p33"/>
          <p:cNvPicPr preferRelativeResize="0"/>
          <p:nvPr/>
        </p:nvPicPr>
        <p:blipFill rotWithShape="1">
          <a:blip r:embed="rId2">
            <a:alphaModFix/>
          </a:blip>
          <a:srcRect l="3754" t="2125" r="5772" b="67120"/>
          <a:stretch/>
        </p:blipFill>
        <p:spPr>
          <a:xfrm flipH="1">
            <a:off x="1" y="4787900"/>
            <a:ext cx="12191999" cy="2070099"/>
          </a:xfrm>
          <a:prstGeom prst="rect">
            <a:avLst/>
          </a:prstGeom>
          <a:noFill/>
          <a:ln>
            <a:noFill/>
          </a:ln>
        </p:spPr>
      </p:pic>
      <p:pic>
        <p:nvPicPr>
          <p:cNvPr id="284" name="Google Shape;284;p33"/>
          <p:cNvPicPr preferRelativeResize="0"/>
          <p:nvPr/>
        </p:nvPicPr>
        <p:blipFill>
          <a:blip r:embed="rId3">
            <a:alphaModFix/>
          </a:blip>
          <a:stretch>
            <a:fillRect/>
          </a:stretch>
        </p:blipFill>
        <p:spPr>
          <a:xfrm flipH="1">
            <a:off x="10671001" y="5209418"/>
            <a:ext cx="1323967" cy="564900"/>
          </a:xfrm>
          <a:prstGeom prst="rect">
            <a:avLst/>
          </a:prstGeom>
          <a:noFill/>
          <a:ln>
            <a:noFill/>
          </a:ln>
        </p:spPr>
      </p:pic>
      <p:pic>
        <p:nvPicPr>
          <p:cNvPr id="285" name="Google Shape;285;p33"/>
          <p:cNvPicPr preferRelativeResize="0"/>
          <p:nvPr/>
        </p:nvPicPr>
        <p:blipFill>
          <a:blip r:embed="rId4">
            <a:alphaModFix/>
          </a:blip>
          <a:stretch>
            <a:fillRect/>
          </a:stretch>
        </p:blipFill>
        <p:spPr>
          <a:xfrm>
            <a:off x="-1215132" y="347460"/>
            <a:ext cx="3182032" cy="403867"/>
          </a:xfrm>
          <a:prstGeom prst="rect">
            <a:avLst/>
          </a:prstGeom>
          <a:noFill/>
          <a:ln>
            <a:noFill/>
          </a:ln>
        </p:spPr>
      </p:pic>
      <p:pic>
        <p:nvPicPr>
          <p:cNvPr id="286" name="Google Shape;286;p33"/>
          <p:cNvPicPr preferRelativeResize="0"/>
          <p:nvPr/>
        </p:nvPicPr>
        <p:blipFill>
          <a:blip r:embed="rId5">
            <a:alphaModFix/>
          </a:blip>
          <a:stretch>
            <a:fillRect/>
          </a:stretch>
        </p:blipFill>
        <p:spPr>
          <a:xfrm>
            <a:off x="10615732" y="876734"/>
            <a:ext cx="3404889" cy="480233"/>
          </a:xfrm>
          <a:prstGeom prst="rect">
            <a:avLst/>
          </a:prstGeom>
          <a:noFill/>
          <a:ln>
            <a:noFill/>
          </a:ln>
        </p:spPr>
      </p:pic>
    </p:spTree>
    <p:extLst>
      <p:ext uri="{BB962C8B-B14F-4D97-AF65-F5344CB8AC3E}">
        <p14:creationId xmlns:p14="http://schemas.microsoft.com/office/powerpoint/2010/main" val="2363086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67" indent="0" algn="ctr">
              <a:buNone/>
              <a:defRPr>
                <a:solidFill>
                  <a:schemeClr val="tx1">
                    <a:tint val="75000"/>
                  </a:schemeClr>
                </a:solidFill>
              </a:defRPr>
            </a:lvl2pPr>
            <a:lvl3pPr marL="914332"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2F8764-41E1-4F9B-B41D-4DC66420159D}" type="datetimeFigureOut">
              <a:rPr lang="en-US" smtClean="0"/>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847803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378823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67" indent="0">
              <a:buNone/>
              <a:defRPr sz="1800">
                <a:solidFill>
                  <a:schemeClr val="tx1">
                    <a:tint val="75000"/>
                  </a:schemeClr>
                </a:solidFill>
              </a:defRPr>
            </a:lvl2pPr>
            <a:lvl3pPr marL="914332"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30" indent="0">
              <a:buNone/>
              <a:defRPr sz="1400">
                <a:solidFill>
                  <a:schemeClr val="tx1">
                    <a:tint val="75000"/>
                  </a:schemeClr>
                </a:solidFill>
              </a:defRPr>
            </a:lvl6pPr>
            <a:lvl7pPr marL="2742994" indent="0">
              <a:buNone/>
              <a:defRPr sz="1400">
                <a:solidFill>
                  <a:schemeClr val="tx1">
                    <a:tint val="75000"/>
                  </a:schemeClr>
                </a:solidFill>
              </a:defRPr>
            </a:lvl7pPr>
            <a:lvl8pPr marL="3200160" indent="0">
              <a:buNone/>
              <a:defRPr sz="1400">
                <a:solidFill>
                  <a:schemeClr val="tx1">
                    <a:tint val="75000"/>
                  </a:schemeClr>
                </a:solidFill>
              </a:defRPr>
            </a:lvl8pPr>
            <a:lvl9pPr marL="365732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F8764-41E1-4F9B-B41D-4DC66420159D}" type="datetimeFigureOut">
              <a:rPr lang="en-US" smtClean="0"/>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040961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2F8764-41E1-4F9B-B41D-4DC66420159D}" type="datetimeFigureOut">
              <a:rPr lang="en-US" smtClean="0"/>
              <a:t>12/31/2024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238836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3"/>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2F8764-41E1-4F9B-B41D-4DC66420159D}" type="datetimeFigureOut">
              <a:rPr lang="en-US" smtClean="0"/>
              <a:t>12/31/2024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48215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2F8764-41E1-4F9B-B41D-4DC66420159D}" type="datetimeFigureOut">
              <a:rPr lang="en-US" smtClean="0"/>
              <a:t>12/31/2024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80381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8764-41E1-4F9B-B41D-4DC66420159D}" type="datetimeFigureOut">
              <a:rPr lang="en-US" smtClean="0"/>
              <a:t>12/31/2024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133623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12/31/2024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699360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400"/>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12/31/2024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264615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0"/>
        <p:cNvGrpSpPr/>
        <p:nvPr/>
      </p:nvGrpSpPr>
      <p:grpSpPr>
        <a:xfrm>
          <a:off x="0" y="0"/>
          <a:ext cx="0" cy="0"/>
          <a:chOff x="0" y="0"/>
          <a:chExt cx="0" cy="0"/>
        </a:xfrm>
      </p:grpSpPr>
    </p:spTree>
    <p:extLst>
      <p:ext uri="{BB962C8B-B14F-4D97-AF65-F5344CB8AC3E}">
        <p14:creationId xmlns:p14="http://schemas.microsoft.com/office/powerpoint/2010/main" val="1280508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666597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614328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55" indent="0" algn="ctr">
              <a:buNone/>
              <a:defRPr sz="2000"/>
            </a:lvl2pPr>
            <a:lvl3pPr marL="914309" indent="0" algn="ctr">
              <a:buNone/>
              <a:defRPr sz="18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914309">
              <a:defRPr/>
            </a:pPr>
            <a:fld id="{08ED132D-452A-49E5-B8CD-EA0C46A12A5F}" type="datetimeFigureOut">
              <a:rPr lang="vi-VN" smtClean="0">
                <a:solidFill>
                  <a:prstClr val="black">
                    <a:tint val="75000"/>
                  </a:prstClr>
                </a:solidFill>
              </a:rPr>
              <a:pPr defTabSz="914309">
                <a:defRPr/>
              </a:pPr>
              <a:t>31/12/2024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9CB03046-9975-4CD1-8163-35C299AA0868}"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2329169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09">
              <a:defRPr/>
            </a:pPr>
            <a:fld id="{08ED132D-452A-49E5-B8CD-EA0C46A12A5F}" type="datetimeFigureOut">
              <a:rPr lang="vi-VN" smtClean="0">
                <a:solidFill>
                  <a:prstClr val="black">
                    <a:tint val="75000"/>
                  </a:prstClr>
                </a:solidFill>
              </a:rPr>
              <a:pPr defTabSz="914309">
                <a:defRPr/>
              </a:pPr>
              <a:t>31/12/2024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9CB03046-9975-4CD1-8163-35C299AA0868}"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1742588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09">
              <a:defRPr/>
            </a:pPr>
            <a:fld id="{08ED132D-452A-49E5-B8CD-EA0C46A12A5F}" type="datetimeFigureOut">
              <a:rPr lang="vi-VN" smtClean="0">
                <a:solidFill>
                  <a:prstClr val="black">
                    <a:tint val="75000"/>
                  </a:prstClr>
                </a:solidFill>
              </a:rPr>
              <a:pPr defTabSz="914309">
                <a:defRPr/>
              </a:pPr>
              <a:t>31/12/2024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9CB03046-9975-4CD1-8163-35C299AA0868}"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510745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914309">
              <a:defRPr/>
            </a:pPr>
            <a:fld id="{08ED132D-452A-49E5-B8CD-EA0C46A12A5F}" type="datetimeFigureOut">
              <a:rPr lang="vi-VN" smtClean="0">
                <a:solidFill>
                  <a:prstClr val="black">
                    <a:tint val="75000"/>
                  </a:prstClr>
                </a:solidFill>
              </a:rPr>
              <a:pPr defTabSz="914309">
                <a:defRPr/>
              </a:pPr>
              <a:t>31/12/2024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9CB03046-9975-4CD1-8163-35C299AA0868}"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3524358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55" indent="0">
              <a:buNone/>
              <a:defRPr sz="2000" b="1"/>
            </a:lvl2pPr>
            <a:lvl3pPr marL="914309" indent="0">
              <a:buNone/>
              <a:defRPr sz="18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55" indent="0">
              <a:buNone/>
              <a:defRPr sz="2000" b="1"/>
            </a:lvl2pPr>
            <a:lvl3pPr marL="914309" indent="0">
              <a:buNone/>
              <a:defRPr sz="18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914309">
              <a:defRPr/>
            </a:pPr>
            <a:fld id="{08ED132D-452A-49E5-B8CD-EA0C46A12A5F}" type="datetimeFigureOut">
              <a:rPr lang="vi-VN" smtClean="0">
                <a:solidFill>
                  <a:prstClr val="black">
                    <a:tint val="75000"/>
                  </a:prstClr>
                </a:solidFill>
              </a:rPr>
              <a:pPr defTabSz="914309">
                <a:defRPr/>
              </a:pPr>
              <a:t>31/12/2024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309">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09">
              <a:defRPr/>
            </a:pPr>
            <a:fld id="{9CB03046-9975-4CD1-8163-35C299AA0868}"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173504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914309">
              <a:defRPr/>
            </a:pPr>
            <a:fld id="{08ED132D-452A-49E5-B8CD-EA0C46A12A5F}" type="datetimeFigureOut">
              <a:rPr lang="vi-VN" smtClean="0">
                <a:solidFill>
                  <a:prstClr val="black">
                    <a:tint val="75000"/>
                  </a:prstClr>
                </a:solidFill>
              </a:rPr>
              <a:pPr defTabSz="914309">
                <a:defRPr/>
              </a:pPr>
              <a:t>31/12/2024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309">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09">
              <a:defRPr/>
            </a:pPr>
            <a:fld id="{9CB03046-9975-4CD1-8163-35C299AA0868}"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1006080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09">
              <a:defRPr/>
            </a:pPr>
            <a:fld id="{08ED132D-452A-49E5-B8CD-EA0C46A12A5F}" type="datetimeFigureOut">
              <a:rPr lang="vi-VN" smtClean="0">
                <a:solidFill>
                  <a:prstClr val="black">
                    <a:tint val="75000"/>
                  </a:prstClr>
                </a:solidFill>
              </a:rPr>
              <a:pPr defTabSz="914309">
                <a:defRPr/>
              </a:pPr>
              <a:t>31/12/2024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309">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09">
              <a:defRPr/>
            </a:pPr>
            <a:fld id="{9CB03046-9975-4CD1-8163-35C299AA0868}"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1373232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55" indent="0">
              <a:buNone/>
              <a:defRPr sz="1400"/>
            </a:lvl2pPr>
            <a:lvl3pPr marL="914309" indent="0">
              <a:buNone/>
              <a:defRPr sz="1200"/>
            </a:lvl3pPr>
            <a:lvl4pPr marL="1371464" indent="0">
              <a:buNone/>
              <a:defRPr sz="1000"/>
            </a:lvl4pPr>
            <a:lvl5pPr marL="1828618" indent="0">
              <a:buNone/>
              <a:defRPr sz="1000"/>
            </a:lvl5pPr>
            <a:lvl6pPr marL="2285774" indent="0">
              <a:buNone/>
              <a:defRPr sz="1000"/>
            </a:lvl6pPr>
            <a:lvl7pPr marL="2742926" indent="0">
              <a:buNone/>
              <a:defRPr sz="1000"/>
            </a:lvl7pPr>
            <a:lvl8pPr marL="3200080" indent="0">
              <a:buNone/>
              <a:defRPr sz="1000"/>
            </a:lvl8pPr>
            <a:lvl9pPr marL="365723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08ED132D-452A-49E5-B8CD-EA0C46A12A5F}" type="datetimeFigureOut">
              <a:rPr lang="vi-VN" smtClean="0">
                <a:solidFill>
                  <a:prstClr val="black">
                    <a:tint val="75000"/>
                  </a:prstClr>
                </a:solidFill>
              </a:rPr>
              <a:pPr defTabSz="914309">
                <a:defRPr/>
              </a:pPr>
              <a:t>31/12/2024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9CB03046-9975-4CD1-8163-35C299AA0868}"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2801822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99"/>
        <p:cNvGrpSpPr/>
        <p:nvPr/>
      </p:nvGrpSpPr>
      <p:grpSpPr>
        <a:xfrm>
          <a:off x="0" y="0"/>
          <a:ext cx="0" cy="0"/>
          <a:chOff x="0" y="0"/>
          <a:chExt cx="0" cy="0"/>
        </a:xfrm>
      </p:grpSpPr>
      <p:pic>
        <p:nvPicPr>
          <p:cNvPr id="600" name="Google Shape;600;p14"/>
          <p:cNvPicPr preferRelativeResize="0"/>
          <p:nvPr/>
        </p:nvPicPr>
        <p:blipFill>
          <a:blip r:embed="rId2">
            <a:alphaModFix amt="12000"/>
          </a:blip>
          <a:stretch>
            <a:fillRect/>
          </a:stretch>
        </p:blipFill>
        <p:spPr>
          <a:xfrm>
            <a:off x="0" y="16588"/>
            <a:ext cx="12192000" cy="6857947"/>
          </a:xfrm>
          <a:prstGeom prst="rect">
            <a:avLst/>
          </a:prstGeom>
          <a:noFill/>
          <a:ln>
            <a:noFill/>
          </a:ln>
        </p:spPr>
      </p:pic>
      <p:grpSp>
        <p:nvGrpSpPr>
          <p:cNvPr id="601" name="Google Shape;601;p14"/>
          <p:cNvGrpSpPr/>
          <p:nvPr/>
        </p:nvGrpSpPr>
        <p:grpSpPr>
          <a:xfrm rot="-1619677">
            <a:off x="10139960" y="5867776"/>
            <a:ext cx="1952792" cy="1111699"/>
            <a:chOff x="2213401" y="1272925"/>
            <a:chExt cx="549276" cy="312737"/>
          </a:xfrm>
        </p:grpSpPr>
        <p:sp>
          <p:nvSpPr>
            <p:cNvPr id="602" name="Google Shape;602;p14"/>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3" name="Google Shape;603;p14"/>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4" name="Google Shape;604;p14"/>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5" name="Google Shape;605;p14"/>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6" name="Google Shape;606;p14"/>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7" name="Google Shape;607;p14"/>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8" name="Google Shape;608;p14"/>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9" name="Google Shape;609;p14"/>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0" name="Google Shape;610;p14"/>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1" name="Google Shape;611;p14"/>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2" name="Google Shape;612;p14"/>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3" name="Google Shape;613;p14"/>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4" name="Google Shape;614;p14"/>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5" name="Google Shape;615;p14"/>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6" name="Google Shape;616;p14"/>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7" name="Google Shape;617;p14"/>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8" name="Google Shape;618;p14"/>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9" name="Google Shape;619;p14"/>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0" name="Google Shape;620;p14"/>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1" name="Google Shape;621;p14"/>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2" name="Google Shape;622;p14"/>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3" name="Google Shape;623;p14"/>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4" name="Google Shape;624;p14"/>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5" name="Google Shape;625;p14"/>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6" name="Google Shape;626;p14"/>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7" name="Google Shape;627;p14"/>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8" name="Google Shape;628;p14"/>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9" name="Google Shape;629;p14"/>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0" name="Google Shape;630;p14"/>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1" name="Google Shape;631;p14"/>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2" name="Google Shape;632;p14"/>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3" name="Google Shape;633;p14"/>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4" name="Google Shape;634;p14"/>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5" name="Google Shape;635;p14"/>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6" name="Google Shape;636;p14"/>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7" name="Google Shape;637;p14"/>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8" name="Google Shape;638;p14"/>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639" name="Google Shape;639;p14"/>
          <p:cNvGrpSpPr/>
          <p:nvPr/>
        </p:nvGrpSpPr>
        <p:grpSpPr>
          <a:xfrm rot="10800000">
            <a:off x="328717" y="429137"/>
            <a:ext cx="11497779" cy="6195328"/>
            <a:chOff x="246538" y="321853"/>
            <a:chExt cx="8623334" cy="4646496"/>
          </a:xfrm>
        </p:grpSpPr>
        <p:sp>
          <p:nvSpPr>
            <p:cNvPr id="640" name="Google Shape;640;p14"/>
            <p:cNvSpPr/>
            <p:nvPr/>
          </p:nvSpPr>
          <p:spPr>
            <a:xfrm>
              <a:off x="246538" y="4776424"/>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1" name="Google Shape;641;p14"/>
            <p:cNvSpPr/>
            <p:nvPr/>
          </p:nvSpPr>
          <p:spPr>
            <a:xfrm>
              <a:off x="4499147" y="321853"/>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2" name="Google Shape;642;p14"/>
            <p:cNvSpPr/>
            <p:nvPr/>
          </p:nvSpPr>
          <p:spPr>
            <a:xfrm>
              <a:off x="8724172" y="1703578"/>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643" name="Google Shape;643;p14"/>
          <p:cNvSpPr txBox="1">
            <a:spLocks noGrp="1"/>
          </p:cNvSpPr>
          <p:nvPr>
            <p:ph type="title"/>
          </p:nvPr>
        </p:nvSpPr>
        <p:spPr>
          <a:xfrm>
            <a:off x="5617433" y="2660817"/>
            <a:ext cx="5623600" cy="209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6667"/>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44" name="Google Shape;644;p14"/>
          <p:cNvSpPr txBox="1">
            <a:spLocks noGrp="1"/>
          </p:cNvSpPr>
          <p:nvPr>
            <p:ph type="title" idx="2" hasCustomPrompt="1"/>
          </p:nvPr>
        </p:nvSpPr>
        <p:spPr>
          <a:xfrm>
            <a:off x="9529835" y="1538300"/>
            <a:ext cx="1711200" cy="1122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8000">
                <a:solidFill>
                  <a:schemeClr val="dk2"/>
                </a:solidFill>
              </a:defRPr>
            </a:lvl1pPr>
            <a:lvl2pPr lvl="1" algn="r" rtl="0">
              <a:spcBef>
                <a:spcPts val="0"/>
              </a:spcBef>
              <a:spcAft>
                <a:spcPts val="0"/>
              </a:spcAft>
              <a:buClr>
                <a:schemeClr val="lt1"/>
              </a:buClr>
              <a:buSzPts val="6000"/>
              <a:buNone/>
              <a:defRPr sz="8000">
                <a:solidFill>
                  <a:schemeClr val="lt1"/>
                </a:solidFill>
              </a:defRPr>
            </a:lvl2pPr>
            <a:lvl3pPr lvl="2" algn="r" rtl="0">
              <a:spcBef>
                <a:spcPts val="0"/>
              </a:spcBef>
              <a:spcAft>
                <a:spcPts val="0"/>
              </a:spcAft>
              <a:buClr>
                <a:schemeClr val="lt1"/>
              </a:buClr>
              <a:buSzPts val="6000"/>
              <a:buNone/>
              <a:defRPr sz="8000">
                <a:solidFill>
                  <a:schemeClr val="lt1"/>
                </a:solidFill>
              </a:defRPr>
            </a:lvl3pPr>
            <a:lvl4pPr lvl="3" algn="r" rtl="0">
              <a:spcBef>
                <a:spcPts val="0"/>
              </a:spcBef>
              <a:spcAft>
                <a:spcPts val="0"/>
              </a:spcAft>
              <a:buClr>
                <a:schemeClr val="lt1"/>
              </a:buClr>
              <a:buSzPts val="6000"/>
              <a:buNone/>
              <a:defRPr sz="8000">
                <a:solidFill>
                  <a:schemeClr val="lt1"/>
                </a:solidFill>
              </a:defRPr>
            </a:lvl4pPr>
            <a:lvl5pPr lvl="4" algn="r" rtl="0">
              <a:spcBef>
                <a:spcPts val="0"/>
              </a:spcBef>
              <a:spcAft>
                <a:spcPts val="0"/>
              </a:spcAft>
              <a:buClr>
                <a:schemeClr val="lt1"/>
              </a:buClr>
              <a:buSzPts val="6000"/>
              <a:buNone/>
              <a:defRPr sz="8000">
                <a:solidFill>
                  <a:schemeClr val="lt1"/>
                </a:solidFill>
              </a:defRPr>
            </a:lvl5pPr>
            <a:lvl6pPr lvl="5" algn="r" rtl="0">
              <a:spcBef>
                <a:spcPts val="0"/>
              </a:spcBef>
              <a:spcAft>
                <a:spcPts val="0"/>
              </a:spcAft>
              <a:buClr>
                <a:schemeClr val="lt1"/>
              </a:buClr>
              <a:buSzPts val="6000"/>
              <a:buNone/>
              <a:defRPr sz="8000">
                <a:solidFill>
                  <a:schemeClr val="lt1"/>
                </a:solidFill>
              </a:defRPr>
            </a:lvl6pPr>
            <a:lvl7pPr lvl="6" algn="r" rtl="0">
              <a:spcBef>
                <a:spcPts val="0"/>
              </a:spcBef>
              <a:spcAft>
                <a:spcPts val="0"/>
              </a:spcAft>
              <a:buClr>
                <a:schemeClr val="lt1"/>
              </a:buClr>
              <a:buSzPts val="6000"/>
              <a:buNone/>
              <a:defRPr sz="8000">
                <a:solidFill>
                  <a:schemeClr val="lt1"/>
                </a:solidFill>
              </a:defRPr>
            </a:lvl7pPr>
            <a:lvl8pPr lvl="7" algn="r" rtl="0">
              <a:spcBef>
                <a:spcPts val="0"/>
              </a:spcBef>
              <a:spcAft>
                <a:spcPts val="0"/>
              </a:spcAft>
              <a:buClr>
                <a:schemeClr val="lt1"/>
              </a:buClr>
              <a:buSzPts val="6000"/>
              <a:buNone/>
              <a:defRPr sz="8000">
                <a:solidFill>
                  <a:schemeClr val="lt1"/>
                </a:solidFill>
              </a:defRPr>
            </a:lvl8pPr>
            <a:lvl9pPr lvl="8" algn="r" rtl="0">
              <a:spcBef>
                <a:spcPts val="0"/>
              </a:spcBef>
              <a:spcAft>
                <a:spcPts val="0"/>
              </a:spcAft>
              <a:buClr>
                <a:schemeClr val="lt1"/>
              </a:buClr>
              <a:buSzPts val="6000"/>
              <a:buNone/>
              <a:defRPr sz="8000">
                <a:solidFill>
                  <a:schemeClr val="lt1"/>
                </a:solidFill>
              </a:defRPr>
            </a:lvl9pPr>
          </a:lstStyle>
          <a:p>
            <a:r>
              <a:t>xx%</a:t>
            </a:r>
          </a:p>
        </p:txBody>
      </p:sp>
      <p:sp>
        <p:nvSpPr>
          <p:cNvPr id="645" name="Google Shape;645;p14"/>
          <p:cNvSpPr txBox="1">
            <a:spLocks noGrp="1"/>
          </p:cNvSpPr>
          <p:nvPr>
            <p:ph type="subTitle" idx="1"/>
          </p:nvPr>
        </p:nvSpPr>
        <p:spPr>
          <a:xfrm>
            <a:off x="5617433" y="4819667"/>
            <a:ext cx="5623600" cy="50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646" name="Google Shape;646;p14"/>
          <p:cNvGrpSpPr/>
          <p:nvPr/>
        </p:nvGrpSpPr>
        <p:grpSpPr>
          <a:xfrm>
            <a:off x="-66149" y="1037234"/>
            <a:ext cx="854583" cy="1195149"/>
            <a:chOff x="2983359" y="1767508"/>
            <a:chExt cx="306375" cy="428471"/>
          </a:xfrm>
        </p:grpSpPr>
        <p:sp>
          <p:nvSpPr>
            <p:cNvPr id="647" name="Google Shape;647;p14"/>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8" name="Google Shape;648;p14"/>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9" name="Google Shape;649;p14"/>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0" name="Google Shape;650;p14"/>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1" name="Google Shape;651;p14"/>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2" name="Google Shape;652;p14"/>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3" name="Google Shape;653;p14"/>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4" name="Google Shape;654;p14"/>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5" name="Google Shape;655;p14"/>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6" name="Google Shape;656;p14"/>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7" name="Google Shape;657;p14"/>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8" name="Google Shape;658;p14"/>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9" name="Google Shape;659;p14"/>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0" name="Google Shape;660;p14"/>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1" name="Google Shape;661;p14"/>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2" name="Google Shape;662;p14"/>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3" name="Google Shape;663;p14"/>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4" name="Google Shape;664;p14"/>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5" name="Google Shape;665;p14"/>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6" name="Google Shape;666;p14"/>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7" name="Google Shape;667;p14"/>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8" name="Google Shape;668;p14"/>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9" name="Google Shape;669;p14"/>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0" name="Google Shape;670;p14"/>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1" name="Google Shape;671;p14"/>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cxnSp>
        <p:nvCxnSpPr>
          <p:cNvPr id="672" name="Google Shape;672;p14"/>
          <p:cNvCxnSpPr/>
          <p:nvPr/>
        </p:nvCxnSpPr>
        <p:spPr>
          <a:xfrm rot="10800000">
            <a:off x="357104" y="-460767"/>
            <a:ext cx="0" cy="1498000"/>
          </a:xfrm>
          <a:prstGeom prst="straightConnector1">
            <a:avLst/>
          </a:prstGeom>
          <a:noFill/>
          <a:ln w="19050"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1254384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30"/>
            <a:ext cx="6172200" cy="4873625"/>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55" indent="0">
              <a:buNone/>
              <a:defRPr sz="1400"/>
            </a:lvl2pPr>
            <a:lvl3pPr marL="914309" indent="0">
              <a:buNone/>
              <a:defRPr sz="1200"/>
            </a:lvl3pPr>
            <a:lvl4pPr marL="1371464" indent="0">
              <a:buNone/>
              <a:defRPr sz="1000"/>
            </a:lvl4pPr>
            <a:lvl5pPr marL="1828618" indent="0">
              <a:buNone/>
              <a:defRPr sz="1000"/>
            </a:lvl5pPr>
            <a:lvl6pPr marL="2285774" indent="0">
              <a:buNone/>
              <a:defRPr sz="1000"/>
            </a:lvl6pPr>
            <a:lvl7pPr marL="2742926" indent="0">
              <a:buNone/>
              <a:defRPr sz="1000"/>
            </a:lvl7pPr>
            <a:lvl8pPr marL="3200080" indent="0">
              <a:buNone/>
              <a:defRPr sz="1000"/>
            </a:lvl8pPr>
            <a:lvl9pPr marL="365723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08ED132D-452A-49E5-B8CD-EA0C46A12A5F}" type="datetimeFigureOut">
              <a:rPr lang="vi-VN" smtClean="0">
                <a:solidFill>
                  <a:prstClr val="black">
                    <a:tint val="75000"/>
                  </a:prstClr>
                </a:solidFill>
              </a:rPr>
              <a:pPr defTabSz="914309">
                <a:defRPr/>
              </a:pPr>
              <a:t>31/12/2024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9CB03046-9975-4CD1-8163-35C299AA0868}"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74882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09">
              <a:defRPr/>
            </a:pPr>
            <a:fld id="{08ED132D-452A-49E5-B8CD-EA0C46A12A5F}" type="datetimeFigureOut">
              <a:rPr lang="vi-VN" smtClean="0">
                <a:solidFill>
                  <a:prstClr val="black">
                    <a:tint val="75000"/>
                  </a:prstClr>
                </a:solidFill>
              </a:rPr>
              <a:pPr defTabSz="914309">
                <a:defRPr/>
              </a:pPr>
              <a:t>31/12/2024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9CB03046-9975-4CD1-8163-35C299AA0868}"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69769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0"/>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3" y="365130"/>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09">
              <a:defRPr/>
            </a:pPr>
            <a:fld id="{08ED132D-452A-49E5-B8CD-EA0C46A12A5F}" type="datetimeFigureOut">
              <a:rPr lang="vi-VN" smtClean="0">
                <a:solidFill>
                  <a:prstClr val="black">
                    <a:tint val="75000"/>
                  </a:prstClr>
                </a:solidFill>
              </a:rPr>
              <a:pPr defTabSz="914309">
                <a:defRPr/>
              </a:pPr>
              <a:t>31/12/2024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9CB03046-9975-4CD1-8163-35C299AA0868}"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2943189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0" y="-6181"/>
            <a:ext cx="12191921" cy="6883200"/>
            <a:chOff x="7" y="-4636"/>
            <a:chExt cx="9143941" cy="5162400"/>
          </a:xfrm>
        </p:grpSpPr>
        <p:grpSp>
          <p:nvGrpSpPr>
            <p:cNvPr id="10" name="Google Shape;10;p2"/>
            <p:cNvGrpSpPr/>
            <p:nvPr/>
          </p:nvGrpSpPr>
          <p:grpSpPr>
            <a:xfrm>
              <a:off x="152374" y="-4636"/>
              <a:ext cx="8839200" cy="5162400"/>
              <a:chOff x="169975" y="-9450"/>
              <a:chExt cx="8839200" cy="5162400"/>
            </a:xfrm>
          </p:grpSpPr>
          <p:cxnSp>
            <p:nvCxnSpPr>
              <p:cNvPr id="11" name="Google Shape;11;p2"/>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2" name="Google Shape;12;p2"/>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3" name="Google Shape;13;p2"/>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4" name="Google Shape;14;p2"/>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5" name="Google Shape;15;p2"/>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6" name="Google Shape;16;p2"/>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7" name="Google Shape;17;p2"/>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8" name="Google Shape;18;p2"/>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9" name="Google Shape;19;p2"/>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0" name="Google Shape;20;p2"/>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1" name="Google Shape;21;p2"/>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2" name="Google Shape;22;p2"/>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3" name="Google Shape;23;p2"/>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4" name="Google Shape;24;p2"/>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5" name="Google Shape;25;p2"/>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6" name="Google Shape;26;p2"/>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7" name="Google Shape;27;p2"/>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8" name="Google Shape;28;p2"/>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9" name="Google Shape;29;p2"/>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0" name="Google Shape;30;p2"/>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1" name="Google Shape;31;p2"/>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2" name="Google Shape;32;p2"/>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3" name="Google Shape;33;p2"/>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4" name="Google Shape;34;p2"/>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5" name="Google Shape;35;p2"/>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6" name="Google Shape;36;p2"/>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7" name="Google Shape;37;p2"/>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8" name="Google Shape;38;p2"/>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9" name="Google Shape;39;p2"/>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0" name="Google Shape;40;p2"/>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41" name="Google Shape;41;p2"/>
            <p:cNvGrpSpPr/>
            <p:nvPr/>
          </p:nvGrpSpPr>
          <p:grpSpPr>
            <a:xfrm>
              <a:off x="7" y="299022"/>
              <a:ext cx="9143941" cy="4555084"/>
              <a:chOff x="17400" y="303833"/>
              <a:chExt cx="9126600" cy="4555084"/>
            </a:xfrm>
          </p:grpSpPr>
          <p:cxnSp>
            <p:nvCxnSpPr>
              <p:cNvPr id="42" name="Google Shape;42;p2"/>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3" name="Google Shape;43;p2"/>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4" name="Google Shape;44;p2"/>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5" name="Google Shape;45;p2"/>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6" name="Google Shape;46;p2"/>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7" name="Google Shape;47;p2"/>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8" name="Google Shape;48;p2"/>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9" name="Google Shape;49;p2"/>
              <p:cNvCxnSpPr/>
              <p:nvPr/>
            </p:nvCxnSpPr>
            <p:spPr>
              <a:xfrm>
                <a:off x="4580700" y="-2133761"/>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0" name="Google Shape;50;p2"/>
              <p:cNvCxnSpPr/>
              <p:nvPr/>
            </p:nvCxnSpPr>
            <p:spPr>
              <a:xfrm>
                <a:off x="4580700" y="-1830089"/>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1" name="Google Shape;51;p2"/>
              <p:cNvCxnSpPr/>
              <p:nvPr/>
            </p:nvCxnSpPr>
            <p:spPr>
              <a:xfrm>
                <a:off x="4580700" y="-152641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2" name="Google Shape;52;p2"/>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3" name="Google Shape;53;p2"/>
              <p:cNvCxnSpPr/>
              <p:nvPr/>
            </p:nvCxnSpPr>
            <p:spPr>
              <a:xfrm>
                <a:off x="4580700" y="-91907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4" name="Google Shape;54;p2"/>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5" name="Google Shape;55;p2"/>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6" name="Google Shape;56;p2"/>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7" name="Google Shape;57;p2"/>
              <p:cNvCxnSpPr/>
              <p:nvPr/>
            </p:nvCxnSpPr>
            <p:spPr>
              <a:xfrm>
                <a:off x="4580700" y="295617"/>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58" name="Google Shape;58;p2"/>
          <p:cNvSpPr/>
          <p:nvPr/>
        </p:nvSpPr>
        <p:spPr>
          <a:xfrm>
            <a:off x="244400" y="244368"/>
            <a:ext cx="11701672" cy="6371401"/>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59" name="Google Shape;59;p2"/>
          <p:cNvGrpSpPr/>
          <p:nvPr/>
        </p:nvGrpSpPr>
        <p:grpSpPr>
          <a:xfrm>
            <a:off x="83688" y="713368"/>
            <a:ext cx="11461331" cy="5654203"/>
            <a:chOff x="62766" y="535026"/>
            <a:chExt cx="8595998" cy="4240652"/>
          </a:xfrm>
        </p:grpSpPr>
        <p:grpSp>
          <p:nvGrpSpPr>
            <p:cNvPr id="60" name="Google Shape;60;p2"/>
            <p:cNvGrpSpPr/>
            <p:nvPr/>
          </p:nvGrpSpPr>
          <p:grpSpPr>
            <a:xfrm rot="-10512066">
              <a:off x="113611" y="2561820"/>
              <a:ext cx="549997" cy="1238580"/>
              <a:chOff x="4239602" y="2466006"/>
              <a:chExt cx="241153" cy="543071"/>
            </a:xfrm>
          </p:grpSpPr>
          <p:sp>
            <p:nvSpPr>
              <p:cNvPr id="61" name="Google Shape;61;p2"/>
              <p:cNvSpPr/>
              <p:nvPr/>
            </p:nvSpPr>
            <p:spPr>
              <a:xfrm>
                <a:off x="4251290" y="2535407"/>
                <a:ext cx="229465" cy="473670"/>
              </a:xfrm>
              <a:custGeom>
                <a:avLst/>
                <a:gdLst/>
                <a:ahLst/>
                <a:cxnLst/>
                <a:rect l="l" t="t" r="r" b="b"/>
                <a:pathLst>
                  <a:path w="304937" h="629462" extrusionOk="0">
                    <a:moveTo>
                      <a:pt x="0" y="25019"/>
                    </a:moveTo>
                    <a:lnTo>
                      <a:pt x="241349" y="629462"/>
                    </a:lnTo>
                    <a:lnTo>
                      <a:pt x="304937" y="613821"/>
                    </a:lnTo>
                    <a:lnTo>
                      <a:pt x="62803" y="0"/>
                    </a:lnTo>
                    <a:lnTo>
                      <a:pt x="48992" y="20895"/>
                    </a:lnTo>
                    <a:lnTo>
                      <a:pt x="25708" y="10448"/>
                    </a:lnTo>
                    <a:lnTo>
                      <a:pt x="16259" y="32412"/>
                    </a:lnTo>
                    <a:lnTo>
                      <a:pt x="0" y="2501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 name="Google Shape;62;p2"/>
              <p:cNvSpPr/>
              <p:nvPr/>
            </p:nvSpPr>
            <p:spPr>
              <a:xfrm>
                <a:off x="4239603" y="2466024"/>
                <a:ext cx="58940" cy="93740"/>
              </a:xfrm>
              <a:custGeom>
                <a:avLst/>
                <a:gdLst/>
                <a:ahLst/>
                <a:cxnLst/>
                <a:rect l="l" t="t" r="r" b="b"/>
                <a:pathLst>
                  <a:path w="78326" h="124572" extrusionOk="0">
                    <a:moveTo>
                      <a:pt x="202" y="0"/>
                    </a:moveTo>
                    <a:cubicBezTo>
                      <a:pt x="-2068" y="1165"/>
                      <a:pt x="15523" y="117180"/>
                      <a:pt x="15523" y="117180"/>
                    </a:cubicBezTo>
                    <a:lnTo>
                      <a:pt x="31782" y="124573"/>
                    </a:lnTo>
                    <a:lnTo>
                      <a:pt x="41231" y="102620"/>
                    </a:lnTo>
                    <a:lnTo>
                      <a:pt x="64515" y="113068"/>
                    </a:lnTo>
                    <a:lnTo>
                      <a:pt x="78326" y="92173"/>
                    </a:lnTo>
                    <a:cubicBezTo>
                      <a:pt x="78326" y="92173"/>
                      <a:pt x="2461" y="-1141"/>
                      <a:pt x="190" y="1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 name="Google Shape;63;p2"/>
              <p:cNvSpPr/>
              <p:nvPr/>
            </p:nvSpPr>
            <p:spPr>
              <a:xfrm>
                <a:off x="4239602" y="2466006"/>
                <a:ext cx="27396" cy="40944"/>
              </a:xfrm>
              <a:custGeom>
                <a:avLst/>
                <a:gdLst/>
                <a:ahLst/>
                <a:cxnLst/>
                <a:rect l="l" t="t" r="r" b="b"/>
                <a:pathLst>
                  <a:path w="36407" h="54410" extrusionOk="0">
                    <a:moveTo>
                      <a:pt x="36408" y="41194"/>
                    </a:moveTo>
                    <a:cubicBezTo>
                      <a:pt x="18437" y="19610"/>
                      <a:pt x="1262" y="-525"/>
                      <a:pt x="204" y="10"/>
                    </a:cubicBezTo>
                    <a:cubicBezTo>
                      <a:pt x="-877" y="557"/>
                      <a:pt x="2510" y="26860"/>
                      <a:pt x="6361" y="54411"/>
                    </a:cubicBezTo>
                    <a:cubicBezTo>
                      <a:pt x="18389" y="53270"/>
                      <a:pt x="28920" y="48836"/>
                      <a:pt x="36408" y="411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 name="Google Shape;64;p2"/>
              <p:cNvSpPr/>
              <p:nvPr/>
            </p:nvSpPr>
            <p:spPr>
              <a:xfrm>
                <a:off x="4267404" y="2540040"/>
                <a:ext cx="194694" cy="465892"/>
              </a:xfrm>
              <a:custGeom>
                <a:avLst/>
                <a:gdLst/>
                <a:ahLst/>
                <a:cxnLst/>
                <a:rect l="l" t="t" r="r" b="b"/>
                <a:pathLst>
                  <a:path w="258729" h="619125" extrusionOk="0">
                    <a:moveTo>
                      <a:pt x="254425" y="619126"/>
                    </a:moveTo>
                    <a:cubicBezTo>
                      <a:pt x="252738" y="619126"/>
                      <a:pt x="251121" y="618115"/>
                      <a:pt x="250443" y="616451"/>
                    </a:cubicBezTo>
                    <a:lnTo>
                      <a:pt x="323" y="5923"/>
                    </a:lnTo>
                    <a:cubicBezTo>
                      <a:pt x="-580" y="3724"/>
                      <a:pt x="477" y="1216"/>
                      <a:pt x="2676" y="313"/>
                    </a:cubicBezTo>
                    <a:cubicBezTo>
                      <a:pt x="4851" y="-567"/>
                      <a:pt x="7383" y="467"/>
                      <a:pt x="8286" y="2666"/>
                    </a:cubicBezTo>
                    <a:lnTo>
                      <a:pt x="258407" y="613195"/>
                    </a:lnTo>
                    <a:cubicBezTo>
                      <a:pt x="259310" y="615394"/>
                      <a:pt x="258253" y="617901"/>
                      <a:pt x="256054" y="618805"/>
                    </a:cubicBezTo>
                    <a:cubicBezTo>
                      <a:pt x="255531" y="619019"/>
                      <a:pt x="254972" y="619126"/>
                      <a:pt x="254425" y="6191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65" name="Google Shape;65;p2"/>
            <p:cNvGrpSpPr/>
            <p:nvPr/>
          </p:nvGrpSpPr>
          <p:grpSpPr>
            <a:xfrm>
              <a:off x="8300354" y="4432301"/>
              <a:ext cx="358410" cy="343377"/>
              <a:chOff x="6797500" y="536688"/>
              <a:chExt cx="625935" cy="599680"/>
            </a:xfrm>
          </p:grpSpPr>
          <p:sp>
            <p:nvSpPr>
              <p:cNvPr id="66" name="Google Shape;66;p2"/>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 name="Google Shape;67;p2"/>
              <p:cNvSpPr/>
              <p:nvPr/>
            </p:nvSpPr>
            <p:spPr>
              <a:xfrm>
                <a:off x="6871732" y="1083452"/>
                <a:ext cx="52916" cy="52916"/>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 name="Google Shape;68;p2"/>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 name="Google Shape;69;p2"/>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 name="Google Shape;70;p2"/>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71" name="Google Shape;71;p2"/>
            <p:cNvSpPr/>
            <p:nvPr/>
          </p:nvSpPr>
          <p:spPr>
            <a:xfrm>
              <a:off x="8328587" y="1426201"/>
              <a:ext cx="301967" cy="312731"/>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72" name="Google Shape;72;p2"/>
            <p:cNvGrpSpPr/>
            <p:nvPr/>
          </p:nvGrpSpPr>
          <p:grpSpPr>
            <a:xfrm flipH="1">
              <a:off x="8348762" y="3753779"/>
              <a:ext cx="261606" cy="334456"/>
              <a:chOff x="2539291" y="2154860"/>
              <a:chExt cx="148784" cy="190226"/>
            </a:xfrm>
          </p:grpSpPr>
          <p:sp>
            <p:nvSpPr>
              <p:cNvPr id="73" name="Google Shape;73;p2"/>
              <p:cNvSpPr/>
              <p:nvPr/>
            </p:nvSpPr>
            <p:spPr>
              <a:xfrm rot="-2116345">
                <a:off x="2585742" y="2253424"/>
                <a:ext cx="92810" cy="62485"/>
              </a:xfrm>
              <a:custGeom>
                <a:avLst/>
                <a:gdLst/>
                <a:ahLst/>
                <a:cxnLst/>
                <a:rect l="l" t="t" r="r" b="b"/>
                <a:pathLst>
                  <a:path w="123206" h="82949" extrusionOk="0">
                    <a:moveTo>
                      <a:pt x="0" y="0"/>
                    </a:moveTo>
                    <a:lnTo>
                      <a:pt x="123206" y="0"/>
                    </a:lnTo>
                    <a:lnTo>
                      <a:pt x="123206" y="82950"/>
                    </a:lnTo>
                    <a:lnTo>
                      <a:pt x="0" y="829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4" name="Google Shape;74;p2"/>
              <p:cNvSpPr/>
              <p:nvPr/>
            </p:nvSpPr>
            <p:spPr>
              <a:xfrm>
                <a:off x="2576178" y="2286146"/>
                <a:ext cx="35981" cy="58940"/>
              </a:xfrm>
              <a:custGeom>
                <a:avLst/>
                <a:gdLst/>
                <a:ahLst/>
                <a:cxnLst/>
                <a:rect l="l" t="t" r="r" b="b"/>
                <a:pathLst>
                  <a:path w="47815" h="78326" extrusionOk="0">
                    <a:moveTo>
                      <a:pt x="0" y="0"/>
                    </a:moveTo>
                    <a:lnTo>
                      <a:pt x="32876" y="78326"/>
                    </a:lnTo>
                    <a:lnTo>
                      <a:pt x="47816" y="67772"/>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5" name="Google Shape;75;p2"/>
              <p:cNvSpPr/>
              <p:nvPr/>
            </p:nvSpPr>
            <p:spPr>
              <a:xfrm>
                <a:off x="2539291" y="2154860"/>
                <a:ext cx="103669" cy="122886"/>
              </a:xfrm>
              <a:custGeom>
                <a:avLst/>
                <a:gdLst/>
                <a:ahLst/>
                <a:cxnLst/>
                <a:rect l="l" t="t" r="r" b="b"/>
                <a:pathLst>
                  <a:path w="137766" h="163304" extrusionOk="0">
                    <a:moveTo>
                      <a:pt x="136724" y="128398"/>
                    </a:moveTo>
                    <a:cubicBezTo>
                      <a:pt x="136593" y="128540"/>
                      <a:pt x="136462" y="128683"/>
                      <a:pt x="136308" y="128814"/>
                    </a:cubicBezTo>
                    <a:cubicBezTo>
                      <a:pt x="134537" y="130395"/>
                      <a:pt x="131827" y="130240"/>
                      <a:pt x="130246" y="128469"/>
                    </a:cubicBezTo>
                    <a:lnTo>
                      <a:pt x="58398" y="47790"/>
                    </a:lnTo>
                    <a:cubicBezTo>
                      <a:pt x="57863" y="47195"/>
                      <a:pt x="57518" y="46458"/>
                      <a:pt x="57375" y="45686"/>
                    </a:cubicBezTo>
                    <a:cubicBezTo>
                      <a:pt x="55890" y="37342"/>
                      <a:pt x="49364" y="14569"/>
                      <a:pt x="37289" y="9613"/>
                    </a:cubicBezTo>
                    <a:cubicBezTo>
                      <a:pt x="32047" y="7461"/>
                      <a:pt x="26116" y="8793"/>
                      <a:pt x="19151" y="13713"/>
                    </a:cubicBezTo>
                    <a:cubicBezTo>
                      <a:pt x="11948" y="18812"/>
                      <a:pt x="8478" y="24220"/>
                      <a:pt x="8597" y="30270"/>
                    </a:cubicBezTo>
                    <a:cubicBezTo>
                      <a:pt x="8823" y="42833"/>
                      <a:pt x="24821" y="56014"/>
                      <a:pt x="30965" y="60032"/>
                    </a:cubicBezTo>
                    <a:cubicBezTo>
                      <a:pt x="31501" y="60388"/>
                      <a:pt x="31964" y="60864"/>
                      <a:pt x="32309" y="61410"/>
                    </a:cubicBezTo>
                    <a:lnTo>
                      <a:pt x="89811" y="156792"/>
                    </a:lnTo>
                    <a:cubicBezTo>
                      <a:pt x="91035" y="158825"/>
                      <a:pt x="90394" y="161475"/>
                      <a:pt x="88349" y="162688"/>
                    </a:cubicBezTo>
                    <a:cubicBezTo>
                      <a:pt x="86317" y="163912"/>
                      <a:pt x="83678" y="163258"/>
                      <a:pt x="82442" y="161226"/>
                    </a:cubicBezTo>
                    <a:lnTo>
                      <a:pt x="25439" y="66652"/>
                    </a:lnTo>
                    <a:cubicBezTo>
                      <a:pt x="20898" y="63514"/>
                      <a:pt x="336" y="48324"/>
                      <a:pt x="4" y="30425"/>
                    </a:cubicBezTo>
                    <a:cubicBezTo>
                      <a:pt x="-151" y="21427"/>
                      <a:pt x="4627" y="13428"/>
                      <a:pt x="14207" y="6677"/>
                    </a:cubicBezTo>
                    <a:cubicBezTo>
                      <a:pt x="23632" y="21"/>
                      <a:pt x="32511" y="-1667"/>
                      <a:pt x="40581" y="1649"/>
                    </a:cubicBezTo>
                    <a:cubicBezTo>
                      <a:pt x="57672" y="8686"/>
                      <a:pt x="64305" y="36617"/>
                      <a:pt x="65612" y="42940"/>
                    </a:cubicBezTo>
                    <a:lnTo>
                      <a:pt x="136676" y="122728"/>
                    </a:lnTo>
                    <a:cubicBezTo>
                      <a:pt x="138126" y="124357"/>
                      <a:pt x="138114" y="126769"/>
                      <a:pt x="136736" y="1283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76" name="Google Shape;76;p2"/>
            <p:cNvSpPr/>
            <p:nvPr/>
          </p:nvSpPr>
          <p:spPr>
            <a:xfrm>
              <a:off x="8328573" y="621300"/>
              <a:ext cx="204426"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77" name="Google Shape;77;p2"/>
            <p:cNvGrpSpPr/>
            <p:nvPr/>
          </p:nvGrpSpPr>
          <p:grpSpPr>
            <a:xfrm>
              <a:off x="483166" y="535026"/>
              <a:ext cx="358410" cy="343382"/>
              <a:chOff x="6797500" y="536688"/>
              <a:chExt cx="625935" cy="599688"/>
            </a:xfrm>
          </p:grpSpPr>
          <p:sp>
            <p:nvSpPr>
              <p:cNvPr id="78" name="Google Shape;78;p2"/>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 name="Google Shape;79;p2"/>
              <p:cNvSpPr/>
              <p:nvPr/>
            </p:nvSpPr>
            <p:spPr>
              <a:xfrm>
                <a:off x="6871719" y="1013628"/>
                <a:ext cx="122748" cy="122748"/>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0" name="Google Shape;80;p2"/>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1" name="Google Shape;81;p2"/>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2" name="Google Shape;82;p2"/>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
        <p:nvSpPr>
          <p:cNvPr id="83" name="Google Shape;83;p2"/>
          <p:cNvSpPr txBox="1">
            <a:spLocks noGrp="1"/>
          </p:cNvSpPr>
          <p:nvPr>
            <p:ph type="ctrTitle"/>
          </p:nvPr>
        </p:nvSpPr>
        <p:spPr>
          <a:xfrm>
            <a:off x="1862600" y="1962400"/>
            <a:ext cx="8466800" cy="22988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7466" b="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84" name="Google Shape;84;p2"/>
          <p:cNvSpPr txBox="1">
            <a:spLocks noGrp="1"/>
          </p:cNvSpPr>
          <p:nvPr>
            <p:ph type="subTitle" idx="1"/>
          </p:nvPr>
        </p:nvSpPr>
        <p:spPr>
          <a:xfrm>
            <a:off x="3076900" y="4261200"/>
            <a:ext cx="6038400" cy="634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038610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5"/>
        <p:cNvGrpSpPr/>
        <p:nvPr/>
      </p:nvGrpSpPr>
      <p:grpSpPr>
        <a:xfrm>
          <a:off x="0" y="0"/>
          <a:ext cx="0" cy="0"/>
          <a:chOff x="0" y="0"/>
          <a:chExt cx="0" cy="0"/>
        </a:xfrm>
      </p:grpSpPr>
      <p:grpSp>
        <p:nvGrpSpPr>
          <p:cNvPr id="86" name="Google Shape;86;p3"/>
          <p:cNvGrpSpPr/>
          <p:nvPr/>
        </p:nvGrpSpPr>
        <p:grpSpPr>
          <a:xfrm>
            <a:off x="10" y="-6181"/>
            <a:ext cx="12191921" cy="6883200"/>
            <a:chOff x="7" y="-4636"/>
            <a:chExt cx="9143941" cy="5162400"/>
          </a:xfrm>
        </p:grpSpPr>
        <p:grpSp>
          <p:nvGrpSpPr>
            <p:cNvPr id="87" name="Google Shape;87;p3"/>
            <p:cNvGrpSpPr/>
            <p:nvPr/>
          </p:nvGrpSpPr>
          <p:grpSpPr>
            <a:xfrm>
              <a:off x="152374" y="-4636"/>
              <a:ext cx="8839200" cy="5162400"/>
              <a:chOff x="169975" y="-9450"/>
              <a:chExt cx="8839200" cy="5162400"/>
            </a:xfrm>
          </p:grpSpPr>
          <p:cxnSp>
            <p:nvCxnSpPr>
              <p:cNvPr id="88" name="Google Shape;88;p3"/>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89" name="Google Shape;89;p3"/>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0" name="Google Shape;90;p3"/>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1" name="Google Shape;91;p3"/>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2" name="Google Shape;92;p3"/>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3" name="Google Shape;93;p3"/>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4" name="Google Shape;94;p3"/>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5" name="Google Shape;95;p3"/>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6" name="Google Shape;96;p3"/>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7" name="Google Shape;97;p3"/>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8" name="Google Shape;98;p3"/>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9" name="Google Shape;99;p3"/>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00" name="Google Shape;100;p3"/>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01" name="Google Shape;101;p3"/>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02" name="Google Shape;102;p3"/>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03" name="Google Shape;103;p3"/>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04" name="Google Shape;104;p3"/>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05" name="Google Shape;105;p3"/>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06" name="Google Shape;106;p3"/>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07" name="Google Shape;107;p3"/>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08" name="Google Shape;108;p3"/>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09" name="Google Shape;109;p3"/>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10" name="Google Shape;110;p3"/>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11" name="Google Shape;111;p3"/>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12" name="Google Shape;112;p3"/>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13" name="Google Shape;113;p3"/>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14" name="Google Shape;114;p3"/>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15" name="Google Shape;115;p3"/>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16" name="Google Shape;116;p3"/>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17" name="Google Shape;117;p3"/>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118" name="Google Shape;118;p3"/>
            <p:cNvGrpSpPr/>
            <p:nvPr/>
          </p:nvGrpSpPr>
          <p:grpSpPr>
            <a:xfrm>
              <a:off x="7" y="299022"/>
              <a:ext cx="9143941" cy="4555084"/>
              <a:chOff x="17400" y="303833"/>
              <a:chExt cx="9126600" cy="4555084"/>
            </a:xfrm>
          </p:grpSpPr>
          <p:cxnSp>
            <p:nvCxnSpPr>
              <p:cNvPr id="119" name="Google Shape;119;p3"/>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20" name="Google Shape;120;p3"/>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21" name="Google Shape;121;p3"/>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22" name="Google Shape;122;p3"/>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23" name="Google Shape;123;p3"/>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24" name="Google Shape;124;p3"/>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25" name="Google Shape;125;p3"/>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26" name="Google Shape;126;p3"/>
              <p:cNvCxnSpPr/>
              <p:nvPr/>
            </p:nvCxnSpPr>
            <p:spPr>
              <a:xfrm>
                <a:off x="4580700" y="-2133761"/>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27" name="Google Shape;127;p3"/>
              <p:cNvCxnSpPr/>
              <p:nvPr/>
            </p:nvCxnSpPr>
            <p:spPr>
              <a:xfrm>
                <a:off x="4580700" y="-1830089"/>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28" name="Google Shape;128;p3"/>
              <p:cNvCxnSpPr/>
              <p:nvPr/>
            </p:nvCxnSpPr>
            <p:spPr>
              <a:xfrm>
                <a:off x="4580700" y="-152641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29" name="Google Shape;129;p3"/>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30" name="Google Shape;130;p3"/>
              <p:cNvCxnSpPr/>
              <p:nvPr/>
            </p:nvCxnSpPr>
            <p:spPr>
              <a:xfrm>
                <a:off x="4580700" y="-91907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31" name="Google Shape;131;p3"/>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32" name="Google Shape;132;p3"/>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33" name="Google Shape;133;p3"/>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34" name="Google Shape;134;p3"/>
              <p:cNvCxnSpPr/>
              <p:nvPr/>
            </p:nvCxnSpPr>
            <p:spPr>
              <a:xfrm>
                <a:off x="4580700" y="295617"/>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135" name="Google Shape;135;p3"/>
          <p:cNvSpPr/>
          <p:nvPr/>
        </p:nvSpPr>
        <p:spPr>
          <a:xfrm>
            <a:off x="244400" y="244368"/>
            <a:ext cx="11701672" cy="6371401"/>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 name="Google Shape;136;p3"/>
          <p:cNvSpPr txBox="1">
            <a:spLocks noGrp="1"/>
          </p:cNvSpPr>
          <p:nvPr>
            <p:ph type="title"/>
          </p:nvPr>
        </p:nvSpPr>
        <p:spPr>
          <a:xfrm>
            <a:off x="2569800" y="3498128"/>
            <a:ext cx="7052400" cy="13692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7" name="Google Shape;137;p3"/>
          <p:cNvSpPr txBox="1">
            <a:spLocks noGrp="1"/>
          </p:cNvSpPr>
          <p:nvPr>
            <p:ph type="title" idx="2" hasCustomPrompt="1"/>
          </p:nvPr>
        </p:nvSpPr>
        <p:spPr>
          <a:xfrm>
            <a:off x="4349133" y="1248300"/>
            <a:ext cx="3493600" cy="1369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3"/>
              </a:buClr>
              <a:buSzPts val="6000"/>
              <a:buNone/>
              <a:defRPr sz="8000">
                <a:solidFill>
                  <a:schemeClr val="accent3"/>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38" name="Google Shape;138;p3"/>
          <p:cNvSpPr txBox="1">
            <a:spLocks noGrp="1"/>
          </p:cNvSpPr>
          <p:nvPr>
            <p:ph type="subTitle" idx="1"/>
          </p:nvPr>
        </p:nvSpPr>
        <p:spPr>
          <a:xfrm>
            <a:off x="2569800" y="4882367"/>
            <a:ext cx="7052400" cy="5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39" name="Google Shape;139;p3"/>
          <p:cNvGrpSpPr/>
          <p:nvPr/>
        </p:nvGrpSpPr>
        <p:grpSpPr>
          <a:xfrm>
            <a:off x="355088" y="-54586"/>
            <a:ext cx="11620349" cy="6584791"/>
            <a:chOff x="266316" y="-40940"/>
            <a:chExt cx="8715262" cy="4938593"/>
          </a:xfrm>
        </p:grpSpPr>
        <p:grpSp>
          <p:nvGrpSpPr>
            <p:cNvPr id="140" name="Google Shape;140;p3"/>
            <p:cNvGrpSpPr/>
            <p:nvPr/>
          </p:nvGrpSpPr>
          <p:grpSpPr>
            <a:xfrm rot="-10512066">
              <a:off x="8380736" y="-20105"/>
              <a:ext cx="549997" cy="1238580"/>
              <a:chOff x="4239602" y="2466006"/>
              <a:chExt cx="241153" cy="543071"/>
            </a:xfrm>
          </p:grpSpPr>
          <p:sp>
            <p:nvSpPr>
              <p:cNvPr id="141" name="Google Shape;141;p3"/>
              <p:cNvSpPr/>
              <p:nvPr/>
            </p:nvSpPr>
            <p:spPr>
              <a:xfrm>
                <a:off x="4251290" y="2535407"/>
                <a:ext cx="229465" cy="473670"/>
              </a:xfrm>
              <a:custGeom>
                <a:avLst/>
                <a:gdLst/>
                <a:ahLst/>
                <a:cxnLst/>
                <a:rect l="l" t="t" r="r" b="b"/>
                <a:pathLst>
                  <a:path w="304937" h="629462" extrusionOk="0">
                    <a:moveTo>
                      <a:pt x="0" y="25019"/>
                    </a:moveTo>
                    <a:lnTo>
                      <a:pt x="241349" y="629462"/>
                    </a:lnTo>
                    <a:lnTo>
                      <a:pt x="304937" y="613821"/>
                    </a:lnTo>
                    <a:lnTo>
                      <a:pt x="62803" y="0"/>
                    </a:lnTo>
                    <a:lnTo>
                      <a:pt x="48992" y="20895"/>
                    </a:lnTo>
                    <a:lnTo>
                      <a:pt x="25708" y="10448"/>
                    </a:lnTo>
                    <a:lnTo>
                      <a:pt x="16259" y="32412"/>
                    </a:lnTo>
                    <a:lnTo>
                      <a:pt x="0" y="2501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2" name="Google Shape;142;p3"/>
              <p:cNvSpPr/>
              <p:nvPr/>
            </p:nvSpPr>
            <p:spPr>
              <a:xfrm>
                <a:off x="4239603" y="2466024"/>
                <a:ext cx="58940" cy="93740"/>
              </a:xfrm>
              <a:custGeom>
                <a:avLst/>
                <a:gdLst/>
                <a:ahLst/>
                <a:cxnLst/>
                <a:rect l="l" t="t" r="r" b="b"/>
                <a:pathLst>
                  <a:path w="78326" h="124572" extrusionOk="0">
                    <a:moveTo>
                      <a:pt x="202" y="0"/>
                    </a:moveTo>
                    <a:cubicBezTo>
                      <a:pt x="-2068" y="1165"/>
                      <a:pt x="15523" y="117180"/>
                      <a:pt x="15523" y="117180"/>
                    </a:cubicBezTo>
                    <a:lnTo>
                      <a:pt x="31782" y="124573"/>
                    </a:lnTo>
                    <a:lnTo>
                      <a:pt x="41231" y="102620"/>
                    </a:lnTo>
                    <a:lnTo>
                      <a:pt x="64515" y="113068"/>
                    </a:lnTo>
                    <a:lnTo>
                      <a:pt x="78326" y="92173"/>
                    </a:lnTo>
                    <a:cubicBezTo>
                      <a:pt x="78326" y="92173"/>
                      <a:pt x="2461" y="-1141"/>
                      <a:pt x="190" y="1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3" name="Google Shape;143;p3"/>
              <p:cNvSpPr/>
              <p:nvPr/>
            </p:nvSpPr>
            <p:spPr>
              <a:xfrm>
                <a:off x="4239602" y="2466006"/>
                <a:ext cx="27396" cy="40944"/>
              </a:xfrm>
              <a:custGeom>
                <a:avLst/>
                <a:gdLst/>
                <a:ahLst/>
                <a:cxnLst/>
                <a:rect l="l" t="t" r="r" b="b"/>
                <a:pathLst>
                  <a:path w="36407" h="54410" extrusionOk="0">
                    <a:moveTo>
                      <a:pt x="36408" y="41194"/>
                    </a:moveTo>
                    <a:cubicBezTo>
                      <a:pt x="18437" y="19610"/>
                      <a:pt x="1262" y="-525"/>
                      <a:pt x="204" y="10"/>
                    </a:cubicBezTo>
                    <a:cubicBezTo>
                      <a:pt x="-877" y="557"/>
                      <a:pt x="2510" y="26860"/>
                      <a:pt x="6361" y="54411"/>
                    </a:cubicBezTo>
                    <a:cubicBezTo>
                      <a:pt x="18389" y="53270"/>
                      <a:pt x="28920" y="48836"/>
                      <a:pt x="36408" y="411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4" name="Google Shape;144;p3"/>
              <p:cNvSpPr/>
              <p:nvPr/>
            </p:nvSpPr>
            <p:spPr>
              <a:xfrm>
                <a:off x="4267404" y="2540040"/>
                <a:ext cx="194694" cy="465892"/>
              </a:xfrm>
              <a:custGeom>
                <a:avLst/>
                <a:gdLst/>
                <a:ahLst/>
                <a:cxnLst/>
                <a:rect l="l" t="t" r="r" b="b"/>
                <a:pathLst>
                  <a:path w="258729" h="619125" extrusionOk="0">
                    <a:moveTo>
                      <a:pt x="254425" y="619126"/>
                    </a:moveTo>
                    <a:cubicBezTo>
                      <a:pt x="252738" y="619126"/>
                      <a:pt x="251121" y="618115"/>
                      <a:pt x="250443" y="616451"/>
                    </a:cubicBezTo>
                    <a:lnTo>
                      <a:pt x="323" y="5923"/>
                    </a:lnTo>
                    <a:cubicBezTo>
                      <a:pt x="-580" y="3724"/>
                      <a:pt x="477" y="1216"/>
                      <a:pt x="2676" y="313"/>
                    </a:cubicBezTo>
                    <a:cubicBezTo>
                      <a:pt x="4851" y="-567"/>
                      <a:pt x="7383" y="467"/>
                      <a:pt x="8286" y="2666"/>
                    </a:cubicBezTo>
                    <a:lnTo>
                      <a:pt x="258407" y="613195"/>
                    </a:lnTo>
                    <a:cubicBezTo>
                      <a:pt x="259310" y="615394"/>
                      <a:pt x="258253" y="617901"/>
                      <a:pt x="256054" y="618805"/>
                    </a:cubicBezTo>
                    <a:cubicBezTo>
                      <a:pt x="255531" y="619019"/>
                      <a:pt x="254972" y="619126"/>
                      <a:pt x="254425" y="6191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5" name="Google Shape;145;p3"/>
            <p:cNvGrpSpPr/>
            <p:nvPr/>
          </p:nvGrpSpPr>
          <p:grpSpPr>
            <a:xfrm>
              <a:off x="8476529" y="4554276"/>
              <a:ext cx="358410" cy="343377"/>
              <a:chOff x="6797500" y="536688"/>
              <a:chExt cx="625935" cy="599680"/>
            </a:xfrm>
          </p:grpSpPr>
          <p:sp>
            <p:nvSpPr>
              <p:cNvPr id="146" name="Google Shape;146;p3"/>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7" name="Google Shape;147;p3"/>
              <p:cNvSpPr/>
              <p:nvPr/>
            </p:nvSpPr>
            <p:spPr>
              <a:xfrm>
                <a:off x="6871732" y="1083452"/>
                <a:ext cx="52916" cy="52916"/>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8" name="Google Shape;148;p3"/>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9" name="Google Shape;149;p3"/>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0" name="Google Shape;150;p3"/>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51" name="Google Shape;151;p3"/>
            <p:cNvSpPr/>
            <p:nvPr/>
          </p:nvSpPr>
          <p:spPr>
            <a:xfrm>
              <a:off x="8658787" y="4028451"/>
              <a:ext cx="301967" cy="312731"/>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52" name="Google Shape;152;p3"/>
            <p:cNvGrpSpPr/>
            <p:nvPr/>
          </p:nvGrpSpPr>
          <p:grpSpPr>
            <a:xfrm flipH="1">
              <a:off x="8524937" y="3694004"/>
              <a:ext cx="261606" cy="334456"/>
              <a:chOff x="2539291" y="2154860"/>
              <a:chExt cx="148784" cy="190226"/>
            </a:xfrm>
          </p:grpSpPr>
          <p:sp>
            <p:nvSpPr>
              <p:cNvPr id="153" name="Google Shape;153;p3"/>
              <p:cNvSpPr/>
              <p:nvPr/>
            </p:nvSpPr>
            <p:spPr>
              <a:xfrm rot="-2116345">
                <a:off x="2585742" y="2253424"/>
                <a:ext cx="92810" cy="62485"/>
              </a:xfrm>
              <a:custGeom>
                <a:avLst/>
                <a:gdLst/>
                <a:ahLst/>
                <a:cxnLst/>
                <a:rect l="l" t="t" r="r" b="b"/>
                <a:pathLst>
                  <a:path w="123206" h="82949" extrusionOk="0">
                    <a:moveTo>
                      <a:pt x="0" y="0"/>
                    </a:moveTo>
                    <a:lnTo>
                      <a:pt x="123206" y="0"/>
                    </a:lnTo>
                    <a:lnTo>
                      <a:pt x="123206" y="82950"/>
                    </a:lnTo>
                    <a:lnTo>
                      <a:pt x="0" y="829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4" name="Google Shape;154;p3"/>
              <p:cNvSpPr/>
              <p:nvPr/>
            </p:nvSpPr>
            <p:spPr>
              <a:xfrm>
                <a:off x="2576178" y="2286146"/>
                <a:ext cx="35981" cy="58940"/>
              </a:xfrm>
              <a:custGeom>
                <a:avLst/>
                <a:gdLst/>
                <a:ahLst/>
                <a:cxnLst/>
                <a:rect l="l" t="t" r="r" b="b"/>
                <a:pathLst>
                  <a:path w="47815" h="78326" extrusionOk="0">
                    <a:moveTo>
                      <a:pt x="0" y="0"/>
                    </a:moveTo>
                    <a:lnTo>
                      <a:pt x="32876" y="78326"/>
                    </a:lnTo>
                    <a:lnTo>
                      <a:pt x="47816" y="67772"/>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5" name="Google Shape;155;p3"/>
              <p:cNvSpPr/>
              <p:nvPr/>
            </p:nvSpPr>
            <p:spPr>
              <a:xfrm>
                <a:off x="2539291" y="2154860"/>
                <a:ext cx="103669" cy="122886"/>
              </a:xfrm>
              <a:custGeom>
                <a:avLst/>
                <a:gdLst/>
                <a:ahLst/>
                <a:cxnLst/>
                <a:rect l="l" t="t" r="r" b="b"/>
                <a:pathLst>
                  <a:path w="137766" h="163304" extrusionOk="0">
                    <a:moveTo>
                      <a:pt x="136724" y="128398"/>
                    </a:moveTo>
                    <a:cubicBezTo>
                      <a:pt x="136593" y="128540"/>
                      <a:pt x="136462" y="128683"/>
                      <a:pt x="136308" y="128814"/>
                    </a:cubicBezTo>
                    <a:cubicBezTo>
                      <a:pt x="134537" y="130395"/>
                      <a:pt x="131827" y="130240"/>
                      <a:pt x="130246" y="128469"/>
                    </a:cubicBezTo>
                    <a:lnTo>
                      <a:pt x="58398" y="47790"/>
                    </a:lnTo>
                    <a:cubicBezTo>
                      <a:pt x="57863" y="47195"/>
                      <a:pt x="57518" y="46458"/>
                      <a:pt x="57375" y="45686"/>
                    </a:cubicBezTo>
                    <a:cubicBezTo>
                      <a:pt x="55890" y="37342"/>
                      <a:pt x="49364" y="14569"/>
                      <a:pt x="37289" y="9613"/>
                    </a:cubicBezTo>
                    <a:cubicBezTo>
                      <a:pt x="32047" y="7461"/>
                      <a:pt x="26116" y="8793"/>
                      <a:pt x="19151" y="13713"/>
                    </a:cubicBezTo>
                    <a:cubicBezTo>
                      <a:pt x="11948" y="18812"/>
                      <a:pt x="8478" y="24220"/>
                      <a:pt x="8597" y="30270"/>
                    </a:cubicBezTo>
                    <a:cubicBezTo>
                      <a:pt x="8823" y="42833"/>
                      <a:pt x="24821" y="56014"/>
                      <a:pt x="30965" y="60032"/>
                    </a:cubicBezTo>
                    <a:cubicBezTo>
                      <a:pt x="31501" y="60388"/>
                      <a:pt x="31964" y="60864"/>
                      <a:pt x="32309" y="61410"/>
                    </a:cubicBezTo>
                    <a:lnTo>
                      <a:pt x="89811" y="156792"/>
                    </a:lnTo>
                    <a:cubicBezTo>
                      <a:pt x="91035" y="158825"/>
                      <a:pt x="90394" y="161475"/>
                      <a:pt x="88349" y="162688"/>
                    </a:cubicBezTo>
                    <a:cubicBezTo>
                      <a:pt x="86317" y="163912"/>
                      <a:pt x="83678" y="163258"/>
                      <a:pt x="82442" y="161226"/>
                    </a:cubicBezTo>
                    <a:lnTo>
                      <a:pt x="25439" y="66652"/>
                    </a:lnTo>
                    <a:cubicBezTo>
                      <a:pt x="20898" y="63514"/>
                      <a:pt x="336" y="48324"/>
                      <a:pt x="4" y="30425"/>
                    </a:cubicBezTo>
                    <a:cubicBezTo>
                      <a:pt x="-151" y="21427"/>
                      <a:pt x="4627" y="13428"/>
                      <a:pt x="14207" y="6677"/>
                    </a:cubicBezTo>
                    <a:cubicBezTo>
                      <a:pt x="23632" y="21"/>
                      <a:pt x="32511" y="-1667"/>
                      <a:pt x="40581" y="1649"/>
                    </a:cubicBezTo>
                    <a:cubicBezTo>
                      <a:pt x="57672" y="8686"/>
                      <a:pt x="64305" y="36617"/>
                      <a:pt x="65612" y="42940"/>
                    </a:cubicBezTo>
                    <a:lnTo>
                      <a:pt x="136676" y="122728"/>
                    </a:lnTo>
                    <a:cubicBezTo>
                      <a:pt x="138126" y="124357"/>
                      <a:pt x="138114" y="126769"/>
                      <a:pt x="136736" y="1283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56" name="Google Shape;156;p3"/>
            <p:cNvSpPr/>
            <p:nvPr/>
          </p:nvSpPr>
          <p:spPr>
            <a:xfrm>
              <a:off x="8050723" y="4581637"/>
              <a:ext cx="204426"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57" name="Google Shape;157;p3"/>
            <p:cNvGrpSpPr/>
            <p:nvPr/>
          </p:nvGrpSpPr>
          <p:grpSpPr>
            <a:xfrm>
              <a:off x="266316" y="738326"/>
              <a:ext cx="358410" cy="343382"/>
              <a:chOff x="6797500" y="536688"/>
              <a:chExt cx="625935" cy="599688"/>
            </a:xfrm>
          </p:grpSpPr>
          <p:sp>
            <p:nvSpPr>
              <p:cNvPr id="158" name="Google Shape;158;p3"/>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9" name="Google Shape;159;p3"/>
              <p:cNvSpPr/>
              <p:nvPr/>
            </p:nvSpPr>
            <p:spPr>
              <a:xfrm>
                <a:off x="6871719" y="1013628"/>
                <a:ext cx="122748" cy="122748"/>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0" name="Google Shape;160;p3"/>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1" name="Google Shape;161;p3"/>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2" name="Google Shape;162;p3"/>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63" name="Google Shape;163;p3"/>
            <p:cNvSpPr/>
            <p:nvPr/>
          </p:nvSpPr>
          <p:spPr>
            <a:xfrm>
              <a:off x="322762" y="1189026"/>
              <a:ext cx="301967" cy="312731"/>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64" name="Google Shape;164;p3"/>
            <p:cNvGrpSpPr/>
            <p:nvPr/>
          </p:nvGrpSpPr>
          <p:grpSpPr>
            <a:xfrm flipH="1">
              <a:off x="266337" y="296554"/>
              <a:ext cx="261606" cy="334456"/>
              <a:chOff x="2539291" y="2154860"/>
              <a:chExt cx="148784" cy="190226"/>
            </a:xfrm>
          </p:grpSpPr>
          <p:sp>
            <p:nvSpPr>
              <p:cNvPr id="165" name="Google Shape;165;p3"/>
              <p:cNvSpPr/>
              <p:nvPr/>
            </p:nvSpPr>
            <p:spPr>
              <a:xfrm rot="-2116345">
                <a:off x="2585742" y="2253424"/>
                <a:ext cx="92810" cy="62485"/>
              </a:xfrm>
              <a:custGeom>
                <a:avLst/>
                <a:gdLst/>
                <a:ahLst/>
                <a:cxnLst/>
                <a:rect l="l" t="t" r="r" b="b"/>
                <a:pathLst>
                  <a:path w="123206" h="82949" extrusionOk="0">
                    <a:moveTo>
                      <a:pt x="0" y="0"/>
                    </a:moveTo>
                    <a:lnTo>
                      <a:pt x="123206" y="0"/>
                    </a:lnTo>
                    <a:lnTo>
                      <a:pt x="123206" y="82950"/>
                    </a:lnTo>
                    <a:lnTo>
                      <a:pt x="0" y="829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6" name="Google Shape;166;p3"/>
              <p:cNvSpPr/>
              <p:nvPr/>
            </p:nvSpPr>
            <p:spPr>
              <a:xfrm>
                <a:off x="2576178" y="2286146"/>
                <a:ext cx="35981" cy="58940"/>
              </a:xfrm>
              <a:custGeom>
                <a:avLst/>
                <a:gdLst/>
                <a:ahLst/>
                <a:cxnLst/>
                <a:rect l="l" t="t" r="r" b="b"/>
                <a:pathLst>
                  <a:path w="47815" h="78326" extrusionOk="0">
                    <a:moveTo>
                      <a:pt x="0" y="0"/>
                    </a:moveTo>
                    <a:lnTo>
                      <a:pt x="32876" y="78326"/>
                    </a:lnTo>
                    <a:lnTo>
                      <a:pt x="47816" y="67772"/>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7" name="Google Shape;167;p3"/>
              <p:cNvSpPr/>
              <p:nvPr/>
            </p:nvSpPr>
            <p:spPr>
              <a:xfrm>
                <a:off x="2539291" y="2154860"/>
                <a:ext cx="103669" cy="122886"/>
              </a:xfrm>
              <a:custGeom>
                <a:avLst/>
                <a:gdLst/>
                <a:ahLst/>
                <a:cxnLst/>
                <a:rect l="l" t="t" r="r" b="b"/>
                <a:pathLst>
                  <a:path w="137766" h="163304" extrusionOk="0">
                    <a:moveTo>
                      <a:pt x="136724" y="128398"/>
                    </a:moveTo>
                    <a:cubicBezTo>
                      <a:pt x="136593" y="128540"/>
                      <a:pt x="136462" y="128683"/>
                      <a:pt x="136308" y="128814"/>
                    </a:cubicBezTo>
                    <a:cubicBezTo>
                      <a:pt x="134537" y="130395"/>
                      <a:pt x="131827" y="130240"/>
                      <a:pt x="130246" y="128469"/>
                    </a:cubicBezTo>
                    <a:lnTo>
                      <a:pt x="58398" y="47790"/>
                    </a:lnTo>
                    <a:cubicBezTo>
                      <a:pt x="57863" y="47195"/>
                      <a:pt x="57518" y="46458"/>
                      <a:pt x="57375" y="45686"/>
                    </a:cubicBezTo>
                    <a:cubicBezTo>
                      <a:pt x="55890" y="37342"/>
                      <a:pt x="49364" y="14569"/>
                      <a:pt x="37289" y="9613"/>
                    </a:cubicBezTo>
                    <a:cubicBezTo>
                      <a:pt x="32047" y="7461"/>
                      <a:pt x="26116" y="8793"/>
                      <a:pt x="19151" y="13713"/>
                    </a:cubicBezTo>
                    <a:cubicBezTo>
                      <a:pt x="11948" y="18812"/>
                      <a:pt x="8478" y="24220"/>
                      <a:pt x="8597" y="30270"/>
                    </a:cubicBezTo>
                    <a:cubicBezTo>
                      <a:pt x="8823" y="42833"/>
                      <a:pt x="24821" y="56014"/>
                      <a:pt x="30965" y="60032"/>
                    </a:cubicBezTo>
                    <a:cubicBezTo>
                      <a:pt x="31501" y="60388"/>
                      <a:pt x="31964" y="60864"/>
                      <a:pt x="32309" y="61410"/>
                    </a:cubicBezTo>
                    <a:lnTo>
                      <a:pt x="89811" y="156792"/>
                    </a:lnTo>
                    <a:cubicBezTo>
                      <a:pt x="91035" y="158825"/>
                      <a:pt x="90394" y="161475"/>
                      <a:pt x="88349" y="162688"/>
                    </a:cubicBezTo>
                    <a:cubicBezTo>
                      <a:pt x="86317" y="163912"/>
                      <a:pt x="83678" y="163258"/>
                      <a:pt x="82442" y="161226"/>
                    </a:cubicBezTo>
                    <a:lnTo>
                      <a:pt x="25439" y="66652"/>
                    </a:lnTo>
                    <a:cubicBezTo>
                      <a:pt x="20898" y="63514"/>
                      <a:pt x="336" y="48324"/>
                      <a:pt x="4" y="30425"/>
                    </a:cubicBezTo>
                    <a:cubicBezTo>
                      <a:pt x="-151" y="21427"/>
                      <a:pt x="4627" y="13428"/>
                      <a:pt x="14207" y="6677"/>
                    </a:cubicBezTo>
                    <a:cubicBezTo>
                      <a:pt x="23632" y="21"/>
                      <a:pt x="32511" y="-1667"/>
                      <a:pt x="40581" y="1649"/>
                    </a:cubicBezTo>
                    <a:cubicBezTo>
                      <a:pt x="57672" y="8686"/>
                      <a:pt x="64305" y="36617"/>
                      <a:pt x="65612" y="42940"/>
                    </a:cubicBezTo>
                    <a:lnTo>
                      <a:pt x="136676" y="122728"/>
                    </a:lnTo>
                    <a:cubicBezTo>
                      <a:pt x="138126" y="124357"/>
                      <a:pt x="138114" y="126769"/>
                      <a:pt x="136736" y="1283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68" name="Google Shape;168;p3"/>
            <p:cNvSpPr/>
            <p:nvPr/>
          </p:nvSpPr>
          <p:spPr>
            <a:xfrm>
              <a:off x="420298" y="1609087"/>
              <a:ext cx="204427"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228670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9"/>
        <p:cNvGrpSpPr/>
        <p:nvPr/>
      </p:nvGrpSpPr>
      <p:grpSpPr>
        <a:xfrm>
          <a:off x="0" y="0"/>
          <a:ext cx="0" cy="0"/>
          <a:chOff x="0" y="0"/>
          <a:chExt cx="0" cy="0"/>
        </a:xfrm>
      </p:grpSpPr>
      <p:grpSp>
        <p:nvGrpSpPr>
          <p:cNvPr id="170" name="Google Shape;170;p4"/>
          <p:cNvGrpSpPr/>
          <p:nvPr/>
        </p:nvGrpSpPr>
        <p:grpSpPr>
          <a:xfrm>
            <a:off x="10" y="-6181"/>
            <a:ext cx="12191921" cy="6883200"/>
            <a:chOff x="7" y="-4636"/>
            <a:chExt cx="9143941" cy="5162400"/>
          </a:xfrm>
        </p:grpSpPr>
        <p:grpSp>
          <p:nvGrpSpPr>
            <p:cNvPr id="171" name="Google Shape;171;p4"/>
            <p:cNvGrpSpPr/>
            <p:nvPr/>
          </p:nvGrpSpPr>
          <p:grpSpPr>
            <a:xfrm>
              <a:off x="152374" y="-4636"/>
              <a:ext cx="8839200" cy="5162400"/>
              <a:chOff x="169975" y="-9450"/>
              <a:chExt cx="8839200" cy="5162400"/>
            </a:xfrm>
          </p:grpSpPr>
          <p:cxnSp>
            <p:nvCxnSpPr>
              <p:cNvPr id="172" name="Google Shape;172;p4"/>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73" name="Google Shape;173;p4"/>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74" name="Google Shape;174;p4"/>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75" name="Google Shape;175;p4"/>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76" name="Google Shape;176;p4"/>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77" name="Google Shape;177;p4"/>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78" name="Google Shape;178;p4"/>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79" name="Google Shape;179;p4"/>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80" name="Google Shape;180;p4"/>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81" name="Google Shape;181;p4"/>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82" name="Google Shape;182;p4"/>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83" name="Google Shape;183;p4"/>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84" name="Google Shape;184;p4"/>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85" name="Google Shape;185;p4"/>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86" name="Google Shape;186;p4"/>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87" name="Google Shape;187;p4"/>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88" name="Google Shape;188;p4"/>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89" name="Google Shape;189;p4"/>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90" name="Google Shape;190;p4"/>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91" name="Google Shape;191;p4"/>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92" name="Google Shape;192;p4"/>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93" name="Google Shape;193;p4"/>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94" name="Google Shape;194;p4"/>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95" name="Google Shape;195;p4"/>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96" name="Google Shape;196;p4"/>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97" name="Google Shape;197;p4"/>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98" name="Google Shape;198;p4"/>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99" name="Google Shape;199;p4"/>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00" name="Google Shape;200;p4"/>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01" name="Google Shape;201;p4"/>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202" name="Google Shape;202;p4"/>
            <p:cNvGrpSpPr/>
            <p:nvPr/>
          </p:nvGrpSpPr>
          <p:grpSpPr>
            <a:xfrm>
              <a:off x="7" y="299022"/>
              <a:ext cx="9143941" cy="4555084"/>
              <a:chOff x="17400" y="303833"/>
              <a:chExt cx="9126600" cy="4555084"/>
            </a:xfrm>
          </p:grpSpPr>
          <p:cxnSp>
            <p:nvCxnSpPr>
              <p:cNvPr id="203" name="Google Shape;203;p4"/>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04" name="Google Shape;204;p4"/>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05" name="Google Shape;205;p4"/>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06" name="Google Shape;206;p4"/>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07" name="Google Shape;207;p4"/>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08" name="Google Shape;208;p4"/>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09" name="Google Shape;209;p4"/>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10" name="Google Shape;210;p4"/>
              <p:cNvCxnSpPr/>
              <p:nvPr/>
            </p:nvCxnSpPr>
            <p:spPr>
              <a:xfrm>
                <a:off x="4580700" y="-2133761"/>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11" name="Google Shape;211;p4"/>
              <p:cNvCxnSpPr/>
              <p:nvPr/>
            </p:nvCxnSpPr>
            <p:spPr>
              <a:xfrm>
                <a:off x="4580700" y="-1830089"/>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12" name="Google Shape;212;p4"/>
              <p:cNvCxnSpPr/>
              <p:nvPr/>
            </p:nvCxnSpPr>
            <p:spPr>
              <a:xfrm>
                <a:off x="4580700" y="-152641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13" name="Google Shape;213;p4"/>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14" name="Google Shape;214;p4"/>
              <p:cNvCxnSpPr/>
              <p:nvPr/>
            </p:nvCxnSpPr>
            <p:spPr>
              <a:xfrm>
                <a:off x="4580700" y="-91907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15" name="Google Shape;215;p4"/>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16" name="Google Shape;216;p4"/>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17" name="Google Shape;217;p4"/>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18" name="Google Shape;218;p4"/>
              <p:cNvCxnSpPr/>
              <p:nvPr/>
            </p:nvCxnSpPr>
            <p:spPr>
              <a:xfrm>
                <a:off x="4580700" y="295617"/>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219" name="Google Shape;219;p4"/>
          <p:cNvSpPr/>
          <p:nvPr/>
        </p:nvSpPr>
        <p:spPr>
          <a:xfrm>
            <a:off x="244400" y="244368"/>
            <a:ext cx="11701672" cy="6371401"/>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0" name="Google Shape;220;p4"/>
          <p:cNvSpPr txBox="1">
            <a:spLocks noGrp="1"/>
          </p:cNvSpPr>
          <p:nvPr>
            <p:ph type="title"/>
          </p:nvPr>
        </p:nvSpPr>
        <p:spPr>
          <a:xfrm>
            <a:off x="960000" y="6177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1" name="Google Shape;221;p4"/>
          <p:cNvSpPr txBox="1">
            <a:spLocks noGrp="1"/>
          </p:cNvSpPr>
          <p:nvPr>
            <p:ph type="body" idx="1"/>
          </p:nvPr>
        </p:nvSpPr>
        <p:spPr>
          <a:xfrm>
            <a:off x="960000" y="1417800"/>
            <a:ext cx="4895200" cy="29848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Font typeface="Albert Sans Light"/>
              <a:buChar char="●"/>
              <a:defRPr sz="1600"/>
            </a:lvl1pPr>
            <a:lvl2pPr marL="1219170" lvl="1" indent="-406390" rtl="0">
              <a:lnSpc>
                <a:spcPct val="115000"/>
              </a:lnSpc>
              <a:spcBef>
                <a:spcPts val="0"/>
              </a:spcBef>
              <a:spcAft>
                <a:spcPts val="0"/>
              </a:spcAft>
              <a:buSzPts val="1200"/>
              <a:buFont typeface="Nunito Light"/>
              <a:buChar char="○"/>
              <a:defRPr sz="1600"/>
            </a:lvl2pPr>
            <a:lvl3pPr marL="1828754" lvl="2" indent="-406390" rtl="0">
              <a:lnSpc>
                <a:spcPct val="115000"/>
              </a:lnSpc>
              <a:spcBef>
                <a:spcPts val="2133"/>
              </a:spcBef>
              <a:spcAft>
                <a:spcPts val="0"/>
              </a:spcAft>
              <a:buSzPts val="1200"/>
              <a:buFont typeface="Nunito Light"/>
              <a:buChar char="■"/>
              <a:defRPr sz="1600"/>
            </a:lvl3pPr>
            <a:lvl4pPr marL="2438339" lvl="3" indent="-406390" rtl="0">
              <a:lnSpc>
                <a:spcPct val="115000"/>
              </a:lnSpc>
              <a:spcBef>
                <a:spcPts val="2133"/>
              </a:spcBef>
              <a:spcAft>
                <a:spcPts val="0"/>
              </a:spcAft>
              <a:buSzPts val="1200"/>
              <a:buFont typeface="Nunito Light"/>
              <a:buChar char="●"/>
              <a:defRPr sz="1600"/>
            </a:lvl4pPr>
            <a:lvl5pPr marL="3047924" lvl="4" indent="-406390" rtl="0">
              <a:lnSpc>
                <a:spcPct val="115000"/>
              </a:lnSpc>
              <a:spcBef>
                <a:spcPts val="2133"/>
              </a:spcBef>
              <a:spcAft>
                <a:spcPts val="0"/>
              </a:spcAft>
              <a:buSzPts val="1200"/>
              <a:buFont typeface="Nunito Light"/>
              <a:buChar char="○"/>
              <a:defRPr sz="1600"/>
            </a:lvl5pPr>
            <a:lvl6pPr marL="3657509" lvl="5" indent="-406390" rtl="0">
              <a:lnSpc>
                <a:spcPct val="115000"/>
              </a:lnSpc>
              <a:spcBef>
                <a:spcPts val="2133"/>
              </a:spcBef>
              <a:spcAft>
                <a:spcPts val="0"/>
              </a:spcAft>
              <a:buSzPts val="1200"/>
              <a:buFont typeface="Nunito Light"/>
              <a:buChar char="■"/>
              <a:defRPr sz="1600"/>
            </a:lvl6pPr>
            <a:lvl7pPr marL="4267093" lvl="6" indent="-406390" rtl="0">
              <a:lnSpc>
                <a:spcPct val="115000"/>
              </a:lnSpc>
              <a:spcBef>
                <a:spcPts val="2133"/>
              </a:spcBef>
              <a:spcAft>
                <a:spcPts val="0"/>
              </a:spcAft>
              <a:buSzPts val="1200"/>
              <a:buFont typeface="Nunito Light"/>
              <a:buChar char="●"/>
              <a:defRPr sz="1600"/>
            </a:lvl7pPr>
            <a:lvl8pPr marL="4876678" lvl="7" indent="-406390" rtl="0">
              <a:lnSpc>
                <a:spcPct val="115000"/>
              </a:lnSpc>
              <a:spcBef>
                <a:spcPts val="2133"/>
              </a:spcBef>
              <a:spcAft>
                <a:spcPts val="0"/>
              </a:spcAft>
              <a:buSzPts val="1200"/>
              <a:buFont typeface="Nunito Light"/>
              <a:buChar char="○"/>
              <a:defRPr sz="1600"/>
            </a:lvl8pPr>
            <a:lvl9pPr marL="5486263" lvl="8" indent="-406390" rtl="0">
              <a:lnSpc>
                <a:spcPct val="115000"/>
              </a:lnSpc>
              <a:spcBef>
                <a:spcPts val="2133"/>
              </a:spcBef>
              <a:spcAft>
                <a:spcPts val="2133"/>
              </a:spcAft>
              <a:buSzPts val="1200"/>
              <a:buFont typeface="Nunito Light"/>
              <a:buChar char="■"/>
              <a:defRPr sz="1600"/>
            </a:lvl9pPr>
          </a:lstStyle>
          <a:p>
            <a:endParaRPr/>
          </a:p>
        </p:txBody>
      </p:sp>
    </p:spTree>
    <p:extLst>
      <p:ext uri="{BB962C8B-B14F-4D97-AF65-F5344CB8AC3E}">
        <p14:creationId xmlns:p14="http://schemas.microsoft.com/office/powerpoint/2010/main" val="2743108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2"/>
        <p:cNvGrpSpPr/>
        <p:nvPr/>
      </p:nvGrpSpPr>
      <p:grpSpPr>
        <a:xfrm>
          <a:off x="0" y="0"/>
          <a:ext cx="0" cy="0"/>
          <a:chOff x="0" y="0"/>
          <a:chExt cx="0" cy="0"/>
        </a:xfrm>
      </p:grpSpPr>
      <p:grpSp>
        <p:nvGrpSpPr>
          <p:cNvPr id="223" name="Google Shape;223;p5"/>
          <p:cNvGrpSpPr/>
          <p:nvPr/>
        </p:nvGrpSpPr>
        <p:grpSpPr>
          <a:xfrm>
            <a:off x="10" y="-6181"/>
            <a:ext cx="12191921" cy="6883200"/>
            <a:chOff x="7" y="-4636"/>
            <a:chExt cx="9143941" cy="5162400"/>
          </a:xfrm>
        </p:grpSpPr>
        <p:grpSp>
          <p:nvGrpSpPr>
            <p:cNvPr id="224" name="Google Shape;224;p5"/>
            <p:cNvGrpSpPr/>
            <p:nvPr/>
          </p:nvGrpSpPr>
          <p:grpSpPr>
            <a:xfrm>
              <a:off x="152374" y="-4636"/>
              <a:ext cx="8839200" cy="5162400"/>
              <a:chOff x="169975" y="-9450"/>
              <a:chExt cx="8839200" cy="5162400"/>
            </a:xfrm>
          </p:grpSpPr>
          <p:cxnSp>
            <p:nvCxnSpPr>
              <p:cNvPr id="225" name="Google Shape;225;p5"/>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26" name="Google Shape;226;p5"/>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27" name="Google Shape;227;p5"/>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28" name="Google Shape;228;p5"/>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29" name="Google Shape;229;p5"/>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30" name="Google Shape;230;p5"/>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31" name="Google Shape;231;p5"/>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32" name="Google Shape;232;p5"/>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33" name="Google Shape;233;p5"/>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34" name="Google Shape;234;p5"/>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35" name="Google Shape;235;p5"/>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36" name="Google Shape;236;p5"/>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37" name="Google Shape;237;p5"/>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38" name="Google Shape;238;p5"/>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39" name="Google Shape;239;p5"/>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40" name="Google Shape;240;p5"/>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41" name="Google Shape;241;p5"/>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42" name="Google Shape;242;p5"/>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43" name="Google Shape;243;p5"/>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44" name="Google Shape;244;p5"/>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45" name="Google Shape;245;p5"/>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46" name="Google Shape;246;p5"/>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47" name="Google Shape;247;p5"/>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48" name="Google Shape;248;p5"/>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49" name="Google Shape;249;p5"/>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50" name="Google Shape;250;p5"/>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51" name="Google Shape;251;p5"/>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52" name="Google Shape;252;p5"/>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53" name="Google Shape;253;p5"/>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54" name="Google Shape;254;p5"/>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255" name="Google Shape;255;p5"/>
            <p:cNvGrpSpPr/>
            <p:nvPr/>
          </p:nvGrpSpPr>
          <p:grpSpPr>
            <a:xfrm>
              <a:off x="7" y="299022"/>
              <a:ext cx="9143941" cy="4555084"/>
              <a:chOff x="17400" y="303833"/>
              <a:chExt cx="9126600" cy="4555084"/>
            </a:xfrm>
          </p:grpSpPr>
          <p:cxnSp>
            <p:nvCxnSpPr>
              <p:cNvPr id="256" name="Google Shape;256;p5"/>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57" name="Google Shape;257;p5"/>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58" name="Google Shape;258;p5"/>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59" name="Google Shape;259;p5"/>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60" name="Google Shape;260;p5"/>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61" name="Google Shape;261;p5"/>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62" name="Google Shape;262;p5"/>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63" name="Google Shape;263;p5"/>
              <p:cNvCxnSpPr/>
              <p:nvPr/>
            </p:nvCxnSpPr>
            <p:spPr>
              <a:xfrm>
                <a:off x="4580700" y="-2133761"/>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64" name="Google Shape;264;p5"/>
              <p:cNvCxnSpPr/>
              <p:nvPr/>
            </p:nvCxnSpPr>
            <p:spPr>
              <a:xfrm>
                <a:off x="4580700" y="-1830089"/>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65" name="Google Shape;265;p5"/>
              <p:cNvCxnSpPr/>
              <p:nvPr/>
            </p:nvCxnSpPr>
            <p:spPr>
              <a:xfrm>
                <a:off x="4580700" y="-152641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66" name="Google Shape;266;p5"/>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67" name="Google Shape;267;p5"/>
              <p:cNvCxnSpPr/>
              <p:nvPr/>
            </p:nvCxnSpPr>
            <p:spPr>
              <a:xfrm>
                <a:off x="4580700" y="-91907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68" name="Google Shape;268;p5"/>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69" name="Google Shape;269;p5"/>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70" name="Google Shape;270;p5"/>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71" name="Google Shape;271;p5"/>
              <p:cNvCxnSpPr/>
              <p:nvPr/>
            </p:nvCxnSpPr>
            <p:spPr>
              <a:xfrm>
                <a:off x="4580700" y="295617"/>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272" name="Google Shape;272;p5"/>
          <p:cNvSpPr/>
          <p:nvPr/>
        </p:nvSpPr>
        <p:spPr>
          <a:xfrm>
            <a:off x="244400" y="244368"/>
            <a:ext cx="11701672" cy="6371401"/>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273" name="Google Shape;273;p5"/>
          <p:cNvGrpSpPr/>
          <p:nvPr/>
        </p:nvGrpSpPr>
        <p:grpSpPr>
          <a:xfrm>
            <a:off x="289577" y="4436744"/>
            <a:ext cx="11543295" cy="2054275"/>
            <a:chOff x="217182" y="3327558"/>
            <a:chExt cx="8657471" cy="1540706"/>
          </a:xfrm>
        </p:grpSpPr>
        <p:sp>
          <p:nvSpPr>
            <p:cNvPr id="274" name="Google Shape;274;p5"/>
            <p:cNvSpPr/>
            <p:nvPr/>
          </p:nvSpPr>
          <p:spPr>
            <a:xfrm>
              <a:off x="8592373" y="4579625"/>
              <a:ext cx="204426"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275" name="Google Shape;275;p5"/>
            <p:cNvGrpSpPr/>
            <p:nvPr/>
          </p:nvGrpSpPr>
          <p:grpSpPr>
            <a:xfrm>
              <a:off x="281235" y="3327558"/>
              <a:ext cx="358420" cy="358420"/>
              <a:chOff x="2560313" y="3108720"/>
              <a:chExt cx="146653" cy="146653"/>
            </a:xfrm>
          </p:grpSpPr>
          <p:sp>
            <p:nvSpPr>
              <p:cNvPr id="276" name="Google Shape;276;p5"/>
              <p:cNvSpPr/>
              <p:nvPr/>
            </p:nvSpPr>
            <p:spPr>
              <a:xfrm>
                <a:off x="2582233" y="3108720"/>
                <a:ext cx="102835" cy="146653"/>
              </a:xfrm>
              <a:custGeom>
                <a:avLst/>
                <a:gdLst/>
                <a:ahLst/>
                <a:cxnLst/>
                <a:rect l="l" t="t" r="r" b="b"/>
                <a:pathLst>
                  <a:path w="136658" h="194888" extrusionOk="0">
                    <a:moveTo>
                      <a:pt x="89563" y="83140"/>
                    </a:moveTo>
                    <a:cubicBezTo>
                      <a:pt x="125422" y="136364"/>
                      <a:pt x="144986" y="185915"/>
                      <a:pt x="133254" y="193819"/>
                    </a:cubicBezTo>
                    <a:cubicBezTo>
                      <a:pt x="121524" y="201723"/>
                      <a:pt x="82954" y="164972"/>
                      <a:pt x="47096" y="111749"/>
                    </a:cubicBezTo>
                    <a:cubicBezTo>
                      <a:pt x="11237" y="58525"/>
                      <a:pt x="-8327" y="8973"/>
                      <a:pt x="3404" y="1070"/>
                    </a:cubicBezTo>
                    <a:cubicBezTo>
                      <a:pt x="15135" y="-6834"/>
                      <a:pt x="53704" y="29916"/>
                      <a:pt x="89563" y="83140"/>
                    </a:cubicBezTo>
                    <a:close/>
                  </a:path>
                </a:pathLst>
              </a:custGeom>
              <a:noFill/>
              <a:ln w="9525" cap="flat" cmpd="sng">
                <a:solidFill>
                  <a:schemeClr val="accent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7" name="Google Shape;277;p5"/>
              <p:cNvSpPr/>
              <p:nvPr/>
            </p:nvSpPr>
            <p:spPr>
              <a:xfrm>
                <a:off x="2560313" y="3130639"/>
                <a:ext cx="146653" cy="102835"/>
              </a:xfrm>
              <a:custGeom>
                <a:avLst/>
                <a:gdLst/>
                <a:ahLst/>
                <a:cxnLst/>
                <a:rect l="l" t="t" r="r" b="b"/>
                <a:pathLst>
                  <a:path w="194888" h="136658" extrusionOk="0">
                    <a:moveTo>
                      <a:pt x="83140" y="47096"/>
                    </a:moveTo>
                    <a:cubicBezTo>
                      <a:pt x="136364" y="11237"/>
                      <a:pt x="185915" y="-8327"/>
                      <a:pt x="193819" y="3404"/>
                    </a:cubicBezTo>
                    <a:cubicBezTo>
                      <a:pt x="201723" y="15135"/>
                      <a:pt x="164972" y="53704"/>
                      <a:pt x="111749" y="89563"/>
                    </a:cubicBezTo>
                    <a:cubicBezTo>
                      <a:pt x="58525" y="125422"/>
                      <a:pt x="8973" y="144986"/>
                      <a:pt x="1070" y="133254"/>
                    </a:cubicBezTo>
                    <a:cubicBezTo>
                      <a:pt x="-6834" y="121524"/>
                      <a:pt x="29916" y="82955"/>
                      <a:pt x="83140" y="47096"/>
                    </a:cubicBezTo>
                    <a:close/>
                  </a:path>
                </a:pathLst>
              </a:custGeom>
              <a:noFill/>
              <a:ln w="9525" cap="flat" cmpd="sng">
                <a:solidFill>
                  <a:schemeClr val="accent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8" name="Google Shape;278;p5"/>
              <p:cNvSpPr/>
              <p:nvPr/>
            </p:nvSpPr>
            <p:spPr>
              <a:xfrm>
                <a:off x="2619596" y="3168002"/>
                <a:ext cx="28153" cy="28153"/>
              </a:xfrm>
              <a:custGeom>
                <a:avLst/>
                <a:gdLst/>
                <a:ahLst/>
                <a:cxnLst/>
                <a:rect l="l" t="t" r="r" b="b"/>
                <a:pathLst>
                  <a:path w="37413" h="37413" extrusionOk="0">
                    <a:moveTo>
                      <a:pt x="34217" y="8259"/>
                    </a:moveTo>
                    <a:cubicBezTo>
                      <a:pt x="39994" y="16829"/>
                      <a:pt x="37724" y="28453"/>
                      <a:pt x="29154" y="34218"/>
                    </a:cubicBezTo>
                    <a:cubicBezTo>
                      <a:pt x="20585" y="39994"/>
                      <a:pt x="8960" y="37724"/>
                      <a:pt x="3196" y="29154"/>
                    </a:cubicBezTo>
                    <a:cubicBezTo>
                      <a:pt x="-2581" y="20585"/>
                      <a:pt x="-310" y="8961"/>
                      <a:pt x="8259" y="3196"/>
                    </a:cubicBezTo>
                    <a:cubicBezTo>
                      <a:pt x="16829" y="-2581"/>
                      <a:pt x="28453" y="-310"/>
                      <a:pt x="34217" y="82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79" name="Google Shape;279;p5"/>
            <p:cNvSpPr/>
            <p:nvPr/>
          </p:nvSpPr>
          <p:spPr>
            <a:xfrm>
              <a:off x="349040" y="4306328"/>
              <a:ext cx="222811" cy="230753"/>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0" name="Google Shape;280;p5"/>
            <p:cNvSpPr/>
            <p:nvPr/>
          </p:nvSpPr>
          <p:spPr>
            <a:xfrm rot="4693672">
              <a:off x="349090" y="4618695"/>
              <a:ext cx="222731" cy="230671"/>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1" name="Google Shape;281;p5"/>
            <p:cNvSpPr/>
            <p:nvPr/>
          </p:nvSpPr>
          <p:spPr>
            <a:xfrm rot="-4259938">
              <a:off x="251146" y="3983607"/>
              <a:ext cx="222860" cy="230804"/>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282" name="Google Shape;282;p5"/>
            <p:cNvGrpSpPr/>
            <p:nvPr/>
          </p:nvGrpSpPr>
          <p:grpSpPr>
            <a:xfrm>
              <a:off x="507966" y="3845270"/>
              <a:ext cx="200212" cy="301758"/>
              <a:chOff x="6797500" y="609371"/>
              <a:chExt cx="349654" cy="526997"/>
            </a:xfrm>
          </p:grpSpPr>
          <p:sp>
            <p:nvSpPr>
              <p:cNvPr id="283" name="Google Shape;283;p5"/>
              <p:cNvSpPr/>
              <p:nvPr/>
            </p:nvSpPr>
            <p:spPr>
              <a:xfrm>
                <a:off x="6880771" y="680379"/>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4" name="Google Shape;284;p5"/>
              <p:cNvSpPr/>
              <p:nvPr/>
            </p:nvSpPr>
            <p:spPr>
              <a:xfrm>
                <a:off x="6871732" y="1083452"/>
                <a:ext cx="52916" cy="52916"/>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5" name="Google Shape;285;p5"/>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86" name="Google Shape;286;p5"/>
            <p:cNvSpPr/>
            <p:nvPr/>
          </p:nvSpPr>
          <p:spPr>
            <a:xfrm rot="4693672">
              <a:off x="8616640" y="3798870"/>
              <a:ext cx="222731" cy="230671"/>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287" name="Google Shape;287;p5"/>
            <p:cNvGrpSpPr/>
            <p:nvPr/>
          </p:nvGrpSpPr>
          <p:grpSpPr>
            <a:xfrm>
              <a:off x="8674441" y="3479895"/>
              <a:ext cx="200212" cy="301758"/>
              <a:chOff x="6797500" y="609371"/>
              <a:chExt cx="349654" cy="526997"/>
            </a:xfrm>
          </p:grpSpPr>
          <p:sp>
            <p:nvSpPr>
              <p:cNvPr id="288" name="Google Shape;288;p5"/>
              <p:cNvSpPr/>
              <p:nvPr/>
            </p:nvSpPr>
            <p:spPr>
              <a:xfrm>
                <a:off x="6880771" y="680379"/>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9" name="Google Shape;289;p5"/>
              <p:cNvSpPr/>
              <p:nvPr/>
            </p:nvSpPr>
            <p:spPr>
              <a:xfrm>
                <a:off x="6871732" y="1083452"/>
                <a:ext cx="52916" cy="52916"/>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0" name="Google Shape;290;p5"/>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91" name="Google Shape;291;p5"/>
            <p:cNvSpPr/>
            <p:nvPr/>
          </p:nvSpPr>
          <p:spPr>
            <a:xfrm>
              <a:off x="8501390" y="4046753"/>
              <a:ext cx="222811" cy="230753"/>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2" name="Google Shape;292;p5"/>
            <p:cNvSpPr/>
            <p:nvPr/>
          </p:nvSpPr>
          <p:spPr>
            <a:xfrm rot="-6613492">
              <a:off x="8616693" y="4299546"/>
              <a:ext cx="222611" cy="230545"/>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93" name="Google Shape;293;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4" name="Google Shape;294;p5"/>
          <p:cNvSpPr txBox="1">
            <a:spLocks noGrp="1"/>
          </p:cNvSpPr>
          <p:nvPr>
            <p:ph type="subTitle" idx="1"/>
          </p:nvPr>
        </p:nvSpPr>
        <p:spPr>
          <a:xfrm>
            <a:off x="960000" y="4700269"/>
            <a:ext cx="5110400" cy="9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95" name="Google Shape;295;p5"/>
          <p:cNvSpPr txBox="1">
            <a:spLocks noGrp="1"/>
          </p:cNvSpPr>
          <p:nvPr>
            <p:ph type="subTitle" idx="2"/>
          </p:nvPr>
        </p:nvSpPr>
        <p:spPr>
          <a:xfrm>
            <a:off x="960000" y="2869636"/>
            <a:ext cx="5110400" cy="9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96" name="Google Shape;296;p5"/>
          <p:cNvSpPr txBox="1">
            <a:spLocks noGrp="1"/>
          </p:cNvSpPr>
          <p:nvPr>
            <p:ph type="subTitle" idx="3"/>
          </p:nvPr>
        </p:nvSpPr>
        <p:spPr>
          <a:xfrm>
            <a:off x="960000" y="4338100"/>
            <a:ext cx="51104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b="1">
                <a:solidFill>
                  <a:schemeClr val="dk1"/>
                </a:solidFill>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97" name="Google Shape;297;p5"/>
          <p:cNvSpPr txBox="1">
            <a:spLocks noGrp="1"/>
          </p:cNvSpPr>
          <p:nvPr>
            <p:ph type="subTitle" idx="4"/>
          </p:nvPr>
        </p:nvSpPr>
        <p:spPr>
          <a:xfrm>
            <a:off x="960000" y="2507467"/>
            <a:ext cx="51104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b="1">
                <a:solidFill>
                  <a:schemeClr val="dk1"/>
                </a:solidFill>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4103663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98"/>
        <p:cNvGrpSpPr/>
        <p:nvPr/>
      </p:nvGrpSpPr>
      <p:grpSpPr>
        <a:xfrm>
          <a:off x="0" y="0"/>
          <a:ext cx="0" cy="0"/>
          <a:chOff x="0" y="0"/>
          <a:chExt cx="0" cy="0"/>
        </a:xfrm>
      </p:grpSpPr>
      <p:grpSp>
        <p:nvGrpSpPr>
          <p:cNvPr id="299" name="Google Shape;299;p6"/>
          <p:cNvGrpSpPr/>
          <p:nvPr/>
        </p:nvGrpSpPr>
        <p:grpSpPr>
          <a:xfrm>
            <a:off x="203165" y="-5685703"/>
            <a:ext cx="11785600" cy="17837348"/>
            <a:chOff x="152374" y="-4264278"/>
            <a:chExt cx="8839200" cy="13378011"/>
          </a:xfrm>
        </p:grpSpPr>
        <p:grpSp>
          <p:nvGrpSpPr>
            <p:cNvPr id="300" name="Google Shape;300;p6"/>
            <p:cNvGrpSpPr/>
            <p:nvPr/>
          </p:nvGrpSpPr>
          <p:grpSpPr>
            <a:xfrm>
              <a:off x="152374" y="-4636"/>
              <a:ext cx="8839200" cy="5162400"/>
              <a:chOff x="169975" y="-9450"/>
              <a:chExt cx="8839200" cy="5162400"/>
            </a:xfrm>
          </p:grpSpPr>
          <p:cxnSp>
            <p:nvCxnSpPr>
              <p:cNvPr id="301" name="Google Shape;301;p6"/>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02" name="Google Shape;302;p6"/>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03" name="Google Shape;303;p6"/>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04" name="Google Shape;304;p6"/>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05" name="Google Shape;305;p6"/>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06" name="Google Shape;306;p6"/>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07" name="Google Shape;307;p6"/>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08" name="Google Shape;308;p6"/>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09" name="Google Shape;309;p6"/>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10" name="Google Shape;310;p6"/>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11" name="Google Shape;311;p6"/>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12" name="Google Shape;312;p6"/>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13" name="Google Shape;313;p6"/>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14" name="Google Shape;314;p6"/>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15" name="Google Shape;315;p6"/>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16" name="Google Shape;316;p6"/>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17" name="Google Shape;317;p6"/>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18" name="Google Shape;318;p6"/>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19" name="Google Shape;319;p6"/>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20" name="Google Shape;320;p6"/>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21" name="Google Shape;321;p6"/>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22" name="Google Shape;322;p6"/>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23" name="Google Shape;323;p6"/>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24" name="Google Shape;324;p6"/>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25" name="Google Shape;325;p6"/>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26" name="Google Shape;326;p6"/>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27" name="Google Shape;327;p6"/>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28" name="Google Shape;328;p6"/>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29" name="Google Shape;329;p6"/>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30" name="Google Shape;330;p6"/>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331" name="Google Shape;331;p6"/>
            <p:cNvGrpSpPr/>
            <p:nvPr/>
          </p:nvGrpSpPr>
          <p:grpSpPr>
            <a:xfrm>
              <a:off x="4563274" y="-4264278"/>
              <a:ext cx="0" cy="13378011"/>
              <a:chOff x="4580700" y="-4259467"/>
              <a:chExt cx="0" cy="13378011"/>
            </a:xfrm>
          </p:grpSpPr>
          <p:cxnSp>
            <p:nvCxnSpPr>
              <p:cNvPr id="332" name="Google Shape;332;p6"/>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333" name="Google Shape;333;p6"/>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334" name="Google Shape;334;p6"/>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335" name="Google Shape;335;p6"/>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336" name="Google Shape;336;p6"/>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337" name="Google Shape;337;p6"/>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338" name="Google Shape;338;p6"/>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342" name="Google Shape;342;p6"/>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344" name="Google Shape;344;p6"/>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345" name="Google Shape;345;p6"/>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346" name="Google Shape;346;p6"/>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348" name="Google Shape;348;p6"/>
          <p:cNvSpPr/>
          <p:nvPr/>
        </p:nvSpPr>
        <p:spPr>
          <a:xfrm>
            <a:off x="244400" y="1"/>
            <a:ext cx="11701672" cy="6615768"/>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grpSp>
        <p:nvGrpSpPr>
          <p:cNvPr id="355" name="Google Shape;355;p6"/>
          <p:cNvGrpSpPr/>
          <p:nvPr/>
        </p:nvGrpSpPr>
        <p:grpSpPr>
          <a:xfrm flipH="1">
            <a:off x="67927" y="6566407"/>
            <a:ext cx="297227" cy="269131"/>
            <a:chOff x="1750909" y="1599631"/>
            <a:chExt cx="149983" cy="135805"/>
          </a:xfrm>
        </p:grpSpPr>
        <p:sp>
          <p:nvSpPr>
            <p:cNvPr id="356" name="Google Shape;356;p6"/>
            <p:cNvSpPr/>
            <p:nvPr/>
          </p:nvSpPr>
          <p:spPr>
            <a:xfrm>
              <a:off x="1775660" y="1599631"/>
              <a:ext cx="125233" cy="130205"/>
            </a:xfrm>
            <a:custGeom>
              <a:avLst/>
              <a:gdLst/>
              <a:ahLst/>
              <a:cxnLst/>
              <a:rect l="l" t="t" r="r" b="b"/>
              <a:pathLst>
                <a:path w="166422" h="173030" extrusionOk="0">
                  <a:moveTo>
                    <a:pt x="107707" y="109146"/>
                  </a:moveTo>
                  <a:lnTo>
                    <a:pt x="137707" y="84911"/>
                  </a:lnTo>
                  <a:lnTo>
                    <a:pt x="166149" y="98294"/>
                  </a:lnTo>
                  <a:cubicBezTo>
                    <a:pt x="168336" y="72039"/>
                    <a:pt x="157116" y="51310"/>
                    <a:pt x="142877" y="35883"/>
                  </a:cubicBezTo>
                  <a:cubicBezTo>
                    <a:pt x="130789" y="18720"/>
                    <a:pt x="112890" y="3387"/>
                    <a:pt x="86765" y="0"/>
                  </a:cubicBezTo>
                  <a:lnTo>
                    <a:pt x="93873" y="30617"/>
                  </a:lnTo>
                  <a:lnTo>
                    <a:pt x="63873" y="54852"/>
                  </a:lnTo>
                  <a:lnTo>
                    <a:pt x="0" y="48054"/>
                  </a:lnTo>
                  <a:lnTo>
                    <a:pt x="50015" y="109990"/>
                  </a:lnTo>
                  <a:lnTo>
                    <a:pt x="50906" y="111095"/>
                  </a:lnTo>
                  <a:lnTo>
                    <a:pt x="100921" y="173031"/>
                  </a:lnTo>
                  <a:lnTo>
                    <a:pt x="107719" y="10915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357" name="Google Shape;357;p6"/>
            <p:cNvSpPr/>
            <p:nvPr/>
          </p:nvSpPr>
          <p:spPr>
            <a:xfrm>
              <a:off x="1750909" y="1677149"/>
              <a:ext cx="67312" cy="58287"/>
            </a:xfrm>
            <a:custGeom>
              <a:avLst/>
              <a:gdLst/>
              <a:ahLst/>
              <a:cxnLst/>
              <a:rect l="l" t="t" r="r" b="b"/>
              <a:pathLst>
                <a:path w="89451" h="77458" extrusionOk="0">
                  <a:moveTo>
                    <a:pt x="0" y="77459"/>
                  </a:moveTo>
                  <a:lnTo>
                    <a:pt x="77197" y="0"/>
                  </a:lnTo>
                  <a:lnTo>
                    <a:pt x="89451" y="15166"/>
                  </a:lnTo>
                  <a:lnTo>
                    <a:pt x="0" y="7745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58" name="Google Shape;358;p6"/>
          <p:cNvGrpSpPr/>
          <p:nvPr/>
        </p:nvGrpSpPr>
        <p:grpSpPr>
          <a:xfrm flipH="1">
            <a:off x="11333061" y="770619"/>
            <a:ext cx="477880" cy="457843"/>
            <a:chOff x="6797500" y="536688"/>
            <a:chExt cx="625935" cy="599688"/>
          </a:xfrm>
        </p:grpSpPr>
        <p:sp>
          <p:nvSpPr>
            <p:cNvPr id="359" name="Google Shape;359;p6"/>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0" name="Google Shape;360;p6"/>
            <p:cNvSpPr/>
            <p:nvPr/>
          </p:nvSpPr>
          <p:spPr>
            <a:xfrm>
              <a:off x="6871719" y="1013628"/>
              <a:ext cx="122748" cy="122748"/>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1" name="Google Shape;361;p6"/>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2" name="Google Shape;362;p6"/>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3" name="Google Shape;363;p6"/>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64" name="Google Shape;364;p6"/>
          <p:cNvGrpSpPr/>
          <p:nvPr/>
        </p:nvGrpSpPr>
        <p:grpSpPr>
          <a:xfrm rot="10800000" flipH="1">
            <a:off x="484877" y="6074519"/>
            <a:ext cx="477880" cy="457843"/>
            <a:chOff x="6797500" y="536688"/>
            <a:chExt cx="625935" cy="599688"/>
          </a:xfrm>
        </p:grpSpPr>
        <p:sp>
          <p:nvSpPr>
            <p:cNvPr id="365" name="Google Shape;365;p6"/>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6" name="Google Shape;366;p6"/>
            <p:cNvSpPr/>
            <p:nvPr/>
          </p:nvSpPr>
          <p:spPr>
            <a:xfrm>
              <a:off x="6871719" y="1013628"/>
              <a:ext cx="122748" cy="122748"/>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7" name="Google Shape;367;p6"/>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8" name="Google Shape;368;p6"/>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9" name="Google Shape;369;p6"/>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370" name="Google Shape;370;p6"/>
          <p:cNvSpPr txBox="1">
            <a:spLocks noGrp="1"/>
          </p:cNvSpPr>
          <p:nvPr>
            <p:ph type="title"/>
          </p:nvPr>
        </p:nvSpPr>
        <p:spPr>
          <a:xfrm>
            <a:off x="960000" y="6177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42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608121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1"/>
        <p:cNvGrpSpPr/>
        <p:nvPr/>
      </p:nvGrpSpPr>
      <p:grpSpPr>
        <a:xfrm>
          <a:off x="0" y="0"/>
          <a:ext cx="0" cy="0"/>
          <a:chOff x="0" y="0"/>
          <a:chExt cx="0" cy="0"/>
        </a:xfrm>
      </p:grpSpPr>
      <p:grpSp>
        <p:nvGrpSpPr>
          <p:cNvPr id="372" name="Google Shape;372;p7"/>
          <p:cNvGrpSpPr/>
          <p:nvPr/>
        </p:nvGrpSpPr>
        <p:grpSpPr>
          <a:xfrm>
            <a:off x="10" y="-6181"/>
            <a:ext cx="12191921" cy="6883200"/>
            <a:chOff x="7" y="-4636"/>
            <a:chExt cx="9143941" cy="5162400"/>
          </a:xfrm>
        </p:grpSpPr>
        <p:grpSp>
          <p:nvGrpSpPr>
            <p:cNvPr id="373" name="Google Shape;373;p7"/>
            <p:cNvGrpSpPr/>
            <p:nvPr/>
          </p:nvGrpSpPr>
          <p:grpSpPr>
            <a:xfrm>
              <a:off x="152374" y="-4636"/>
              <a:ext cx="8839200" cy="5162400"/>
              <a:chOff x="169975" y="-9450"/>
              <a:chExt cx="8839200" cy="5162400"/>
            </a:xfrm>
          </p:grpSpPr>
          <p:cxnSp>
            <p:nvCxnSpPr>
              <p:cNvPr id="374" name="Google Shape;374;p7"/>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75" name="Google Shape;375;p7"/>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76" name="Google Shape;376;p7"/>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77" name="Google Shape;377;p7"/>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78" name="Google Shape;378;p7"/>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79" name="Google Shape;379;p7"/>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80" name="Google Shape;380;p7"/>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81" name="Google Shape;381;p7"/>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82" name="Google Shape;382;p7"/>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83" name="Google Shape;383;p7"/>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84" name="Google Shape;384;p7"/>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85" name="Google Shape;385;p7"/>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86" name="Google Shape;386;p7"/>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87" name="Google Shape;387;p7"/>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88" name="Google Shape;388;p7"/>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89" name="Google Shape;389;p7"/>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90" name="Google Shape;390;p7"/>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91" name="Google Shape;391;p7"/>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92" name="Google Shape;392;p7"/>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93" name="Google Shape;393;p7"/>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94" name="Google Shape;394;p7"/>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95" name="Google Shape;395;p7"/>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96" name="Google Shape;396;p7"/>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97" name="Google Shape;397;p7"/>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98" name="Google Shape;398;p7"/>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99" name="Google Shape;399;p7"/>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00" name="Google Shape;400;p7"/>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01" name="Google Shape;401;p7"/>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02" name="Google Shape;402;p7"/>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03" name="Google Shape;403;p7"/>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404" name="Google Shape;404;p7"/>
            <p:cNvGrpSpPr/>
            <p:nvPr/>
          </p:nvGrpSpPr>
          <p:grpSpPr>
            <a:xfrm>
              <a:off x="7" y="299022"/>
              <a:ext cx="9143941" cy="4555084"/>
              <a:chOff x="17400" y="303833"/>
              <a:chExt cx="9126600" cy="4555084"/>
            </a:xfrm>
          </p:grpSpPr>
          <p:cxnSp>
            <p:nvCxnSpPr>
              <p:cNvPr id="405" name="Google Shape;405;p7"/>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06" name="Google Shape;406;p7"/>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07" name="Google Shape;407;p7"/>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08" name="Google Shape;408;p7"/>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09" name="Google Shape;409;p7"/>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10" name="Google Shape;410;p7"/>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11" name="Google Shape;411;p7"/>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12" name="Google Shape;412;p7"/>
              <p:cNvCxnSpPr/>
              <p:nvPr/>
            </p:nvCxnSpPr>
            <p:spPr>
              <a:xfrm>
                <a:off x="4580700" y="-2133761"/>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13" name="Google Shape;413;p7"/>
              <p:cNvCxnSpPr/>
              <p:nvPr/>
            </p:nvCxnSpPr>
            <p:spPr>
              <a:xfrm>
                <a:off x="4580700" y="-1830089"/>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14" name="Google Shape;414;p7"/>
              <p:cNvCxnSpPr/>
              <p:nvPr/>
            </p:nvCxnSpPr>
            <p:spPr>
              <a:xfrm>
                <a:off x="4580700" y="-152641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15" name="Google Shape;415;p7"/>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16" name="Google Shape;416;p7"/>
              <p:cNvCxnSpPr/>
              <p:nvPr/>
            </p:nvCxnSpPr>
            <p:spPr>
              <a:xfrm>
                <a:off x="4580700" y="-91907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17" name="Google Shape;417;p7"/>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18" name="Google Shape;418;p7"/>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19" name="Google Shape;419;p7"/>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20" name="Google Shape;420;p7"/>
              <p:cNvCxnSpPr/>
              <p:nvPr/>
            </p:nvCxnSpPr>
            <p:spPr>
              <a:xfrm>
                <a:off x="4580700" y="295617"/>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421" name="Google Shape;421;p7"/>
          <p:cNvSpPr/>
          <p:nvPr/>
        </p:nvSpPr>
        <p:spPr>
          <a:xfrm>
            <a:off x="244400" y="244368"/>
            <a:ext cx="11701672" cy="6371401"/>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422" name="Google Shape;422;p7"/>
          <p:cNvGrpSpPr/>
          <p:nvPr/>
        </p:nvGrpSpPr>
        <p:grpSpPr>
          <a:xfrm>
            <a:off x="-133179" y="3803535"/>
            <a:ext cx="11989403" cy="2726669"/>
            <a:chOff x="-99884" y="2852651"/>
            <a:chExt cx="8992052" cy="2045002"/>
          </a:xfrm>
        </p:grpSpPr>
        <p:grpSp>
          <p:nvGrpSpPr>
            <p:cNvPr id="423" name="Google Shape;423;p7"/>
            <p:cNvGrpSpPr/>
            <p:nvPr/>
          </p:nvGrpSpPr>
          <p:grpSpPr>
            <a:xfrm rot="-10512066">
              <a:off x="-49039" y="3375020"/>
              <a:ext cx="549997" cy="1238580"/>
              <a:chOff x="4239602" y="2466006"/>
              <a:chExt cx="241153" cy="543071"/>
            </a:xfrm>
          </p:grpSpPr>
          <p:sp>
            <p:nvSpPr>
              <p:cNvPr id="424" name="Google Shape;424;p7"/>
              <p:cNvSpPr/>
              <p:nvPr/>
            </p:nvSpPr>
            <p:spPr>
              <a:xfrm>
                <a:off x="4251290" y="2535407"/>
                <a:ext cx="229465" cy="473670"/>
              </a:xfrm>
              <a:custGeom>
                <a:avLst/>
                <a:gdLst/>
                <a:ahLst/>
                <a:cxnLst/>
                <a:rect l="l" t="t" r="r" b="b"/>
                <a:pathLst>
                  <a:path w="304937" h="629462" extrusionOk="0">
                    <a:moveTo>
                      <a:pt x="0" y="25019"/>
                    </a:moveTo>
                    <a:lnTo>
                      <a:pt x="241349" y="629462"/>
                    </a:lnTo>
                    <a:lnTo>
                      <a:pt x="304937" y="613821"/>
                    </a:lnTo>
                    <a:lnTo>
                      <a:pt x="62803" y="0"/>
                    </a:lnTo>
                    <a:lnTo>
                      <a:pt x="48992" y="20895"/>
                    </a:lnTo>
                    <a:lnTo>
                      <a:pt x="25708" y="10448"/>
                    </a:lnTo>
                    <a:lnTo>
                      <a:pt x="16259" y="32412"/>
                    </a:lnTo>
                    <a:lnTo>
                      <a:pt x="0" y="2501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5" name="Google Shape;425;p7"/>
              <p:cNvSpPr/>
              <p:nvPr/>
            </p:nvSpPr>
            <p:spPr>
              <a:xfrm>
                <a:off x="4239603" y="2466024"/>
                <a:ext cx="58940" cy="93740"/>
              </a:xfrm>
              <a:custGeom>
                <a:avLst/>
                <a:gdLst/>
                <a:ahLst/>
                <a:cxnLst/>
                <a:rect l="l" t="t" r="r" b="b"/>
                <a:pathLst>
                  <a:path w="78326" h="124572" extrusionOk="0">
                    <a:moveTo>
                      <a:pt x="202" y="0"/>
                    </a:moveTo>
                    <a:cubicBezTo>
                      <a:pt x="-2068" y="1165"/>
                      <a:pt x="15523" y="117180"/>
                      <a:pt x="15523" y="117180"/>
                    </a:cubicBezTo>
                    <a:lnTo>
                      <a:pt x="31782" y="124573"/>
                    </a:lnTo>
                    <a:lnTo>
                      <a:pt x="41231" y="102620"/>
                    </a:lnTo>
                    <a:lnTo>
                      <a:pt x="64515" y="113068"/>
                    </a:lnTo>
                    <a:lnTo>
                      <a:pt x="78326" y="92173"/>
                    </a:lnTo>
                    <a:cubicBezTo>
                      <a:pt x="78326" y="92173"/>
                      <a:pt x="2461" y="-1141"/>
                      <a:pt x="190" y="1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6" name="Google Shape;426;p7"/>
              <p:cNvSpPr/>
              <p:nvPr/>
            </p:nvSpPr>
            <p:spPr>
              <a:xfrm>
                <a:off x="4239602" y="2466006"/>
                <a:ext cx="27396" cy="40944"/>
              </a:xfrm>
              <a:custGeom>
                <a:avLst/>
                <a:gdLst/>
                <a:ahLst/>
                <a:cxnLst/>
                <a:rect l="l" t="t" r="r" b="b"/>
                <a:pathLst>
                  <a:path w="36407" h="54410" extrusionOk="0">
                    <a:moveTo>
                      <a:pt x="36408" y="41194"/>
                    </a:moveTo>
                    <a:cubicBezTo>
                      <a:pt x="18437" y="19610"/>
                      <a:pt x="1262" y="-525"/>
                      <a:pt x="204" y="10"/>
                    </a:cubicBezTo>
                    <a:cubicBezTo>
                      <a:pt x="-877" y="557"/>
                      <a:pt x="2510" y="26860"/>
                      <a:pt x="6361" y="54411"/>
                    </a:cubicBezTo>
                    <a:cubicBezTo>
                      <a:pt x="18389" y="53270"/>
                      <a:pt x="28920" y="48836"/>
                      <a:pt x="36408" y="411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7" name="Google Shape;427;p7"/>
              <p:cNvSpPr/>
              <p:nvPr/>
            </p:nvSpPr>
            <p:spPr>
              <a:xfrm>
                <a:off x="4267404" y="2540040"/>
                <a:ext cx="194694" cy="465892"/>
              </a:xfrm>
              <a:custGeom>
                <a:avLst/>
                <a:gdLst/>
                <a:ahLst/>
                <a:cxnLst/>
                <a:rect l="l" t="t" r="r" b="b"/>
                <a:pathLst>
                  <a:path w="258729" h="619125" extrusionOk="0">
                    <a:moveTo>
                      <a:pt x="254425" y="619126"/>
                    </a:moveTo>
                    <a:cubicBezTo>
                      <a:pt x="252738" y="619126"/>
                      <a:pt x="251121" y="618115"/>
                      <a:pt x="250443" y="616451"/>
                    </a:cubicBezTo>
                    <a:lnTo>
                      <a:pt x="323" y="5923"/>
                    </a:lnTo>
                    <a:cubicBezTo>
                      <a:pt x="-580" y="3724"/>
                      <a:pt x="477" y="1216"/>
                      <a:pt x="2676" y="313"/>
                    </a:cubicBezTo>
                    <a:cubicBezTo>
                      <a:pt x="4851" y="-567"/>
                      <a:pt x="7383" y="467"/>
                      <a:pt x="8286" y="2666"/>
                    </a:cubicBezTo>
                    <a:lnTo>
                      <a:pt x="258407" y="613195"/>
                    </a:lnTo>
                    <a:cubicBezTo>
                      <a:pt x="259310" y="615394"/>
                      <a:pt x="258253" y="617901"/>
                      <a:pt x="256054" y="618805"/>
                    </a:cubicBezTo>
                    <a:cubicBezTo>
                      <a:pt x="255531" y="619019"/>
                      <a:pt x="254972" y="619126"/>
                      <a:pt x="254425" y="6191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28" name="Google Shape;428;p7"/>
            <p:cNvGrpSpPr/>
            <p:nvPr/>
          </p:nvGrpSpPr>
          <p:grpSpPr>
            <a:xfrm>
              <a:off x="8496879" y="4554276"/>
              <a:ext cx="358410" cy="343377"/>
              <a:chOff x="6797500" y="536688"/>
              <a:chExt cx="625935" cy="599680"/>
            </a:xfrm>
          </p:grpSpPr>
          <p:sp>
            <p:nvSpPr>
              <p:cNvPr id="429" name="Google Shape;429;p7"/>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0" name="Google Shape;430;p7"/>
              <p:cNvSpPr/>
              <p:nvPr/>
            </p:nvSpPr>
            <p:spPr>
              <a:xfrm>
                <a:off x="6871732" y="1083452"/>
                <a:ext cx="52916" cy="52916"/>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1" name="Google Shape;431;p7"/>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2" name="Google Shape;432;p7"/>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3" name="Google Shape;433;p7"/>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34" name="Google Shape;434;p7"/>
            <p:cNvSpPr/>
            <p:nvPr/>
          </p:nvSpPr>
          <p:spPr>
            <a:xfrm rot="-3419093">
              <a:off x="312228" y="3581074"/>
              <a:ext cx="301991" cy="312755"/>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435" name="Google Shape;435;p7"/>
            <p:cNvGrpSpPr/>
            <p:nvPr/>
          </p:nvGrpSpPr>
          <p:grpSpPr>
            <a:xfrm flipH="1">
              <a:off x="8630562" y="4004529"/>
              <a:ext cx="261606" cy="334456"/>
              <a:chOff x="2539291" y="2154860"/>
              <a:chExt cx="148784" cy="190226"/>
            </a:xfrm>
          </p:grpSpPr>
          <p:sp>
            <p:nvSpPr>
              <p:cNvPr id="436" name="Google Shape;436;p7"/>
              <p:cNvSpPr/>
              <p:nvPr/>
            </p:nvSpPr>
            <p:spPr>
              <a:xfrm rot="-2116345">
                <a:off x="2585742" y="2253424"/>
                <a:ext cx="92810" cy="62485"/>
              </a:xfrm>
              <a:custGeom>
                <a:avLst/>
                <a:gdLst/>
                <a:ahLst/>
                <a:cxnLst/>
                <a:rect l="l" t="t" r="r" b="b"/>
                <a:pathLst>
                  <a:path w="123206" h="82949" extrusionOk="0">
                    <a:moveTo>
                      <a:pt x="0" y="0"/>
                    </a:moveTo>
                    <a:lnTo>
                      <a:pt x="123206" y="0"/>
                    </a:lnTo>
                    <a:lnTo>
                      <a:pt x="123206" y="82950"/>
                    </a:lnTo>
                    <a:lnTo>
                      <a:pt x="0" y="829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7" name="Google Shape;437;p7"/>
              <p:cNvSpPr/>
              <p:nvPr/>
            </p:nvSpPr>
            <p:spPr>
              <a:xfrm>
                <a:off x="2576178" y="2286146"/>
                <a:ext cx="35981" cy="58940"/>
              </a:xfrm>
              <a:custGeom>
                <a:avLst/>
                <a:gdLst/>
                <a:ahLst/>
                <a:cxnLst/>
                <a:rect l="l" t="t" r="r" b="b"/>
                <a:pathLst>
                  <a:path w="47815" h="78326" extrusionOk="0">
                    <a:moveTo>
                      <a:pt x="0" y="0"/>
                    </a:moveTo>
                    <a:lnTo>
                      <a:pt x="32876" y="78326"/>
                    </a:lnTo>
                    <a:lnTo>
                      <a:pt x="47816" y="67772"/>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8" name="Google Shape;438;p7"/>
              <p:cNvSpPr/>
              <p:nvPr/>
            </p:nvSpPr>
            <p:spPr>
              <a:xfrm>
                <a:off x="2539291" y="2154860"/>
                <a:ext cx="103669" cy="122886"/>
              </a:xfrm>
              <a:custGeom>
                <a:avLst/>
                <a:gdLst/>
                <a:ahLst/>
                <a:cxnLst/>
                <a:rect l="l" t="t" r="r" b="b"/>
                <a:pathLst>
                  <a:path w="137766" h="163304" extrusionOk="0">
                    <a:moveTo>
                      <a:pt x="136724" y="128398"/>
                    </a:moveTo>
                    <a:cubicBezTo>
                      <a:pt x="136593" y="128540"/>
                      <a:pt x="136462" y="128683"/>
                      <a:pt x="136308" y="128814"/>
                    </a:cubicBezTo>
                    <a:cubicBezTo>
                      <a:pt x="134537" y="130395"/>
                      <a:pt x="131827" y="130240"/>
                      <a:pt x="130246" y="128469"/>
                    </a:cubicBezTo>
                    <a:lnTo>
                      <a:pt x="58398" y="47790"/>
                    </a:lnTo>
                    <a:cubicBezTo>
                      <a:pt x="57863" y="47195"/>
                      <a:pt x="57518" y="46458"/>
                      <a:pt x="57375" y="45686"/>
                    </a:cubicBezTo>
                    <a:cubicBezTo>
                      <a:pt x="55890" y="37342"/>
                      <a:pt x="49364" y="14569"/>
                      <a:pt x="37289" y="9613"/>
                    </a:cubicBezTo>
                    <a:cubicBezTo>
                      <a:pt x="32047" y="7461"/>
                      <a:pt x="26116" y="8793"/>
                      <a:pt x="19151" y="13713"/>
                    </a:cubicBezTo>
                    <a:cubicBezTo>
                      <a:pt x="11948" y="18812"/>
                      <a:pt x="8478" y="24220"/>
                      <a:pt x="8597" y="30270"/>
                    </a:cubicBezTo>
                    <a:cubicBezTo>
                      <a:pt x="8823" y="42833"/>
                      <a:pt x="24821" y="56014"/>
                      <a:pt x="30965" y="60032"/>
                    </a:cubicBezTo>
                    <a:cubicBezTo>
                      <a:pt x="31501" y="60388"/>
                      <a:pt x="31964" y="60864"/>
                      <a:pt x="32309" y="61410"/>
                    </a:cubicBezTo>
                    <a:lnTo>
                      <a:pt x="89811" y="156792"/>
                    </a:lnTo>
                    <a:cubicBezTo>
                      <a:pt x="91035" y="158825"/>
                      <a:pt x="90394" y="161475"/>
                      <a:pt x="88349" y="162688"/>
                    </a:cubicBezTo>
                    <a:cubicBezTo>
                      <a:pt x="86317" y="163912"/>
                      <a:pt x="83678" y="163258"/>
                      <a:pt x="82442" y="161226"/>
                    </a:cubicBezTo>
                    <a:lnTo>
                      <a:pt x="25439" y="66652"/>
                    </a:lnTo>
                    <a:cubicBezTo>
                      <a:pt x="20898" y="63514"/>
                      <a:pt x="336" y="48324"/>
                      <a:pt x="4" y="30425"/>
                    </a:cubicBezTo>
                    <a:cubicBezTo>
                      <a:pt x="-151" y="21427"/>
                      <a:pt x="4627" y="13428"/>
                      <a:pt x="14207" y="6677"/>
                    </a:cubicBezTo>
                    <a:cubicBezTo>
                      <a:pt x="23632" y="21"/>
                      <a:pt x="32511" y="-1667"/>
                      <a:pt x="40581" y="1649"/>
                    </a:cubicBezTo>
                    <a:cubicBezTo>
                      <a:pt x="57672" y="8686"/>
                      <a:pt x="64305" y="36617"/>
                      <a:pt x="65612" y="42940"/>
                    </a:cubicBezTo>
                    <a:lnTo>
                      <a:pt x="136676" y="122728"/>
                    </a:lnTo>
                    <a:cubicBezTo>
                      <a:pt x="138126" y="124357"/>
                      <a:pt x="138114" y="126769"/>
                      <a:pt x="136736" y="1283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39" name="Google Shape;439;p7"/>
            <p:cNvSpPr/>
            <p:nvPr/>
          </p:nvSpPr>
          <p:spPr>
            <a:xfrm>
              <a:off x="8496873" y="3745350"/>
              <a:ext cx="204426"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440" name="Google Shape;440;p7"/>
            <p:cNvGrpSpPr/>
            <p:nvPr/>
          </p:nvGrpSpPr>
          <p:grpSpPr>
            <a:xfrm>
              <a:off x="249816" y="2852651"/>
              <a:ext cx="358410" cy="343382"/>
              <a:chOff x="6797500" y="536688"/>
              <a:chExt cx="625935" cy="599688"/>
            </a:xfrm>
          </p:grpSpPr>
          <p:sp>
            <p:nvSpPr>
              <p:cNvPr id="441" name="Google Shape;441;p7"/>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2" name="Google Shape;442;p7"/>
              <p:cNvSpPr/>
              <p:nvPr/>
            </p:nvSpPr>
            <p:spPr>
              <a:xfrm>
                <a:off x="6871719" y="1013628"/>
                <a:ext cx="122748" cy="122748"/>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3" name="Google Shape;443;p7"/>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4" name="Google Shape;444;p7"/>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5" name="Google Shape;445;p7"/>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46" name="Google Shape;446;p7"/>
            <p:cNvSpPr/>
            <p:nvPr/>
          </p:nvSpPr>
          <p:spPr>
            <a:xfrm>
              <a:off x="551798" y="4581637"/>
              <a:ext cx="204427"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47" name="Google Shape;447;p7"/>
          <p:cNvSpPr>
            <a:spLocks noGrp="1"/>
          </p:cNvSpPr>
          <p:nvPr>
            <p:ph type="pic" idx="2"/>
          </p:nvPr>
        </p:nvSpPr>
        <p:spPr>
          <a:xfrm>
            <a:off x="1428551" y="1251400"/>
            <a:ext cx="3954800" cy="4355200"/>
          </a:xfrm>
          <a:prstGeom prst="rect">
            <a:avLst/>
          </a:prstGeom>
          <a:noFill/>
          <a:ln>
            <a:noFill/>
          </a:ln>
        </p:spPr>
      </p:sp>
      <p:sp>
        <p:nvSpPr>
          <p:cNvPr id="448" name="Google Shape;448;p7"/>
          <p:cNvSpPr txBox="1">
            <a:spLocks noGrp="1"/>
          </p:cNvSpPr>
          <p:nvPr>
            <p:ph type="title"/>
          </p:nvPr>
        </p:nvSpPr>
        <p:spPr>
          <a:xfrm>
            <a:off x="5753451" y="1239851"/>
            <a:ext cx="5010000" cy="16168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9" name="Google Shape;449;p7"/>
          <p:cNvSpPr txBox="1">
            <a:spLocks noGrp="1"/>
          </p:cNvSpPr>
          <p:nvPr>
            <p:ph type="subTitle" idx="1"/>
          </p:nvPr>
        </p:nvSpPr>
        <p:spPr>
          <a:xfrm>
            <a:off x="5753467" y="2820151"/>
            <a:ext cx="5010000" cy="2798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Albert Sans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2593336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0"/>
        <p:cNvGrpSpPr/>
        <p:nvPr/>
      </p:nvGrpSpPr>
      <p:grpSpPr>
        <a:xfrm>
          <a:off x="0" y="0"/>
          <a:ext cx="0" cy="0"/>
          <a:chOff x="0" y="0"/>
          <a:chExt cx="0" cy="0"/>
        </a:xfrm>
      </p:grpSpPr>
      <p:grpSp>
        <p:nvGrpSpPr>
          <p:cNvPr id="451" name="Google Shape;451;p8"/>
          <p:cNvGrpSpPr/>
          <p:nvPr/>
        </p:nvGrpSpPr>
        <p:grpSpPr>
          <a:xfrm>
            <a:off x="10" y="-6181"/>
            <a:ext cx="12191921" cy="6883200"/>
            <a:chOff x="7" y="-4636"/>
            <a:chExt cx="9143941" cy="5162400"/>
          </a:xfrm>
        </p:grpSpPr>
        <p:grpSp>
          <p:nvGrpSpPr>
            <p:cNvPr id="452" name="Google Shape;452;p8"/>
            <p:cNvGrpSpPr/>
            <p:nvPr/>
          </p:nvGrpSpPr>
          <p:grpSpPr>
            <a:xfrm>
              <a:off x="152374" y="-4636"/>
              <a:ext cx="8839200" cy="5162400"/>
              <a:chOff x="169975" y="-9450"/>
              <a:chExt cx="8839200" cy="5162400"/>
            </a:xfrm>
          </p:grpSpPr>
          <p:cxnSp>
            <p:nvCxnSpPr>
              <p:cNvPr id="453" name="Google Shape;453;p8"/>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54" name="Google Shape;454;p8"/>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55" name="Google Shape;455;p8"/>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56" name="Google Shape;456;p8"/>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57" name="Google Shape;457;p8"/>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58" name="Google Shape;458;p8"/>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59" name="Google Shape;459;p8"/>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60" name="Google Shape;460;p8"/>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61" name="Google Shape;461;p8"/>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62" name="Google Shape;462;p8"/>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63" name="Google Shape;463;p8"/>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64" name="Google Shape;464;p8"/>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65" name="Google Shape;465;p8"/>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66" name="Google Shape;466;p8"/>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67" name="Google Shape;467;p8"/>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68" name="Google Shape;468;p8"/>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69" name="Google Shape;469;p8"/>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70" name="Google Shape;470;p8"/>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71" name="Google Shape;471;p8"/>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72" name="Google Shape;472;p8"/>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73" name="Google Shape;473;p8"/>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74" name="Google Shape;474;p8"/>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75" name="Google Shape;475;p8"/>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76" name="Google Shape;476;p8"/>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77" name="Google Shape;477;p8"/>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78" name="Google Shape;478;p8"/>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79" name="Google Shape;479;p8"/>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80" name="Google Shape;480;p8"/>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81" name="Google Shape;481;p8"/>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82" name="Google Shape;482;p8"/>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483" name="Google Shape;483;p8"/>
            <p:cNvGrpSpPr/>
            <p:nvPr/>
          </p:nvGrpSpPr>
          <p:grpSpPr>
            <a:xfrm>
              <a:off x="7" y="299022"/>
              <a:ext cx="9143941" cy="4555084"/>
              <a:chOff x="17400" y="303833"/>
              <a:chExt cx="9126600" cy="4555084"/>
            </a:xfrm>
          </p:grpSpPr>
          <p:cxnSp>
            <p:nvCxnSpPr>
              <p:cNvPr id="484" name="Google Shape;484;p8"/>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85" name="Google Shape;485;p8"/>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86" name="Google Shape;486;p8"/>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87" name="Google Shape;487;p8"/>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88" name="Google Shape;488;p8"/>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89" name="Google Shape;489;p8"/>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90" name="Google Shape;490;p8"/>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91" name="Google Shape;491;p8"/>
              <p:cNvCxnSpPr/>
              <p:nvPr/>
            </p:nvCxnSpPr>
            <p:spPr>
              <a:xfrm>
                <a:off x="4580700" y="-2133761"/>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92" name="Google Shape;492;p8"/>
              <p:cNvCxnSpPr/>
              <p:nvPr/>
            </p:nvCxnSpPr>
            <p:spPr>
              <a:xfrm>
                <a:off x="4580700" y="-1830089"/>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93" name="Google Shape;493;p8"/>
              <p:cNvCxnSpPr/>
              <p:nvPr/>
            </p:nvCxnSpPr>
            <p:spPr>
              <a:xfrm>
                <a:off x="4580700" y="-152641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94" name="Google Shape;494;p8"/>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95" name="Google Shape;495;p8"/>
              <p:cNvCxnSpPr/>
              <p:nvPr/>
            </p:nvCxnSpPr>
            <p:spPr>
              <a:xfrm>
                <a:off x="4580700" y="-91907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96" name="Google Shape;496;p8"/>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97" name="Google Shape;497;p8"/>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98" name="Google Shape;498;p8"/>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99" name="Google Shape;499;p8"/>
              <p:cNvCxnSpPr/>
              <p:nvPr/>
            </p:nvCxnSpPr>
            <p:spPr>
              <a:xfrm>
                <a:off x="4580700" y="295617"/>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500" name="Google Shape;500;p8"/>
          <p:cNvSpPr/>
          <p:nvPr/>
        </p:nvSpPr>
        <p:spPr>
          <a:xfrm>
            <a:off x="244400" y="244368"/>
            <a:ext cx="11701672" cy="6371401"/>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501" name="Google Shape;501;p8"/>
          <p:cNvGrpSpPr/>
          <p:nvPr/>
        </p:nvGrpSpPr>
        <p:grpSpPr>
          <a:xfrm>
            <a:off x="358121" y="366766"/>
            <a:ext cx="11602959" cy="6139365"/>
            <a:chOff x="268590" y="275074"/>
            <a:chExt cx="8702219" cy="4604524"/>
          </a:xfrm>
        </p:grpSpPr>
        <p:grpSp>
          <p:nvGrpSpPr>
            <p:cNvPr id="502" name="Google Shape;502;p8"/>
            <p:cNvGrpSpPr/>
            <p:nvPr/>
          </p:nvGrpSpPr>
          <p:grpSpPr>
            <a:xfrm flipH="1">
              <a:off x="268590" y="4123695"/>
              <a:ext cx="358420" cy="358420"/>
              <a:chOff x="2560313" y="3108720"/>
              <a:chExt cx="146653" cy="146653"/>
            </a:xfrm>
          </p:grpSpPr>
          <p:sp>
            <p:nvSpPr>
              <p:cNvPr id="503" name="Google Shape;503;p8"/>
              <p:cNvSpPr/>
              <p:nvPr/>
            </p:nvSpPr>
            <p:spPr>
              <a:xfrm>
                <a:off x="2582233" y="3108720"/>
                <a:ext cx="102835" cy="146653"/>
              </a:xfrm>
              <a:custGeom>
                <a:avLst/>
                <a:gdLst/>
                <a:ahLst/>
                <a:cxnLst/>
                <a:rect l="l" t="t" r="r" b="b"/>
                <a:pathLst>
                  <a:path w="136658" h="194888" extrusionOk="0">
                    <a:moveTo>
                      <a:pt x="89563" y="83140"/>
                    </a:moveTo>
                    <a:cubicBezTo>
                      <a:pt x="125422" y="136364"/>
                      <a:pt x="144986" y="185915"/>
                      <a:pt x="133254" y="193819"/>
                    </a:cubicBezTo>
                    <a:cubicBezTo>
                      <a:pt x="121524" y="201723"/>
                      <a:pt x="82954" y="164972"/>
                      <a:pt x="47096" y="111749"/>
                    </a:cubicBezTo>
                    <a:cubicBezTo>
                      <a:pt x="11237" y="58525"/>
                      <a:pt x="-8327" y="8973"/>
                      <a:pt x="3404" y="1070"/>
                    </a:cubicBezTo>
                    <a:cubicBezTo>
                      <a:pt x="15135" y="-6834"/>
                      <a:pt x="53704" y="29916"/>
                      <a:pt x="89563" y="83140"/>
                    </a:cubicBezTo>
                    <a:close/>
                  </a:path>
                </a:pathLst>
              </a:custGeom>
              <a:noFill/>
              <a:ln w="9525" cap="flat"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4" name="Google Shape;504;p8"/>
              <p:cNvSpPr/>
              <p:nvPr/>
            </p:nvSpPr>
            <p:spPr>
              <a:xfrm>
                <a:off x="2560313" y="3130639"/>
                <a:ext cx="146653" cy="102835"/>
              </a:xfrm>
              <a:custGeom>
                <a:avLst/>
                <a:gdLst/>
                <a:ahLst/>
                <a:cxnLst/>
                <a:rect l="l" t="t" r="r" b="b"/>
                <a:pathLst>
                  <a:path w="194888" h="136658" extrusionOk="0">
                    <a:moveTo>
                      <a:pt x="83140" y="47096"/>
                    </a:moveTo>
                    <a:cubicBezTo>
                      <a:pt x="136364" y="11237"/>
                      <a:pt x="185915" y="-8327"/>
                      <a:pt x="193819" y="3404"/>
                    </a:cubicBezTo>
                    <a:cubicBezTo>
                      <a:pt x="201723" y="15135"/>
                      <a:pt x="164972" y="53704"/>
                      <a:pt x="111749" y="89563"/>
                    </a:cubicBezTo>
                    <a:cubicBezTo>
                      <a:pt x="58525" y="125422"/>
                      <a:pt x="8973" y="144986"/>
                      <a:pt x="1070" y="133254"/>
                    </a:cubicBezTo>
                    <a:cubicBezTo>
                      <a:pt x="-6834" y="121524"/>
                      <a:pt x="29916" y="82955"/>
                      <a:pt x="83140" y="47096"/>
                    </a:cubicBezTo>
                    <a:close/>
                  </a:path>
                </a:pathLst>
              </a:custGeom>
              <a:noFill/>
              <a:ln w="9525" cap="flat"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5" name="Google Shape;505;p8"/>
              <p:cNvSpPr/>
              <p:nvPr/>
            </p:nvSpPr>
            <p:spPr>
              <a:xfrm>
                <a:off x="2619596" y="3168002"/>
                <a:ext cx="28153" cy="28153"/>
              </a:xfrm>
              <a:custGeom>
                <a:avLst/>
                <a:gdLst/>
                <a:ahLst/>
                <a:cxnLst/>
                <a:rect l="l" t="t" r="r" b="b"/>
                <a:pathLst>
                  <a:path w="37413" h="37413" extrusionOk="0">
                    <a:moveTo>
                      <a:pt x="34217" y="8259"/>
                    </a:moveTo>
                    <a:cubicBezTo>
                      <a:pt x="39994" y="16829"/>
                      <a:pt x="37724" y="28453"/>
                      <a:pt x="29154" y="34218"/>
                    </a:cubicBezTo>
                    <a:cubicBezTo>
                      <a:pt x="20585" y="39994"/>
                      <a:pt x="8960" y="37724"/>
                      <a:pt x="3196" y="29154"/>
                    </a:cubicBezTo>
                    <a:cubicBezTo>
                      <a:pt x="-2581" y="20585"/>
                      <a:pt x="-310" y="8961"/>
                      <a:pt x="8259" y="3196"/>
                    </a:cubicBezTo>
                    <a:cubicBezTo>
                      <a:pt x="16829" y="-2581"/>
                      <a:pt x="28453" y="-310"/>
                      <a:pt x="34217" y="825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06" name="Google Shape;506;p8"/>
            <p:cNvGrpSpPr/>
            <p:nvPr/>
          </p:nvGrpSpPr>
          <p:grpSpPr>
            <a:xfrm flipH="1">
              <a:off x="8165520" y="4677751"/>
              <a:ext cx="222920" cy="201848"/>
              <a:chOff x="1750909" y="1599631"/>
              <a:chExt cx="149983" cy="135805"/>
            </a:xfrm>
          </p:grpSpPr>
          <p:sp>
            <p:nvSpPr>
              <p:cNvPr id="507" name="Google Shape;507;p8"/>
              <p:cNvSpPr/>
              <p:nvPr/>
            </p:nvSpPr>
            <p:spPr>
              <a:xfrm>
                <a:off x="1775660" y="1599631"/>
                <a:ext cx="125233" cy="130205"/>
              </a:xfrm>
              <a:custGeom>
                <a:avLst/>
                <a:gdLst/>
                <a:ahLst/>
                <a:cxnLst/>
                <a:rect l="l" t="t" r="r" b="b"/>
                <a:pathLst>
                  <a:path w="166422" h="173030" extrusionOk="0">
                    <a:moveTo>
                      <a:pt x="107707" y="109146"/>
                    </a:moveTo>
                    <a:lnTo>
                      <a:pt x="137707" y="84911"/>
                    </a:lnTo>
                    <a:lnTo>
                      <a:pt x="166149" y="98294"/>
                    </a:lnTo>
                    <a:cubicBezTo>
                      <a:pt x="168336" y="72039"/>
                      <a:pt x="157116" y="51310"/>
                      <a:pt x="142877" y="35883"/>
                    </a:cubicBezTo>
                    <a:cubicBezTo>
                      <a:pt x="130789" y="18720"/>
                      <a:pt x="112890" y="3387"/>
                      <a:pt x="86765" y="0"/>
                    </a:cubicBezTo>
                    <a:lnTo>
                      <a:pt x="93873" y="30617"/>
                    </a:lnTo>
                    <a:lnTo>
                      <a:pt x="63873" y="54852"/>
                    </a:lnTo>
                    <a:lnTo>
                      <a:pt x="0" y="48054"/>
                    </a:lnTo>
                    <a:lnTo>
                      <a:pt x="50015" y="109990"/>
                    </a:lnTo>
                    <a:lnTo>
                      <a:pt x="50906" y="111095"/>
                    </a:lnTo>
                    <a:lnTo>
                      <a:pt x="100921" y="173031"/>
                    </a:lnTo>
                    <a:lnTo>
                      <a:pt x="107719" y="10915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8" name="Google Shape;508;p8"/>
              <p:cNvSpPr/>
              <p:nvPr/>
            </p:nvSpPr>
            <p:spPr>
              <a:xfrm>
                <a:off x="1750909" y="1677149"/>
                <a:ext cx="67312" cy="58287"/>
              </a:xfrm>
              <a:custGeom>
                <a:avLst/>
                <a:gdLst/>
                <a:ahLst/>
                <a:cxnLst/>
                <a:rect l="l" t="t" r="r" b="b"/>
                <a:pathLst>
                  <a:path w="89451" h="77458" extrusionOk="0">
                    <a:moveTo>
                      <a:pt x="0" y="77459"/>
                    </a:moveTo>
                    <a:lnTo>
                      <a:pt x="77197" y="0"/>
                    </a:lnTo>
                    <a:lnTo>
                      <a:pt x="89451" y="15166"/>
                    </a:lnTo>
                    <a:lnTo>
                      <a:pt x="0" y="7745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09" name="Google Shape;509;p8"/>
            <p:cNvGrpSpPr/>
            <p:nvPr/>
          </p:nvGrpSpPr>
          <p:grpSpPr>
            <a:xfrm flipH="1">
              <a:off x="4469806" y="275074"/>
              <a:ext cx="204375" cy="221040"/>
              <a:chOff x="2642037" y="391134"/>
              <a:chExt cx="137506" cy="148718"/>
            </a:xfrm>
          </p:grpSpPr>
          <p:sp>
            <p:nvSpPr>
              <p:cNvPr id="510" name="Google Shape;510;p8"/>
              <p:cNvSpPr/>
              <p:nvPr/>
            </p:nvSpPr>
            <p:spPr>
              <a:xfrm>
                <a:off x="2642037" y="391134"/>
                <a:ext cx="129964" cy="125855"/>
              </a:xfrm>
              <a:custGeom>
                <a:avLst/>
                <a:gdLst/>
                <a:ahLst/>
                <a:cxnLst/>
                <a:rect l="l" t="t" r="r" b="b"/>
                <a:pathLst>
                  <a:path w="172709" h="167249" extrusionOk="0">
                    <a:moveTo>
                      <a:pt x="108718" y="58389"/>
                    </a:moveTo>
                    <a:lnTo>
                      <a:pt x="83913" y="28853"/>
                    </a:lnTo>
                    <a:lnTo>
                      <a:pt x="96749" y="161"/>
                    </a:lnTo>
                    <a:cubicBezTo>
                      <a:pt x="70458" y="-1515"/>
                      <a:pt x="49955" y="10098"/>
                      <a:pt x="34801" y="24622"/>
                    </a:cubicBezTo>
                    <a:cubicBezTo>
                      <a:pt x="17876" y="37030"/>
                      <a:pt x="2888" y="55227"/>
                      <a:pt x="0" y="81411"/>
                    </a:cubicBezTo>
                    <a:lnTo>
                      <a:pt x="30475" y="73721"/>
                    </a:lnTo>
                    <a:lnTo>
                      <a:pt x="55280" y="103257"/>
                    </a:lnTo>
                    <a:lnTo>
                      <a:pt x="49706" y="167249"/>
                    </a:lnTo>
                    <a:lnTo>
                      <a:pt x="110667" y="116058"/>
                    </a:lnTo>
                    <a:lnTo>
                      <a:pt x="111749" y="115143"/>
                    </a:lnTo>
                    <a:lnTo>
                      <a:pt x="172710" y="63951"/>
                    </a:lnTo>
                    <a:lnTo>
                      <a:pt x="108718" y="5837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1" name="Google Shape;511;p8"/>
              <p:cNvSpPr/>
              <p:nvPr/>
            </p:nvSpPr>
            <p:spPr>
              <a:xfrm>
                <a:off x="2720147" y="473453"/>
                <a:ext cx="59396" cy="66399"/>
              </a:xfrm>
              <a:custGeom>
                <a:avLst/>
                <a:gdLst/>
                <a:ahLst/>
                <a:cxnLst/>
                <a:rect l="l" t="t" r="r" b="b"/>
                <a:pathLst>
                  <a:path w="78932" h="88238" extrusionOk="0">
                    <a:moveTo>
                      <a:pt x="78932" y="88239"/>
                    </a:moveTo>
                    <a:lnTo>
                      <a:pt x="0" y="12539"/>
                    </a:lnTo>
                    <a:lnTo>
                      <a:pt x="14928" y="0"/>
                    </a:lnTo>
                    <a:lnTo>
                      <a:pt x="78932" y="8823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12" name="Google Shape;512;p8"/>
            <p:cNvGrpSpPr/>
            <p:nvPr/>
          </p:nvGrpSpPr>
          <p:grpSpPr>
            <a:xfrm rot="-8100000" flipH="1">
              <a:off x="8543473" y="3738764"/>
              <a:ext cx="358420" cy="343386"/>
              <a:chOff x="6797500" y="536688"/>
              <a:chExt cx="625935" cy="599680"/>
            </a:xfrm>
          </p:grpSpPr>
          <p:sp>
            <p:nvSpPr>
              <p:cNvPr id="513" name="Google Shape;513;p8"/>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4" name="Google Shape;514;p8"/>
              <p:cNvSpPr/>
              <p:nvPr/>
            </p:nvSpPr>
            <p:spPr>
              <a:xfrm>
                <a:off x="6871732" y="1083452"/>
                <a:ext cx="52916" cy="52916"/>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5" name="Google Shape;515;p8"/>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6" name="Google Shape;516;p8"/>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7" name="Google Shape;517;p8"/>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18" name="Google Shape;518;p8"/>
            <p:cNvGrpSpPr/>
            <p:nvPr/>
          </p:nvGrpSpPr>
          <p:grpSpPr>
            <a:xfrm rot="10800000" flipH="1">
              <a:off x="272720" y="3061492"/>
              <a:ext cx="350187" cy="856395"/>
              <a:chOff x="2394592" y="1351461"/>
              <a:chExt cx="153544" cy="375497"/>
            </a:xfrm>
          </p:grpSpPr>
          <p:sp>
            <p:nvSpPr>
              <p:cNvPr id="519" name="Google Shape;519;p8"/>
              <p:cNvSpPr/>
              <p:nvPr/>
            </p:nvSpPr>
            <p:spPr>
              <a:xfrm>
                <a:off x="2476567" y="1351461"/>
                <a:ext cx="71569" cy="96969"/>
              </a:xfrm>
              <a:custGeom>
                <a:avLst/>
                <a:gdLst/>
                <a:ahLst/>
                <a:cxnLst/>
                <a:rect l="l" t="t" r="r" b="b"/>
                <a:pathLst>
                  <a:path w="95108" h="128863" extrusionOk="0">
                    <a:moveTo>
                      <a:pt x="87787" y="6882"/>
                    </a:moveTo>
                    <a:lnTo>
                      <a:pt x="84257" y="5848"/>
                    </a:lnTo>
                    <a:lnTo>
                      <a:pt x="67831" y="1034"/>
                    </a:lnTo>
                    <a:lnTo>
                      <a:pt x="64301" y="0"/>
                    </a:lnTo>
                    <a:cubicBezTo>
                      <a:pt x="64301" y="0"/>
                      <a:pt x="33886" y="79669"/>
                      <a:pt x="9152" y="72419"/>
                    </a:cubicBezTo>
                    <a:lnTo>
                      <a:pt x="0" y="103654"/>
                    </a:lnTo>
                    <a:lnTo>
                      <a:pt x="41707" y="115885"/>
                    </a:lnTo>
                    <a:lnTo>
                      <a:pt x="44250" y="116634"/>
                    </a:lnTo>
                    <a:lnTo>
                      <a:pt x="85957" y="128864"/>
                    </a:lnTo>
                    <a:lnTo>
                      <a:pt x="95109" y="97628"/>
                    </a:lnTo>
                    <a:cubicBezTo>
                      <a:pt x="70375" y="90378"/>
                      <a:pt x="87775" y="6894"/>
                      <a:pt x="87775" y="689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0" name="Google Shape;520;p8"/>
              <p:cNvSpPr/>
              <p:nvPr/>
            </p:nvSpPr>
            <p:spPr>
              <a:xfrm rot="983372">
                <a:off x="2434154" y="1433203"/>
                <a:ext cx="67464" cy="290131"/>
              </a:xfrm>
              <a:custGeom>
                <a:avLst/>
                <a:gdLst/>
                <a:ahLst/>
                <a:cxnLst/>
                <a:rect l="l" t="t" r="r" b="b"/>
                <a:pathLst>
                  <a:path w="89581" h="385248" extrusionOk="0">
                    <a:moveTo>
                      <a:pt x="0" y="0"/>
                    </a:moveTo>
                    <a:lnTo>
                      <a:pt x="89582" y="0"/>
                    </a:lnTo>
                    <a:lnTo>
                      <a:pt x="89582" y="385249"/>
                    </a:lnTo>
                    <a:lnTo>
                      <a:pt x="0" y="38524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1" name="Google Shape;521;p8"/>
              <p:cNvSpPr/>
              <p:nvPr/>
            </p:nvSpPr>
            <p:spPr>
              <a:xfrm rot="983372">
                <a:off x="2470638" y="1449189"/>
                <a:ext cx="67464" cy="10132"/>
              </a:xfrm>
              <a:custGeom>
                <a:avLst/>
                <a:gdLst/>
                <a:ahLst/>
                <a:cxnLst/>
                <a:rect l="l" t="t" r="r" b="b"/>
                <a:pathLst>
                  <a:path w="89581" h="13454" extrusionOk="0">
                    <a:moveTo>
                      <a:pt x="0" y="0"/>
                    </a:moveTo>
                    <a:lnTo>
                      <a:pt x="89582" y="0"/>
                    </a:lnTo>
                    <a:lnTo>
                      <a:pt x="89582" y="13455"/>
                    </a:lnTo>
                    <a:lnTo>
                      <a:pt x="0" y="1345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2" name="Google Shape;522;p8"/>
              <p:cNvSpPr/>
              <p:nvPr/>
            </p:nvSpPr>
            <p:spPr>
              <a:xfrm rot="983372">
                <a:off x="2399500" y="1691836"/>
                <a:ext cx="67464" cy="10132"/>
              </a:xfrm>
              <a:custGeom>
                <a:avLst/>
                <a:gdLst/>
                <a:ahLst/>
                <a:cxnLst/>
                <a:rect l="l" t="t" r="r" b="b"/>
                <a:pathLst>
                  <a:path w="89581" h="13454" extrusionOk="0">
                    <a:moveTo>
                      <a:pt x="0" y="0"/>
                    </a:moveTo>
                    <a:lnTo>
                      <a:pt x="89582" y="0"/>
                    </a:lnTo>
                    <a:lnTo>
                      <a:pt x="89582" y="13455"/>
                    </a:lnTo>
                    <a:lnTo>
                      <a:pt x="0" y="1345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3" name="Google Shape;523;p8"/>
              <p:cNvSpPr/>
              <p:nvPr/>
            </p:nvSpPr>
            <p:spPr>
              <a:xfrm>
                <a:off x="2442715" y="1495159"/>
                <a:ext cx="50238" cy="145046"/>
              </a:xfrm>
              <a:custGeom>
                <a:avLst/>
                <a:gdLst/>
                <a:ahLst/>
                <a:cxnLst/>
                <a:rect l="l" t="t" r="r" b="b"/>
                <a:pathLst>
                  <a:path w="66762" h="192752" extrusionOk="0">
                    <a:moveTo>
                      <a:pt x="15547" y="91153"/>
                    </a:moveTo>
                    <a:cubicBezTo>
                      <a:pt x="31129" y="38000"/>
                      <a:pt x="51739" y="-2744"/>
                      <a:pt x="61592" y="145"/>
                    </a:cubicBezTo>
                    <a:cubicBezTo>
                      <a:pt x="71445" y="3033"/>
                      <a:pt x="66798" y="48460"/>
                      <a:pt x="51216" y="101600"/>
                    </a:cubicBezTo>
                    <a:cubicBezTo>
                      <a:pt x="35634" y="154753"/>
                      <a:pt x="15024" y="195496"/>
                      <a:pt x="5171" y="192608"/>
                    </a:cubicBezTo>
                    <a:cubicBezTo>
                      <a:pt x="-4682" y="189720"/>
                      <a:pt x="-35" y="144293"/>
                      <a:pt x="15547" y="9115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4" name="Google Shape;524;p8"/>
              <p:cNvSpPr/>
              <p:nvPr/>
            </p:nvSpPr>
            <p:spPr>
              <a:xfrm>
                <a:off x="2417184" y="1641802"/>
                <a:ext cx="5631" cy="9700"/>
              </a:xfrm>
              <a:custGeom>
                <a:avLst/>
                <a:gdLst/>
                <a:ahLst/>
                <a:cxnLst/>
                <a:rect l="l" t="t" r="r" b="b"/>
                <a:pathLst>
                  <a:path w="7483" h="12891" extrusionOk="0">
                    <a:moveTo>
                      <a:pt x="7467" y="2616"/>
                    </a:moveTo>
                    <a:cubicBezTo>
                      <a:pt x="7455" y="2521"/>
                      <a:pt x="7431" y="2402"/>
                      <a:pt x="7407" y="2307"/>
                    </a:cubicBezTo>
                    <a:cubicBezTo>
                      <a:pt x="7336" y="1475"/>
                      <a:pt x="6979" y="714"/>
                      <a:pt x="6218" y="298"/>
                    </a:cubicBezTo>
                    <a:cubicBezTo>
                      <a:pt x="5826" y="84"/>
                      <a:pt x="5434" y="-11"/>
                      <a:pt x="4994" y="1"/>
                    </a:cubicBezTo>
                    <a:cubicBezTo>
                      <a:pt x="4483" y="1"/>
                      <a:pt x="3865" y="156"/>
                      <a:pt x="3485" y="524"/>
                    </a:cubicBezTo>
                    <a:cubicBezTo>
                      <a:pt x="3402" y="607"/>
                      <a:pt x="3318" y="690"/>
                      <a:pt x="3223" y="785"/>
                    </a:cubicBezTo>
                    <a:lnTo>
                      <a:pt x="3794" y="429"/>
                    </a:lnTo>
                    <a:cubicBezTo>
                      <a:pt x="3295" y="679"/>
                      <a:pt x="2879" y="976"/>
                      <a:pt x="2546" y="1439"/>
                    </a:cubicBezTo>
                    <a:cubicBezTo>
                      <a:pt x="2356" y="1713"/>
                      <a:pt x="2177" y="2093"/>
                      <a:pt x="2011" y="2414"/>
                    </a:cubicBezTo>
                    <a:cubicBezTo>
                      <a:pt x="1868" y="2687"/>
                      <a:pt x="1726" y="2972"/>
                      <a:pt x="1583" y="3258"/>
                    </a:cubicBezTo>
                    <a:cubicBezTo>
                      <a:pt x="1298" y="3864"/>
                      <a:pt x="1060" y="4494"/>
                      <a:pt x="870" y="5136"/>
                    </a:cubicBezTo>
                    <a:cubicBezTo>
                      <a:pt x="620" y="5991"/>
                      <a:pt x="406" y="6859"/>
                      <a:pt x="228" y="7739"/>
                    </a:cubicBezTo>
                    <a:cubicBezTo>
                      <a:pt x="14" y="8856"/>
                      <a:pt x="-212" y="10033"/>
                      <a:pt x="371" y="11090"/>
                    </a:cubicBezTo>
                    <a:cubicBezTo>
                      <a:pt x="882" y="12041"/>
                      <a:pt x="1678" y="12742"/>
                      <a:pt x="2795" y="12873"/>
                    </a:cubicBezTo>
                    <a:cubicBezTo>
                      <a:pt x="3865" y="12992"/>
                      <a:pt x="4970" y="12528"/>
                      <a:pt x="5600" y="11649"/>
                    </a:cubicBezTo>
                    <a:cubicBezTo>
                      <a:pt x="6028" y="11055"/>
                      <a:pt x="6302" y="10413"/>
                      <a:pt x="6337" y="9676"/>
                    </a:cubicBezTo>
                    <a:cubicBezTo>
                      <a:pt x="6337" y="9426"/>
                      <a:pt x="6361" y="9177"/>
                      <a:pt x="6385" y="8939"/>
                    </a:cubicBezTo>
                    <a:cubicBezTo>
                      <a:pt x="6421" y="8428"/>
                      <a:pt x="6480" y="7917"/>
                      <a:pt x="6563" y="7406"/>
                    </a:cubicBezTo>
                    <a:cubicBezTo>
                      <a:pt x="6706" y="6479"/>
                      <a:pt x="6920" y="5552"/>
                      <a:pt x="7146" y="4625"/>
                    </a:cubicBezTo>
                    <a:cubicBezTo>
                      <a:pt x="7181" y="4506"/>
                      <a:pt x="7205" y="4387"/>
                      <a:pt x="7241" y="4268"/>
                    </a:cubicBezTo>
                    <a:cubicBezTo>
                      <a:pt x="7336" y="3959"/>
                      <a:pt x="7443" y="3650"/>
                      <a:pt x="7478" y="3317"/>
                    </a:cubicBezTo>
                    <a:cubicBezTo>
                      <a:pt x="7490" y="3163"/>
                      <a:pt x="7478" y="3056"/>
                      <a:pt x="7467" y="2925"/>
                    </a:cubicBezTo>
                    <a:cubicBezTo>
                      <a:pt x="7467" y="2865"/>
                      <a:pt x="7467" y="2806"/>
                      <a:pt x="7478" y="2735"/>
                    </a:cubicBezTo>
                    <a:cubicBezTo>
                      <a:pt x="7478" y="2699"/>
                      <a:pt x="7455" y="2663"/>
                      <a:pt x="7455" y="26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5" name="Google Shape;525;p8"/>
              <p:cNvSpPr/>
              <p:nvPr/>
            </p:nvSpPr>
            <p:spPr>
              <a:xfrm>
                <a:off x="2411261" y="1656772"/>
                <a:ext cx="5657" cy="10774"/>
              </a:xfrm>
              <a:custGeom>
                <a:avLst/>
                <a:gdLst/>
                <a:ahLst/>
                <a:cxnLst/>
                <a:rect l="l" t="t" r="r" b="b"/>
                <a:pathLst>
                  <a:path w="7517" h="14318" extrusionOk="0">
                    <a:moveTo>
                      <a:pt x="4268" y="14"/>
                    </a:moveTo>
                    <a:cubicBezTo>
                      <a:pt x="3115" y="121"/>
                      <a:pt x="2260" y="1060"/>
                      <a:pt x="1903" y="2094"/>
                    </a:cubicBezTo>
                    <a:cubicBezTo>
                      <a:pt x="1784" y="2450"/>
                      <a:pt x="1654" y="2807"/>
                      <a:pt x="1535" y="3163"/>
                    </a:cubicBezTo>
                    <a:cubicBezTo>
                      <a:pt x="1202" y="4197"/>
                      <a:pt x="1012" y="5255"/>
                      <a:pt x="810" y="6325"/>
                    </a:cubicBezTo>
                    <a:cubicBezTo>
                      <a:pt x="655" y="7145"/>
                      <a:pt x="465" y="7965"/>
                      <a:pt x="322" y="8785"/>
                    </a:cubicBezTo>
                    <a:cubicBezTo>
                      <a:pt x="251" y="9201"/>
                      <a:pt x="180" y="9605"/>
                      <a:pt x="108" y="10021"/>
                    </a:cubicBezTo>
                    <a:cubicBezTo>
                      <a:pt x="25" y="10509"/>
                      <a:pt x="-46" y="10877"/>
                      <a:pt x="37" y="11424"/>
                    </a:cubicBezTo>
                    <a:cubicBezTo>
                      <a:pt x="192" y="12434"/>
                      <a:pt x="726" y="13028"/>
                      <a:pt x="1440" y="13694"/>
                    </a:cubicBezTo>
                    <a:cubicBezTo>
                      <a:pt x="2283" y="14490"/>
                      <a:pt x="3710" y="14431"/>
                      <a:pt x="4696" y="14039"/>
                    </a:cubicBezTo>
                    <a:cubicBezTo>
                      <a:pt x="5540" y="13706"/>
                      <a:pt x="6218" y="12993"/>
                      <a:pt x="6550" y="12149"/>
                    </a:cubicBezTo>
                    <a:cubicBezTo>
                      <a:pt x="6717" y="11745"/>
                      <a:pt x="6776" y="11246"/>
                      <a:pt x="6859" y="10806"/>
                    </a:cubicBezTo>
                    <a:cubicBezTo>
                      <a:pt x="6943" y="10366"/>
                      <a:pt x="7014" y="9926"/>
                      <a:pt x="7085" y="9486"/>
                    </a:cubicBezTo>
                    <a:cubicBezTo>
                      <a:pt x="7228" y="8643"/>
                      <a:pt x="7299" y="7775"/>
                      <a:pt x="7394" y="6919"/>
                    </a:cubicBezTo>
                    <a:cubicBezTo>
                      <a:pt x="7513" y="5826"/>
                      <a:pt x="7549" y="4768"/>
                      <a:pt x="7489" y="3675"/>
                    </a:cubicBezTo>
                    <a:cubicBezTo>
                      <a:pt x="7466" y="3247"/>
                      <a:pt x="7442" y="2807"/>
                      <a:pt x="7382" y="2391"/>
                    </a:cubicBezTo>
                    <a:cubicBezTo>
                      <a:pt x="7145" y="857"/>
                      <a:pt x="5766" y="-129"/>
                      <a:pt x="4268" y="1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6" name="Google Shape;526;p8"/>
              <p:cNvSpPr/>
              <p:nvPr/>
            </p:nvSpPr>
            <p:spPr>
              <a:xfrm>
                <a:off x="2418814" y="1653345"/>
                <a:ext cx="5440" cy="9275"/>
              </a:xfrm>
              <a:custGeom>
                <a:avLst/>
                <a:gdLst/>
                <a:ahLst/>
                <a:cxnLst/>
                <a:rect l="l" t="t" r="r" b="b"/>
                <a:pathLst>
                  <a:path w="7229" h="12326" extrusionOk="0">
                    <a:moveTo>
                      <a:pt x="7120" y="2106"/>
                    </a:moveTo>
                    <a:cubicBezTo>
                      <a:pt x="7120" y="2106"/>
                      <a:pt x="7085" y="1999"/>
                      <a:pt x="7073" y="1952"/>
                    </a:cubicBezTo>
                    <a:cubicBezTo>
                      <a:pt x="7013" y="1536"/>
                      <a:pt x="6847" y="1179"/>
                      <a:pt x="6585" y="846"/>
                    </a:cubicBezTo>
                    <a:cubicBezTo>
                      <a:pt x="6336" y="537"/>
                      <a:pt x="6015" y="312"/>
                      <a:pt x="5646" y="157"/>
                    </a:cubicBezTo>
                    <a:cubicBezTo>
                      <a:pt x="4850" y="-164"/>
                      <a:pt x="4101" y="38"/>
                      <a:pt x="3412" y="478"/>
                    </a:cubicBezTo>
                    <a:cubicBezTo>
                      <a:pt x="3293" y="537"/>
                      <a:pt x="3174" y="621"/>
                      <a:pt x="3067" y="692"/>
                    </a:cubicBezTo>
                    <a:cubicBezTo>
                      <a:pt x="3056" y="692"/>
                      <a:pt x="3044" y="716"/>
                      <a:pt x="3020" y="716"/>
                    </a:cubicBezTo>
                    <a:cubicBezTo>
                      <a:pt x="3020" y="716"/>
                      <a:pt x="3032" y="716"/>
                      <a:pt x="3044" y="716"/>
                    </a:cubicBezTo>
                    <a:cubicBezTo>
                      <a:pt x="2830" y="870"/>
                      <a:pt x="2616" y="1025"/>
                      <a:pt x="2449" y="1251"/>
                    </a:cubicBezTo>
                    <a:cubicBezTo>
                      <a:pt x="2259" y="1500"/>
                      <a:pt x="2105" y="1869"/>
                      <a:pt x="1962" y="2166"/>
                    </a:cubicBezTo>
                    <a:cubicBezTo>
                      <a:pt x="1843" y="2404"/>
                      <a:pt x="1724" y="2653"/>
                      <a:pt x="1617" y="2903"/>
                    </a:cubicBezTo>
                    <a:cubicBezTo>
                      <a:pt x="1380" y="3426"/>
                      <a:pt x="1154" y="3961"/>
                      <a:pt x="952" y="4495"/>
                    </a:cubicBezTo>
                    <a:cubicBezTo>
                      <a:pt x="762" y="5030"/>
                      <a:pt x="583" y="5577"/>
                      <a:pt x="429" y="6124"/>
                    </a:cubicBezTo>
                    <a:cubicBezTo>
                      <a:pt x="203" y="6944"/>
                      <a:pt x="84" y="7728"/>
                      <a:pt x="13" y="8572"/>
                    </a:cubicBezTo>
                    <a:cubicBezTo>
                      <a:pt x="-59" y="9464"/>
                      <a:pt x="167" y="10391"/>
                      <a:pt x="750" y="11092"/>
                    </a:cubicBezTo>
                    <a:cubicBezTo>
                      <a:pt x="1261" y="11722"/>
                      <a:pt x="2152" y="12257"/>
                      <a:pt x="2984" y="12316"/>
                    </a:cubicBezTo>
                    <a:cubicBezTo>
                      <a:pt x="3864" y="12376"/>
                      <a:pt x="4826" y="12185"/>
                      <a:pt x="5504" y="11579"/>
                    </a:cubicBezTo>
                    <a:cubicBezTo>
                      <a:pt x="6134" y="11021"/>
                      <a:pt x="6681" y="10224"/>
                      <a:pt x="6728" y="9345"/>
                    </a:cubicBezTo>
                    <a:cubicBezTo>
                      <a:pt x="6764" y="8762"/>
                      <a:pt x="6847" y="8180"/>
                      <a:pt x="6847" y="7609"/>
                    </a:cubicBezTo>
                    <a:cubicBezTo>
                      <a:pt x="6847" y="7063"/>
                      <a:pt x="6871" y="6528"/>
                      <a:pt x="6906" y="5981"/>
                    </a:cubicBezTo>
                    <a:cubicBezTo>
                      <a:pt x="6942" y="5446"/>
                      <a:pt x="6990" y="4911"/>
                      <a:pt x="7061" y="4376"/>
                    </a:cubicBezTo>
                    <a:cubicBezTo>
                      <a:pt x="7096" y="4115"/>
                      <a:pt x="7144" y="3854"/>
                      <a:pt x="7180" y="3580"/>
                    </a:cubicBezTo>
                    <a:cubicBezTo>
                      <a:pt x="7263" y="3069"/>
                      <a:pt x="7239" y="2570"/>
                      <a:pt x="7120" y="20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7" name="Google Shape;527;p8"/>
              <p:cNvSpPr/>
              <p:nvPr/>
            </p:nvSpPr>
            <p:spPr>
              <a:xfrm>
                <a:off x="2426744" y="1642625"/>
                <a:ext cx="6064" cy="11272"/>
              </a:xfrm>
              <a:custGeom>
                <a:avLst/>
                <a:gdLst/>
                <a:ahLst/>
                <a:cxnLst/>
                <a:rect l="l" t="t" r="r" b="b"/>
                <a:pathLst>
                  <a:path w="8059" h="14980" extrusionOk="0">
                    <a:moveTo>
                      <a:pt x="6156" y="74"/>
                    </a:moveTo>
                    <a:cubicBezTo>
                      <a:pt x="4967" y="-223"/>
                      <a:pt x="3731" y="395"/>
                      <a:pt x="3267" y="1536"/>
                    </a:cubicBezTo>
                    <a:cubicBezTo>
                      <a:pt x="3172" y="1774"/>
                      <a:pt x="3077" y="2011"/>
                      <a:pt x="2982" y="2249"/>
                    </a:cubicBezTo>
                    <a:cubicBezTo>
                      <a:pt x="2946" y="2344"/>
                      <a:pt x="2911" y="2427"/>
                      <a:pt x="2875" y="2523"/>
                    </a:cubicBezTo>
                    <a:cubicBezTo>
                      <a:pt x="2851" y="2570"/>
                      <a:pt x="2851" y="2558"/>
                      <a:pt x="2816" y="2641"/>
                    </a:cubicBezTo>
                    <a:cubicBezTo>
                      <a:pt x="2542" y="3141"/>
                      <a:pt x="2317" y="3664"/>
                      <a:pt x="2126" y="4198"/>
                    </a:cubicBezTo>
                    <a:cubicBezTo>
                      <a:pt x="1817" y="5042"/>
                      <a:pt x="1544" y="5910"/>
                      <a:pt x="1247" y="6766"/>
                    </a:cubicBezTo>
                    <a:cubicBezTo>
                      <a:pt x="878" y="7835"/>
                      <a:pt x="569" y="8905"/>
                      <a:pt x="296" y="10010"/>
                    </a:cubicBezTo>
                    <a:cubicBezTo>
                      <a:pt x="129" y="10700"/>
                      <a:pt x="-84" y="11306"/>
                      <a:pt x="34" y="12043"/>
                    </a:cubicBezTo>
                    <a:cubicBezTo>
                      <a:pt x="237" y="13350"/>
                      <a:pt x="1187" y="14575"/>
                      <a:pt x="2483" y="14895"/>
                    </a:cubicBezTo>
                    <a:cubicBezTo>
                      <a:pt x="3755" y="15216"/>
                      <a:pt x="5276" y="14598"/>
                      <a:pt x="6013" y="13505"/>
                    </a:cubicBezTo>
                    <a:cubicBezTo>
                      <a:pt x="6524" y="12744"/>
                      <a:pt x="6655" y="11853"/>
                      <a:pt x="6869" y="10973"/>
                    </a:cubicBezTo>
                    <a:cubicBezTo>
                      <a:pt x="7095" y="10094"/>
                      <a:pt x="7249" y="9214"/>
                      <a:pt x="7392" y="8311"/>
                    </a:cubicBezTo>
                    <a:cubicBezTo>
                      <a:pt x="7534" y="7420"/>
                      <a:pt x="7689" y="6528"/>
                      <a:pt x="7820" y="5637"/>
                    </a:cubicBezTo>
                    <a:cubicBezTo>
                      <a:pt x="7879" y="5197"/>
                      <a:pt x="7915" y="4733"/>
                      <a:pt x="7938" y="4294"/>
                    </a:cubicBezTo>
                    <a:cubicBezTo>
                      <a:pt x="7938" y="4080"/>
                      <a:pt x="7938" y="3913"/>
                      <a:pt x="7938" y="3782"/>
                    </a:cubicBezTo>
                    <a:lnTo>
                      <a:pt x="7962" y="3509"/>
                    </a:lnTo>
                    <a:cubicBezTo>
                      <a:pt x="7986" y="3248"/>
                      <a:pt x="8010" y="2998"/>
                      <a:pt x="8045" y="2736"/>
                    </a:cubicBezTo>
                    <a:cubicBezTo>
                      <a:pt x="8176" y="1512"/>
                      <a:pt x="7380" y="383"/>
                      <a:pt x="6191" y="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8" name="Google Shape;528;p8"/>
              <p:cNvSpPr/>
              <p:nvPr/>
            </p:nvSpPr>
            <p:spPr>
              <a:xfrm>
                <a:off x="2425205" y="1630443"/>
                <a:ext cx="4939" cy="10027"/>
              </a:xfrm>
              <a:custGeom>
                <a:avLst/>
                <a:gdLst/>
                <a:ahLst/>
                <a:cxnLst/>
                <a:rect l="l" t="t" r="r" b="b"/>
                <a:pathLst>
                  <a:path w="6563" h="13325" extrusionOk="0">
                    <a:moveTo>
                      <a:pt x="6345" y="1837"/>
                    </a:moveTo>
                    <a:cubicBezTo>
                      <a:pt x="6261" y="934"/>
                      <a:pt x="5346" y="78"/>
                      <a:pt x="4455" y="7"/>
                    </a:cubicBezTo>
                    <a:cubicBezTo>
                      <a:pt x="3492" y="-65"/>
                      <a:pt x="2541" y="446"/>
                      <a:pt x="2185" y="1361"/>
                    </a:cubicBezTo>
                    <a:cubicBezTo>
                      <a:pt x="2149" y="1457"/>
                      <a:pt x="2113" y="1552"/>
                      <a:pt x="2066" y="1659"/>
                    </a:cubicBezTo>
                    <a:cubicBezTo>
                      <a:pt x="1971" y="1896"/>
                      <a:pt x="1995" y="1861"/>
                      <a:pt x="2161" y="1552"/>
                    </a:cubicBezTo>
                    <a:lnTo>
                      <a:pt x="1864" y="2087"/>
                    </a:lnTo>
                    <a:cubicBezTo>
                      <a:pt x="1828" y="2182"/>
                      <a:pt x="1792" y="2277"/>
                      <a:pt x="1745" y="2384"/>
                    </a:cubicBezTo>
                    <a:cubicBezTo>
                      <a:pt x="1614" y="2728"/>
                      <a:pt x="1448" y="3061"/>
                      <a:pt x="1353" y="3418"/>
                    </a:cubicBezTo>
                    <a:cubicBezTo>
                      <a:pt x="1115" y="4273"/>
                      <a:pt x="853" y="5129"/>
                      <a:pt x="687" y="5997"/>
                    </a:cubicBezTo>
                    <a:cubicBezTo>
                      <a:pt x="556" y="6686"/>
                      <a:pt x="438" y="7376"/>
                      <a:pt x="319" y="8065"/>
                    </a:cubicBezTo>
                    <a:lnTo>
                      <a:pt x="117" y="9182"/>
                    </a:lnTo>
                    <a:cubicBezTo>
                      <a:pt x="93" y="9337"/>
                      <a:pt x="57" y="9503"/>
                      <a:pt x="33" y="9658"/>
                    </a:cubicBezTo>
                    <a:cubicBezTo>
                      <a:pt x="-73" y="10371"/>
                      <a:pt x="93" y="10882"/>
                      <a:pt x="295" y="11559"/>
                    </a:cubicBezTo>
                    <a:cubicBezTo>
                      <a:pt x="580" y="12522"/>
                      <a:pt x="1745" y="13200"/>
                      <a:pt x="2672" y="13307"/>
                    </a:cubicBezTo>
                    <a:cubicBezTo>
                      <a:pt x="3682" y="13425"/>
                      <a:pt x="4859" y="12986"/>
                      <a:pt x="5430" y="12106"/>
                    </a:cubicBezTo>
                    <a:cubicBezTo>
                      <a:pt x="5786" y="11559"/>
                      <a:pt x="6000" y="11108"/>
                      <a:pt x="6083" y="10454"/>
                    </a:cubicBezTo>
                    <a:cubicBezTo>
                      <a:pt x="6107" y="10299"/>
                      <a:pt x="6119" y="10133"/>
                      <a:pt x="6131" y="9967"/>
                    </a:cubicBezTo>
                    <a:cubicBezTo>
                      <a:pt x="6166" y="9622"/>
                      <a:pt x="6202" y="9265"/>
                      <a:pt x="6250" y="8921"/>
                    </a:cubicBezTo>
                    <a:cubicBezTo>
                      <a:pt x="6321" y="8255"/>
                      <a:pt x="6392" y="7578"/>
                      <a:pt x="6475" y="6912"/>
                    </a:cubicBezTo>
                    <a:cubicBezTo>
                      <a:pt x="6547" y="6235"/>
                      <a:pt x="6547" y="5569"/>
                      <a:pt x="6559" y="4892"/>
                    </a:cubicBezTo>
                    <a:cubicBezTo>
                      <a:pt x="6582" y="3858"/>
                      <a:pt x="6535" y="2859"/>
                      <a:pt x="6226" y="1861"/>
                    </a:cubicBezTo>
                    <a:cubicBezTo>
                      <a:pt x="6285" y="2063"/>
                      <a:pt x="6345" y="2265"/>
                      <a:pt x="6404" y="2455"/>
                    </a:cubicBezTo>
                    <a:cubicBezTo>
                      <a:pt x="6392" y="2253"/>
                      <a:pt x="6368" y="2039"/>
                      <a:pt x="6345" y="18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9" name="Google Shape;529;p8"/>
              <p:cNvSpPr/>
              <p:nvPr/>
            </p:nvSpPr>
            <p:spPr>
              <a:xfrm>
                <a:off x="2418584" y="1667897"/>
                <a:ext cx="141" cy="102"/>
              </a:xfrm>
              <a:custGeom>
                <a:avLst/>
                <a:gdLst/>
                <a:ahLst/>
                <a:cxnLst/>
                <a:rect l="l" t="t" r="r" b="b"/>
                <a:pathLst>
                  <a:path w="188" h="136" extrusionOk="0">
                    <a:moveTo>
                      <a:pt x="10" y="131"/>
                    </a:moveTo>
                    <a:cubicBezTo>
                      <a:pt x="70" y="83"/>
                      <a:pt x="117" y="59"/>
                      <a:pt x="188" y="0"/>
                    </a:cubicBezTo>
                    <a:cubicBezTo>
                      <a:pt x="34" y="107"/>
                      <a:pt x="-26" y="155"/>
                      <a:pt x="10" y="1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0" name="Google Shape;530;p8"/>
              <p:cNvSpPr/>
              <p:nvPr/>
            </p:nvSpPr>
            <p:spPr>
              <a:xfrm>
                <a:off x="2415898" y="1667720"/>
                <a:ext cx="5257" cy="10852"/>
              </a:xfrm>
              <a:custGeom>
                <a:avLst/>
                <a:gdLst/>
                <a:ahLst/>
                <a:cxnLst/>
                <a:rect l="l" t="t" r="r" b="b"/>
                <a:pathLst>
                  <a:path w="6986" h="14421" extrusionOk="0">
                    <a:moveTo>
                      <a:pt x="6168" y="899"/>
                    </a:moveTo>
                    <a:cubicBezTo>
                      <a:pt x="6061" y="709"/>
                      <a:pt x="5918" y="567"/>
                      <a:pt x="5740" y="448"/>
                    </a:cubicBezTo>
                    <a:cubicBezTo>
                      <a:pt x="6037" y="709"/>
                      <a:pt x="5989" y="673"/>
                      <a:pt x="5621" y="317"/>
                    </a:cubicBezTo>
                    <a:cubicBezTo>
                      <a:pt x="5264" y="55"/>
                      <a:pt x="4872" y="-28"/>
                      <a:pt x="4432" y="8"/>
                    </a:cubicBezTo>
                    <a:cubicBezTo>
                      <a:pt x="4266" y="8"/>
                      <a:pt x="4100" y="67"/>
                      <a:pt x="3945" y="139"/>
                    </a:cubicBezTo>
                    <a:cubicBezTo>
                      <a:pt x="3731" y="281"/>
                      <a:pt x="3612" y="353"/>
                      <a:pt x="3577" y="364"/>
                    </a:cubicBezTo>
                    <a:cubicBezTo>
                      <a:pt x="3291" y="567"/>
                      <a:pt x="3089" y="697"/>
                      <a:pt x="2792" y="1042"/>
                    </a:cubicBezTo>
                    <a:cubicBezTo>
                      <a:pt x="2412" y="1482"/>
                      <a:pt x="2139" y="2040"/>
                      <a:pt x="1901" y="2563"/>
                    </a:cubicBezTo>
                    <a:cubicBezTo>
                      <a:pt x="1461" y="3526"/>
                      <a:pt x="1128" y="4560"/>
                      <a:pt x="950" y="5594"/>
                    </a:cubicBezTo>
                    <a:cubicBezTo>
                      <a:pt x="641" y="7401"/>
                      <a:pt x="344" y="9195"/>
                      <a:pt x="35" y="11002"/>
                    </a:cubicBezTo>
                    <a:cubicBezTo>
                      <a:pt x="-239" y="12595"/>
                      <a:pt x="1140" y="14306"/>
                      <a:pt x="2733" y="14413"/>
                    </a:cubicBezTo>
                    <a:cubicBezTo>
                      <a:pt x="4432" y="14532"/>
                      <a:pt x="5906" y="13415"/>
                      <a:pt x="6144" y="11715"/>
                    </a:cubicBezTo>
                    <a:cubicBezTo>
                      <a:pt x="6417" y="9849"/>
                      <a:pt x="6738" y="7983"/>
                      <a:pt x="6952" y="6105"/>
                    </a:cubicBezTo>
                    <a:cubicBezTo>
                      <a:pt x="7000" y="5665"/>
                      <a:pt x="6988" y="5226"/>
                      <a:pt x="6976" y="4774"/>
                    </a:cubicBezTo>
                    <a:cubicBezTo>
                      <a:pt x="6976" y="4108"/>
                      <a:pt x="6976" y="3419"/>
                      <a:pt x="6857" y="2753"/>
                    </a:cubicBezTo>
                    <a:cubicBezTo>
                      <a:pt x="6738" y="2100"/>
                      <a:pt x="6548" y="1410"/>
                      <a:pt x="6156" y="8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1" name="Google Shape;531;p8"/>
              <p:cNvSpPr/>
              <p:nvPr/>
            </p:nvSpPr>
            <p:spPr>
              <a:xfrm>
                <a:off x="2476558" y="1429498"/>
                <a:ext cx="64700" cy="18970"/>
              </a:xfrm>
              <a:custGeom>
                <a:avLst/>
                <a:gdLst/>
                <a:ahLst/>
                <a:cxnLst/>
                <a:rect l="l" t="t" r="r" b="b"/>
                <a:pathLst>
                  <a:path w="85980" h="25209" extrusionOk="0">
                    <a:moveTo>
                      <a:pt x="85981" y="25209"/>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532" name="Google Shape;532;p8"/>
            <p:cNvSpPr/>
            <p:nvPr/>
          </p:nvSpPr>
          <p:spPr>
            <a:xfrm flipH="1">
              <a:off x="8560045" y="4566695"/>
              <a:ext cx="325250" cy="312896"/>
            </a:xfrm>
            <a:custGeom>
              <a:avLst/>
              <a:gdLst/>
              <a:ahLst/>
              <a:cxnLst/>
              <a:rect l="l" t="t" r="r" b="b"/>
              <a:pathLst>
                <a:path w="133299" h="128236" extrusionOk="0">
                  <a:moveTo>
                    <a:pt x="63445" y="72530"/>
                  </a:moveTo>
                  <a:cubicBezTo>
                    <a:pt x="57240" y="65458"/>
                    <a:pt x="51702" y="57899"/>
                    <a:pt x="45771" y="50637"/>
                  </a:cubicBezTo>
                  <a:cubicBezTo>
                    <a:pt x="44594" y="49199"/>
                    <a:pt x="42015" y="50684"/>
                    <a:pt x="42942" y="52408"/>
                  </a:cubicBezTo>
                  <a:cubicBezTo>
                    <a:pt x="51654" y="68584"/>
                    <a:pt x="64812" y="82977"/>
                    <a:pt x="78088" y="95541"/>
                  </a:cubicBezTo>
                  <a:cubicBezTo>
                    <a:pt x="83935" y="101067"/>
                    <a:pt x="91578" y="108056"/>
                    <a:pt x="100361" y="105620"/>
                  </a:cubicBezTo>
                  <a:cubicBezTo>
                    <a:pt x="107231" y="103718"/>
                    <a:pt x="110916" y="96527"/>
                    <a:pt x="110761" y="89752"/>
                  </a:cubicBezTo>
                  <a:cubicBezTo>
                    <a:pt x="110559" y="81123"/>
                    <a:pt x="104629" y="74360"/>
                    <a:pt x="98769" y="68667"/>
                  </a:cubicBezTo>
                  <a:cubicBezTo>
                    <a:pt x="91269" y="61369"/>
                    <a:pt x="83722" y="54119"/>
                    <a:pt x="76269" y="46774"/>
                  </a:cubicBezTo>
                  <a:cubicBezTo>
                    <a:pt x="68746" y="39369"/>
                    <a:pt x="61222" y="31952"/>
                    <a:pt x="53710" y="24524"/>
                  </a:cubicBezTo>
                  <a:cubicBezTo>
                    <a:pt x="46948" y="17832"/>
                    <a:pt x="40411" y="9988"/>
                    <a:pt x="32435" y="4699"/>
                  </a:cubicBezTo>
                  <a:cubicBezTo>
                    <a:pt x="25601" y="170"/>
                    <a:pt x="16402" y="-1910"/>
                    <a:pt x="8854" y="2238"/>
                  </a:cubicBezTo>
                  <a:cubicBezTo>
                    <a:pt x="1866" y="6077"/>
                    <a:pt x="-1772" y="14077"/>
                    <a:pt x="855" y="21743"/>
                  </a:cubicBezTo>
                  <a:cubicBezTo>
                    <a:pt x="2151" y="25511"/>
                    <a:pt x="4658" y="28743"/>
                    <a:pt x="7238" y="31715"/>
                  </a:cubicBezTo>
                  <a:cubicBezTo>
                    <a:pt x="10506" y="35506"/>
                    <a:pt x="13858" y="39238"/>
                    <a:pt x="17186" y="42982"/>
                  </a:cubicBezTo>
                  <a:cubicBezTo>
                    <a:pt x="24008" y="50649"/>
                    <a:pt x="30854" y="58279"/>
                    <a:pt x="37760" y="65862"/>
                  </a:cubicBezTo>
                  <a:cubicBezTo>
                    <a:pt x="51678" y="81171"/>
                    <a:pt x="65774" y="96325"/>
                    <a:pt x="80037" y="111325"/>
                  </a:cubicBezTo>
                  <a:cubicBezTo>
                    <a:pt x="86075" y="117672"/>
                    <a:pt x="92493" y="124553"/>
                    <a:pt x="101146" y="127156"/>
                  </a:cubicBezTo>
                  <a:cubicBezTo>
                    <a:pt x="109810" y="129771"/>
                    <a:pt x="118071" y="127596"/>
                    <a:pt x="124335" y="121083"/>
                  </a:cubicBezTo>
                  <a:cubicBezTo>
                    <a:pt x="130230" y="114950"/>
                    <a:pt x="134949" y="107474"/>
                    <a:pt x="132750" y="98655"/>
                  </a:cubicBezTo>
                  <a:cubicBezTo>
                    <a:pt x="130598" y="90014"/>
                    <a:pt x="124168" y="83310"/>
                    <a:pt x="118404" y="76856"/>
                  </a:cubicBezTo>
                  <a:cubicBezTo>
                    <a:pt x="104830" y="61667"/>
                    <a:pt x="90865" y="46905"/>
                    <a:pt x="76578" y="32392"/>
                  </a:cubicBezTo>
                  <a:cubicBezTo>
                    <a:pt x="73013" y="28767"/>
                    <a:pt x="69435" y="25154"/>
                    <a:pt x="65822" y="21576"/>
                  </a:cubicBezTo>
                  <a:cubicBezTo>
                    <a:pt x="63706" y="19484"/>
                    <a:pt x="60081" y="22408"/>
                    <a:pt x="62209" y="24536"/>
                  </a:cubicBezTo>
                  <a:cubicBezTo>
                    <a:pt x="74748" y="37146"/>
                    <a:pt x="86848" y="50185"/>
                    <a:pt x="98710" y="63437"/>
                  </a:cubicBezTo>
                  <a:cubicBezTo>
                    <a:pt x="104759" y="70200"/>
                    <a:pt x="110714" y="77058"/>
                    <a:pt x="116550" y="84000"/>
                  </a:cubicBezTo>
                  <a:cubicBezTo>
                    <a:pt x="120995" y="89289"/>
                    <a:pt x="126653" y="95814"/>
                    <a:pt x="126795" y="103135"/>
                  </a:cubicBezTo>
                  <a:cubicBezTo>
                    <a:pt x="126878" y="106986"/>
                    <a:pt x="124905" y="110148"/>
                    <a:pt x="122623" y="113072"/>
                  </a:cubicBezTo>
                  <a:cubicBezTo>
                    <a:pt x="120163" y="116210"/>
                    <a:pt x="117275" y="119514"/>
                    <a:pt x="113507" y="121071"/>
                  </a:cubicBezTo>
                  <a:cubicBezTo>
                    <a:pt x="106079" y="124125"/>
                    <a:pt x="98186" y="119882"/>
                    <a:pt x="92576" y="115164"/>
                  </a:cubicBezTo>
                  <a:cubicBezTo>
                    <a:pt x="85885" y="109530"/>
                    <a:pt x="80061" y="102684"/>
                    <a:pt x="74035" y="96361"/>
                  </a:cubicBezTo>
                  <a:cubicBezTo>
                    <a:pt x="67973" y="89990"/>
                    <a:pt x="61947" y="83584"/>
                    <a:pt x="55957" y="77142"/>
                  </a:cubicBezTo>
                  <a:cubicBezTo>
                    <a:pt x="43727" y="63996"/>
                    <a:pt x="31639" y="50732"/>
                    <a:pt x="19706" y="37325"/>
                  </a:cubicBezTo>
                  <a:cubicBezTo>
                    <a:pt x="16889" y="34163"/>
                    <a:pt x="14036" y="31014"/>
                    <a:pt x="11279" y="27793"/>
                  </a:cubicBezTo>
                  <a:cubicBezTo>
                    <a:pt x="8866" y="24976"/>
                    <a:pt x="6251" y="21814"/>
                    <a:pt x="5633" y="18034"/>
                  </a:cubicBezTo>
                  <a:cubicBezTo>
                    <a:pt x="4302" y="10000"/>
                    <a:pt x="12586" y="4948"/>
                    <a:pt x="19706" y="5602"/>
                  </a:cubicBezTo>
                  <a:cubicBezTo>
                    <a:pt x="28014" y="6375"/>
                    <a:pt x="34171" y="12912"/>
                    <a:pt x="39781" y="18439"/>
                  </a:cubicBezTo>
                  <a:cubicBezTo>
                    <a:pt x="46353" y="24928"/>
                    <a:pt x="52950" y="31406"/>
                    <a:pt x="59511" y="37919"/>
                  </a:cubicBezTo>
                  <a:cubicBezTo>
                    <a:pt x="65941" y="44290"/>
                    <a:pt x="72359" y="50672"/>
                    <a:pt x="78777" y="57055"/>
                  </a:cubicBezTo>
                  <a:cubicBezTo>
                    <a:pt x="85100" y="63331"/>
                    <a:pt x="91661" y="69523"/>
                    <a:pt x="97556" y="76203"/>
                  </a:cubicBezTo>
                  <a:cubicBezTo>
                    <a:pt x="102228" y="81504"/>
                    <a:pt x="106899" y="88956"/>
                    <a:pt x="103012" y="96052"/>
                  </a:cubicBezTo>
                  <a:cubicBezTo>
                    <a:pt x="98056" y="105085"/>
                    <a:pt x="87620" y="96444"/>
                    <a:pt x="82723" y="92058"/>
                  </a:cubicBezTo>
                  <a:cubicBezTo>
                    <a:pt x="75901" y="85949"/>
                    <a:pt x="69483" y="79400"/>
                    <a:pt x="63445" y="7251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3" name="Google Shape;533;p8"/>
            <p:cNvSpPr/>
            <p:nvPr/>
          </p:nvSpPr>
          <p:spPr>
            <a:xfrm rot="-878030" flipH="1">
              <a:off x="807295" y="4617236"/>
              <a:ext cx="204526" cy="211816"/>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4" name="Google Shape;534;p8"/>
            <p:cNvSpPr/>
            <p:nvPr/>
          </p:nvSpPr>
          <p:spPr>
            <a:xfrm flipH="1">
              <a:off x="8560046" y="4158587"/>
              <a:ext cx="204426"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5" name="Google Shape;535;p8"/>
            <p:cNvSpPr/>
            <p:nvPr/>
          </p:nvSpPr>
          <p:spPr>
            <a:xfrm flipH="1">
              <a:off x="345596" y="4566700"/>
              <a:ext cx="204427"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536" name="Google Shape;536;p8"/>
          <p:cNvSpPr txBox="1">
            <a:spLocks noGrp="1"/>
          </p:cNvSpPr>
          <p:nvPr>
            <p:ph type="title"/>
          </p:nvPr>
        </p:nvSpPr>
        <p:spPr>
          <a:xfrm>
            <a:off x="1599300" y="1742800"/>
            <a:ext cx="89936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083648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95"/>
        <p:cNvGrpSpPr/>
        <p:nvPr/>
      </p:nvGrpSpPr>
      <p:grpSpPr>
        <a:xfrm>
          <a:off x="0" y="0"/>
          <a:ext cx="0" cy="0"/>
          <a:chOff x="0" y="0"/>
          <a:chExt cx="0" cy="0"/>
        </a:xfrm>
      </p:grpSpPr>
      <p:pic>
        <p:nvPicPr>
          <p:cNvPr id="1196" name="Google Shape;1196;p23"/>
          <p:cNvPicPr preferRelativeResize="0"/>
          <p:nvPr/>
        </p:nvPicPr>
        <p:blipFill>
          <a:blip r:embed="rId2">
            <a:alphaModFix amt="12000"/>
          </a:blip>
          <a:stretch>
            <a:fillRect/>
          </a:stretch>
        </p:blipFill>
        <p:spPr>
          <a:xfrm>
            <a:off x="0" y="16588"/>
            <a:ext cx="12192000" cy="6857947"/>
          </a:xfrm>
          <a:prstGeom prst="rect">
            <a:avLst/>
          </a:prstGeom>
          <a:noFill/>
          <a:ln>
            <a:noFill/>
          </a:ln>
        </p:spPr>
      </p:pic>
      <p:grpSp>
        <p:nvGrpSpPr>
          <p:cNvPr id="1197" name="Google Shape;1197;p23"/>
          <p:cNvGrpSpPr/>
          <p:nvPr userDrawn="1"/>
        </p:nvGrpSpPr>
        <p:grpSpPr>
          <a:xfrm rot="19431776" flipH="1">
            <a:off x="10731034" y="24042"/>
            <a:ext cx="1567302" cy="1311144"/>
            <a:chOff x="6714863" y="5216513"/>
            <a:chExt cx="877887" cy="920750"/>
          </a:xfrm>
        </p:grpSpPr>
        <p:sp>
          <p:nvSpPr>
            <p:cNvPr id="1198" name="Google Shape;1198;p23"/>
            <p:cNvSpPr/>
            <p:nvPr/>
          </p:nvSpPr>
          <p:spPr>
            <a:xfrm>
              <a:off x="6716450" y="5583225"/>
              <a:ext cx="425450" cy="381000"/>
            </a:xfrm>
            <a:custGeom>
              <a:avLst/>
              <a:gdLst/>
              <a:ahLst/>
              <a:cxnLst/>
              <a:rect l="l" t="t" r="r" b="b"/>
              <a:pathLst>
                <a:path w="268" h="240" extrusionOk="0">
                  <a:moveTo>
                    <a:pt x="0" y="0"/>
                  </a:moveTo>
                  <a:lnTo>
                    <a:pt x="260" y="240"/>
                  </a:lnTo>
                  <a:lnTo>
                    <a:pt x="268" y="223"/>
                  </a:lnTo>
                  <a:lnTo>
                    <a:pt x="57" y="0"/>
                  </a:lnTo>
                  <a:lnTo>
                    <a:pt x="0" y="0"/>
                  </a:lnTo>
                  <a:close/>
                </a:path>
              </a:pathLst>
            </a:custGeom>
            <a:solidFill>
              <a:srgbClr val="754C2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99" name="Google Shape;1199;p23"/>
            <p:cNvSpPr/>
            <p:nvPr userDrawn="1"/>
          </p:nvSpPr>
          <p:spPr>
            <a:xfrm>
              <a:off x="6716450" y="5583225"/>
              <a:ext cx="425450" cy="381000"/>
            </a:xfrm>
            <a:custGeom>
              <a:avLst/>
              <a:gdLst/>
              <a:ahLst/>
              <a:cxnLst/>
              <a:rect l="l" t="t" r="r" b="b"/>
              <a:pathLst>
                <a:path w="268" h="240" extrusionOk="0">
                  <a:moveTo>
                    <a:pt x="0" y="0"/>
                  </a:moveTo>
                  <a:lnTo>
                    <a:pt x="260" y="240"/>
                  </a:lnTo>
                  <a:lnTo>
                    <a:pt x="268" y="223"/>
                  </a:lnTo>
                  <a:lnTo>
                    <a:pt x="57" y="0"/>
                  </a:lnTo>
                  <a:lnTo>
                    <a:pt x="0" y="0"/>
                  </a:ln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0" name="Google Shape;1200;p23"/>
            <p:cNvSpPr/>
            <p:nvPr/>
          </p:nvSpPr>
          <p:spPr>
            <a:xfrm>
              <a:off x="7095863" y="5937238"/>
              <a:ext cx="65088" cy="200025"/>
            </a:xfrm>
            <a:custGeom>
              <a:avLst/>
              <a:gdLst/>
              <a:ahLst/>
              <a:cxnLst/>
              <a:rect l="l" t="t" r="r" b="b"/>
              <a:pathLst>
                <a:path w="46" h="144" extrusionOk="0">
                  <a:moveTo>
                    <a:pt x="38" y="0"/>
                  </a:moveTo>
                  <a:cubicBezTo>
                    <a:pt x="31" y="9"/>
                    <a:pt x="20" y="22"/>
                    <a:pt x="14" y="34"/>
                  </a:cubicBezTo>
                  <a:cubicBezTo>
                    <a:pt x="6" y="48"/>
                    <a:pt x="0" y="69"/>
                    <a:pt x="7" y="84"/>
                  </a:cubicBezTo>
                  <a:cubicBezTo>
                    <a:pt x="9" y="89"/>
                    <a:pt x="12" y="94"/>
                    <a:pt x="14" y="100"/>
                  </a:cubicBezTo>
                  <a:cubicBezTo>
                    <a:pt x="18" y="113"/>
                    <a:pt x="12" y="129"/>
                    <a:pt x="1" y="137"/>
                  </a:cubicBezTo>
                  <a:cubicBezTo>
                    <a:pt x="14" y="139"/>
                    <a:pt x="28" y="141"/>
                    <a:pt x="42" y="144"/>
                  </a:cubicBezTo>
                  <a:cubicBezTo>
                    <a:pt x="46" y="129"/>
                    <a:pt x="46" y="113"/>
                    <a:pt x="40" y="99"/>
                  </a:cubicBezTo>
                  <a:cubicBezTo>
                    <a:pt x="37" y="89"/>
                    <a:pt x="31" y="79"/>
                    <a:pt x="28" y="69"/>
                  </a:cubicBezTo>
                  <a:cubicBezTo>
                    <a:pt x="21" y="46"/>
                    <a:pt x="30" y="22"/>
                    <a:pt x="38"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1" name="Google Shape;1201;p23"/>
            <p:cNvSpPr/>
            <p:nvPr/>
          </p:nvSpPr>
          <p:spPr>
            <a:xfrm>
              <a:off x="7143488" y="5956288"/>
              <a:ext cx="101600" cy="150813"/>
            </a:xfrm>
            <a:custGeom>
              <a:avLst/>
              <a:gdLst/>
              <a:ahLst/>
              <a:cxnLst/>
              <a:rect l="l" t="t" r="r" b="b"/>
              <a:pathLst>
                <a:path w="73" h="108" extrusionOk="0">
                  <a:moveTo>
                    <a:pt x="70" y="79"/>
                  </a:moveTo>
                  <a:cubicBezTo>
                    <a:pt x="67" y="74"/>
                    <a:pt x="63" y="68"/>
                    <a:pt x="58" y="63"/>
                  </a:cubicBezTo>
                  <a:cubicBezTo>
                    <a:pt x="52" y="58"/>
                    <a:pt x="45" y="55"/>
                    <a:pt x="38" y="51"/>
                  </a:cubicBezTo>
                  <a:cubicBezTo>
                    <a:pt x="20" y="41"/>
                    <a:pt x="7" y="21"/>
                    <a:pt x="5" y="0"/>
                  </a:cubicBezTo>
                  <a:cubicBezTo>
                    <a:pt x="1" y="12"/>
                    <a:pt x="0" y="24"/>
                    <a:pt x="1" y="37"/>
                  </a:cubicBezTo>
                  <a:cubicBezTo>
                    <a:pt x="3" y="49"/>
                    <a:pt x="8" y="61"/>
                    <a:pt x="18" y="70"/>
                  </a:cubicBezTo>
                  <a:cubicBezTo>
                    <a:pt x="21" y="73"/>
                    <a:pt x="25" y="75"/>
                    <a:pt x="28" y="78"/>
                  </a:cubicBezTo>
                  <a:cubicBezTo>
                    <a:pt x="37" y="86"/>
                    <a:pt x="43" y="96"/>
                    <a:pt x="46" y="108"/>
                  </a:cubicBezTo>
                  <a:cubicBezTo>
                    <a:pt x="49" y="103"/>
                    <a:pt x="56" y="101"/>
                    <a:pt x="61" y="99"/>
                  </a:cubicBezTo>
                  <a:cubicBezTo>
                    <a:pt x="67" y="97"/>
                    <a:pt x="73" y="92"/>
                    <a:pt x="73" y="86"/>
                  </a:cubicBezTo>
                  <a:cubicBezTo>
                    <a:pt x="72" y="84"/>
                    <a:pt x="71" y="82"/>
                    <a:pt x="70" y="7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2" name="Google Shape;1202;p23"/>
            <p:cNvSpPr/>
            <p:nvPr/>
          </p:nvSpPr>
          <p:spPr>
            <a:xfrm>
              <a:off x="7164125" y="5583225"/>
              <a:ext cx="427038" cy="381000"/>
            </a:xfrm>
            <a:custGeom>
              <a:avLst/>
              <a:gdLst/>
              <a:ahLst/>
              <a:cxnLst/>
              <a:rect l="l" t="t" r="r" b="b"/>
              <a:pathLst>
                <a:path w="269" h="240" extrusionOk="0">
                  <a:moveTo>
                    <a:pt x="269" y="0"/>
                  </a:moveTo>
                  <a:lnTo>
                    <a:pt x="0" y="240"/>
                  </a:lnTo>
                  <a:lnTo>
                    <a:pt x="0" y="223"/>
                  </a:lnTo>
                  <a:lnTo>
                    <a:pt x="211" y="0"/>
                  </a:lnTo>
                  <a:lnTo>
                    <a:pt x="269"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3" name="Google Shape;1203;p23"/>
            <p:cNvSpPr/>
            <p:nvPr/>
          </p:nvSpPr>
          <p:spPr>
            <a:xfrm>
              <a:off x="7164125" y="5583225"/>
              <a:ext cx="427038" cy="381000"/>
            </a:xfrm>
            <a:custGeom>
              <a:avLst/>
              <a:gdLst/>
              <a:ahLst/>
              <a:cxnLst/>
              <a:rect l="l" t="t" r="r" b="b"/>
              <a:pathLst>
                <a:path w="269" h="240" extrusionOk="0">
                  <a:moveTo>
                    <a:pt x="269" y="0"/>
                  </a:moveTo>
                  <a:lnTo>
                    <a:pt x="0" y="240"/>
                  </a:lnTo>
                  <a:lnTo>
                    <a:pt x="0" y="223"/>
                  </a:lnTo>
                  <a:lnTo>
                    <a:pt x="211" y="0"/>
                  </a:lnTo>
                  <a:lnTo>
                    <a:pt x="269"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4" name="Google Shape;1204;p23"/>
            <p:cNvSpPr/>
            <p:nvPr/>
          </p:nvSpPr>
          <p:spPr>
            <a:xfrm>
              <a:off x="7116500" y="5926125"/>
              <a:ext cx="57300" cy="55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5" name="Google Shape;1205;p23"/>
            <p:cNvSpPr/>
            <p:nvPr/>
          </p:nvSpPr>
          <p:spPr>
            <a:xfrm>
              <a:off x="7353038" y="5583225"/>
              <a:ext cx="219075" cy="157163"/>
            </a:xfrm>
            <a:custGeom>
              <a:avLst/>
              <a:gdLst/>
              <a:ahLst/>
              <a:cxnLst/>
              <a:rect l="l" t="t" r="r" b="b"/>
              <a:pathLst>
                <a:path w="158" h="113" extrusionOk="0">
                  <a:moveTo>
                    <a:pt x="144" y="0"/>
                  </a:moveTo>
                  <a:cubicBezTo>
                    <a:pt x="106" y="0"/>
                    <a:pt x="106" y="0"/>
                    <a:pt x="106" y="0"/>
                  </a:cubicBezTo>
                  <a:cubicBezTo>
                    <a:pt x="0" y="113"/>
                    <a:pt x="0" y="113"/>
                    <a:pt x="0" y="113"/>
                  </a:cubicBezTo>
                  <a:cubicBezTo>
                    <a:pt x="10" y="111"/>
                    <a:pt x="21" y="109"/>
                    <a:pt x="31" y="107"/>
                  </a:cubicBezTo>
                  <a:cubicBezTo>
                    <a:pt x="31" y="107"/>
                    <a:pt x="31" y="107"/>
                    <a:pt x="31" y="107"/>
                  </a:cubicBezTo>
                  <a:cubicBezTo>
                    <a:pt x="32" y="107"/>
                    <a:pt x="32" y="107"/>
                    <a:pt x="32" y="107"/>
                  </a:cubicBezTo>
                  <a:cubicBezTo>
                    <a:pt x="33" y="106"/>
                    <a:pt x="33" y="106"/>
                    <a:pt x="33" y="106"/>
                  </a:cubicBezTo>
                  <a:cubicBezTo>
                    <a:pt x="33" y="106"/>
                    <a:pt x="33" y="106"/>
                    <a:pt x="33" y="106"/>
                  </a:cubicBezTo>
                  <a:cubicBezTo>
                    <a:pt x="43" y="104"/>
                    <a:pt x="52" y="102"/>
                    <a:pt x="61" y="99"/>
                  </a:cubicBezTo>
                  <a:cubicBezTo>
                    <a:pt x="158" y="12"/>
                    <a:pt x="158" y="12"/>
                    <a:pt x="158" y="12"/>
                  </a:cubicBezTo>
                  <a:cubicBezTo>
                    <a:pt x="144" y="0"/>
                    <a:pt x="144" y="0"/>
                    <a:pt x="144"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6" name="Google Shape;1206;p23"/>
            <p:cNvSpPr/>
            <p:nvPr/>
          </p:nvSpPr>
          <p:spPr>
            <a:xfrm>
              <a:off x="6716450" y="5216513"/>
              <a:ext cx="874713" cy="501650"/>
            </a:xfrm>
            <a:custGeom>
              <a:avLst/>
              <a:gdLst/>
              <a:ahLst/>
              <a:cxnLst/>
              <a:rect l="l" t="t" r="r" b="b"/>
              <a:pathLst>
                <a:path w="629" h="360" extrusionOk="0">
                  <a:moveTo>
                    <a:pt x="314" y="0"/>
                  </a:moveTo>
                  <a:cubicBezTo>
                    <a:pt x="0" y="263"/>
                    <a:pt x="0" y="263"/>
                    <a:pt x="0" y="263"/>
                  </a:cubicBezTo>
                  <a:cubicBezTo>
                    <a:pt x="0" y="263"/>
                    <a:pt x="30" y="360"/>
                    <a:pt x="314" y="360"/>
                  </a:cubicBezTo>
                  <a:cubicBezTo>
                    <a:pt x="598" y="360"/>
                    <a:pt x="629" y="263"/>
                    <a:pt x="629" y="263"/>
                  </a:cubicBezTo>
                  <a:cubicBezTo>
                    <a:pt x="314" y="0"/>
                    <a:pt x="314" y="0"/>
                    <a:pt x="314"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7" name="Google Shape;1207;p23"/>
            <p:cNvSpPr/>
            <p:nvPr/>
          </p:nvSpPr>
          <p:spPr>
            <a:xfrm>
              <a:off x="7100625" y="5216513"/>
              <a:ext cx="53975" cy="503238"/>
            </a:xfrm>
            <a:custGeom>
              <a:avLst/>
              <a:gdLst/>
              <a:ahLst/>
              <a:cxnLst/>
              <a:rect l="l" t="t" r="r" b="b"/>
              <a:pathLst>
                <a:path w="39" h="361" extrusionOk="0">
                  <a:moveTo>
                    <a:pt x="39" y="361"/>
                  </a:moveTo>
                  <a:cubicBezTo>
                    <a:pt x="38" y="361"/>
                    <a:pt x="38" y="361"/>
                    <a:pt x="38" y="361"/>
                  </a:cubicBezTo>
                  <a:cubicBezTo>
                    <a:pt x="27" y="361"/>
                    <a:pt x="15" y="361"/>
                    <a:pt x="1" y="361"/>
                  </a:cubicBezTo>
                  <a:cubicBezTo>
                    <a:pt x="0" y="361"/>
                    <a:pt x="0" y="361"/>
                    <a:pt x="0" y="361"/>
                  </a:cubicBezTo>
                  <a:cubicBezTo>
                    <a:pt x="0" y="359"/>
                    <a:pt x="0" y="359"/>
                    <a:pt x="0" y="359"/>
                  </a:cubicBezTo>
                  <a:cubicBezTo>
                    <a:pt x="37" y="0"/>
                    <a:pt x="37" y="0"/>
                    <a:pt x="37" y="0"/>
                  </a:cubicBezTo>
                  <a:cubicBezTo>
                    <a:pt x="39" y="0"/>
                    <a:pt x="39" y="0"/>
                    <a:pt x="39" y="0"/>
                  </a:cubicBezTo>
                  <a:lnTo>
                    <a:pt x="39" y="361"/>
                  </a:lnTo>
                  <a:close/>
                  <a:moveTo>
                    <a:pt x="3" y="358"/>
                  </a:moveTo>
                  <a:cubicBezTo>
                    <a:pt x="15" y="359"/>
                    <a:pt x="26" y="359"/>
                    <a:pt x="37" y="359"/>
                  </a:cubicBezTo>
                  <a:cubicBezTo>
                    <a:pt x="37" y="24"/>
                    <a:pt x="37" y="24"/>
                    <a:pt x="37" y="24"/>
                  </a:cubicBezTo>
                  <a:lnTo>
                    <a:pt x="3" y="35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8" name="Google Shape;1208;p23"/>
            <p:cNvSpPr/>
            <p:nvPr/>
          </p:nvSpPr>
          <p:spPr>
            <a:xfrm>
              <a:off x="6957750" y="5216513"/>
              <a:ext cx="196850" cy="495300"/>
            </a:xfrm>
            <a:custGeom>
              <a:avLst/>
              <a:gdLst/>
              <a:ahLst/>
              <a:cxnLst/>
              <a:rect l="l" t="t" r="r" b="b"/>
              <a:pathLst>
                <a:path w="142" h="357" extrusionOk="0">
                  <a:moveTo>
                    <a:pt x="38" y="357"/>
                  </a:moveTo>
                  <a:cubicBezTo>
                    <a:pt x="37" y="357"/>
                    <a:pt x="37" y="357"/>
                    <a:pt x="37" y="357"/>
                  </a:cubicBezTo>
                  <a:cubicBezTo>
                    <a:pt x="24" y="356"/>
                    <a:pt x="13" y="354"/>
                    <a:pt x="2" y="353"/>
                  </a:cubicBezTo>
                  <a:cubicBezTo>
                    <a:pt x="0" y="352"/>
                    <a:pt x="0" y="352"/>
                    <a:pt x="0" y="352"/>
                  </a:cubicBezTo>
                  <a:cubicBezTo>
                    <a:pt x="140" y="0"/>
                    <a:pt x="140" y="0"/>
                    <a:pt x="140" y="0"/>
                  </a:cubicBezTo>
                  <a:cubicBezTo>
                    <a:pt x="142" y="1"/>
                    <a:pt x="142" y="1"/>
                    <a:pt x="142" y="1"/>
                  </a:cubicBezTo>
                  <a:lnTo>
                    <a:pt x="38" y="357"/>
                  </a:lnTo>
                  <a:close/>
                  <a:moveTo>
                    <a:pt x="4" y="350"/>
                  </a:moveTo>
                  <a:cubicBezTo>
                    <a:pt x="14" y="352"/>
                    <a:pt x="24" y="353"/>
                    <a:pt x="36" y="355"/>
                  </a:cubicBezTo>
                  <a:cubicBezTo>
                    <a:pt x="132" y="26"/>
                    <a:pt x="132" y="26"/>
                    <a:pt x="132" y="26"/>
                  </a:cubicBezTo>
                  <a:lnTo>
                    <a:pt x="4" y="35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9" name="Google Shape;1209;p23"/>
            <p:cNvSpPr/>
            <p:nvPr/>
          </p:nvSpPr>
          <p:spPr>
            <a:xfrm>
              <a:off x="7054588" y="5216513"/>
              <a:ext cx="100013" cy="503238"/>
            </a:xfrm>
            <a:custGeom>
              <a:avLst/>
              <a:gdLst/>
              <a:ahLst/>
              <a:cxnLst/>
              <a:rect l="l" t="t" r="r" b="b"/>
              <a:pathLst>
                <a:path w="72" h="361" extrusionOk="0">
                  <a:moveTo>
                    <a:pt x="35" y="361"/>
                  </a:moveTo>
                  <a:cubicBezTo>
                    <a:pt x="34" y="361"/>
                    <a:pt x="34" y="361"/>
                    <a:pt x="34" y="361"/>
                  </a:cubicBezTo>
                  <a:cubicBezTo>
                    <a:pt x="22" y="360"/>
                    <a:pt x="12" y="360"/>
                    <a:pt x="2" y="359"/>
                  </a:cubicBezTo>
                  <a:cubicBezTo>
                    <a:pt x="0" y="359"/>
                    <a:pt x="0" y="359"/>
                    <a:pt x="0" y="359"/>
                  </a:cubicBezTo>
                  <a:cubicBezTo>
                    <a:pt x="0" y="358"/>
                    <a:pt x="0" y="358"/>
                    <a:pt x="0" y="358"/>
                  </a:cubicBezTo>
                  <a:cubicBezTo>
                    <a:pt x="70" y="0"/>
                    <a:pt x="70" y="0"/>
                    <a:pt x="70" y="0"/>
                  </a:cubicBezTo>
                  <a:cubicBezTo>
                    <a:pt x="72" y="0"/>
                    <a:pt x="72" y="0"/>
                    <a:pt x="72" y="0"/>
                  </a:cubicBezTo>
                  <a:lnTo>
                    <a:pt x="35" y="361"/>
                  </a:lnTo>
                  <a:close/>
                  <a:moveTo>
                    <a:pt x="3" y="357"/>
                  </a:moveTo>
                  <a:cubicBezTo>
                    <a:pt x="12" y="357"/>
                    <a:pt x="22" y="358"/>
                    <a:pt x="33" y="358"/>
                  </a:cubicBezTo>
                  <a:cubicBezTo>
                    <a:pt x="67" y="27"/>
                    <a:pt x="67" y="27"/>
                    <a:pt x="67" y="27"/>
                  </a:cubicBezTo>
                  <a:lnTo>
                    <a:pt x="3" y="35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0" name="Google Shape;1210;p23"/>
            <p:cNvSpPr/>
            <p:nvPr/>
          </p:nvSpPr>
          <p:spPr>
            <a:xfrm>
              <a:off x="6859325" y="5216513"/>
              <a:ext cx="295275" cy="481013"/>
            </a:xfrm>
            <a:custGeom>
              <a:avLst/>
              <a:gdLst/>
              <a:ahLst/>
              <a:cxnLst/>
              <a:rect l="l" t="t" r="r" b="b"/>
              <a:pathLst>
                <a:path w="213" h="346" extrusionOk="0">
                  <a:moveTo>
                    <a:pt x="38" y="346"/>
                  </a:moveTo>
                  <a:cubicBezTo>
                    <a:pt x="37" y="346"/>
                    <a:pt x="37" y="346"/>
                    <a:pt x="37" y="346"/>
                  </a:cubicBezTo>
                  <a:cubicBezTo>
                    <a:pt x="24" y="343"/>
                    <a:pt x="12" y="340"/>
                    <a:pt x="1" y="336"/>
                  </a:cubicBezTo>
                  <a:cubicBezTo>
                    <a:pt x="0" y="336"/>
                    <a:pt x="0" y="336"/>
                    <a:pt x="0" y="336"/>
                  </a:cubicBezTo>
                  <a:cubicBezTo>
                    <a:pt x="211" y="0"/>
                    <a:pt x="211" y="0"/>
                    <a:pt x="211" y="0"/>
                  </a:cubicBezTo>
                  <a:cubicBezTo>
                    <a:pt x="213" y="1"/>
                    <a:pt x="213" y="1"/>
                    <a:pt x="213" y="1"/>
                  </a:cubicBezTo>
                  <a:lnTo>
                    <a:pt x="38" y="346"/>
                  </a:lnTo>
                  <a:close/>
                  <a:moveTo>
                    <a:pt x="3" y="334"/>
                  </a:moveTo>
                  <a:cubicBezTo>
                    <a:pt x="14" y="338"/>
                    <a:pt x="25" y="341"/>
                    <a:pt x="37" y="343"/>
                  </a:cubicBezTo>
                  <a:cubicBezTo>
                    <a:pt x="199" y="24"/>
                    <a:pt x="199" y="24"/>
                    <a:pt x="199" y="24"/>
                  </a:cubicBezTo>
                  <a:lnTo>
                    <a:pt x="3" y="33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1" name="Google Shape;1211;p23"/>
            <p:cNvSpPr/>
            <p:nvPr/>
          </p:nvSpPr>
          <p:spPr>
            <a:xfrm>
              <a:off x="7006963" y="5216513"/>
              <a:ext cx="147638" cy="500063"/>
            </a:xfrm>
            <a:custGeom>
              <a:avLst/>
              <a:gdLst/>
              <a:ahLst/>
              <a:cxnLst/>
              <a:rect l="l" t="t" r="r" b="b"/>
              <a:pathLst>
                <a:path w="107" h="359" extrusionOk="0">
                  <a:moveTo>
                    <a:pt x="38" y="359"/>
                  </a:moveTo>
                  <a:cubicBezTo>
                    <a:pt x="37" y="359"/>
                    <a:pt x="37" y="359"/>
                    <a:pt x="37" y="359"/>
                  </a:cubicBezTo>
                  <a:cubicBezTo>
                    <a:pt x="25" y="358"/>
                    <a:pt x="13" y="357"/>
                    <a:pt x="2" y="356"/>
                  </a:cubicBezTo>
                  <a:cubicBezTo>
                    <a:pt x="0" y="356"/>
                    <a:pt x="0" y="356"/>
                    <a:pt x="0" y="356"/>
                  </a:cubicBezTo>
                  <a:cubicBezTo>
                    <a:pt x="1" y="355"/>
                    <a:pt x="1" y="355"/>
                    <a:pt x="1" y="355"/>
                  </a:cubicBezTo>
                  <a:cubicBezTo>
                    <a:pt x="105" y="0"/>
                    <a:pt x="105" y="0"/>
                    <a:pt x="105" y="0"/>
                  </a:cubicBezTo>
                  <a:cubicBezTo>
                    <a:pt x="107" y="0"/>
                    <a:pt x="107" y="0"/>
                    <a:pt x="107" y="0"/>
                  </a:cubicBezTo>
                  <a:lnTo>
                    <a:pt x="38" y="359"/>
                  </a:lnTo>
                  <a:close/>
                  <a:moveTo>
                    <a:pt x="3" y="354"/>
                  </a:moveTo>
                  <a:cubicBezTo>
                    <a:pt x="14" y="355"/>
                    <a:pt x="25" y="356"/>
                    <a:pt x="36" y="357"/>
                  </a:cubicBezTo>
                  <a:cubicBezTo>
                    <a:pt x="100" y="25"/>
                    <a:pt x="100" y="25"/>
                    <a:pt x="100" y="25"/>
                  </a:cubicBezTo>
                  <a:lnTo>
                    <a:pt x="3" y="35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2" name="Google Shape;1212;p23"/>
            <p:cNvSpPr/>
            <p:nvPr/>
          </p:nvSpPr>
          <p:spPr>
            <a:xfrm>
              <a:off x="6908538" y="5216513"/>
              <a:ext cx="246063" cy="490538"/>
            </a:xfrm>
            <a:custGeom>
              <a:avLst/>
              <a:gdLst/>
              <a:ahLst/>
              <a:cxnLst/>
              <a:rect l="l" t="t" r="r" b="b"/>
              <a:pathLst>
                <a:path w="177" h="353" extrusionOk="0">
                  <a:moveTo>
                    <a:pt x="38" y="353"/>
                  </a:moveTo>
                  <a:cubicBezTo>
                    <a:pt x="37" y="353"/>
                    <a:pt x="37" y="353"/>
                    <a:pt x="37" y="353"/>
                  </a:cubicBezTo>
                  <a:cubicBezTo>
                    <a:pt x="25" y="351"/>
                    <a:pt x="13" y="348"/>
                    <a:pt x="1" y="346"/>
                  </a:cubicBezTo>
                  <a:cubicBezTo>
                    <a:pt x="0" y="346"/>
                    <a:pt x="0" y="346"/>
                    <a:pt x="0" y="346"/>
                  </a:cubicBezTo>
                  <a:cubicBezTo>
                    <a:pt x="1" y="344"/>
                    <a:pt x="1" y="344"/>
                    <a:pt x="1" y="344"/>
                  </a:cubicBezTo>
                  <a:cubicBezTo>
                    <a:pt x="175" y="0"/>
                    <a:pt x="175" y="0"/>
                    <a:pt x="175" y="0"/>
                  </a:cubicBezTo>
                  <a:cubicBezTo>
                    <a:pt x="177" y="1"/>
                    <a:pt x="177" y="1"/>
                    <a:pt x="177" y="1"/>
                  </a:cubicBezTo>
                  <a:lnTo>
                    <a:pt x="38" y="353"/>
                  </a:lnTo>
                  <a:close/>
                  <a:moveTo>
                    <a:pt x="3" y="344"/>
                  </a:moveTo>
                  <a:cubicBezTo>
                    <a:pt x="14" y="346"/>
                    <a:pt x="25" y="348"/>
                    <a:pt x="36" y="350"/>
                  </a:cubicBezTo>
                  <a:cubicBezTo>
                    <a:pt x="165" y="25"/>
                    <a:pt x="165" y="25"/>
                    <a:pt x="165" y="25"/>
                  </a:cubicBezTo>
                  <a:lnTo>
                    <a:pt x="3" y="3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3" name="Google Shape;1213;p23"/>
            <p:cNvSpPr/>
            <p:nvPr/>
          </p:nvSpPr>
          <p:spPr>
            <a:xfrm>
              <a:off x="6730738" y="5216513"/>
              <a:ext cx="423863" cy="425450"/>
            </a:xfrm>
            <a:custGeom>
              <a:avLst/>
              <a:gdLst/>
              <a:ahLst/>
              <a:cxnLst/>
              <a:rect l="l" t="t" r="r" b="b"/>
              <a:pathLst>
                <a:path w="305" h="307" extrusionOk="0">
                  <a:moveTo>
                    <a:pt x="28" y="307"/>
                  </a:moveTo>
                  <a:cubicBezTo>
                    <a:pt x="27" y="306"/>
                    <a:pt x="27" y="306"/>
                    <a:pt x="27" y="306"/>
                  </a:cubicBezTo>
                  <a:cubicBezTo>
                    <a:pt x="17" y="299"/>
                    <a:pt x="8" y="292"/>
                    <a:pt x="1" y="284"/>
                  </a:cubicBezTo>
                  <a:cubicBezTo>
                    <a:pt x="0" y="283"/>
                    <a:pt x="0" y="283"/>
                    <a:pt x="0" y="283"/>
                  </a:cubicBezTo>
                  <a:cubicBezTo>
                    <a:pt x="1" y="282"/>
                    <a:pt x="1" y="282"/>
                    <a:pt x="1" y="282"/>
                  </a:cubicBezTo>
                  <a:cubicBezTo>
                    <a:pt x="303" y="0"/>
                    <a:pt x="303" y="0"/>
                    <a:pt x="303" y="0"/>
                  </a:cubicBezTo>
                  <a:cubicBezTo>
                    <a:pt x="305" y="2"/>
                    <a:pt x="305" y="2"/>
                    <a:pt x="305" y="2"/>
                  </a:cubicBezTo>
                  <a:lnTo>
                    <a:pt x="28" y="307"/>
                  </a:lnTo>
                  <a:close/>
                  <a:moveTo>
                    <a:pt x="4" y="283"/>
                  </a:moveTo>
                  <a:cubicBezTo>
                    <a:pt x="10" y="290"/>
                    <a:pt x="18" y="297"/>
                    <a:pt x="28" y="303"/>
                  </a:cubicBezTo>
                  <a:cubicBezTo>
                    <a:pt x="283" y="22"/>
                    <a:pt x="283" y="22"/>
                    <a:pt x="283" y="22"/>
                  </a:cubicBezTo>
                  <a:lnTo>
                    <a:pt x="4" y="283"/>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4" name="Google Shape;1214;p23"/>
            <p:cNvSpPr/>
            <p:nvPr/>
          </p:nvSpPr>
          <p:spPr>
            <a:xfrm>
              <a:off x="6714863" y="5216513"/>
              <a:ext cx="439738" cy="395288"/>
            </a:xfrm>
            <a:custGeom>
              <a:avLst/>
              <a:gdLst/>
              <a:ahLst/>
              <a:cxnLst/>
              <a:rect l="l" t="t" r="r" b="b"/>
              <a:pathLst>
                <a:path w="317" h="285" extrusionOk="0">
                  <a:moveTo>
                    <a:pt x="14" y="285"/>
                  </a:moveTo>
                  <a:cubicBezTo>
                    <a:pt x="13" y="284"/>
                    <a:pt x="13" y="284"/>
                    <a:pt x="13" y="284"/>
                  </a:cubicBezTo>
                  <a:cubicBezTo>
                    <a:pt x="3" y="273"/>
                    <a:pt x="1" y="265"/>
                    <a:pt x="1" y="265"/>
                  </a:cubicBezTo>
                  <a:cubicBezTo>
                    <a:pt x="0" y="264"/>
                    <a:pt x="0" y="264"/>
                    <a:pt x="0" y="264"/>
                  </a:cubicBezTo>
                  <a:cubicBezTo>
                    <a:pt x="1" y="263"/>
                    <a:pt x="1" y="263"/>
                    <a:pt x="1" y="263"/>
                  </a:cubicBezTo>
                  <a:cubicBezTo>
                    <a:pt x="315" y="0"/>
                    <a:pt x="315" y="0"/>
                    <a:pt x="315" y="0"/>
                  </a:cubicBezTo>
                  <a:cubicBezTo>
                    <a:pt x="317" y="2"/>
                    <a:pt x="317" y="2"/>
                    <a:pt x="317" y="2"/>
                  </a:cubicBezTo>
                  <a:lnTo>
                    <a:pt x="14" y="285"/>
                  </a:lnTo>
                  <a:close/>
                  <a:moveTo>
                    <a:pt x="3" y="265"/>
                  </a:moveTo>
                  <a:cubicBezTo>
                    <a:pt x="4" y="267"/>
                    <a:pt x="7" y="273"/>
                    <a:pt x="14" y="282"/>
                  </a:cubicBezTo>
                  <a:cubicBezTo>
                    <a:pt x="283" y="30"/>
                    <a:pt x="283" y="30"/>
                    <a:pt x="283" y="30"/>
                  </a:cubicBezTo>
                  <a:lnTo>
                    <a:pt x="3" y="26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5" name="Google Shape;1215;p23"/>
            <p:cNvSpPr/>
            <p:nvPr/>
          </p:nvSpPr>
          <p:spPr>
            <a:xfrm>
              <a:off x="6805350" y="5216513"/>
              <a:ext cx="349250" cy="466725"/>
            </a:xfrm>
            <a:custGeom>
              <a:avLst/>
              <a:gdLst/>
              <a:ahLst/>
              <a:cxnLst/>
              <a:rect l="l" t="t" r="r" b="b"/>
              <a:pathLst>
                <a:path w="252" h="336" extrusionOk="0">
                  <a:moveTo>
                    <a:pt x="41" y="336"/>
                  </a:moveTo>
                  <a:cubicBezTo>
                    <a:pt x="40" y="336"/>
                    <a:pt x="40" y="336"/>
                    <a:pt x="40" y="336"/>
                  </a:cubicBezTo>
                  <a:cubicBezTo>
                    <a:pt x="26" y="332"/>
                    <a:pt x="13" y="327"/>
                    <a:pt x="2" y="321"/>
                  </a:cubicBezTo>
                  <a:cubicBezTo>
                    <a:pt x="0" y="321"/>
                    <a:pt x="0" y="321"/>
                    <a:pt x="0" y="321"/>
                  </a:cubicBezTo>
                  <a:cubicBezTo>
                    <a:pt x="1" y="319"/>
                    <a:pt x="1" y="319"/>
                    <a:pt x="1" y="319"/>
                  </a:cubicBezTo>
                  <a:cubicBezTo>
                    <a:pt x="250" y="0"/>
                    <a:pt x="250" y="0"/>
                    <a:pt x="250" y="0"/>
                  </a:cubicBezTo>
                  <a:cubicBezTo>
                    <a:pt x="252" y="2"/>
                    <a:pt x="252" y="2"/>
                    <a:pt x="252" y="2"/>
                  </a:cubicBezTo>
                  <a:lnTo>
                    <a:pt x="41" y="336"/>
                  </a:lnTo>
                  <a:close/>
                  <a:moveTo>
                    <a:pt x="4" y="320"/>
                  </a:moveTo>
                  <a:cubicBezTo>
                    <a:pt x="15" y="325"/>
                    <a:pt x="27" y="330"/>
                    <a:pt x="40" y="334"/>
                  </a:cubicBezTo>
                  <a:cubicBezTo>
                    <a:pt x="237" y="21"/>
                    <a:pt x="237" y="21"/>
                    <a:pt x="237" y="21"/>
                  </a:cubicBezTo>
                  <a:lnTo>
                    <a:pt x="4" y="32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6" name="Google Shape;1216;p23"/>
            <p:cNvSpPr/>
            <p:nvPr/>
          </p:nvSpPr>
          <p:spPr>
            <a:xfrm>
              <a:off x="6767250" y="5216513"/>
              <a:ext cx="387350" cy="447675"/>
            </a:xfrm>
            <a:custGeom>
              <a:avLst/>
              <a:gdLst/>
              <a:ahLst/>
              <a:cxnLst/>
              <a:rect l="l" t="t" r="r" b="b"/>
              <a:pathLst>
                <a:path w="279" h="322" extrusionOk="0">
                  <a:moveTo>
                    <a:pt x="29" y="322"/>
                  </a:moveTo>
                  <a:cubicBezTo>
                    <a:pt x="29" y="321"/>
                    <a:pt x="29" y="321"/>
                    <a:pt x="29" y="321"/>
                  </a:cubicBezTo>
                  <a:cubicBezTo>
                    <a:pt x="18" y="317"/>
                    <a:pt x="9" y="311"/>
                    <a:pt x="1" y="306"/>
                  </a:cubicBezTo>
                  <a:cubicBezTo>
                    <a:pt x="0" y="305"/>
                    <a:pt x="0" y="305"/>
                    <a:pt x="0" y="305"/>
                  </a:cubicBezTo>
                  <a:cubicBezTo>
                    <a:pt x="277" y="0"/>
                    <a:pt x="277" y="0"/>
                    <a:pt x="277" y="0"/>
                  </a:cubicBezTo>
                  <a:cubicBezTo>
                    <a:pt x="279" y="2"/>
                    <a:pt x="279" y="2"/>
                    <a:pt x="279" y="2"/>
                  </a:cubicBezTo>
                  <a:lnTo>
                    <a:pt x="29" y="322"/>
                  </a:lnTo>
                  <a:close/>
                  <a:moveTo>
                    <a:pt x="4" y="305"/>
                  </a:moveTo>
                  <a:cubicBezTo>
                    <a:pt x="11" y="310"/>
                    <a:pt x="20" y="314"/>
                    <a:pt x="29" y="319"/>
                  </a:cubicBezTo>
                  <a:cubicBezTo>
                    <a:pt x="257" y="25"/>
                    <a:pt x="257" y="25"/>
                    <a:pt x="257" y="25"/>
                  </a:cubicBezTo>
                  <a:lnTo>
                    <a:pt x="4" y="30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7" name="Google Shape;1217;p23"/>
            <p:cNvSpPr/>
            <p:nvPr/>
          </p:nvSpPr>
          <p:spPr>
            <a:xfrm>
              <a:off x="7151425" y="5216513"/>
              <a:ext cx="298450" cy="481013"/>
            </a:xfrm>
            <a:custGeom>
              <a:avLst/>
              <a:gdLst/>
              <a:ahLst/>
              <a:cxnLst/>
              <a:rect l="l" t="t" r="r" b="b"/>
              <a:pathLst>
                <a:path w="214" h="346" extrusionOk="0">
                  <a:moveTo>
                    <a:pt x="175" y="346"/>
                  </a:moveTo>
                  <a:cubicBezTo>
                    <a:pt x="174" y="345"/>
                    <a:pt x="174" y="345"/>
                    <a:pt x="174" y="345"/>
                  </a:cubicBezTo>
                  <a:cubicBezTo>
                    <a:pt x="0" y="1"/>
                    <a:pt x="0" y="1"/>
                    <a:pt x="0" y="1"/>
                  </a:cubicBezTo>
                  <a:cubicBezTo>
                    <a:pt x="2" y="0"/>
                    <a:pt x="2" y="0"/>
                    <a:pt x="2" y="0"/>
                  </a:cubicBezTo>
                  <a:cubicBezTo>
                    <a:pt x="214" y="336"/>
                    <a:pt x="214" y="336"/>
                    <a:pt x="214" y="336"/>
                  </a:cubicBezTo>
                  <a:cubicBezTo>
                    <a:pt x="212" y="336"/>
                    <a:pt x="212" y="336"/>
                    <a:pt x="212" y="336"/>
                  </a:cubicBezTo>
                  <a:cubicBezTo>
                    <a:pt x="201" y="340"/>
                    <a:pt x="189" y="343"/>
                    <a:pt x="176" y="346"/>
                  </a:cubicBezTo>
                  <a:lnTo>
                    <a:pt x="175" y="346"/>
                  </a:lnTo>
                  <a:close/>
                  <a:moveTo>
                    <a:pt x="14" y="24"/>
                  </a:moveTo>
                  <a:cubicBezTo>
                    <a:pt x="176" y="343"/>
                    <a:pt x="176" y="343"/>
                    <a:pt x="176" y="343"/>
                  </a:cubicBezTo>
                  <a:cubicBezTo>
                    <a:pt x="188" y="341"/>
                    <a:pt x="200" y="338"/>
                    <a:pt x="210" y="334"/>
                  </a:cubicBezTo>
                  <a:lnTo>
                    <a:pt x="14" y="2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8" name="Google Shape;1218;p23"/>
            <p:cNvSpPr/>
            <p:nvPr/>
          </p:nvSpPr>
          <p:spPr>
            <a:xfrm>
              <a:off x="7151425" y="5216513"/>
              <a:ext cx="388938" cy="447675"/>
            </a:xfrm>
            <a:custGeom>
              <a:avLst/>
              <a:gdLst/>
              <a:ahLst/>
              <a:cxnLst/>
              <a:rect l="l" t="t" r="r" b="b"/>
              <a:pathLst>
                <a:path w="279" h="322" extrusionOk="0">
                  <a:moveTo>
                    <a:pt x="250" y="322"/>
                  </a:moveTo>
                  <a:cubicBezTo>
                    <a:pt x="249" y="321"/>
                    <a:pt x="249" y="321"/>
                    <a:pt x="249" y="321"/>
                  </a:cubicBezTo>
                  <a:cubicBezTo>
                    <a:pt x="0" y="2"/>
                    <a:pt x="0" y="2"/>
                    <a:pt x="0" y="2"/>
                  </a:cubicBezTo>
                  <a:cubicBezTo>
                    <a:pt x="2" y="0"/>
                    <a:pt x="2" y="0"/>
                    <a:pt x="2" y="0"/>
                  </a:cubicBezTo>
                  <a:cubicBezTo>
                    <a:pt x="279" y="305"/>
                    <a:pt x="279" y="305"/>
                    <a:pt x="279" y="305"/>
                  </a:cubicBezTo>
                  <a:cubicBezTo>
                    <a:pt x="278" y="306"/>
                    <a:pt x="278" y="306"/>
                    <a:pt x="278" y="306"/>
                  </a:cubicBezTo>
                  <a:cubicBezTo>
                    <a:pt x="270" y="311"/>
                    <a:pt x="261" y="317"/>
                    <a:pt x="251" y="321"/>
                  </a:cubicBezTo>
                  <a:lnTo>
                    <a:pt x="250" y="322"/>
                  </a:lnTo>
                  <a:close/>
                  <a:moveTo>
                    <a:pt x="22" y="25"/>
                  </a:moveTo>
                  <a:cubicBezTo>
                    <a:pt x="250" y="319"/>
                    <a:pt x="250" y="319"/>
                    <a:pt x="250" y="319"/>
                  </a:cubicBezTo>
                  <a:cubicBezTo>
                    <a:pt x="260" y="314"/>
                    <a:pt x="268" y="310"/>
                    <a:pt x="276" y="305"/>
                  </a:cubicBezTo>
                  <a:lnTo>
                    <a:pt x="22"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9" name="Google Shape;1219;p23"/>
            <p:cNvSpPr/>
            <p:nvPr/>
          </p:nvSpPr>
          <p:spPr>
            <a:xfrm>
              <a:off x="7151425" y="5216513"/>
              <a:ext cx="425450" cy="425450"/>
            </a:xfrm>
            <a:custGeom>
              <a:avLst/>
              <a:gdLst/>
              <a:ahLst/>
              <a:cxnLst/>
              <a:rect l="l" t="t" r="r" b="b"/>
              <a:pathLst>
                <a:path w="305" h="307" extrusionOk="0">
                  <a:moveTo>
                    <a:pt x="277" y="307"/>
                  </a:moveTo>
                  <a:cubicBezTo>
                    <a:pt x="277" y="306"/>
                    <a:pt x="277" y="306"/>
                    <a:pt x="277" y="306"/>
                  </a:cubicBezTo>
                  <a:cubicBezTo>
                    <a:pt x="0" y="2"/>
                    <a:pt x="0" y="2"/>
                    <a:pt x="0" y="2"/>
                  </a:cubicBezTo>
                  <a:cubicBezTo>
                    <a:pt x="2" y="0"/>
                    <a:pt x="2" y="0"/>
                    <a:pt x="2" y="0"/>
                  </a:cubicBezTo>
                  <a:cubicBezTo>
                    <a:pt x="305" y="283"/>
                    <a:pt x="305" y="283"/>
                    <a:pt x="305" y="283"/>
                  </a:cubicBezTo>
                  <a:cubicBezTo>
                    <a:pt x="304" y="284"/>
                    <a:pt x="304" y="284"/>
                    <a:pt x="304" y="284"/>
                  </a:cubicBezTo>
                  <a:cubicBezTo>
                    <a:pt x="297" y="292"/>
                    <a:pt x="288" y="299"/>
                    <a:pt x="278" y="306"/>
                  </a:cubicBezTo>
                  <a:lnTo>
                    <a:pt x="277" y="307"/>
                  </a:lnTo>
                  <a:close/>
                  <a:moveTo>
                    <a:pt x="22" y="22"/>
                  </a:moveTo>
                  <a:cubicBezTo>
                    <a:pt x="278" y="303"/>
                    <a:pt x="278" y="303"/>
                    <a:pt x="278" y="303"/>
                  </a:cubicBezTo>
                  <a:cubicBezTo>
                    <a:pt x="287" y="297"/>
                    <a:pt x="295" y="290"/>
                    <a:pt x="301" y="283"/>
                  </a:cubicBezTo>
                  <a:lnTo>
                    <a:pt x="22" y="2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0" name="Google Shape;1220;p23"/>
            <p:cNvSpPr/>
            <p:nvPr/>
          </p:nvSpPr>
          <p:spPr>
            <a:xfrm>
              <a:off x="7151425" y="5216513"/>
              <a:ext cx="350838" cy="466725"/>
            </a:xfrm>
            <a:custGeom>
              <a:avLst/>
              <a:gdLst/>
              <a:ahLst/>
              <a:cxnLst/>
              <a:rect l="l" t="t" r="r" b="b"/>
              <a:pathLst>
                <a:path w="252" h="336" extrusionOk="0">
                  <a:moveTo>
                    <a:pt x="211" y="336"/>
                  </a:moveTo>
                  <a:cubicBezTo>
                    <a:pt x="211" y="336"/>
                    <a:pt x="211" y="336"/>
                    <a:pt x="211" y="336"/>
                  </a:cubicBezTo>
                  <a:cubicBezTo>
                    <a:pt x="0" y="2"/>
                    <a:pt x="0" y="2"/>
                    <a:pt x="0" y="2"/>
                  </a:cubicBezTo>
                  <a:cubicBezTo>
                    <a:pt x="2" y="0"/>
                    <a:pt x="2" y="0"/>
                    <a:pt x="2" y="0"/>
                  </a:cubicBezTo>
                  <a:cubicBezTo>
                    <a:pt x="252" y="321"/>
                    <a:pt x="252" y="321"/>
                    <a:pt x="252" y="321"/>
                  </a:cubicBezTo>
                  <a:cubicBezTo>
                    <a:pt x="251" y="321"/>
                    <a:pt x="251" y="321"/>
                    <a:pt x="251" y="321"/>
                  </a:cubicBezTo>
                  <a:cubicBezTo>
                    <a:pt x="239" y="327"/>
                    <a:pt x="226" y="332"/>
                    <a:pt x="212" y="336"/>
                  </a:cubicBezTo>
                  <a:lnTo>
                    <a:pt x="211" y="336"/>
                  </a:lnTo>
                  <a:close/>
                  <a:moveTo>
                    <a:pt x="15" y="21"/>
                  </a:moveTo>
                  <a:cubicBezTo>
                    <a:pt x="212" y="334"/>
                    <a:pt x="212" y="334"/>
                    <a:pt x="212" y="334"/>
                  </a:cubicBezTo>
                  <a:cubicBezTo>
                    <a:pt x="225" y="330"/>
                    <a:pt x="237" y="325"/>
                    <a:pt x="248" y="320"/>
                  </a:cubicBezTo>
                  <a:lnTo>
                    <a:pt x="15" y="2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1" name="Google Shape;1221;p23"/>
            <p:cNvSpPr/>
            <p:nvPr/>
          </p:nvSpPr>
          <p:spPr>
            <a:xfrm>
              <a:off x="7151425" y="5216513"/>
              <a:ext cx="441325" cy="395288"/>
            </a:xfrm>
            <a:custGeom>
              <a:avLst/>
              <a:gdLst/>
              <a:ahLst/>
              <a:cxnLst/>
              <a:rect l="l" t="t" r="r" b="b"/>
              <a:pathLst>
                <a:path w="317" h="285" extrusionOk="0">
                  <a:moveTo>
                    <a:pt x="303" y="285"/>
                  </a:moveTo>
                  <a:cubicBezTo>
                    <a:pt x="302" y="284"/>
                    <a:pt x="302" y="284"/>
                    <a:pt x="302" y="284"/>
                  </a:cubicBezTo>
                  <a:cubicBezTo>
                    <a:pt x="0" y="2"/>
                    <a:pt x="0" y="2"/>
                    <a:pt x="0" y="2"/>
                  </a:cubicBezTo>
                  <a:cubicBezTo>
                    <a:pt x="2" y="0"/>
                    <a:pt x="2" y="0"/>
                    <a:pt x="2" y="0"/>
                  </a:cubicBezTo>
                  <a:cubicBezTo>
                    <a:pt x="317" y="264"/>
                    <a:pt x="317" y="264"/>
                    <a:pt x="317" y="264"/>
                  </a:cubicBezTo>
                  <a:cubicBezTo>
                    <a:pt x="317" y="265"/>
                    <a:pt x="317" y="265"/>
                    <a:pt x="317" y="265"/>
                  </a:cubicBezTo>
                  <a:cubicBezTo>
                    <a:pt x="317" y="265"/>
                    <a:pt x="314" y="273"/>
                    <a:pt x="304" y="284"/>
                  </a:cubicBezTo>
                  <a:lnTo>
                    <a:pt x="303" y="285"/>
                  </a:lnTo>
                  <a:close/>
                  <a:moveTo>
                    <a:pt x="34" y="30"/>
                  </a:moveTo>
                  <a:cubicBezTo>
                    <a:pt x="303" y="282"/>
                    <a:pt x="303" y="282"/>
                    <a:pt x="303" y="282"/>
                  </a:cubicBezTo>
                  <a:cubicBezTo>
                    <a:pt x="310" y="273"/>
                    <a:pt x="313" y="267"/>
                    <a:pt x="314" y="265"/>
                  </a:cubicBezTo>
                  <a:lnTo>
                    <a:pt x="34" y="3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2" name="Google Shape;1222;p23"/>
            <p:cNvSpPr/>
            <p:nvPr/>
          </p:nvSpPr>
          <p:spPr>
            <a:xfrm>
              <a:off x="7151425" y="5216513"/>
              <a:ext cx="101600" cy="503238"/>
            </a:xfrm>
            <a:custGeom>
              <a:avLst/>
              <a:gdLst/>
              <a:ahLst/>
              <a:cxnLst/>
              <a:rect l="l" t="t" r="r" b="b"/>
              <a:pathLst>
                <a:path w="72" h="361" extrusionOk="0">
                  <a:moveTo>
                    <a:pt x="37" y="361"/>
                  </a:moveTo>
                  <a:cubicBezTo>
                    <a:pt x="37" y="360"/>
                    <a:pt x="37" y="360"/>
                    <a:pt x="37" y="360"/>
                  </a:cubicBezTo>
                  <a:cubicBezTo>
                    <a:pt x="0" y="0"/>
                    <a:pt x="0" y="0"/>
                    <a:pt x="0" y="0"/>
                  </a:cubicBezTo>
                  <a:cubicBezTo>
                    <a:pt x="2" y="0"/>
                    <a:pt x="2" y="0"/>
                    <a:pt x="2" y="0"/>
                  </a:cubicBezTo>
                  <a:cubicBezTo>
                    <a:pt x="72" y="359"/>
                    <a:pt x="72" y="359"/>
                    <a:pt x="72" y="359"/>
                  </a:cubicBezTo>
                  <a:cubicBezTo>
                    <a:pt x="71" y="359"/>
                    <a:pt x="71" y="359"/>
                    <a:pt x="71" y="359"/>
                  </a:cubicBezTo>
                  <a:cubicBezTo>
                    <a:pt x="61" y="360"/>
                    <a:pt x="50" y="360"/>
                    <a:pt x="38" y="361"/>
                  </a:cubicBezTo>
                  <a:lnTo>
                    <a:pt x="37" y="361"/>
                  </a:lnTo>
                  <a:close/>
                  <a:moveTo>
                    <a:pt x="5" y="27"/>
                  </a:moveTo>
                  <a:cubicBezTo>
                    <a:pt x="39" y="358"/>
                    <a:pt x="39" y="358"/>
                    <a:pt x="39" y="358"/>
                  </a:cubicBezTo>
                  <a:cubicBezTo>
                    <a:pt x="50" y="358"/>
                    <a:pt x="60" y="357"/>
                    <a:pt x="69" y="357"/>
                  </a:cubicBezTo>
                  <a:lnTo>
                    <a:pt x="5" y="2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3" name="Google Shape;1223;p23"/>
            <p:cNvSpPr/>
            <p:nvPr/>
          </p:nvSpPr>
          <p:spPr>
            <a:xfrm>
              <a:off x="7151425" y="5216513"/>
              <a:ext cx="246063" cy="490538"/>
            </a:xfrm>
            <a:custGeom>
              <a:avLst/>
              <a:gdLst/>
              <a:ahLst/>
              <a:cxnLst/>
              <a:rect l="l" t="t" r="r" b="b"/>
              <a:pathLst>
                <a:path w="177" h="353" extrusionOk="0">
                  <a:moveTo>
                    <a:pt x="139" y="353"/>
                  </a:moveTo>
                  <a:cubicBezTo>
                    <a:pt x="139" y="352"/>
                    <a:pt x="139" y="352"/>
                    <a:pt x="139" y="352"/>
                  </a:cubicBezTo>
                  <a:cubicBezTo>
                    <a:pt x="0" y="1"/>
                    <a:pt x="0" y="1"/>
                    <a:pt x="0" y="1"/>
                  </a:cubicBezTo>
                  <a:cubicBezTo>
                    <a:pt x="2" y="0"/>
                    <a:pt x="2" y="0"/>
                    <a:pt x="2" y="0"/>
                  </a:cubicBezTo>
                  <a:cubicBezTo>
                    <a:pt x="177" y="346"/>
                    <a:pt x="177" y="346"/>
                    <a:pt x="177" y="346"/>
                  </a:cubicBezTo>
                  <a:cubicBezTo>
                    <a:pt x="176" y="346"/>
                    <a:pt x="176" y="346"/>
                    <a:pt x="176" y="346"/>
                  </a:cubicBezTo>
                  <a:cubicBezTo>
                    <a:pt x="164" y="348"/>
                    <a:pt x="153" y="351"/>
                    <a:pt x="140" y="353"/>
                  </a:cubicBezTo>
                  <a:lnTo>
                    <a:pt x="139" y="353"/>
                  </a:lnTo>
                  <a:close/>
                  <a:moveTo>
                    <a:pt x="12" y="25"/>
                  </a:moveTo>
                  <a:cubicBezTo>
                    <a:pt x="141" y="350"/>
                    <a:pt x="141" y="350"/>
                    <a:pt x="141" y="350"/>
                  </a:cubicBezTo>
                  <a:cubicBezTo>
                    <a:pt x="152" y="348"/>
                    <a:pt x="163" y="346"/>
                    <a:pt x="174" y="344"/>
                  </a:cubicBezTo>
                  <a:lnTo>
                    <a:pt x="12"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4" name="Google Shape;1224;p23"/>
            <p:cNvSpPr/>
            <p:nvPr/>
          </p:nvSpPr>
          <p:spPr>
            <a:xfrm>
              <a:off x="7151425" y="5216513"/>
              <a:ext cx="55563" cy="503238"/>
            </a:xfrm>
            <a:custGeom>
              <a:avLst/>
              <a:gdLst/>
              <a:ahLst/>
              <a:cxnLst/>
              <a:rect l="l" t="t" r="r" b="b"/>
              <a:pathLst>
                <a:path w="39" h="361" extrusionOk="0">
                  <a:moveTo>
                    <a:pt x="1" y="361"/>
                  </a:moveTo>
                  <a:cubicBezTo>
                    <a:pt x="0" y="361"/>
                    <a:pt x="0" y="361"/>
                    <a:pt x="0" y="361"/>
                  </a:cubicBezTo>
                  <a:cubicBezTo>
                    <a:pt x="0" y="0"/>
                    <a:pt x="0" y="0"/>
                    <a:pt x="0" y="0"/>
                  </a:cubicBezTo>
                  <a:cubicBezTo>
                    <a:pt x="2" y="0"/>
                    <a:pt x="2" y="0"/>
                    <a:pt x="2" y="0"/>
                  </a:cubicBezTo>
                  <a:cubicBezTo>
                    <a:pt x="39" y="361"/>
                    <a:pt x="39" y="361"/>
                    <a:pt x="39" y="361"/>
                  </a:cubicBezTo>
                  <a:cubicBezTo>
                    <a:pt x="38" y="361"/>
                    <a:pt x="38" y="361"/>
                    <a:pt x="38" y="361"/>
                  </a:cubicBezTo>
                  <a:cubicBezTo>
                    <a:pt x="24" y="361"/>
                    <a:pt x="12" y="361"/>
                    <a:pt x="1" y="361"/>
                  </a:cubicBezTo>
                  <a:close/>
                  <a:moveTo>
                    <a:pt x="2" y="24"/>
                  </a:moveTo>
                  <a:cubicBezTo>
                    <a:pt x="2" y="359"/>
                    <a:pt x="2" y="359"/>
                    <a:pt x="2" y="359"/>
                  </a:cubicBezTo>
                  <a:cubicBezTo>
                    <a:pt x="13" y="359"/>
                    <a:pt x="24" y="359"/>
                    <a:pt x="36" y="358"/>
                  </a:cubicBezTo>
                  <a:lnTo>
                    <a:pt x="2" y="2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5" name="Google Shape;1225;p23"/>
            <p:cNvSpPr/>
            <p:nvPr/>
          </p:nvSpPr>
          <p:spPr>
            <a:xfrm>
              <a:off x="7151425" y="5216513"/>
              <a:ext cx="149225" cy="500063"/>
            </a:xfrm>
            <a:custGeom>
              <a:avLst/>
              <a:gdLst/>
              <a:ahLst/>
              <a:cxnLst/>
              <a:rect l="l" t="t" r="r" b="b"/>
              <a:pathLst>
                <a:path w="107" h="359" extrusionOk="0">
                  <a:moveTo>
                    <a:pt x="69" y="359"/>
                  </a:moveTo>
                  <a:cubicBezTo>
                    <a:pt x="69" y="358"/>
                    <a:pt x="69" y="358"/>
                    <a:pt x="69" y="358"/>
                  </a:cubicBezTo>
                  <a:cubicBezTo>
                    <a:pt x="0" y="0"/>
                    <a:pt x="0" y="0"/>
                    <a:pt x="0" y="0"/>
                  </a:cubicBezTo>
                  <a:cubicBezTo>
                    <a:pt x="2" y="0"/>
                    <a:pt x="2" y="0"/>
                    <a:pt x="2" y="0"/>
                  </a:cubicBezTo>
                  <a:cubicBezTo>
                    <a:pt x="107" y="356"/>
                    <a:pt x="107" y="356"/>
                    <a:pt x="107" y="356"/>
                  </a:cubicBezTo>
                  <a:cubicBezTo>
                    <a:pt x="106" y="356"/>
                    <a:pt x="106" y="356"/>
                    <a:pt x="106" y="356"/>
                  </a:cubicBezTo>
                  <a:cubicBezTo>
                    <a:pt x="94" y="357"/>
                    <a:pt x="82" y="358"/>
                    <a:pt x="71" y="359"/>
                  </a:cubicBezTo>
                  <a:lnTo>
                    <a:pt x="69" y="359"/>
                  </a:lnTo>
                  <a:close/>
                  <a:moveTo>
                    <a:pt x="7" y="25"/>
                  </a:moveTo>
                  <a:cubicBezTo>
                    <a:pt x="71" y="357"/>
                    <a:pt x="71" y="357"/>
                    <a:pt x="71" y="357"/>
                  </a:cubicBezTo>
                  <a:cubicBezTo>
                    <a:pt x="82" y="356"/>
                    <a:pt x="93" y="355"/>
                    <a:pt x="104" y="354"/>
                  </a:cubicBezTo>
                  <a:lnTo>
                    <a:pt x="7"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6" name="Google Shape;1226;p23"/>
            <p:cNvSpPr/>
            <p:nvPr/>
          </p:nvSpPr>
          <p:spPr>
            <a:xfrm>
              <a:off x="7151425" y="5216513"/>
              <a:ext cx="198438" cy="495300"/>
            </a:xfrm>
            <a:custGeom>
              <a:avLst/>
              <a:gdLst/>
              <a:ahLst/>
              <a:cxnLst/>
              <a:rect l="l" t="t" r="r" b="b"/>
              <a:pathLst>
                <a:path w="142" h="357" extrusionOk="0">
                  <a:moveTo>
                    <a:pt x="105" y="357"/>
                  </a:moveTo>
                  <a:cubicBezTo>
                    <a:pt x="104" y="356"/>
                    <a:pt x="104" y="356"/>
                    <a:pt x="104" y="356"/>
                  </a:cubicBezTo>
                  <a:cubicBezTo>
                    <a:pt x="0" y="1"/>
                    <a:pt x="0" y="1"/>
                    <a:pt x="0" y="1"/>
                  </a:cubicBezTo>
                  <a:cubicBezTo>
                    <a:pt x="2" y="0"/>
                    <a:pt x="2" y="0"/>
                    <a:pt x="2" y="0"/>
                  </a:cubicBezTo>
                  <a:cubicBezTo>
                    <a:pt x="142" y="352"/>
                    <a:pt x="142" y="352"/>
                    <a:pt x="142" y="352"/>
                  </a:cubicBezTo>
                  <a:cubicBezTo>
                    <a:pt x="140" y="353"/>
                    <a:pt x="140" y="353"/>
                    <a:pt x="140" y="353"/>
                  </a:cubicBezTo>
                  <a:cubicBezTo>
                    <a:pt x="130" y="354"/>
                    <a:pt x="118" y="356"/>
                    <a:pt x="106" y="357"/>
                  </a:cubicBezTo>
                  <a:lnTo>
                    <a:pt x="105" y="357"/>
                  </a:lnTo>
                  <a:close/>
                  <a:moveTo>
                    <a:pt x="10" y="26"/>
                  </a:moveTo>
                  <a:cubicBezTo>
                    <a:pt x="106" y="355"/>
                    <a:pt x="106" y="355"/>
                    <a:pt x="106" y="355"/>
                  </a:cubicBezTo>
                  <a:cubicBezTo>
                    <a:pt x="118" y="353"/>
                    <a:pt x="128" y="352"/>
                    <a:pt x="138" y="350"/>
                  </a:cubicBezTo>
                  <a:lnTo>
                    <a:pt x="10" y="2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265" name="Google Shape;1265;p23"/>
          <p:cNvGrpSpPr/>
          <p:nvPr/>
        </p:nvGrpSpPr>
        <p:grpSpPr>
          <a:xfrm>
            <a:off x="0" y="230430"/>
            <a:ext cx="850081" cy="1610874"/>
            <a:chOff x="2712001" y="2082563"/>
            <a:chExt cx="252412" cy="368300"/>
          </a:xfrm>
        </p:grpSpPr>
        <p:sp>
          <p:nvSpPr>
            <p:cNvPr id="1266" name="Google Shape;1266;p23"/>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67" name="Google Shape;1267;p23"/>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68" name="Google Shape;1268;p23"/>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69" name="Google Shape;1269;p23"/>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0" name="Google Shape;1270;p23"/>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1" name="Google Shape;1271;p23"/>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2" name="Google Shape;1272;p23"/>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3" name="Google Shape;1273;p23"/>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4" name="Google Shape;1274;p23"/>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5" name="Google Shape;1275;p23"/>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6" name="Google Shape;1276;p23"/>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7" name="Google Shape;1277;p23"/>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8" name="Google Shape;1278;p23"/>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9" name="Google Shape;1279;p23"/>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280" name="Google Shape;1280;p23"/>
          <p:cNvGrpSpPr/>
          <p:nvPr/>
        </p:nvGrpSpPr>
        <p:grpSpPr>
          <a:xfrm>
            <a:off x="96683" y="2174547"/>
            <a:ext cx="11963231" cy="4570533"/>
            <a:chOff x="72512" y="1630910"/>
            <a:chExt cx="8972424" cy="3427900"/>
          </a:xfrm>
        </p:grpSpPr>
        <p:sp>
          <p:nvSpPr>
            <p:cNvPr id="1281" name="Google Shape;1281;p23"/>
            <p:cNvSpPr/>
            <p:nvPr/>
          </p:nvSpPr>
          <p:spPr>
            <a:xfrm>
              <a:off x="8853237" y="4866885"/>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83" name="Google Shape;1283;p23"/>
            <p:cNvSpPr/>
            <p:nvPr/>
          </p:nvSpPr>
          <p:spPr>
            <a:xfrm>
              <a:off x="72512" y="1630910"/>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284" name="Google Shape;1284;p23"/>
          <p:cNvSpPr txBox="1">
            <a:spLocks noGrp="1"/>
          </p:cNvSpPr>
          <p:nvPr>
            <p:ph type="subTitle" idx="1"/>
          </p:nvPr>
        </p:nvSpPr>
        <p:spPr>
          <a:xfrm>
            <a:off x="2882800" y="2961200"/>
            <a:ext cx="6426400" cy="18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5" name="Google Shape;1285;p23"/>
          <p:cNvSpPr txBox="1">
            <a:spLocks noGrp="1"/>
          </p:cNvSpPr>
          <p:nvPr>
            <p:ph type="title"/>
          </p:nvPr>
        </p:nvSpPr>
        <p:spPr>
          <a:xfrm>
            <a:off x="2882800" y="2020808"/>
            <a:ext cx="6426400" cy="94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cxnSp>
        <p:nvCxnSpPr>
          <p:cNvPr id="1286" name="Google Shape;1286;p23"/>
          <p:cNvCxnSpPr>
            <a:cxnSpLocks/>
            <a:stCxn id="1270" idx="0"/>
          </p:cNvCxnSpPr>
          <p:nvPr/>
        </p:nvCxnSpPr>
        <p:spPr>
          <a:xfrm flipH="1" flipV="1">
            <a:off x="412191" y="-185022"/>
            <a:ext cx="10008" cy="415452"/>
          </a:xfrm>
          <a:prstGeom prst="straightConnector1">
            <a:avLst/>
          </a:prstGeom>
          <a:noFill/>
          <a:ln w="19050" cap="flat" cmpd="sng">
            <a:solidFill>
              <a:schemeClr val="accent2"/>
            </a:solidFill>
            <a:prstDash val="solid"/>
            <a:round/>
            <a:headEnd type="none" w="med" len="med"/>
            <a:tailEnd type="none" w="med" len="med"/>
          </a:ln>
        </p:spPr>
      </p:cxnSp>
      <p:grpSp>
        <p:nvGrpSpPr>
          <p:cNvPr id="3" name="Google Shape;430;p9">
            <a:extLst>
              <a:ext uri="{FF2B5EF4-FFF2-40B4-BE49-F238E27FC236}">
                <a16:creationId xmlns:a16="http://schemas.microsoft.com/office/drawing/2014/main" id="{08F83EDA-2884-693C-1CAE-A202CDA6A228}"/>
              </a:ext>
            </a:extLst>
          </p:cNvPr>
          <p:cNvGrpSpPr/>
          <p:nvPr userDrawn="1"/>
        </p:nvGrpSpPr>
        <p:grpSpPr>
          <a:xfrm flipH="1">
            <a:off x="-79097" y="5442898"/>
            <a:ext cx="1375055" cy="1415068"/>
            <a:chOff x="7438974" y="1927900"/>
            <a:chExt cx="1084200" cy="1115750"/>
          </a:xfrm>
        </p:grpSpPr>
        <p:sp>
          <p:nvSpPr>
            <p:cNvPr id="4" name="Google Shape;431;p9">
              <a:extLst>
                <a:ext uri="{FF2B5EF4-FFF2-40B4-BE49-F238E27FC236}">
                  <a16:creationId xmlns:a16="http://schemas.microsoft.com/office/drawing/2014/main" id="{45607A56-D2D9-07EF-2CFA-3BEA258EDE2F}"/>
                </a:ext>
              </a:extLst>
            </p:cNvPr>
            <p:cNvSpPr/>
            <p:nvPr/>
          </p:nvSpPr>
          <p:spPr>
            <a:xfrm>
              <a:off x="8417912" y="1994564"/>
              <a:ext cx="105262" cy="908739"/>
            </a:xfrm>
            <a:custGeom>
              <a:avLst/>
              <a:gdLst/>
              <a:ahLst/>
              <a:cxnLst/>
              <a:rect l="l" t="t" r="r" b="b"/>
              <a:pathLst>
                <a:path w="74" h="632" extrusionOk="0">
                  <a:moveTo>
                    <a:pt x="25" y="162"/>
                  </a:moveTo>
                  <a:cubicBezTo>
                    <a:pt x="11" y="223"/>
                    <a:pt x="6" y="285"/>
                    <a:pt x="6" y="346"/>
                  </a:cubicBezTo>
                  <a:cubicBezTo>
                    <a:pt x="6" y="393"/>
                    <a:pt x="0" y="443"/>
                    <a:pt x="8" y="490"/>
                  </a:cubicBezTo>
                  <a:cubicBezTo>
                    <a:pt x="16" y="540"/>
                    <a:pt x="43" y="588"/>
                    <a:pt x="74" y="632"/>
                  </a:cubicBezTo>
                  <a:cubicBezTo>
                    <a:pt x="74" y="0"/>
                    <a:pt x="74" y="0"/>
                    <a:pt x="74" y="0"/>
                  </a:cubicBezTo>
                  <a:cubicBezTo>
                    <a:pt x="54" y="53"/>
                    <a:pt x="38" y="108"/>
                    <a:pt x="25" y="16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 name="Google Shape;432;p9">
              <a:extLst>
                <a:ext uri="{FF2B5EF4-FFF2-40B4-BE49-F238E27FC236}">
                  <a16:creationId xmlns:a16="http://schemas.microsoft.com/office/drawing/2014/main" id="{44FB282E-E7AF-23A8-33CC-A4AD051C12E7}"/>
                </a:ext>
              </a:extLst>
            </p:cNvPr>
            <p:cNvSpPr/>
            <p:nvPr/>
          </p:nvSpPr>
          <p:spPr>
            <a:xfrm>
              <a:off x="8214405" y="2847165"/>
              <a:ext cx="28070" cy="31578"/>
            </a:xfrm>
            <a:custGeom>
              <a:avLst/>
              <a:gdLst/>
              <a:ahLst/>
              <a:cxnLst/>
              <a:rect l="l" t="t" r="r" b="b"/>
              <a:pathLst>
                <a:path w="21" h="22" extrusionOk="0">
                  <a:moveTo>
                    <a:pt x="0" y="0"/>
                  </a:moveTo>
                  <a:cubicBezTo>
                    <a:pt x="7" y="7"/>
                    <a:pt x="14" y="14"/>
                    <a:pt x="21" y="22"/>
                  </a:cubicBezTo>
                  <a:cubicBezTo>
                    <a:pt x="14" y="15"/>
                    <a:pt x="7" y="7"/>
                    <a:pt x="0" y="0"/>
                  </a:cubicBezTo>
                  <a:close/>
                </a:path>
              </a:pathLst>
            </a:custGeom>
            <a:solidFill>
              <a:srgbClr val="84DD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 name="Google Shape;433;p9">
              <a:extLst>
                <a:ext uri="{FF2B5EF4-FFF2-40B4-BE49-F238E27FC236}">
                  <a16:creationId xmlns:a16="http://schemas.microsoft.com/office/drawing/2014/main" id="{66A463FC-B0F2-2585-1095-CF4BDBF59D25}"/>
                </a:ext>
              </a:extLst>
            </p:cNvPr>
            <p:cNvSpPr/>
            <p:nvPr/>
          </p:nvSpPr>
          <p:spPr>
            <a:xfrm>
              <a:off x="7438974" y="1927900"/>
              <a:ext cx="1084199" cy="1115749"/>
            </a:xfrm>
            <a:custGeom>
              <a:avLst/>
              <a:gdLst/>
              <a:ahLst/>
              <a:cxnLst/>
              <a:rect l="l" t="t" r="r" b="b"/>
              <a:pathLst>
                <a:path w="755" h="778" extrusionOk="0">
                  <a:moveTo>
                    <a:pt x="586" y="330"/>
                  </a:moveTo>
                  <a:cubicBezTo>
                    <a:pt x="506" y="273"/>
                    <a:pt x="427" y="221"/>
                    <a:pt x="356" y="157"/>
                  </a:cubicBezTo>
                  <a:cubicBezTo>
                    <a:pt x="301" y="107"/>
                    <a:pt x="267" y="55"/>
                    <a:pt x="230" y="0"/>
                  </a:cubicBezTo>
                  <a:cubicBezTo>
                    <a:pt x="217" y="118"/>
                    <a:pt x="287" y="268"/>
                    <a:pt x="338" y="375"/>
                  </a:cubicBezTo>
                  <a:cubicBezTo>
                    <a:pt x="385" y="474"/>
                    <a:pt x="461" y="558"/>
                    <a:pt x="539" y="641"/>
                  </a:cubicBezTo>
                  <a:cubicBezTo>
                    <a:pt x="546" y="648"/>
                    <a:pt x="553" y="656"/>
                    <a:pt x="560" y="663"/>
                  </a:cubicBezTo>
                  <a:cubicBezTo>
                    <a:pt x="553" y="656"/>
                    <a:pt x="546" y="648"/>
                    <a:pt x="539" y="641"/>
                  </a:cubicBezTo>
                  <a:cubicBezTo>
                    <a:pt x="464" y="566"/>
                    <a:pt x="373" y="524"/>
                    <a:pt x="264" y="498"/>
                  </a:cubicBezTo>
                  <a:cubicBezTo>
                    <a:pt x="200" y="483"/>
                    <a:pt x="33" y="458"/>
                    <a:pt x="0" y="532"/>
                  </a:cubicBezTo>
                  <a:cubicBezTo>
                    <a:pt x="66" y="570"/>
                    <a:pt x="161" y="572"/>
                    <a:pt x="234" y="610"/>
                  </a:cubicBezTo>
                  <a:cubicBezTo>
                    <a:pt x="343" y="665"/>
                    <a:pt x="444" y="729"/>
                    <a:pt x="557" y="778"/>
                  </a:cubicBezTo>
                  <a:cubicBezTo>
                    <a:pt x="755" y="778"/>
                    <a:pt x="755" y="778"/>
                    <a:pt x="755" y="778"/>
                  </a:cubicBezTo>
                  <a:cubicBezTo>
                    <a:pt x="755" y="459"/>
                    <a:pt x="755" y="459"/>
                    <a:pt x="755" y="459"/>
                  </a:cubicBezTo>
                  <a:cubicBezTo>
                    <a:pt x="697" y="410"/>
                    <a:pt x="637" y="366"/>
                    <a:pt x="586" y="33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7" name="Google Shape;434;p9">
              <a:extLst>
                <a:ext uri="{FF2B5EF4-FFF2-40B4-BE49-F238E27FC236}">
                  <a16:creationId xmlns:a16="http://schemas.microsoft.com/office/drawing/2014/main" id="{C328DAA0-C065-4AD7-E424-AE90F164D0CD}"/>
                </a:ext>
              </a:extLst>
            </p:cNvPr>
            <p:cNvSpPr/>
            <p:nvPr/>
          </p:nvSpPr>
          <p:spPr>
            <a:xfrm>
              <a:off x="8340720" y="2945408"/>
              <a:ext cx="101753" cy="98242"/>
            </a:xfrm>
            <a:custGeom>
              <a:avLst/>
              <a:gdLst/>
              <a:ahLst/>
              <a:cxnLst/>
              <a:rect l="l" t="t" r="r" b="b"/>
              <a:pathLst>
                <a:path w="71" h="69" extrusionOk="0">
                  <a:moveTo>
                    <a:pt x="0" y="0"/>
                  </a:moveTo>
                  <a:cubicBezTo>
                    <a:pt x="22" y="23"/>
                    <a:pt x="44" y="46"/>
                    <a:pt x="67" y="69"/>
                  </a:cubicBezTo>
                  <a:cubicBezTo>
                    <a:pt x="71" y="69"/>
                    <a:pt x="71" y="69"/>
                    <a:pt x="71" y="69"/>
                  </a:cubicBezTo>
                  <a:cubicBezTo>
                    <a:pt x="50" y="45"/>
                    <a:pt x="27" y="21"/>
                    <a:pt x="0" y="0"/>
                  </a:cubicBezTo>
                  <a:close/>
                </a:path>
              </a:pathLst>
            </a:custGeom>
            <a:solidFill>
              <a:srgbClr val="619E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 name="Google Shape;435;p9">
              <a:extLst>
                <a:ext uri="{FF2B5EF4-FFF2-40B4-BE49-F238E27FC236}">
                  <a16:creationId xmlns:a16="http://schemas.microsoft.com/office/drawing/2014/main" id="{FF3821A4-B624-88E7-155C-33C994B37B8F}"/>
                </a:ext>
              </a:extLst>
            </p:cNvPr>
            <p:cNvSpPr/>
            <p:nvPr/>
          </p:nvSpPr>
          <p:spPr>
            <a:xfrm>
              <a:off x="7821427" y="2089297"/>
              <a:ext cx="701748" cy="954351"/>
            </a:xfrm>
            <a:custGeom>
              <a:avLst/>
              <a:gdLst/>
              <a:ahLst/>
              <a:cxnLst/>
              <a:rect l="l" t="t" r="r" b="b"/>
              <a:pathLst>
                <a:path w="488" h="666" extrusionOk="0">
                  <a:moveTo>
                    <a:pt x="0" y="0"/>
                  </a:moveTo>
                  <a:cubicBezTo>
                    <a:pt x="1" y="54"/>
                    <a:pt x="51" y="115"/>
                    <a:pt x="77" y="164"/>
                  </a:cubicBezTo>
                  <a:cubicBezTo>
                    <a:pt x="121" y="245"/>
                    <a:pt x="150" y="330"/>
                    <a:pt x="205" y="406"/>
                  </a:cubicBezTo>
                  <a:cubicBezTo>
                    <a:pt x="251" y="473"/>
                    <a:pt x="304" y="536"/>
                    <a:pt x="360" y="597"/>
                  </a:cubicBezTo>
                  <a:cubicBezTo>
                    <a:pt x="387" y="618"/>
                    <a:pt x="410" y="642"/>
                    <a:pt x="431" y="666"/>
                  </a:cubicBezTo>
                  <a:cubicBezTo>
                    <a:pt x="488" y="666"/>
                    <a:pt x="488" y="666"/>
                    <a:pt x="488" y="666"/>
                  </a:cubicBezTo>
                  <a:cubicBezTo>
                    <a:pt x="488" y="409"/>
                    <a:pt x="488" y="409"/>
                    <a:pt x="488" y="409"/>
                  </a:cubicBezTo>
                  <a:cubicBezTo>
                    <a:pt x="328" y="273"/>
                    <a:pt x="127" y="164"/>
                    <a:pt x="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 name="Google Shape;436;p9">
              <a:extLst>
                <a:ext uri="{FF2B5EF4-FFF2-40B4-BE49-F238E27FC236}">
                  <a16:creationId xmlns:a16="http://schemas.microsoft.com/office/drawing/2014/main" id="{53E1F21D-41FA-B3FD-6D09-B81E4B923207}"/>
                </a:ext>
              </a:extLst>
            </p:cNvPr>
            <p:cNvSpPr/>
            <p:nvPr/>
          </p:nvSpPr>
          <p:spPr>
            <a:xfrm>
              <a:off x="7442483" y="2640155"/>
              <a:ext cx="992972" cy="403494"/>
            </a:xfrm>
            <a:custGeom>
              <a:avLst/>
              <a:gdLst/>
              <a:ahLst/>
              <a:cxnLst/>
              <a:rect l="l" t="t" r="r" b="b"/>
              <a:pathLst>
                <a:path w="690" h="283" extrusionOk="0">
                  <a:moveTo>
                    <a:pt x="346" y="69"/>
                  </a:moveTo>
                  <a:cubicBezTo>
                    <a:pt x="261" y="45"/>
                    <a:pt x="89" y="0"/>
                    <a:pt x="0" y="42"/>
                  </a:cubicBezTo>
                  <a:cubicBezTo>
                    <a:pt x="33" y="66"/>
                    <a:pt x="83" y="82"/>
                    <a:pt x="120" y="108"/>
                  </a:cubicBezTo>
                  <a:cubicBezTo>
                    <a:pt x="183" y="153"/>
                    <a:pt x="238" y="207"/>
                    <a:pt x="300" y="253"/>
                  </a:cubicBezTo>
                  <a:cubicBezTo>
                    <a:pt x="314" y="263"/>
                    <a:pt x="328" y="273"/>
                    <a:pt x="342" y="283"/>
                  </a:cubicBezTo>
                  <a:cubicBezTo>
                    <a:pt x="690" y="283"/>
                    <a:pt x="690" y="283"/>
                    <a:pt x="690" y="283"/>
                  </a:cubicBezTo>
                  <a:cubicBezTo>
                    <a:pt x="667" y="260"/>
                    <a:pt x="645" y="237"/>
                    <a:pt x="623" y="214"/>
                  </a:cubicBezTo>
                  <a:cubicBezTo>
                    <a:pt x="544" y="148"/>
                    <a:pt x="442" y="96"/>
                    <a:pt x="346" y="6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 name="Google Shape;437;p9">
              <a:extLst>
                <a:ext uri="{FF2B5EF4-FFF2-40B4-BE49-F238E27FC236}">
                  <a16:creationId xmlns:a16="http://schemas.microsoft.com/office/drawing/2014/main" id="{A97F7F10-4D0B-1EA6-C753-42286B7FBC3C}"/>
                </a:ext>
              </a:extLst>
            </p:cNvPr>
            <p:cNvSpPr/>
            <p:nvPr/>
          </p:nvSpPr>
          <p:spPr>
            <a:xfrm>
              <a:off x="8242475" y="2464723"/>
              <a:ext cx="7017" cy="10526"/>
            </a:xfrm>
            <a:custGeom>
              <a:avLst/>
              <a:gdLst/>
              <a:ahLst/>
              <a:cxnLst/>
              <a:rect l="l" t="t" r="r" b="b"/>
              <a:pathLst>
                <a:path w="4" h="6" extrusionOk="0">
                  <a:moveTo>
                    <a:pt x="0" y="6"/>
                  </a:moveTo>
                  <a:cubicBezTo>
                    <a:pt x="4" y="0"/>
                    <a:pt x="4" y="0"/>
                    <a:pt x="4" y="0"/>
                  </a:cubicBezTo>
                  <a:cubicBezTo>
                    <a:pt x="2" y="1"/>
                    <a:pt x="1" y="3"/>
                    <a:pt x="0" y="6"/>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 name="Google Shape;438;p9">
              <a:extLst>
                <a:ext uri="{FF2B5EF4-FFF2-40B4-BE49-F238E27FC236}">
                  <a16:creationId xmlns:a16="http://schemas.microsoft.com/office/drawing/2014/main" id="{D24985BF-511F-D719-247B-9266DBCD35D4}"/>
                </a:ext>
              </a:extLst>
            </p:cNvPr>
            <p:cNvSpPr/>
            <p:nvPr/>
          </p:nvSpPr>
          <p:spPr>
            <a:xfrm>
              <a:off x="8228440" y="2489283"/>
              <a:ext cx="3509" cy="3509"/>
            </a:xfrm>
            <a:custGeom>
              <a:avLst/>
              <a:gdLst/>
              <a:ahLst/>
              <a:cxnLst/>
              <a:rect l="l" t="t" r="r" b="b"/>
              <a:pathLst>
                <a:path w="3" h="1" extrusionOk="0">
                  <a:moveTo>
                    <a:pt x="2" y="0"/>
                  </a:moveTo>
                  <a:cubicBezTo>
                    <a:pt x="0" y="1"/>
                    <a:pt x="3" y="1"/>
                    <a:pt x="3" y="1"/>
                  </a:cubicBezTo>
                  <a:cubicBezTo>
                    <a:pt x="3" y="1"/>
                    <a:pt x="3" y="1"/>
                    <a:pt x="3" y="1"/>
                  </a:cubicBezTo>
                  <a:cubicBezTo>
                    <a:pt x="3" y="1"/>
                    <a:pt x="2" y="0"/>
                    <a:pt x="2" y="0"/>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2" name="Google Shape;430;p9">
            <a:extLst>
              <a:ext uri="{FF2B5EF4-FFF2-40B4-BE49-F238E27FC236}">
                <a16:creationId xmlns:a16="http://schemas.microsoft.com/office/drawing/2014/main" id="{7C6ED38D-E04C-C77E-49CB-5E30C8D8383C}"/>
              </a:ext>
            </a:extLst>
          </p:cNvPr>
          <p:cNvGrpSpPr/>
          <p:nvPr userDrawn="1"/>
        </p:nvGrpSpPr>
        <p:grpSpPr>
          <a:xfrm>
            <a:off x="11072668" y="5569978"/>
            <a:ext cx="1149499" cy="1303820"/>
            <a:chOff x="7438974" y="1927900"/>
            <a:chExt cx="1084200" cy="1115750"/>
          </a:xfrm>
        </p:grpSpPr>
        <p:sp>
          <p:nvSpPr>
            <p:cNvPr id="13" name="Google Shape;431;p9">
              <a:extLst>
                <a:ext uri="{FF2B5EF4-FFF2-40B4-BE49-F238E27FC236}">
                  <a16:creationId xmlns:a16="http://schemas.microsoft.com/office/drawing/2014/main" id="{E33C842E-F5B3-FB60-45BA-ECBF552948A3}"/>
                </a:ext>
              </a:extLst>
            </p:cNvPr>
            <p:cNvSpPr/>
            <p:nvPr/>
          </p:nvSpPr>
          <p:spPr>
            <a:xfrm>
              <a:off x="8417912" y="1994564"/>
              <a:ext cx="105262" cy="908739"/>
            </a:xfrm>
            <a:custGeom>
              <a:avLst/>
              <a:gdLst/>
              <a:ahLst/>
              <a:cxnLst/>
              <a:rect l="l" t="t" r="r" b="b"/>
              <a:pathLst>
                <a:path w="74" h="632" extrusionOk="0">
                  <a:moveTo>
                    <a:pt x="25" y="162"/>
                  </a:moveTo>
                  <a:cubicBezTo>
                    <a:pt x="11" y="223"/>
                    <a:pt x="6" y="285"/>
                    <a:pt x="6" y="346"/>
                  </a:cubicBezTo>
                  <a:cubicBezTo>
                    <a:pt x="6" y="393"/>
                    <a:pt x="0" y="443"/>
                    <a:pt x="8" y="490"/>
                  </a:cubicBezTo>
                  <a:cubicBezTo>
                    <a:pt x="16" y="540"/>
                    <a:pt x="43" y="588"/>
                    <a:pt x="74" y="632"/>
                  </a:cubicBezTo>
                  <a:cubicBezTo>
                    <a:pt x="74" y="0"/>
                    <a:pt x="74" y="0"/>
                    <a:pt x="74" y="0"/>
                  </a:cubicBezTo>
                  <a:cubicBezTo>
                    <a:pt x="54" y="53"/>
                    <a:pt x="38" y="108"/>
                    <a:pt x="25" y="16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 name="Google Shape;432;p9">
              <a:extLst>
                <a:ext uri="{FF2B5EF4-FFF2-40B4-BE49-F238E27FC236}">
                  <a16:creationId xmlns:a16="http://schemas.microsoft.com/office/drawing/2014/main" id="{12B215BD-11DF-BE92-A134-994A4E6E958C}"/>
                </a:ext>
              </a:extLst>
            </p:cNvPr>
            <p:cNvSpPr/>
            <p:nvPr/>
          </p:nvSpPr>
          <p:spPr>
            <a:xfrm>
              <a:off x="8214405" y="2847165"/>
              <a:ext cx="28070" cy="31578"/>
            </a:xfrm>
            <a:custGeom>
              <a:avLst/>
              <a:gdLst/>
              <a:ahLst/>
              <a:cxnLst/>
              <a:rect l="l" t="t" r="r" b="b"/>
              <a:pathLst>
                <a:path w="21" h="22" extrusionOk="0">
                  <a:moveTo>
                    <a:pt x="0" y="0"/>
                  </a:moveTo>
                  <a:cubicBezTo>
                    <a:pt x="7" y="7"/>
                    <a:pt x="14" y="14"/>
                    <a:pt x="21" y="22"/>
                  </a:cubicBezTo>
                  <a:cubicBezTo>
                    <a:pt x="14" y="15"/>
                    <a:pt x="7" y="7"/>
                    <a:pt x="0" y="0"/>
                  </a:cubicBezTo>
                  <a:close/>
                </a:path>
              </a:pathLst>
            </a:custGeom>
            <a:solidFill>
              <a:srgbClr val="84DD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 name="Google Shape;433;p9">
              <a:extLst>
                <a:ext uri="{FF2B5EF4-FFF2-40B4-BE49-F238E27FC236}">
                  <a16:creationId xmlns:a16="http://schemas.microsoft.com/office/drawing/2014/main" id="{538917C1-79F6-9966-AB07-797CB5B0F6C8}"/>
                </a:ext>
              </a:extLst>
            </p:cNvPr>
            <p:cNvSpPr/>
            <p:nvPr/>
          </p:nvSpPr>
          <p:spPr>
            <a:xfrm>
              <a:off x="7438974" y="1927900"/>
              <a:ext cx="1084199" cy="1115749"/>
            </a:xfrm>
            <a:custGeom>
              <a:avLst/>
              <a:gdLst/>
              <a:ahLst/>
              <a:cxnLst/>
              <a:rect l="l" t="t" r="r" b="b"/>
              <a:pathLst>
                <a:path w="755" h="778" extrusionOk="0">
                  <a:moveTo>
                    <a:pt x="586" y="330"/>
                  </a:moveTo>
                  <a:cubicBezTo>
                    <a:pt x="506" y="273"/>
                    <a:pt x="427" y="221"/>
                    <a:pt x="356" y="157"/>
                  </a:cubicBezTo>
                  <a:cubicBezTo>
                    <a:pt x="301" y="107"/>
                    <a:pt x="267" y="55"/>
                    <a:pt x="230" y="0"/>
                  </a:cubicBezTo>
                  <a:cubicBezTo>
                    <a:pt x="217" y="118"/>
                    <a:pt x="287" y="268"/>
                    <a:pt x="338" y="375"/>
                  </a:cubicBezTo>
                  <a:cubicBezTo>
                    <a:pt x="385" y="474"/>
                    <a:pt x="461" y="558"/>
                    <a:pt x="539" y="641"/>
                  </a:cubicBezTo>
                  <a:cubicBezTo>
                    <a:pt x="546" y="648"/>
                    <a:pt x="553" y="656"/>
                    <a:pt x="560" y="663"/>
                  </a:cubicBezTo>
                  <a:cubicBezTo>
                    <a:pt x="553" y="656"/>
                    <a:pt x="546" y="648"/>
                    <a:pt x="539" y="641"/>
                  </a:cubicBezTo>
                  <a:cubicBezTo>
                    <a:pt x="464" y="566"/>
                    <a:pt x="373" y="524"/>
                    <a:pt x="264" y="498"/>
                  </a:cubicBezTo>
                  <a:cubicBezTo>
                    <a:pt x="200" y="483"/>
                    <a:pt x="33" y="458"/>
                    <a:pt x="0" y="532"/>
                  </a:cubicBezTo>
                  <a:cubicBezTo>
                    <a:pt x="66" y="570"/>
                    <a:pt x="161" y="572"/>
                    <a:pt x="234" y="610"/>
                  </a:cubicBezTo>
                  <a:cubicBezTo>
                    <a:pt x="343" y="665"/>
                    <a:pt x="444" y="729"/>
                    <a:pt x="557" y="778"/>
                  </a:cubicBezTo>
                  <a:cubicBezTo>
                    <a:pt x="755" y="778"/>
                    <a:pt x="755" y="778"/>
                    <a:pt x="755" y="778"/>
                  </a:cubicBezTo>
                  <a:cubicBezTo>
                    <a:pt x="755" y="459"/>
                    <a:pt x="755" y="459"/>
                    <a:pt x="755" y="459"/>
                  </a:cubicBezTo>
                  <a:cubicBezTo>
                    <a:pt x="697" y="410"/>
                    <a:pt x="637" y="366"/>
                    <a:pt x="586" y="33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 name="Google Shape;434;p9">
              <a:extLst>
                <a:ext uri="{FF2B5EF4-FFF2-40B4-BE49-F238E27FC236}">
                  <a16:creationId xmlns:a16="http://schemas.microsoft.com/office/drawing/2014/main" id="{6761C8D9-D57A-E33C-A893-AEDA47EB70DD}"/>
                </a:ext>
              </a:extLst>
            </p:cNvPr>
            <p:cNvSpPr/>
            <p:nvPr/>
          </p:nvSpPr>
          <p:spPr>
            <a:xfrm>
              <a:off x="8340720" y="2945408"/>
              <a:ext cx="101753" cy="98242"/>
            </a:xfrm>
            <a:custGeom>
              <a:avLst/>
              <a:gdLst/>
              <a:ahLst/>
              <a:cxnLst/>
              <a:rect l="l" t="t" r="r" b="b"/>
              <a:pathLst>
                <a:path w="71" h="69" extrusionOk="0">
                  <a:moveTo>
                    <a:pt x="0" y="0"/>
                  </a:moveTo>
                  <a:cubicBezTo>
                    <a:pt x="22" y="23"/>
                    <a:pt x="44" y="46"/>
                    <a:pt x="67" y="69"/>
                  </a:cubicBezTo>
                  <a:cubicBezTo>
                    <a:pt x="71" y="69"/>
                    <a:pt x="71" y="69"/>
                    <a:pt x="71" y="69"/>
                  </a:cubicBezTo>
                  <a:cubicBezTo>
                    <a:pt x="50" y="45"/>
                    <a:pt x="27" y="21"/>
                    <a:pt x="0" y="0"/>
                  </a:cubicBezTo>
                  <a:close/>
                </a:path>
              </a:pathLst>
            </a:custGeom>
            <a:solidFill>
              <a:srgbClr val="619E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 name="Google Shape;435;p9">
              <a:extLst>
                <a:ext uri="{FF2B5EF4-FFF2-40B4-BE49-F238E27FC236}">
                  <a16:creationId xmlns:a16="http://schemas.microsoft.com/office/drawing/2014/main" id="{B2F7242B-3DF7-21CA-20EE-E197E9A2659F}"/>
                </a:ext>
              </a:extLst>
            </p:cNvPr>
            <p:cNvSpPr/>
            <p:nvPr/>
          </p:nvSpPr>
          <p:spPr>
            <a:xfrm>
              <a:off x="7821427" y="2089297"/>
              <a:ext cx="701748" cy="954351"/>
            </a:xfrm>
            <a:custGeom>
              <a:avLst/>
              <a:gdLst/>
              <a:ahLst/>
              <a:cxnLst/>
              <a:rect l="l" t="t" r="r" b="b"/>
              <a:pathLst>
                <a:path w="488" h="666" extrusionOk="0">
                  <a:moveTo>
                    <a:pt x="0" y="0"/>
                  </a:moveTo>
                  <a:cubicBezTo>
                    <a:pt x="1" y="54"/>
                    <a:pt x="51" y="115"/>
                    <a:pt x="77" y="164"/>
                  </a:cubicBezTo>
                  <a:cubicBezTo>
                    <a:pt x="121" y="245"/>
                    <a:pt x="150" y="330"/>
                    <a:pt x="205" y="406"/>
                  </a:cubicBezTo>
                  <a:cubicBezTo>
                    <a:pt x="251" y="473"/>
                    <a:pt x="304" y="536"/>
                    <a:pt x="360" y="597"/>
                  </a:cubicBezTo>
                  <a:cubicBezTo>
                    <a:pt x="387" y="618"/>
                    <a:pt x="410" y="642"/>
                    <a:pt x="431" y="666"/>
                  </a:cubicBezTo>
                  <a:cubicBezTo>
                    <a:pt x="488" y="666"/>
                    <a:pt x="488" y="666"/>
                    <a:pt x="488" y="666"/>
                  </a:cubicBezTo>
                  <a:cubicBezTo>
                    <a:pt x="488" y="409"/>
                    <a:pt x="488" y="409"/>
                    <a:pt x="488" y="409"/>
                  </a:cubicBezTo>
                  <a:cubicBezTo>
                    <a:pt x="328" y="273"/>
                    <a:pt x="127" y="164"/>
                    <a:pt x="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 name="Google Shape;436;p9">
              <a:extLst>
                <a:ext uri="{FF2B5EF4-FFF2-40B4-BE49-F238E27FC236}">
                  <a16:creationId xmlns:a16="http://schemas.microsoft.com/office/drawing/2014/main" id="{629EDC42-0DA3-FA10-A5A3-53256073488A}"/>
                </a:ext>
              </a:extLst>
            </p:cNvPr>
            <p:cNvSpPr/>
            <p:nvPr/>
          </p:nvSpPr>
          <p:spPr>
            <a:xfrm>
              <a:off x="7442483" y="2640155"/>
              <a:ext cx="992972" cy="403494"/>
            </a:xfrm>
            <a:custGeom>
              <a:avLst/>
              <a:gdLst/>
              <a:ahLst/>
              <a:cxnLst/>
              <a:rect l="l" t="t" r="r" b="b"/>
              <a:pathLst>
                <a:path w="690" h="283" extrusionOk="0">
                  <a:moveTo>
                    <a:pt x="346" y="69"/>
                  </a:moveTo>
                  <a:cubicBezTo>
                    <a:pt x="261" y="45"/>
                    <a:pt x="89" y="0"/>
                    <a:pt x="0" y="42"/>
                  </a:cubicBezTo>
                  <a:cubicBezTo>
                    <a:pt x="33" y="66"/>
                    <a:pt x="83" y="82"/>
                    <a:pt x="120" y="108"/>
                  </a:cubicBezTo>
                  <a:cubicBezTo>
                    <a:pt x="183" y="153"/>
                    <a:pt x="238" y="207"/>
                    <a:pt x="300" y="253"/>
                  </a:cubicBezTo>
                  <a:cubicBezTo>
                    <a:pt x="314" y="263"/>
                    <a:pt x="328" y="273"/>
                    <a:pt x="342" y="283"/>
                  </a:cubicBezTo>
                  <a:cubicBezTo>
                    <a:pt x="690" y="283"/>
                    <a:pt x="690" y="283"/>
                    <a:pt x="690" y="283"/>
                  </a:cubicBezTo>
                  <a:cubicBezTo>
                    <a:pt x="667" y="260"/>
                    <a:pt x="645" y="237"/>
                    <a:pt x="623" y="214"/>
                  </a:cubicBezTo>
                  <a:cubicBezTo>
                    <a:pt x="544" y="148"/>
                    <a:pt x="442" y="96"/>
                    <a:pt x="346" y="6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437;p9">
              <a:extLst>
                <a:ext uri="{FF2B5EF4-FFF2-40B4-BE49-F238E27FC236}">
                  <a16:creationId xmlns:a16="http://schemas.microsoft.com/office/drawing/2014/main" id="{AC04D657-66E2-7299-796B-1C58AB71F563}"/>
                </a:ext>
              </a:extLst>
            </p:cNvPr>
            <p:cNvSpPr/>
            <p:nvPr/>
          </p:nvSpPr>
          <p:spPr>
            <a:xfrm>
              <a:off x="8242475" y="2464723"/>
              <a:ext cx="7017" cy="10526"/>
            </a:xfrm>
            <a:custGeom>
              <a:avLst/>
              <a:gdLst/>
              <a:ahLst/>
              <a:cxnLst/>
              <a:rect l="l" t="t" r="r" b="b"/>
              <a:pathLst>
                <a:path w="4" h="6" extrusionOk="0">
                  <a:moveTo>
                    <a:pt x="0" y="6"/>
                  </a:moveTo>
                  <a:cubicBezTo>
                    <a:pt x="4" y="0"/>
                    <a:pt x="4" y="0"/>
                    <a:pt x="4" y="0"/>
                  </a:cubicBezTo>
                  <a:cubicBezTo>
                    <a:pt x="2" y="1"/>
                    <a:pt x="1" y="3"/>
                    <a:pt x="0" y="6"/>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438;p9">
              <a:extLst>
                <a:ext uri="{FF2B5EF4-FFF2-40B4-BE49-F238E27FC236}">
                  <a16:creationId xmlns:a16="http://schemas.microsoft.com/office/drawing/2014/main" id="{DFC8F7DE-4EBD-E132-7A43-46D6F4184074}"/>
                </a:ext>
              </a:extLst>
            </p:cNvPr>
            <p:cNvSpPr/>
            <p:nvPr/>
          </p:nvSpPr>
          <p:spPr>
            <a:xfrm>
              <a:off x="8228440" y="2489283"/>
              <a:ext cx="3509" cy="3509"/>
            </a:xfrm>
            <a:custGeom>
              <a:avLst/>
              <a:gdLst/>
              <a:ahLst/>
              <a:cxnLst/>
              <a:rect l="l" t="t" r="r" b="b"/>
              <a:pathLst>
                <a:path w="3" h="1" extrusionOk="0">
                  <a:moveTo>
                    <a:pt x="2" y="0"/>
                  </a:moveTo>
                  <a:cubicBezTo>
                    <a:pt x="0" y="1"/>
                    <a:pt x="3" y="1"/>
                    <a:pt x="3" y="1"/>
                  </a:cubicBezTo>
                  <a:cubicBezTo>
                    <a:pt x="3" y="1"/>
                    <a:pt x="3" y="1"/>
                    <a:pt x="3" y="1"/>
                  </a:cubicBezTo>
                  <a:cubicBezTo>
                    <a:pt x="3" y="1"/>
                    <a:pt x="2" y="0"/>
                    <a:pt x="2" y="0"/>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374426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37"/>
        <p:cNvGrpSpPr/>
        <p:nvPr/>
      </p:nvGrpSpPr>
      <p:grpSpPr>
        <a:xfrm>
          <a:off x="0" y="0"/>
          <a:ext cx="0" cy="0"/>
          <a:chOff x="0" y="0"/>
          <a:chExt cx="0" cy="0"/>
        </a:xfrm>
      </p:grpSpPr>
      <p:grpSp>
        <p:nvGrpSpPr>
          <p:cNvPr id="538" name="Google Shape;538;p9"/>
          <p:cNvGrpSpPr/>
          <p:nvPr/>
        </p:nvGrpSpPr>
        <p:grpSpPr>
          <a:xfrm>
            <a:off x="10" y="-6181"/>
            <a:ext cx="12191921" cy="6883200"/>
            <a:chOff x="7" y="-4636"/>
            <a:chExt cx="9143941" cy="5162400"/>
          </a:xfrm>
        </p:grpSpPr>
        <p:grpSp>
          <p:nvGrpSpPr>
            <p:cNvPr id="539" name="Google Shape;539;p9"/>
            <p:cNvGrpSpPr/>
            <p:nvPr/>
          </p:nvGrpSpPr>
          <p:grpSpPr>
            <a:xfrm>
              <a:off x="152374" y="-4636"/>
              <a:ext cx="8839200" cy="5162400"/>
              <a:chOff x="169975" y="-9450"/>
              <a:chExt cx="8839200" cy="5162400"/>
            </a:xfrm>
          </p:grpSpPr>
          <p:cxnSp>
            <p:nvCxnSpPr>
              <p:cNvPr id="540" name="Google Shape;540;p9"/>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41" name="Google Shape;541;p9"/>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42" name="Google Shape;542;p9"/>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43" name="Google Shape;543;p9"/>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44" name="Google Shape;544;p9"/>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45" name="Google Shape;545;p9"/>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46" name="Google Shape;546;p9"/>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47" name="Google Shape;547;p9"/>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48" name="Google Shape;548;p9"/>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49" name="Google Shape;549;p9"/>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50" name="Google Shape;550;p9"/>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51" name="Google Shape;551;p9"/>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52" name="Google Shape;552;p9"/>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53" name="Google Shape;553;p9"/>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54" name="Google Shape;554;p9"/>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55" name="Google Shape;555;p9"/>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56" name="Google Shape;556;p9"/>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57" name="Google Shape;557;p9"/>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58" name="Google Shape;558;p9"/>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59" name="Google Shape;559;p9"/>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60" name="Google Shape;560;p9"/>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61" name="Google Shape;561;p9"/>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62" name="Google Shape;562;p9"/>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63" name="Google Shape;563;p9"/>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64" name="Google Shape;564;p9"/>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65" name="Google Shape;565;p9"/>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66" name="Google Shape;566;p9"/>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67" name="Google Shape;567;p9"/>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68" name="Google Shape;568;p9"/>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69" name="Google Shape;569;p9"/>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570" name="Google Shape;570;p9"/>
            <p:cNvGrpSpPr/>
            <p:nvPr/>
          </p:nvGrpSpPr>
          <p:grpSpPr>
            <a:xfrm>
              <a:off x="7" y="299022"/>
              <a:ext cx="9143941" cy="4555084"/>
              <a:chOff x="17400" y="303833"/>
              <a:chExt cx="9126600" cy="4555084"/>
            </a:xfrm>
          </p:grpSpPr>
          <p:cxnSp>
            <p:nvCxnSpPr>
              <p:cNvPr id="571" name="Google Shape;571;p9"/>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72" name="Google Shape;572;p9"/>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73" name="Google Shape;573;p9"/>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74" name="Google Shape;574;p9"/>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75" name="Google Shape;575;p9"/>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76" name="Google Shape;576;p9"/>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77" name="Google Shape;577;p9"/>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78" name="Google Shape;578;p9"/>
              <p:cNvCxnSpPr/>
              <p:nvPr/>
            </p:nvCxnSpPr>
            <p:spPr>
              <a:xfrm>
                <a:off x="4580700" y="-2133761"/>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79" name="Google Shape;579;p9"/>
              <p:cNvCxnSpPr/>
              <p:nvPr/>
            </p:nvCxnSpPr>
            <p:spPr>
              <a:xfrm>
                <a:off x="4580700" y="-1830089"/>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80" name="Google Shape;580;p9"/>
              <p:cNvCxnSpPr/>
              <p:nvPr/>
            </p:nvCxnSpPr>
            <p:spPr>
              <a:xfrm>
                <a:off x="4580700" y="-152641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81" name="Google Shape;581;p9"/>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82" name="Google Shape;582;p9"/>
              <p:cNvCxnSpPr/>
              <p:nvPr/>
            </p:nvCxnSpPr>
            <p:spPr>
              <a:xfrm>
                <a:off x="4580700" y="-91907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83" name="Google Shape;583;p9"/>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84" name="Google Shape;584;p9"/>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85" name="Google Shape;585;p9"/>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86" name="Google Shape;586;p9"/>
              <p:cNvCxnSpPr/>
              <p:nvPr/>
            </p:nvCxnSpPr>
            <p:spPr>
              <a:xfrm>
                <a:off x="4580700" y="295617"/>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587" name="Google Shape;587;p9"/>
          <p:cNvSpPr/>
          <p:nvPr/>
        </p:nvSpPr>
        <p:spPr>
          <a:xfrm>
            <a:off x="244400" y="244368"/>
            <a:ext cx="11701672" cy="6371401"/>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588" name="Google Shape;588;p9"/>
          <p:cNvGrpSpPr/>
          <p:nvPr/>
        </p:nvGrpSpPr>
        <p:grpSpPr>
          <a:xfrm>
            <a:off x="174665" y="382559"/>
            <a:ext cx="11935332" cy="6278853"/>
            <a:chOff x="130998" y="286919"/>
            <a:chExt cx="8951499" cy="4709140"/>
          </a:xfrm>
        </p:grpSpPr>
        <p:grpSp>
          <p:nvGrpSpPr>
            <p:cNvPr id="589" name="Google Shape;589;p9"/>
            <p:cNvGrpSpPr/>
            <p:nvPr/>
          </p:nvGrpSpPr>
          <p:grpSpPr>
            <a:xfrm rot="-622165">
              <a:off x="8186242" y="347294"/>
              <a:ext cx="787245" cy="1282697"/>
              <a:chOff x="6044657" y="1017651"/>
              <a:chExt cx="787219" cy="1282655"/>
            </a:xfrm>
          </p:grpSpPr>
          <p:grpSp>
            <p:nvGrpSpPr>
              <p:cNvPr id="590" name="Google Shape;590;p9"/>
              <p:cNvGrpSpPr/>
              <p:nvPr/>
            </p:nvGrpSpPr>
            <p:grpSpPr>
              <a:xfrm>
                <a:off x="6044657" y="1017651"/>
                <a:ext cx="787219" cy="833748"/>
                <a:chOff x="1768711" y="666395"/>
                <a:chExt cx="405282" cy="429236"/>
              </a:xfrm>
            </p:grpSpPr>
            <p:sp>
              <p:nvSpPr>
                <p:cNvPr id="591" name="Google Shape;591;p9"/>
                <p:cNvSpPr/>
                <p:nvPr/>
              </p:nvSpPr>
              <p:spPr>
                <a:xfrm rot="1471361">
                  <a:off x="2109805" y="841945"/>
                  <a:ext cx="22309" cy="66516"/>
                </a:xfrm>
                <a:custGeom>
                  <a:avLst/>
                  <a:gdLst/>
                  <a:ahLst/>
                  <a:cxnLst/>
                  <a:rect l="l" t="t" r="r" b="b"/>
                  <a:pathLst>
                    <a:path w="29630" h="88345" extrusionOk="0">
                      <a:moveTo>
                        <a:pt x="0" y="0"/>
                      </a:moveTo>
                      <a:lnTo>
                        <a:pt x="29631" y="0"/>
                      </a:lnTo>
                      <a:lnTo>
                        <a:pt x="29631" y="82938"/>
                      </a:lnTo>
                      <a:cubicBezTo>
                        <a:pt x="29631" y="85921"/>
                        <a:pt x="27206" y="88346"/>
                        <a:pt x="24223" y="88346"/>
                      </a:cubicBezTo>
                      <a:lnTo>
                        <a:pt x="0" y="88346"/>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2" name="Google Shape;592;p9"/>
                <p:cNvSpPr/>
                <p:nvPr/>
              </p:nvSpPr>
              <p:spPr>
                <a:xfrm rot="1471361">
                  <a:off x="2125561" y="807384"/>
                  <a:ext cx="22309" cy="66516"/>
                </a:xfrm>
                <a:custGeom>
                  <a:avLst/>
                  <a:gdLst/>
                  <a:ahLst/>
                  <a:cxnLst/>
                  <a:rect l="l" t="t" r="r" b="b"/>
                  <a:pathLst>
                    <a:path w="29630" h="88345" extrusionOk="0">
                      <a:moveTo>
                        <a:pt x="0" y="0"/>
                      </a:moveTo>
                      <a:lnTo>
                        <a:pt x="29631" y="0"/>
                      </a:lnTo>
                      <a:lnTo>
                        <a:pt x="29631" y="82938"/>
                      </a:lnTo>
                      <a:cubicBezTo>
                        <a:pt x="29631" y="85921"/>
                        <a:pt x="27206" y="88346"/>
                        <a:pt x="24223" y="88346"/>
                      </a:cubicBezTo>
                      <a:lnTo>
                        <a:pt x="0" y="88346"/>
                      </a:lnTo>
                      <a:lnTo>
                        <a:pt x="0" y="0"/>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3" name="Google Shape;593;p9"/>
                <p:cNvSpPr/>
                <p:nvPr/>
              </p:nvSpPr>
              <p:spPr>
                <a:xfrm rot="1471361">
                  <a:off x="2138886" y="778143"/>
                  <a:ext cx="22309" cy="66516"/>
                </a:xfrm>
                <a:custGeom>
                  <a:avLst/>
                  <a:gdLst/>
                  <a:ahLst/>
                  <a:cxnLst/>
                  <a:rect l="l" t="t" r="r" b="b"/>
                  <a:pathLst>
                    <a:path w="29630" h="88345" extrusionOk="0">
                      <a:moveTo>
                        <a:pt x="0" y="0"/>
                      </a:moveTo>
                      <a:lnTo>
                        <a:pt x="29631" y="0"/>
                      </a:lnTo>
                      <a:lnTo>
                        <a:pt x="29631" y="82938"/>
                      </a:lnTo>
                      <a:cubicBezTo>
                        <a:pt x="29631" y="85921"/>
                        <a:pt x="27206" y="88346"/>
                        <a:pt x="24223" y="88346"/>
                      </a:cubicBezTo>
                      <a:lnTo>
                        <a:pt x="0" y="88346"/>
                      </a:lnTo>
                      <a:lnTo>
                        <a:pt x="0" y="0"/>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4" name="Google Shape;594;p9"/>
                <p:cNvSpPr/>
                <p:nvPr/>
              </p:nvSpPr>
              <p:spPr>
                <a:xfrm rot="1471361">
                  <a:off x="1829510" y="705679"/>
                  <a:ext cx="265503" cy="350669"/>
                </a:xfrm>
                <a:custGeom>
                  <a:avLst/>
                  <a:gdLst/>
                  <a:ahLst/>
                  <a:cxnLst/>
                  <a:rect l="l" t="t" r="r" b="b"/>
                  <a:pathLst>
                    <a:path w="352634" h="465749" extrusionOk="0">
                      <a:moveTo>
                        <a:pt x="0" y="0"/>
                      </a:moveTo>
                      <a:lnTo>
                        <a:pt x="352634" y="0"/>
                      </a:lnTo>
                      <a:lnTo>
                        <a:pt x="352634" y="465750"/>
                      </a:lnTo>
                      <a:lnTo>
                        <a:pt x="0" y="4657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5" name="Google Shape;595;p9"/>
                <p:cNvSpPr/>
                <p:nvPr/>
              </p:nvSpPr>
              <p:spPr>
                <a:xfrm rot="-3928639">
                  <a:off x="1902921" y="681071"/>
                  <a:ext cx="11758" cy="32064"/>
                </a:xfrm>
                <a:custGeom>
                  <a:avLst/>
                  <a:gdLst/>
                  <a:ahLst/>
                  <a:cxnLst/>
                  <a:rect l="l" t="t" r="r" b="b"/>
                  <a:pathLst>
                    <a:path w="15617" h="42586" extrusionOk="0">
                      <a:moveTo>
                        <a:pt x="3197" y="12"/>
                      </a:moveTo>
                      <a:lnTo>
                        <a:pt x="12421" y="12"/>
                      </a:lnTo>
                      <a:cubicBezTo>
                        <a:pt x="14180" y="12"/>
                        <a:pt x="15618" y="1438"/>
                        <a:pt x="15618" y="3209"/>
                      </a:cubicBezTo>
                      <a:lnTo>
                        <a:pt x="15618" y="39389"/>
                      </a:lnTo>
                      <a:cubicBezTo>
                        <a:pt x="15618" y="41148"/>
                        <a:pt x="14191" y="42586"/>
                        <a:pt x="12421" y="42586"/>
                      </a:cubicBezTo>
                      <a:lnTo>
                        <a:pt x="3197" y="42586"/>
                      </a:lnTo>
                      <a:cubicBezTo>
                        <a:pt x="1438" y="42586"/>
                        <a:pt x="0" y="41160"/>
                        <a:pt x="0" y="39389"/>
                      </a:cubicBezTo>
                      <a:lnTo>
                        <a:pt x="0" y="3197"/>
                      </a:lnTo>
                      <a:cubicBezTo>
                        <a:pt x="0" y="1438"/>
                        <a:pt x="1426" y="0"/>
                        <a:pt x="319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6" name="Google Shape;596;p9"/>
                <p:cNvSpPr/>
                <p:nvPr/>
              </p:nvSpPr>
              <p:spPr>
                <a:xfrm>
                  <a:off x="1879240" y="715140"/>
                  <a:ext cx="32466" cy="22421"/>
                </a:xfrm>
                <a:custGeom>
                  <a:avLst/>
                  <a:gdLst/>
                  <a:ahLst/>
                  <a:cxnLst/>
                  <a:rect l="l" t="t" r="r" b="b"/>
                  <a:pathLst>
                    <a:path w="43144" h="29796" extrusionOk="0">
                      <a:moveTo>
                        <a:pt x="8349" y="291"/>
                      </a:moveTo>
                      <a:lnTo>
                        <a:pt x="41272" y="15302"/>
                      </a:lnTo>
                      <a:cubicBezTo>
                        <a:pt x="42877" y="16039"/>
                        <a:pt x="43590" y="17929"/>
                        <a:pt x="42853" y="19534"/>
                      </a:cubicBezTo>
                      <a:lnTo>
                        <a:pt x="39026" y="27925"/>
                      </a:lnTo>
                      <a:cubicBezTo>
                        <a:pt x="38289" y="29529"/>
                        <a:pt x="36399" y="30242"/>
                        <a:pt x="34795" y="29506"/>
                      </a:cubicBezTo>
                      <a:lnTo>
                        <a:pt x="1872" y="14494"/>
                      </a:lnTo>
                      <a:cubicBezTo>
                        <a:pt x="267" y="13757"/>
                        <a:pt x="-446" y="11867"/>
                        <a:pt x="291" y="10263"/>
                      </a:cubicBezTo>
                      <a:lnTo>
                        <a:pt x="4118" y="1872"/>
                      </a:lnTo>
                      <a:cubicBezTo>
                        <a:pt x="4855" y="267"/>
                        <a:pt x="6745" y="-446"/>
                        <a:pt x="8349" y="2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7" name="Google Shape;597;p9"/>
                <p:cNvSpPr/>
                <p:nvPr/>
              </p:nvSpPr>
              <p:spPr>
                <a:xfrm>
                  <a:off x="1865917" y="744374"/>
                  <a:ext cx="32466" cy="22421"/>
                </a:xfrm>
                <a:custGeom>
                  <a:avLst/>
                  <a:gdLst/>
                  <a:ahLst/>
                  <a:cxnLst/>
                  <a:rect l="l" t="t" r="r" b="b"/>
                  <a:pathLst>
                    <a:path w="43144" h="29796" extrusionOk="0">
                      <a:moveTo>
                        <a:pt x="8349" y="291"/>
                      </a:moveTo>
                      <a:lnTo>
                        <a:pt x="41272" y="15302"/>
                      </a:lnTo>
                      <a:cubicBezTo>
                        <a:pt x="42877" y="16039"/>
                        <a:pt x="43590" y="17929"/>
                        <a:pt x="42853" y="19534"/>
                      </a:cubicBezTo>
                      <a:lnTo>
                        <a:pt x="39026" y="27925"/>
                      </a:lnTo>
                      <a:cubicBezTo>
                        <a:pt x="38289" y="29529"/>
                        <a:pt x="36399" y="30243"/>
                        <a:pt x="34795" y="29506"/>
                      </a:cubicBezTo>
                      <a:lnTo>
                        <a:pt x="1872" y="14494"/>
                      </a:lnTo>
                      <a:cubicBezTo>
                        <a:pt x="267" y="13757"/>
                        <a:pt x="-446" y="11867"/>
                        <a:pt x="291" y="10263"/>
                      </a:cubicBezTo>
                      <a:lnTo>
                        <a:pt x="4118" y="1872"/>
                      </a:lnTo>
                      <a:cubicBezTo>
                        <a:pt x="4855" y="267"/>
                        <a:pt x="6745" y="-446"/>
                        <a:pt x="8349" y="2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8" name="Google Shape;598;p9"/>
                <p:cNvSpPr/>
                <p:nvPr/>
              </p:nvSpPr>
              <p:spPr>
                <a:xfrm rot="-3928639">
                  <a:off x="1862938" y="768770"/>
                  <a:ext cx="11758" cy="32064"/>
                </a:xfrm>
                <a:custGeom>
                  <a:avLst/>
                  <a:gdLst/>
                  <a:ahLst/>
                  <a:cxnLst/>
                  <a:rect l="l" t="t" r="r" b="b"/>
                  <a:pathLst>
                    <a:path w="15617" h="42586" extrusionOk="0">
                      <a:moveTo>
                        <a:pt x="3197" y="0"/>
                      </a:moveTo>
                      <a:lnTo>
                        <a:pt x="12420" y="0"/>
                      </a:lnTo>
                      <a:cubicBezTo>
                        <a:pt x="14179" y="0"/>
                        <a:pt x="15618" y="1426"/>
                        <a:pt x="15618" y="3197"/>
                      </a:cubicBezTo>
                      <a:lnTo>
                        <a:pt x="15618" y="39389"/>
                      </a:lnTo>
                      <a:cubicBezTo>
                        <a:pt x="15618" y="41148"/>
                        <a:pt x="14191" y="42586"/>
                        <a:pt x="12420" y="42586"/>
                      </a:cubicBezTo>
                      <a:lnTo>
                        <a:pt x="3197" y="42586"/>
                      </a:lnTo>
                      <a:cubicBezTo>
                        <a:pt x="1438" y="42586"/>
                        <a:pt x="0" y="41160"/>
                        <a:pt x="0" y="39389"/>
                      </a:cubicBezTo>
                      <a:lnTo>
                        <a:pt x="0" y="3197"/>
                      </a:lnTo>
                      <a:cubicBezTo>
                        <a:pt x="0" y="1438"/>
                        <a:pt x="1426" y="0"/>
                        <a:pt x="319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9" name="Google Shape;599;p9"/>
                <p:cNvSpPr/>
                <p:nvPr/>
              </p:nvSpPr>
              <p:spPr>
                <a:xfrm rot="-3928639">
                  <a:off x="1849612" y="798003"/>
                  <a:ext cx="11749" cy="32055"/>
                </a:xfrm>
                <a:custGeom>
                  <a:avLst/>
                  <a:gdLst/>
                  <a:ahLst/>
                  <a:cxnLst/>
                  <a:rect l="l" t="t" r="r" b="b"/>
                  <a:pathLst>
                    <a:path w="15605" h="42574" extrusionOk="0">
                      <a:moveTo>
                        <a:pt x="12409" y="0"/>
                      </a:moveTo>
                      <a:cubicBezTo>
                        <a:pt x="14174" y="0"/>
                        <a:pt x="15606" y="1431"/>
                        <a:pt x="15606" y="3197"/>
                      </a:cubicBezTo>
                      <a:lnTo>
                        <a:pt x="15606" y="39377"/>
                      </a:lnTo>
                      <a:cubicBezTo>
                        <a:pt x="15606" y="41143"/>
                        <a:pt x="14174" y="42574"/>
                        <a:pt x="12409" y="42574"/>
                      </a:cubicBezTo>
                      <a:lnTo>
                        <a:pt x="3197" y="42574"/>
                      </a:lnTo>
                      <a:cubicBezTo>
                        <a:pt x="1431" y="42574"/>
                        <a:pt x="0" y="41143"/>
                        <a:pt x="0" y="39377"/>
                      </a:cubicBezTo>
                      <a:lnTo>
                        <a:pt x="0" y="3197"/>
                      </a:lnTo>
                      <a:cubicBezTo>
                        <a:pt x="0" y="1431"/>
                        <a:pt x="1431" y="0"/>
                        <a:pt x="319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0" name="Google Shape;600;p9"/>
                <p:cNvSpPr/>
                <p:nvPr/>
              </p:nvSpPr>
              <p:spPr>
                <a:xfrm rot="-3928639">
                  <a:off x="1836275" y="827234"/>
                  <a:ext cx="11749" cy="32055"/>
                </a:xfrm>
                <a:custGeom>
                  <a:avLst/>
                  <a:gdLst/>
                  <a:ahLst/>
                  <a:cxnLst/>
                  <a:rect l="l" t="t" r="r" b="b"/>
                  <a:pathLst>
                    <a:path w="15605" h="42574" extrusionOk="0">
                      <a:moveTo>
                        <a:pt x="12409" y="0"/>
                      </a:moveTo>
                      <a:cubicBezTo>
                        <a:pt x="14174" y="0"/>
                        <a:pt x="15606" y="1431"/>
                        <a:pt x="15606" y="3197"/>
                      </a:cubicBezTo>
                      <a:lnTo>
                        <a:pt x="15606" y="39377"/>
                      </a:lnTo>
                      <a:cubicBezTo>
                        <a:pt x="15606" y="41143"/>
                        <a:pt x="14174" y="42574"/>
                        <a:pt x="12409" y="42574"/>
                      </a:cubicBezTo>
                      <a:lnTo>
                        <a:pt x="3197" y="42574"/>
                      </a:lnTo>
                      <a:cubicBezTo>
                        <a:pt x="1432" y="42574"/>
                        <a:pt x="0" y="41143"/>
                        <a:pt x="0" y="39377"/>
                      </a:cubicBezTo>
                      <a:lnTo>
                        <a:pt x="0" y="3197"/>
                      </a:lnTo>
                      <a:cubicBezTo>
                        <a:pt x="0" y="1431"/>
                        <a:pt x="1432" y="0"/>
                        <a:pt x="319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1" name="Google Shape;601;p9"/>
                <p:cNvSpPr/>
                <p:nvPr/>
              </p:nvSpPr>
              <p:spPr>
                <a:xfrm rot="-3928639">
                  <a:off x="1822948" y="856462"/>
                  <a:ext cx="11758" cy="32064"/>
                </a:xfrm>
                <a:custGeom>
                  <a:avLst/>
                  <a:gdLst/>
                  <a:ahLst/>
                  <a:cxnLst/>
                  <a:rect l="l" t="t" r="r" b="b"/>
                  <a:pathLst>
                    <a:path w="15617" h="42586" extrusionOk="0">
                      <a:moveTo>
                        <a:pt x="3197" y="0"/>
                      </a:moveTo>
                      <a:lnTo>
                        <a:pt x="12421" y="0"/>
                      </a:lnTo>
                      <a:cubicBezTo>
                        <a:pt x="14180" y="0"/>
                        <a:pt x="15618" y="1426"/>
                        <a:pt x="15618" y="3197"/>
                      </a:cubicBezTo>
                      <a:lnTo>
                        <a:pt x="15618" y="39389"/>
                      </a:lnTo>
                      <a:cubicBezTo>
                        <a:pt x="15618" y="41148"/>
                        <a:pt x="14191" y="42586"/>
                        <a:pt x="12421" y="42586"/>
                      </a:cubicBezTo>
                      <a:lnTo>
                        <a:pt x="3197" y="42586"/>
                      </a:lnTo>
                      <a:cubicBezTo>
                        <a:pt x="1438" y="42586"/>
                        <a:pt x="0" y="41160"/>
                        <a:pt x="0" y="39389"/>
                      </a:cubicBezTo>
                      <a:lnTo>
                        <a:pt x="0" y="3197"/>
                      </a:lnTo>
                      <a:cubicBezTo>
                        <a:pt x="0" y="1438"/>
                        <a:pt x="1426" y="0"/>
                        <a:pt x="319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2" name="Google Shape;602;p9"/>
                <p:cNvSpPr/>
                <p:nvPr/>
              </p:nvSpPr>
              <p:spPr>
                <a:xfrm rot="-3928639">
                  <a:off x="1809614" y="885679"/>
                  <a:ext cx="11758" cy="32064"/>
                </a:xfrm>
                <a:custGeom>
                  <a:avLst/>
                  <a:gdLst/>
                  <a:ahLst/>
                  <a:cxnLst/>
                  <a:rect l="l" t="t" r="r" b="b"/>
                  <a:pathLst>
                    <a:path w="15617" h="42586" extrusionOk="0">
                      <a:moveTo>
                        <a:pt x="3197" y="0"/>
                      </a:moveTo>
                      <a:lnTo>
                        <a:pt x="12421" y="0"/>
                      </a:lnTo>
                      <a:cubicBezTo>
                        <a:pt x="14180" y="0"/>
                        <a:pt x="15618" y="1426"/>
                        <a:pt x="15618" y="3197"/>
                      </a:cubicBezTo>
                      <a:lnTo>
                        <a:pt x="15618" y="39389"/>
                      </a:lnTo>
                      <a:cubicBezTo>
                        <a:pt x="15618" y="41148"/>
                        <a:pt x="14191" y="42586"/>
                        <a:pt x="12421" y="42586"/>
                      </a:cubicBezTo>
                      <a:lnTo>
                        <a:pt x="3197" y="42586"/>
                      </a:lnTo>
                      <a:cubicBezTo>
                        <a:pt x="1438" y="42586"/>
                        <a:pt x="0" y="41160"/>
                        <a:pt x="0" y="39389"/>
                      </a:cubicBezTo>
                      <a:lnTo>
                        <a:pt x="0" y="3197"/>
                      </a:lnTo>
                      <a:cubicBezTo>
                        <a:pt x="0" y="1438"/>
                        <a:pt x="1426" y="0"/>
                        <a:pt x="319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3" name="Google Shape;603;p9"/>
                <p:cNvSpPr/>
                <p:nvPr/>
              </p:nvSpPr>
              <p:spPr>
                <a:xfrm rot="-3928639">
                  <a:off x="1796295" y="914931"/>
                  <a:ext cx="11758" cy="32064"/>
                </a:xfrm>
                <a:custGeom>
                  <a:avLst/>
                  <a:gdLst/>
                  <a:ahLst/>
                  <a:cxnLst/>
                  <a:rect l="l" t="t" r="r" b="b"/>
                  <a:pathLst>
                    <a:path w="15617" h="42586" extrusionOk="0">
                      <a:moveTo>
                        <a:pt x="3197" y="0"/>
                      </a:moveTo>
                      <a:lnTo>
                        <a:pt x="12420" y="0"/>
                      </a:lnTo>
                      <a:cubicBezTo>
                        <a:pt x="14179" y="0"/>
                        <a:pt x="15618" y="1426"/>
                        <a:pt x="15618" y="3197"/>
                      </a:cubicBezTo>
                      <a:lnTo>
                        <a:pt x="15618" y="39389"/>
                      </a:lnTo>
                      <a:cubicBezTo>
                        <a:pt x="15618" y="41148"/>
                        <a:pt x="14191" y="42586"/>
                        <a:pt x="12420" y="42586"/>
                      </a:cubicBezTo>
                      <a:lnTo>
                        <a:pt x="3197" y="42586"/>
                      </a:lnTo>
                      <a:cubicBezTo>
                        <a:pt x="1438" y="42586"/>
                        <a:pt x="0" y="41160"/>
                        <a:pt x="0" y="39389"/>
                      </a:cubicBezTo>
                      <a:lnTo>
                        <a:pt x="0" y="3197"/>
                      </a:lnTo>
                      <a:cubicBezTo>
                        <a:pt x="0" y="1438"/>
                        <a:pt x="1426" y="0"/>
                        <a:pt x="319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4" name="Google Shape;604;p9"/>
                <p:cNvSpPr/>
                <p:nvPr/>
              </p:nvSpPr>
              <p:spPr>
                <a:xfrm>
                  <a:off x="1772614" y="949002"/>
                  <a:ext cx="32465" cy="22421"/>
                </a:xfrm>
                <a:custGeom>
                  <a:avLst/>
                  <a:gdLst/>
                  <a:ahLst/>
                  <a:cxnLst/>
                  <a:rect l="l" t="t" r="r" b="b"/>
                  <a:pathLst>
                    <a:path w="43143" h="29796" extrusionOk="0">
                      <a:moveTo>
                        <a:pt x="8349" y="291"/>
                      </a:moveTo>
                      <a:lnTo>
                        <a:pt x="41272" y="15302"/>
                      </a:lnTo>
                      <a:cubicBezTo>
                        <a:pt x="42877" y="16039"/>
                        <a:pt x="43590" y="17929"/>
                        <a:pt x="42853" y="19534"/>
                      </a:cubicBezTo>
                      <a:lnTo>
                        <a:pt x="39026" y="27925"/>
                      </a:lnTo>
                      <a:cubicBezTo>
                        <a:pt x="38289" y="29529"/>
                        <a:pt x="36399" y="30243"/>
                        <a:pt x="34795" y="29506"/>
                      </a:cubicBezTo>
                      <a:lnTo>
                        <a:pt x="1872" y="14494"/>
                      </a:lnTo>
                      <a:cubicBezTo>
                        <a:pt x="267" y="13757"/>
                        <a:pt x="-446" y="11867"/>
                        <a:pt x="291" y="10263"/>
                      </a:cubicBezTo>
                      <a:lnTo>
                        <a:pt x="4118" y="1872"/>
                      </a:lnTo>
                      <a:cubicBezTo>
                        <a:pt x="4855" y="267"/>
                        <a:pt x="6745" y="-446"/>
                        <a:pt x="8349" y="2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5" name="Google Shape;605;p9"/>
                <p:cNvSpPr/>
                <p:nvPr/>
              </p:nvSpPr>
              <p:spPr>
                <a:xfrm rot="1471361">
                  <a:off x="1902428" y="765888"/>
                  <a:ext cx="172418" cy="114670"/>
                </a:xfrm>
                <a:custGeom>
                  <a:avLst/>
                  <a:gdLst/>
                  <a:ahLst/>
                  <a:cxnLst/>
                  <a:rect l="l" t="t" r="r" b="b"/>
                  <a:pathLst>
                    <a:path w="229000" h="152302" extrusionOk="0">
                      <a:moveTo>
                        <a:pt x="0" y="0"/>
                      </a:moveTo>
                      <a:lnTo>
                        <a:pt x="229000" y="0"/>
                      </a:lnTo>
                      <a:lnTo>
                        <a:pt x="229000" y="152302"/>
                      </a:lnTo>
                      <a:lnTo>
                        <a:pt x="0" y="15230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6" name="Google Shape;606;p9"/>
                <p:cNvSpPr/>
                <p:nvPr/>
              </p:nvSpPr>
              <p:spPr>
                <a:xfrm rot="1471361">
                  <a:off x="1910370" y="773705"/>
                  <a:ext cx="156524" cy="99019"/>
                </a:xfrm>
                <a:custGeom>
                  <a:avLst/>
                  <a:gdLst/>
                  <a:ahLst/>
                  <a:cxnLst/>
                  <a:rect l="l" t="t" r="r" b="b"/>
                  <a:pathLst>
                    <a:path w="207891" h="131514" extrusionOk="0">
                      <a:moveTo>
                        <a:pt x="0" y="0"/>
                      </a:moveTo>
                      <a:lnTo>
                        <a:pt x="207891" y="0"/>
                      </a:lnTo>
                      <a:lnTo>
                        <a:pt x="207891" y="131514"/>
                      </a:lnTo>
                      <a:lnTo>
                        <a:pt x="0" y="131514"/>
                      </a:ln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7" name="Google Shape;607;p9"/>
                <p:cNvSpPr/>
                <p:nvPr/>
              </p:nvSpPr>
              <p:spPr>
                <a:xfrm rot="-3928639">
                  <a:off x="1946830" y="756574"/>
                  <a:ext cx="84638" cy="130886"/>
                </a:xfrm>
                <a:custGeom>
                  <a:avLst/>
                  <a:gdLst/>
                  <a:ahLst/>
                  <a:cxnLst/>
                  <a:rect l="l" t="t" r="r" b="b"/>
                  <a:pathLst>
                    <a:path w="112414" h="173839" extrusionOk="0">
                      <a:moveTo>
                        <a:pt x="112414" y="86919"/>
                      </a:moveTo>
                      <a:cubicBezTo>
                        <a:pt x="112414" y="134924"/>
                        <a:pt x="87249" y="173839"/>
                        <a:pt x="56207" y="173839"/>
                      </a:cubicBezTo>
                      <a:cubicBezTo>
                        <a:pt x="25165" y="173839"/>
                        <a:pt x="0" y="134924"/>
                        <a:pt x="0" y="86919"/>
                      </a:cubicBezTo>
                      <a:cubicBezTo>
                        <a:pt x="0" y="38915"/>
                        <a:pt x="25165" y="0"/>
                        <a:pt x="56207" y="0"/>
                      </a:cubicBezTo>
                      <a:cubicBezTo>
                        <a:pt x="87249" y="0"/>
                        <a:pt x="112414" y="38915"/>
                        <a:pt x="112414" y="8691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608" name="Google Shape;608;p9"/>
              <p:cNvGrpSpPr/>
              <p:nvPr/>
            </p:nvGrpSpPr>
            <p:grpSpPr>
              <a:xfrm>
                <a:off x="6309752" y="1637259"/>
                <a:ext cx="520274" cy="663046"/>
                <a:chOff x="3766078" y="682754"/>
                <a:chExt cx="350046" cy="446105"/>
              </a:xfrm>
            </p:grpSpPr>
            <p:sp>
              <p:nvSpPr>
                <p:cNvPr id="609" name="Google Shape;609;p9"/>
                <p:cNvSpPr/>
                <p:nvPr/>
              </p:nvSpPr>
              <p:spPr>
                <a:xfrm>
                  <a:off x="3797649" y="693946"/>
                  <a:ext cx="318475" cy="433772"/>
                </a:xfrm>
                <a:custGeom>
                  <a:avLst/>
                  <a:gdLst/>
                  <a:ahLst/>
                  <a:cxnLst/>
                  <a:rect l="l" t="t" r="r" b="b"/>
                  <a:pathLst>
                    <a:path w="423223" h="576441" extrusionOk="0">
                      <a:moveTo>
                        <a:pt x="0" y="496272"/>
                      </a:moveTo>
                      <a:lnTo>
                        <a:pt x="218624" y="573980"/>
                      </a:lnTo>
                      <a:cubicBezTo>
                        <a:pt x="240684" y="581825"/>
                        <a:pt x="264918" y="570296"/>
                        <a:pt x="272763" y="548236"/>
                      </a:cubicBezTo>
                      <a:lnTo>
                        <a:pt x="420762" y="131847"/>
                      </a:lnTo>
                      <a:cubicBezTo>
                        <a:pt x="428607" y="109787"/>
                        <a:pt x="417078" y="85553"/>
                        <a:pt x="395018" y="77708"/>
                      </a:cubicBezTo>
                      <a:lnTo>
                        <a:pt x="176394" y="0"/>
                      </a:lnTo>
                      <a:lnTo>
                        <a:pt x="0" y="49627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0" name="Google Shape;610;p9"/>
                <p:cNvSpPr/>
                <p:nvPr/>
              </p:nvSpPr>
              <p:spPr>
                <a:xfrm rot="6574626">
                  <a:off x="3650591" y="858109"/>
                  <a:ext cx="396892" cy="34948"/>
                </a:xfrm>
                <a:custGeom>
                  <a:avLst/>
                  <a:gdLst/>
                  <a:ahLst/>
                  <a:cxnLst/>
                  <a:rect l="l" t="t" r="r" b="b"/>
                  <a:pathLst>
                    <a:path w="526687" h="46377" extrusionOk="0">
                      <a:moveTo>
                        <a:pt x="0" y="0"/>
                      </a:moveTo>
                      <a:lnTo>
                        <a:pt x="526687" y="0"/>
                      </a:lnTo>
                      <a:lnTo>
                        <a:pt x="526687" y="46378"/>
                      </a:lnTo>
                      <a:lnTo>
                        <a:pt x="0" y="4637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1" name="Google Shape;611;p9"/>
                <p:cNvSpPr/>
                <p:nvPr/>
              </p:nvSpPr>
              <p:spPr>
                <a:xfrm rot="6574626">
                  <a:off x="4003494" y="694789"/>
                  <a:ext cx="7013" cy="143761"/>
                </a:xfrm>
                <a:custGeom>
                  <a:avLst/>
                  <a:gdLst/>
                  <a:ahLst/>
                  <a:cxnLst/>
                  <a:rect l="l" t="t" r="r" b="b"/>
                  <a:pathLst>
                    <a:path w="9306" h="190775" extrusionOk="0">
                      <a:moveTo>
                        <a:pt x="0" y="0"/>
                      </a:moveTo>
                      <a:lnTo>
                        <a:pt x="9307" y="0"/>
                      </a:lnTo>
                      <a:lnTo>
                        <a:pt x="9307" y="190776"/>
                      </a:lnTo>
                      <a:lnTo>
                        <a:pt x="0" y="19077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2" name="Google Shape;612;p9"/>
                <p:cNvSpPr/>
                <p:nvPr/>
              </p:nvSpPr>
              <p:spPr>
                <a:xfrm rot="6574626">
                  <a:off x="3996745" y="713762"/>
                  <a:ext cx="7013" cy="143761"/>
                </a:xfrm>
                <a:custGeom>
                  <a:avLst/>
                  <a:gdLst/>
                  <a:ahLst/>
                  <a:cxnLst/>
                  <a:rect l="l" t="t" r="r" b="b"/>
                  <a:pathLst>
                    <a:path w="9306" h="190775" extrusionOk="0">
                      <a:moveTo>
                        <a:pt x="0" y="0"/>
                      </a:moveTo>
                      <a:lnTo>
                        <a:pt x="9306" y="0"/>
                      </a:lnTo>
                      <a:lnTo>
                        <a:pt x="9306" y="190776"/>
                      </a:lnTo>
                      <a:lnTo>
                        <a:pt x="0" y="19077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3" name="Google Shape;613;p9"/>
                <p:cNvSpPr/>
                <p:nvPr/>
              </p:nvSpPr>
              <p:spPr>
                <a:xfrm rot="6574626">
                  <a:off x="3813639" y="929440"/>
                  <a:ext cx="405794" cy="12360"/>
                </a:xfrm>
                <a:custGeom>
                  <a:avLst/>
                  <a:gdLst/>
                  <a:ahLst/>
                  <a:cxnLst/>
                  <a:rect l="l" t="t" r="r" b="b"/>
                  <a:pathLst>
                    <a:path w="538501" h="16402" extrusionOk="0">
                      <a:moveTo>
                        <a:pt x="0" y="0"/>
                      </a:moveTo>
                      <a:lnTo>
                        <a:pt x="538501" y="0"/>
                      </a:lnTo>
                      <a:lnTo>
                        <a:pt x="538501" y="16402"/>
                      </a:lnTo>
                      <a:lnTo>
                        <a:pt x="0" y="16402"/>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4" name="Google Shape;614;p9"/>
                <p:cNvSpPr/>
                <p:nvPr/>
              </p:nvSpPr>
              <p:spPr>
                <a:xfrm>
                  <a:off x="3792951" y="1071400"/>
                  <a:ext cx="43798" cy="53592"/>
                </a:xfrm>
                <a:custGeom>
                  <a:avLst/>
                  <a:gdLst/>
                  <a:ahLst/>
                  <a:cxnLst/>
                  <a:rect l="l" t="t" r="r" b="b"/>
                  <a:pathLst>
                    <a:path w="58203" h="71218" extrusionOk="0">
                      <a:moveTo>
                        <a:pt x="58204" y="13383"/>
                      </a:moveTo>
                      <a:lnTo>
                        <a:pt x="37642" y="71219"/>
                      </a:lnTo>
                      <a:lnTo>
                        <a:pt x="22737" y="46687"/>
                      </a:lnTo>
                      <a:lnTo>
                        <a:pt x="0" y="57835"/>
                      </a:lnTo>
                      <a:lnTo>
                        <a:pt x="20550" y="0"/>
                      </a:lnTo>
                      <a:lnTo>
                        <a:pt x="58204" y="133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
          <p:nvSpPr>
            <p:cNvPr id="615" name="Google Shape;615;p9"/>
            <p:cNvSpPr/>
            <p:nvPr/>
          </p:nvSpPr>
          <p:spPr>
            <a:xfrm rot="6566078" flipH="1">
              <a:off x="110873" y="4262889"/>
              <a:ext cx="807645" cy="528773"/>
            </a:xfrm>
            <a:custGeom>
              <a:avLst/>
              <a:gdLst/>
              <a:ahLst/>
              <a:cxnLst/>
              <a:rect l="l" t="t" r="r" b="b"/>
              <a:pathLst>
                <a:path w="274213" h="179530" extrusionOk="0">
                  <a:moveTo>
                    <a:pt x="268863" y="147392"/>
                  </a:moveTo>
                  <a:cubicBezTo>
                    <a:pt x="265119" y="156258"/>
                    <a:pt x="254779" y="160727"/>
                    <a:pt x="245746" y="158005"/>
                  </a:cubicBezTo>
                  <a:cubicBezTo>
                    <a:pt x="234823" y="154713"/>
                    <a:pt x="231305" y="144004"/>
                    <a:pt x="231281" y="133604"/>
                  </a:cubicBezTo>
                  <a:cubicBezTo>
                    <a:pt x="231257" y="122158"/>
                    <a:pt x="233623" y="110772"/>
                    <a:pt x="236867" y="99837"/>
                  </a:cubicBezTo>
                  <a:cubicBezTo>
                    <a:pt x="238507" y="94298"/>
                    <a:pt x="240409" y="88843"/>
                    <a:pt x="242442" y="83435"/>
                  </a:cubicBezTo>
                  <a:cubicBezTo>
                    <a:pt x="244414" y="78194"/>
                    <a:pt x="246851" y="73047"/>
                    <a:pt x="248574" y="67710"/>
                  </a:cubicBezTo>
                  <a:cubicBezTo>
                    <a:pt x="249811" y="63848"/>
                    <a:pt x="250500" y="59248"/>
                    <a:pt x="248515" y="55504"/>
                  </a:cubicBezTo>
                  <a:cubicBezTo>
                    <a:pt x="246364" y="51439"/>
                    <a:pt x="241978" y="49680"/>
                    <a:pt x="237556" y="50345"/>
                  </a:cubicBezTo>
                  <a:cubicBezTo>
                    <a:pt x="232981" y="51035"/>
                    <a:pt x="228904" y="53745"/>
                    <a:pt x="225433" y="56681"/>
                  </a:cubicBezTo>
                  <a:cubicBezTo>
                    <a:pt x="221297" y="60175"/>
                    <a:pt x="217303" y="63871"/>
                    <a:pt x="213334" y="67556"/>
                  </a:cubicBezTo>
                  <a:cubicBezTo>
                    <a:pt x="197360" y="82401"/>
                    <a:pt x="182336" y="98256"/>
                    <a:pt x="168370" y="115015"/>
                  </a:cubicBezTo>
                  <a:cubicBezTo>
                    <a:pt x="162392" y="122194"/>
                    <a:pt x="156675" y="129575"/>
                    <a:pt x="151077" y="137051"/>
                  </a:cubicBezTo>
                  <a:cubicBezTo>
                    <a:pt x="167871" y="102880"/>
                    <a:pt x="183513" y="68138"/>
                    <a:pt x="197882" y="32862"/>
                  </a:cubicBezTo>
                  <a:cubicBezTo>
                    <a:pt x="199119" y="29831"/>
                    <a:pt x="200355" y="26812"/>
                    <a:pt x="201555" y="23769"/>
                  </a:cubicBezTo>
                  <a:cubicBezTo>
                    <a:pt x="202494" y="21392"/>
                    <a:pt x="203314" y="18872"/>
                    <a:pt x="203041" y="16269"/>
                  </a:cubicBezTo>
                  <a:cubicBezTo>
                    <a:pt x="202470" y="10743"/>
                    <a:pt x="197371" y="8900"/>
                    <a:pt x="192486" y="9673"/>
                  </a:cubicBezTo>
                  <a:cubicBezTo>
                    <a:pt x="181373" y="11432"/>
                    <a:pt x="171342" y="18100"/>
                    <a:pt x="162820" y="25077"/>
                  </a:cubicBezTo>
                  <a:cubicBezTo>
                    <a:pt x="144314" y="40243"/>
                    <a:pt x="128934" y="59105"/>
                    <a:pt x="114362" y="77944"/>
                  </a:cubicBezTo>
                  <a:cubicBezTo>
                    <a:pt x="100135" y="96343"/>
                    <a:pt x="86455" y="115217"/>
                    <a:pt x="71241" y="132820"/>
                  </a:cubicBezTo>
                  <a:cubicBezTo>
                    <a:pt x="73095" y="126211"/>
                    <a:pt x="75710" y="119805"/>
                    <a:pt x="78646" y="113636"/>
                  </a:cubicBezTo>
                  <a:cubicBezTo>
                    <a:pt x="83400" y="103664"/>
                    <a:pt x="88594" y="93894"/>
                    <a:pt x="93610" y="84053"/>
                  </a:cubicBezTo>
                  <a:cubicBezTo>
                    <a:pt x="98804" y="73879"/>
                    <a:pt x="103986" y="63693"/>
                    <a:pt x="109180" y="53519"/>
                  </a:cubicBezTo>
                  <a:cubicBezTo>
                    <a:pt x="111735" y="48515"/>
                    <a:pt x="114291" y="43511"/>
                    <a:pt x="116834" y="38507"/>
                  </a:cubicBezTo>
                  <a:cubicBezTo>
                    <a:pt x="119271" y="33718"/>
                    <a:pt x="122064" y="28951"/>
                    <a:pt x="123752" y="23829"/>
                  </a:cubicBezTo>
                  <a:cubicBezTo>
                    <a:pt x="126509" y="15414"/>
                    <a:pt x="123954" y="6654"/>
                    <a:pt x="115848" y="2447"/>
                  </a:cubicBezTo>
                  <a:cubicBezTo>
                    <a:pt x="107623" y="-1809"/>
                    <a:pt x="98566" y="-14"/>
                    <a:pt x="90639" y="4015"/>
                  </a:cubicBezTo>
                  <a:cubicBezTo>
                    <a:pt x="81914" y="8461"/>
                    <a:pt x="73820" y="14617"/>
                    <a:pt x="65976" y="20441"/>
                  </a:cubicBezTo>
                  <a:cubicBezTo>
                    <a:pt x="58191" y="26218"/>
                    <a:pt x="50631" y="32303"/>
                    <a:pt x="43381" y="38733"/>
                  </a:cubicBezTo>
                  <a:cubicBezTo>
                    <a:pt x="27133" y="53127"/>
                    <a:pt x="12170" y="69315"/>
                    <a:pt x="344" y="87559"/>
                  </a:cubicBezTo>
                  <a:cubicBezTo>
                    <a:pt x="-1071" y="89734"/>
                    <a:pt x="2245" y="91482"/>
                    <a:pt x="3731" y="89544"/>
                  </a:cubicBezTo>
                  <a:cubicBezTo>
                    <a:pt x="26230" y="60353"/>
                    <a:pt x="53139" y="35429"/>
                    <a:pt x="84030" y="15307"/>
                  </a:cubicBezTo>
                  <a:cubicBezTo>
                    <a:pt x="91102" y="10695"/>
                    <a:pt x="99838" y="4610"/>
                    <a:pt x="108764" y="6606"/>
                  </a:cubicBezTo>
                  <a:cubicBezTo>
                    <a:pt x="112056" y="7343"/>
                    <a:pt x="115325" y="9007"/>
                    <a:pt x="117167" y="11943"/>
                  </a:cubicBezTo>
                  <a:cubicBezTo>
                    <a:pt x="119723" y="16020"/>
                    <a:pt x="118213" y="21071"/>
                    <a:pt x="116406" y="25136"/>
                  </a:cubicBezTo>
                  <a:cubicBezTo>
                    <a:pt x="112128" y="34716"/>
                    <a:pt x="106922" y="43975"/>
                    <a:pt x="102179" y="53329"/>
                  </a:cubicBezTo>
                  <a:cubicBezTo>
                    <a:pt x="97342" y="62849"/>
                    <a:pt x="92516" y="72370"/>
                    <a:pt x="87679" y="81890"/>
                  </a:cubicBezTo>
                  <a:cubicBezTo>
                    <a:pt x="77766" y="101406"/>
                    <a:pt x="65334" y="121326"/>
                    <a:pt x="62945" y="143505"/>
                  </a:cubicBezTo>
                  <a:cubicBezTo>
                    <a:pt x="62660" y="146144"/>
                    <a:pt x="66463" y="147510"/>
                    <a:pt x="68151" y="145656"/>
                  </a:cubicBezTo>
                  <a:cubicBezTo>
                    <a:pt x="98638" y="112234"/>
                    <a:pt x="121921" y="72750"/>
                    <a:pt x="154274" y="40968"/>
                  </a:cubicBezTo>
                  <a:cubicBezTo>
                    <a:pt x="162214" y="33171"/>
                    <a:pt x="170629" y="25445"/>
                    <a:pt x="180541" y="20227"/>
                  </a:cubicBezTo>
                  <a:cubicBezTo>
                    <a:pt x="182800" y="19039"/>
                    <a:pt x="185117" y="18005"/>
                    <a:pt x="187530" y="17173"/>
                  </a:cubicBezTo>
                  <a:cubicBezTo>
                    <a:pt x="189848" y="16376"/>
                    <a:pt x="192795" y="15188"/>
                    <a:pt x="195291" y="15426"/>
                  </a:cubicBezTo>
                  <a:cubicBezTo>
                    <a:pt x="199927" y="15877"/>
                    <a:pt x="193841" y="27050"/>
                    <a:pt x="192950" y="29237"/>
                  </a:cubicBezTo>
                  <a:cubicBezTo>
                    <a:pt x="183429" y="52699"/>
                    <a:pt x="173338" y="75947"/>
                    <a:pt x="162725" y="98934"/>
                  </a:cubicBezTo>
                  <a:cubicBezTo>
                    <a:pt x="150851" y="124631"/>
                    <a:pt x="138312" y="150018"/>
                    <a:pt x="125131" y="175073"/>
                  </a:cubicBezTo>
                  <a:cubicBezTo>
                    <a:pt x="123348" y="178472"/>
                    <a:pt x="128256" y="181372"/>
                    <a:pt x="130289" y="178092"/>
                  </a:cubicBezTo>
                  <a:cubicBezTo>
                    <a:pt x="153501" y="140474"/>
                    <a:pt x="181575" y="105958"/>
                    <a:pt x="213678" y="75555"/>
                  </a:cubicBezTo>
                  <a:cubicBezTo>
                    <a:pt x="217636" y="71811"/>
                    <a:pt x="221654" y="68126"/>
                    <a:pt x="225730" y="64501"/>
                  </a:cubicBezTo>
                  <a:cubicBezTo>
                    <a:pt x="229367" y="61280"/>
                    <a:pt x="233408" y="57132"/>
                    <a:pt x="238448" y="56336"/>
                  </a:cubicBezTo>
                  <a:cubicBezTo>
                    <a:pt x="249787" y="54517"/>
                    <a:pt x="238745" y="76161"/>
                    <a:pt x="237331" y="79834"/>
                  </a:cubicBezTo>
                  <a:cubicBezTo>
                    <a:pt x="233147" y="90745"/>
                    <a:pt x="229451" y="101905"/>
                    <a:pt x="227276" y="113411"/>
                  </a:cubicBezTo>
                  <a:cubicBezTo>
                    <a:pt x="225303" y="123894"/>
                    <a:pt x="223722" y="135708"/>
                    <a:pt x="226788" y="146144"/>
                  </a:cubicBezTo>
                  <a:cubicBezTo>
                    <a:pt x="229855" y="156555"/>
                    <a:pt x="238959" y="164376"/>
                    <a:pt x="249977" y="164863"/>
                  </a:cubicBezTo>
                  <a:cubicBezTo>
                    <a:pt x="260698" y="165339"/>
                    <a:pt x="269945" y="158386"/>
                    <a:pt x="273998" y="148782"/>
                  </a:cubicBezTo>
                  <a:cubicBezTo>
                    <a:pt x="275317" y="145656"/>
                    <a:pt x="270218" y="144301"/>
                    <a:pt x="268911" y="1473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616" name="Google Shape;616;p9"/>
            <p:cNvGrpSpPr/>
            <p:nvPr/>
          </p:nvGrpSpPr>
          <p:grpSpPr>
            <a:xfrm rot="-1391156">
              <a:off x="257839" y="3205594"/>
              <a:ext cx="621064" cy="771731"/>
              <a:chOff x="2685213" y="1388649"/>
              <a:chExt cx="417845" cy="519213"/>
            </a:xfrm>
          </p:grpSpPr>
          <p:sp>
            <p:nvSpPr>
              <p:cNvPr id="617" name="Google Shape;617;p9"/>
              <p:cNvSpPr/>
              <p:nvPr/>
            </p:nvSpPr>
            <p:spPr>
              <a:xfrm>
                <a:off x="2731547" y="1420604"/>
                <a:ext cx="352927" cy="414658"/>
              </a:xfrm>
              <a:custGeom>
                <a:avLst/>
                <a:gdLst/>
                <a:ahLst/>
                <a:cxnLst/>
                <a:rect l="l" t="t" r="r" b="b"/>
                <a:pathLst>
                  <a:path w="469006" h="551040" extrusionOk="0">
                    <a:moveTo>
                      <a:pt x="401734" y="12"/>
                    </a:moveTo>
                    <a:lnTo>
                      <a:pt x="0" y="511200"/>
                    </a:lnTo>
                    <a:cubicBezTo>
                      <a:pt x="0" y="511200"/>
                      <a:pt x="15142" y="501157"/>
                      <a:pt x="24080" y="515812"/>
                    </a:cubicBezTo>
                    <a:cubicBezTo>
                      <a:pt x="26553" y="519865"/>
                      <a:pt x="41825" y="508027"/>
                      <a:pt x="45534" y="530669"/>
                    </a:cubicBezTo>
                    <a:cubicBezTo>
                      <a:pt x="45534" y="530669"/>
                      <a:pt x="68830" y="528708"/>
                      <a:pt x="63849" y="551041"/>
                    </a:cubicBezTo>
                    <a:lnTo>
                      <a:pt x="469007" y="43371"/>
                    </a:lnTo>
                    <a:lnTo>
                      <a:pt x="401734"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8" name="Google Shape;618;p9"/>
              <p:cNvSpPr/>
              <p:nvPr/>
            </p:nvSpPr>
            <p:spPr>
              <a:xfrm>
                <a:off x="2685213" y="1802960"/>
                <a:ext cx="94893" cy="104877"/>
              </a:xfrm>
              <a:custGeom>
                <a:avLst/>
                <a:gdLst/>
                <a:ahLst/>
                <a:cxnLst/>
                <a:rect l="l" t="t" r="r" b="b"/>
                <a:pathLst>
                  <a:path w="126103" h="139372" extrusionOk="0">
                    <a:moveTo>
                      <a:pt x="107078" y="22810"/>
                    </a:moveTo>
                    <a:cubicBezTo>
                      <a:pt x="103369" y="156"/>
                      <a:pt x="88096" y="12006"/>
                      <a:pt x="85624" y="7953"/>
                    </a:cubicBezTo>
                    <a:cubicBezTo>
                      <a:pt x="81274" y="822"/>
                      <a:pt x="75462" y="-450"/>
                      <a:pt x="70636" y="120"/>
                    </a:cubicBezTo>
                    <a:lnTo>
                      <a:pt x="61556" y="3342"/>
                    </a:lnTo>
                    <a:lnTo>
                      <a:pt x="0" y="139372"/>
                    </a:lnTo>
                    <a:lnTo>
                      <a:pt x="125405" y="43194"/>
                    </a:lnTo>
                    <a:cubicBezTo>
                      <a:pt x="130385" y="20861"/>
                      <a:pt x="107090" y="22822"/>
                      <a:pt x="107090" y="228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9" name="Google Shape;619;p9"/>
              <p:cNvSpPr/>
              <p:nvPr/>
            </p:nvSpPr>
            <p:spPr>
              <a:xfrm>
                <a:off x="2685213" y="1874788"/>
                <a:ext cx="28003" cy="33074"/>
              </a:xfrm>
              <a:custGeom>
                <a:avLst/>
                <a:gdLst/>
                <a:ahLst/>
                <a:cxnLst/>
                <a:rect l="l" t="t" r="r" b="b"/>
                <a:pathLst>
                  <a:path w="37213" h="43952" extrusionOk="0">
                    <a:moveTo>
                      <a:pt x="37202" y="15416"/>
                    </a:moveTo>
                    <a:cubicBezTo>
                      <a:pt x="32293" y="8783"/>
                      <a:pt x="26374" y="3494"/>
                      <a:pt x="19885" y="0"/>
                    </a:cubicBezTo>
                    <a:lnTo>
                      <a:pt x="0" y="43953"/>
                    </a:lnTo>
                    <a:lnTo>
                      <a:pt x="37214" y="1541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0" name="Google Shape;620;p9"/>
              <p:cNvSpPr/>
              <p:nvPr/>
            </p:nvSpPr>
            <p:spPr>
              <a:xfrm>
                <a:off x="2731547" y="1420613"/>
                <a:ext cx="317062" cy="388139"/>
              </a:xfrm>
              <a:custGeom>
                <a:avLst/>
                <a:gdLst/>
                <a:ahLst/>
                <a:cxnLst/>
                <a:rect l="l" t="t" r="r" b="b"/>
                <a:pathLst>
                  <a:path w="421345" h="515800" extrusionOk="0">
                    <a:moveTo>
                      <a:pt x="401734" y="0"/>
                    </a:moveTo>
                    <a:lnTo>
                      <a:pt x="0" y="511188"/>
                    </a:lnTo>
                    <a:cubicBezTo>
                      <a:pt x="0" y="511188"/>
                      <a:pt x="15154" y="501157"/>
                      <a:pt x="24080" y="515800"/>
                    </a:cubicBezTo>
                    <a:lnTo>
                      <a:pt x="421345" y="12646"/>
                    </a:lnTo>
                    <a:lnTo>
                      <a:pt x="401734" y="0"/>
                    </a:lnTo>
                    <a:close/>
                  </a:path>
                </a:pathLst>
              </a:custGeom>
              <a:solidFill>
                <a:srgbClr val="FFC7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1" name="Google Shape;621;p9"/>
              <p:cNvSpPr/>
              <p:nvPr/>
            </p:nvSpPr>
            <p:spPr>
              <a:xfrm>
                <a:off x="3070811" y="1444352"/>
                <a:ext cx="13827" cy="8908"/>
              </a:xfrm>
              <a:custGeom>
                <a:avLst/>
                <a:gdLst/>
                <a:ahLst/>
                <a:cxnLst/>
                <a:rect l="l" t="t" r="r" b="b"/>
                <a:pathLst>
                  <a:path w="18375" h="11838" extrusionOk="0">
                    <a:moveTo>
                      <a:pt x="0" y="0"/>
                    </a:moveTo>
                    <a:lnTo>
                      <a:pt x="0" y="0"/>
                    </a:lnTo>
                    <a:lnTo>
                      <a:pt x="18375" y="11838"/>
                    </a:lnTo>
                    <a:lnTo>
                      <a:pt x="0" y="0"/>
                    </a:lnTo>
                    <a:close/>
                  </a:path>
                </a:pathLst>
              </a:custGeom>
              <a:noFill/>
              <a:ln w="9525" cap="flat" cmpd="sng">
                <a:solidFill>
                  <a:srgbClr val="0F0F0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2" name="Google Shape;622;p9"/>
              <p:cNvSpPr/>
              <p:nvPr/>
            </p:nvSpPr>
            <p:spPr>
              <a:xfrm>
                <a:off x="2765828" y="1444344"/>
                <a:ext cx="318663" cy="390939"/>
              </a:xfrm>
              <a:custGeom>
                <a:avLst/>
                <a:gdLst/>
                <a:ahLst/>
                <a:cxnLst/>
                <a:rect l="l" t="t" r="r" b="b"/>
                <a:pathLst>
                  <a:path w="423472" h="519520" extrusionOk="0">
                    <a:moveTo>
                      <a:pt x="405098" y="12"/>
                    </a:moveTo>
                    <a:lnTo>
                      <a:pt x="0" y="499148"/>
                    </a:lnTo>
                    <a:cubicBezTo>
                      <a:pt x="0" y="499148"/>
                      <a:pt x="23296" y="497187"/>
                      <a:pt x="18316" y="519520"/>
                    </a:cubicBezTo>
                    <a:lnTo>
                      <a:pt x="423473" y="11850"/>
                    </a:lnTo>
                    <a:lnTo>
                      <a:pt x="405098"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3" name="Google Shape;623;p9"/>
              <p:cNvSpPr/>
              <p:nvPr/>
            </p:nvSpPr>
            <p:spPr>
              <a:xfrm>
                <a:off x="3033989" y="1388649"/>
                <a:ext cx="69069" cy="64584"/>
              </a:xfrm>
              <a:custGeom>
                <a:avLst/>
                <a:gdLst/>
                <a:ahLst/>
                <a:cxnLst/>
                <a:rect l="l" t="t" r="r" b="b"/>
                <a:pathLst>
                  <a:path w="91786" h="85826" extrusionOk="0">
                    <a:moveTo>
                      <a:pt x="67285" y="85826"/>
                    </a:moveTo>
                    <a:cubicBezTo>
                      <a:pt x="67285" y="85826"/>
                      <a:pt x="114637" y="35954"/>
                      <a:pt x="77685" y="5693"/>
                    </a:cubicBezTo>
                    <a:cubicBezTo>
                      <a:pt x="47721" y="-18839"/>
                      <a:pt x="357" y="43941"/>
                      <a:pt x="0" y="42456"/>
                    </a:cubicBezTo>
                    <a:lnTo>
                      <a:pt x="67273" y="8582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4" name="Google Shape;624;p9"/>
              <p:cNvSpPr/>
              <p:nvPr/>
            </p:nvSpPr>
            <p:spPr>
              <a:xfrm>
                <a:off x="3003985" y="1420604"/>
                <a:ext cx="80621" cy="77141"/>
              </a:xfrm>
              <a:custGeom>
                <a:avLst/>
                <a:gdLst/>
                <a:ahLst/>
                <a:cxnLst/>
                <a:rect l="l" t="t" r="r" b="b"/>
                <a:pathLst>
                  <a:path w="107137" h="102513" extrusionOk="0">
                    <a:moveTo>
                      <a:pt x="39864" y="12"/>
                    </a:moveTo>
                    <a:lnTo>
                      <a:pt x="0" y="50740"/>
                    </a:lnTo>
                    <a:cubicBezTo>
                      <a:pt x="23272" y="59357"/>
                      <a:pt x="43644" y="74963"/>
                      <a:pt x="56528" y="96535"/>
                    </a:cubicBezTo>
                    <a:cubicBezTo>
                      <a:pt x="57669" y="98449"/>
                      <a:pt x="58834" y="100445"/>
                      <a:pt x="59939" y="102513"/>
                    </a:cubicBezTo>
                    <a:lnTo>
                      <a:pt x="107137" y="43371"/>
                    </a:lnTo>
                    <a:lnTo>
                      <a:pt x="39864"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5" name="Google Shape;625;p9"/>
              <p:cNvSpPr/>
              <p:nvPr/>
            </p:nvSpPr>
            <p:spPr>
              <a:xfrm>
                <a:off x="3009658" y="1448388"/>
                <a:ext cx="48520" cy="39639"/>
              </a:xfrm>
              <a:custGeom>
                <a:avLst/>
                <a:gdLst/>
                <a:ahLst/>
                <a:cxnLst/>
                <a:rect l="l" t="t" r="r" b="b"/>
                <a:pathLst>
                  <a:path w="64479" h="52677" extrusionOk="0">
                    <a:moveTo>
                      <a:pt x="9485" y="2960"/>
                    </a:moveTo>
                    <a:cubicBezTo>
                      <a:pt x="7131" y="1878"/>
                      <a:pt x="4719" y="903"/>
                      <a:pt x="2270" y="0"/>
                    </a:cubicBezTo>
                    <a:lnTo>
                      <a:pt x="0" y="2888"/>
                    </a:lnTo>
                    <a:cubicBezTo>
                      <a:pt x="1640" y="3483"/>
                      <a:pt x="3257" y="4089"/>
                      <a:pt x="4861" y="4778"/>
                    </a:cubicBezTo>
                    <a:cubicBezTo>
                      <a:pt x="12599" y="8070"/>
                      <a:pt x="19885" y="12361"/>
                      <a:pt x="26743" y="17210"/>
                    </a:cubicBezTo>
                    <a:cubicBezTo>
                      <a:pt x="40245" y="26743"/>
                      <a:pt x="53010" y="38438"/>
                      <a:pt x="61662" y="52677"/>
                    </a:cubicBezTo>
                    <a:lnTo>
                      <a:pt x="64479" y="49147"/>
                    </a:lnTo>
                    <a:cubicBezTo>
                      <a:pt x="60961" y="43668"/>
                      <a:pt x="56849" y="38569"/>
                      <a:pt x="52356" y="33874"/>
                    </a:cubicBezTo>
                    <a:cubicBezTo>
                      <a:pt x="40221" y="21180"/>
                      <a:pt x="25483" y="10257"/>
                      <a:pt x="9485" y="29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6" name="Google Shape;626;p9"/>
              <p:cNvSpPr/>
              <p:nvPr/>
            </p:nvSpPr>
            <p:spPr>
              <a:xfrm>
                <a:off x="3017587" y="1438294"/>
                <a:ext cx="48297" cy="40095"/>
              </a:xfrm>
              <a:custGeom>
                <a:avLst/>
                <a:gdLst/>
                <a:ahLst/>
                <a:cxnLst/>
                <a:rect l="l" t="t" r="r" b="b"/>
                <a:pathLst>
                  <a:path w="64182" h="53283" extrusionOk="0">
                    <a:moveTo>
                      <a:pt x="8534" y="2591"/>
                    </a:moveTo>
                    <a:cubicBezTo>
                      <a:pt x="6489" y="1652"/>
                      <a:pt x="4398" y="796"/>
                      <a:pt x="2282" y="0"/>
                    </a:cubicBezTo>
                    <a:lnTo>
                      <a:pt x="0" y="2900"/>
                    </a:lnTo>
                    <a:cubicBezTo>
                      <a:pt x="1307" y="3387"/>
                      <a:pt x="2615" y="3863"/>
                      <a:pt x="3910" y="4410"/>
                    </a:cubicBezTo>
                    <a:cubicBezTo>
                      <a:pt x="11648" y="7702"/>
                      <a:pt x="18934" y="11993"/>
                      <a:pt x="25792" y="16842"/>
                    </a:cubicBezTo>
                    <a:cubicBezTo>
                      <a:pt x="39615" y="26600"/>
                      <a:pt x="52689" y="38593"/>
                      <a:pt x="61342" y="53283"/>
                    </a:cubicBezTo>
                    <a:cubicBezTo>
                      <a:pt x="61342" y="53283"/>
                      <a:pt x="61342" y="53283"/>
                      <a:pt x="61342" y="53283"/>
                    </a:cubicBezTo>
                    <a:lnTo>
                      <a:pt x="64182" y="49729"/>
                    </a:lnTo>
                    <a:cubicBezTo>
                      <a:pt x="60533" y="43882"/>
                      <a:pt x="56171" y="38462"/>
                      <a:pt x="51405" y="33494"/>
                    </a:cubicBezTo>
                    <a:cubicBezTo>
                      <a:pt x="39270" y="20800"/>
                      <a:pt x="24532" y="9877"/>
                      <a:pt x="8534" y="25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7" name="Google Shape;627;p9"/>
              <p:cNvSpPr/>
              <p:nvPr/>
            </p:nvSpPr>
            <p:spPr>
              <a:xfrm>
                <a:off x="3024602" y="1429382"/>
                <a:ext cx="49102" cy="39147"/>
              </a:xfrm>
              <a:custGeom>
                <a:avLst/>
                <a:gdLst/>
                <a:ahLst/>
                <a:cxnLst/>
                <a:rect l="l" t="t" r="r" b="b"/>
                <a:pathLst>
                  <a:path w="65252" h="52023" extrusionOk="0">
                    <a:moveTo>
                      <a:pt x="53889" y="34373"/>
                    </a:moveTo>
                    <a:cubicBezTo>
                      <a:pt x="41754" y="21679"/>
                      <a:pt x="27016" y="10757"/>
                      <a:pt x="11018" y="3459"/>
                    </a:cubicBezTo>
                    <a:cubicBezTo>
                      <a:pt x="8166" y="2151"/>
                      <a:pt x="5218" y="1022"/>
                      <a:pt x="2247" y="0"/>
                    </a:cubicBezTo>
                    <a:lnTo>
                      <a:pt x="0" y="2853"/>
                    </a:lnTo>
                    <a:cubicBezTo>
                      <a:pt x="2151" y="3589"/>
                      <a:pt x="4291" y="4386"/>
                      <a:pt x="6395" y="5277"/>
                    </a:cubicBezTo>
                    <a:cubicBezTo>
                      <a:pt x="14132" y="8570"/>
                      <a:pt x="21418" y="12860"/>
                      <a:pt x="28276" y="17710"/>
                    </a:cubicBezTo>
                    <a:cubicBezTo>
                      <a:pt x="41410" y="26992"/>
                      <a:pt x="53830" y="38319"/>
                      <a:pt x="62459" y="52023"/>
                    </a:cubicBezTo>
                    <a:lnTo>
                      <a:pt x="65252" y="48529"/>
                    </a:lnTo>
                    <a:cubicBezTo>
                      <a:pt x="61900" y="43478"/>
                      <a:pt x="58073" y="38735"/>
                      <a:pt x="53889" y="3437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628" name="Google Shape;628;p9"/>
            <p:cNvGrpSpPr/>
            <p:nvPr/>
          </p:nvGrpSpPr>
          <p:grpSpPr>
            <a:xfrm rot="343950">
              <a:off x="265298" y="3236848"/>
              <a:ext cx="200234" cy="301792"/>
              <a:chOff x="6797500" y="609371"/>
              <a:chExt cx="349654" cy="526997"/>
            </a:xfrm>
          </p:grpSpPr>
          <p:sp>
            <p:nvSpPr>
              <p:cNvPr id="629" name="Google Shape;629;p9"/>
              <p:cNvSpPr/>
              <p:nvPr/>
            </p:nvSpPr>
            <p:spPr>
              <a:xfrm>
                <a:off x="6880771" y="680379"/>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0" name="Google Shape;630;p9"/>
              <p:cNvSpPr/>
              <p:nvPr/>
            </p:nvSpPr>
            <p:spPr>
              <a:xfrm>
                <a:off x="6871732" y="1083452"/>
                <a:ext cx="52916" cy="52916"/>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1" name="Google Shape;631;p9"/>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
        <p:nvSpPr>
          <p:cNvPr id="632" name="Google Shape;632;p9"/>
          <p:cNvSpPr txBox="1">
            <a:spLocks noGrp="1"/>
          </p:cNvSpPr>
          <p:nvPr>
            <p:ph type="title"/>
          </p:nvPr>
        </p:nvSpPr>
        <p:spPr>
          <a:xfrm>
            <a:off x="2564729" y="1882200"/>
            <a:ext cx="7076400" cy="147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6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33" name="Google Shape;633;p9"/>
          <p:cNvSpPr txBox="1">
            <a:spLocks noGrp="1"/>
          </p:cNvSpPr>
          <p:nvPr>
            <p:ph type="subTitle" idx="1"/>
          </p:nvPr>
        </p:nvSpPr>
        <p:spPr>
          <a:xfrm>
            <a:off x="2551033" y="3300807"/>
            <a:ext cx="7076400" cy="122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83118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34"/>
        <p:cNvGrpSpPr/>
        <p:nvPr/>
      </p:nvGrpSpPr>
      <p:grpSpPr>
        <a:xfrm>
          <a:off x="0" y="0"/>
          <a:ext cx="0" cy="0"/>
          <a:chOff x="0" y="0"/>
          <a:chExt cx="0" cy="0"/>
        </a:xfrm>
      </p:grpSpPr>
      <p:sp>
        <p:nvSpPr>
          <p:cNvPr id="635" name="Google Shape;635;p10"/>
          <p:cNvSpPr>
            <a:spLocks noGrp="1"/>
          </p:cNvSpPr>
          <p:nvPr>
            <p:ph type="pic" idx="2"/>
          </p:nvPr>
        </p:nvSpPr>
        <p:spPr>
          <a:xfrm>
            <a:off x="-9" y="0"/>
            <a:ext cx="12192000" cy="6858000"/>
          </a:xfrm>
          <a:prstGeom prst="rect">
            <a:avLst/>
          </a:prstGeom>
          <a:noFill/>
          <a:ln>
            <a:noFill/>
          </a:ln>
        </p:spPr>
      </p:sp>
      <p:sp>
        <p:nvSpPr>
          <p:cNvPr id="636" name="Google Shape;636;p10"/>
          <p:cNvSpPr txBox="1">
            <a:spLocks noGrp="1"/>
          </p:cNvSpPr>
          <p:nvPr>
            <p:ph type="title"/>
          </p:nvPr>
        </p:nvSpPr>
        <p:spPr>
          <a:xfrm>
            <a:off x="960000" y="5352600"/>
            <a:ext cx="10272000" cy="763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615776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37"/>
        <p:cNvGrpSpPr/>
        <p:nvPr/>
      </p:nvGrpSpPr>
      <p:grpSpPr>
        <a:xfrm>
          <a:off x="0" y="0"/>
          <a:ext cx="0" cy="0"/>
          <a:chOff x="0" y="0"/>
          <a:chExt cx="0" cy="0"/>
        </a:xfrm>
      </p:grpSpPr>
      <p:grpSp>
        <p:nvGrpSpPr>
          <p:cNvPr id="638" name="Google Shape;638;p11"/>
          <p:cNvGrpSpPr/>
          <p:nvPr/>
        </p:nvGrpSpPr>
        <p:grpSpPr>
          <a:xfrm>
            <a:off x="10" y="-6181"/>
            <a:ext cx="12191921" cy="6883200"/>
            <a:chOff x="7" y="-4636"/>
            <a:chExt cx="9143941" cy="5162400"/>
          </a:xfrm>
        </p:grpSpPr>
        <p:grpSp>
          <p:nvGrpSpPr>
            <p:cNvPr id="639" name="Google Shape;639;p11"/>
            <p:cNvGrpSpPr/>
            <p:nvPr/>
          </p:nvGrpSpPr>
          <p:grpSpPr>
            <a:xfrm>
              <a:off x="152374" y="-4636"/>
              <a:ext cx="8839200" cy="5162400"/>
              <a:chOff x="169975" y="-9450"/>
              <a:chExt cx="8839200" cy="5162400"/>
            </a:xfrm>
          </p:grpSpPr>
          <p:cxnSp>
            <p:nvCxnSpPr>
              <p:cNvPr id="640" name="Google Shape;640;p11"/>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41" name="Google Shape;641;p11"/>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42" name="Google Shape;642;p11"/>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43" name="Google Shape;643;p11"/>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44" name="Google Shape;644;p11"/>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45" name="Google Shape;645;p11"/>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46" name="Google Shape;646;p11"/>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47" name="Google Shape;647;p11"/>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48" name="Google Shape;648;p11"/>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49" name="Google Shape;649;p11"/>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50" name="Google Shape;650;p11"/>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51" name="Google Shape;651;p11"/>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52" name="Google Shape;652;p11"/>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53" name="Google Shape;653;p11"/>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54" name="Google Shape;654;p11"/>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55" name="Google Shape;655;p11"/>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56" name="Google Shape;656;p11"/>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57" name="Google Shape;657;p11"/>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58" name="Google Shape;658;p11"/>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59" name="Google Shape;659;p11"/>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60" name="Google Shape;660;p11"/>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61" name="Google Shape;661;p11"/>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62" name="Google Shape;662;p11"/>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63" name="Google Shape;663;p11"/>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64" name="Google Shape;664;p11"/>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65" name="Google Shape;665;p11"/>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66" name="Google Shape;666;p11"/>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67" name="Google Shape;667;p11"/>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68" name="Google Shape;668;p11"/>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69" name="Google Shape;669;p11"/>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670" name="Google Shape;670;p11"/>
            <p:cNvGrpSpPr/>
            <p:nvPr/>
          </p:nvGrpSpPr>
          <p:grpSpPr>
            <a:xfrm>
              <a:off x="7" y="299022"/>
              <a:ext cx="9143941" cy="4555084"/>
              <a:chOff x="17400" y="303833"/>
              <a:chExt cx="9126600" cy="4555084"/>
            </a:xfrm>
          </p:grpSpPr>
          <p:cxnSp>
            <p:nvCxnSpPr>
              <p:cNvPr id="671" name="Google Shape;671;p11"/>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72" name="Google Shape;672;p11"/>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73" name="Google Shape;673;p11"/>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74" name="Google Shape;674;p11"/>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75" name="Google Shape;675;p11"/>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76" name="Google Shape;676;p11"/>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77" name="Google Shape;677;p11"/>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78" name="Google Shape;678;p11"/>
              <p:cNvCxnSpPr/>
              <p:nvPr/>
            </p:nvCxnSpPr>
            <p:spPr>
              <a:xfrm>
                <a:off x="4580700" y="-2133761"/>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79" name="Google Shape;679;p11"/>
              <p:cNvCxnSpPr/>
              <p:nvPr/>
            </p:nvCxnSpPr>
            <p:spPr>
              <a:xfrm>
                <a:off x="4580700" y="-1830089"/>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80" name="Google Shape;680;p11"/>
              <p:cNvCxnSpPr/>
              <p:nvPr/>
            </p:nvCxnSpPr>
            <p:spPr>
              <a:xfrm>
                <a:off x="4580700" y="-152641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81" name="Google Shape;681;p11"/>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82" name="Google Shape;682;p11"/>
              <p:cNvCxnSpPr/>
              <p:nvPr/>
            </p:nvCxnSpPr>
            <p:spPr>
              <a:xfrm>
                <a:off x="4580700" y="-91907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83" name="Google Shape;683;p11"/>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84" name="Google Shape;684;p11"/>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85" name="Google Shape;685;p11"/>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86" name="Google Shape;686;p11"/>
              <p:cNvCxnSpPr/>
              <p:nvPr/>
            </p:nvCxnSpPr>
            <p:spPr>
              <a:xfrm>
                <a:off x="4580700" y="295617"/>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687" name="Google Shape;687;p11"/>
          <p:cNvSpPr/>
          <p:nvPr/>
        </p:nvSpPr>
        <p:spPr>
          <a:xfrm>
            <a:off x="244400" y="244368"/>
            <a:ext cx="11701672" cy="6371401"/>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8" name="Google Shape;688;p11"/>
          <p:cNvSpPr txBox="1">
            <a:spLocks noGrp="1"/>
          </p:cNvSpPr>
          <p:nvPr>
            <p:ph type="title" hasCustomPrompt="1"/>
          </p:nvPr>
        </p:nvSpPr>
        <p:spPr>
          <a:xfrm>
            <a:off x="2720133" y="2276900"/>
            <a:ext cx="6751600" cy="1509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689" name="Google Shape;689;p11"/>
          <p:cNvSpPr txBox="1">
            <a:spLocks noGrp="1"/>
          </p:cNvSpPr>
          <p:nvPr>
            <p:ph type="subTitle" idx="1"/>
          </p:nvPr>
        </p:nvSpPr>
        <p:spPr>
          <a:xfrm>
            <a:off x="2720133" y="3962900"/>
            <a:ext cx="6751600" cy="51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690" name="Google Shape;690;p11"/>
          <p:cNvGrpSpPr/>
          <p:nvPr/>
        </p:nvGrpSpPr>
        <p:grpSpPr>
          <a:xfrm flipH="1">
            <a:off x="266244" y="346609"/>
            <a:ext cx="11580816" cy="6197748"/>
            <a:chOff x="288913" y="259956"/>
            <a:chExt cx="8685612" cy="4648311"/>
          </a:xfrm>
        </p:grpSpPr>
        <p:grpSp>
          <p:nvGrpSpPr>
            <p:cNvPr id="691" name="Google Shape;691;p11"/>
            <p:cNvGrpSpPr/>
            <p:nvPr/>
          </p:nvGrpSpPr>
          <p:grpSpPr>
            <a:xfrm>
              <a:off x="8501797" y="3290145"/>
              <a:ext cx="358420" cy="358420"/>
              <a:chOff x="2560313" y="3108720"/>
              <a:chExt cx="146653" cy="146653"/>
            </a:xfrm>
          </p:grpSpPr>
          <p:sp>
            <p:nvSpPr>
              <p:cNvPr id="692" name="Google Shape;692;p11"/>
              <p:cNvSpPr/>
              <p:nvPr/>
            </p:nvSpPr>
            <p:spPr>
              <a:xfrm>
                <a:off x="2582233" y="3108720"/>
                <a:ext cx="102835" cy="146653"/>
              </a:xfrm>
              <a:custGeom>
                <a:avLst/>
                <a:gdLst/>
                <a:ahLst/>
                <a:cxnLst/>
                <a:rect l="l" t="t" r="r" b="b"/>
                <a:pathLst>
                  <a:path w="136658" h="194888" extrusionOk="0">
                    <a:moveTo>
                      <a:pt x="89563" y="83140"/>
                    </a:moveTo>
                    <a:cubicBezTo>
                      <a:pt x="125422" y="136364"/>
                      <a:pt x="144986" y="185915"/>
                      <a:pt x="133254" y="193819"/>
                    </a:cubicBezTo>
                    <a:cubicBezTo>
                      <a:pt x="121524" y="201723"/>
                      <a:pt x="82954" y="164972"/>
                      <a:pt x="47096" y="111749"/>
                    </a:cubicBezTo>
                    <a:cubicBezTo>
                      <a:pt x="11237" y="58525"/>
                      <a:pt x="-8327" y="8973"/>
                      <a:pt x="3404" y="1070"/>
                    </a:cubicBezTo>
                    <a:cubicBezTo>
                      <a:pt x="15135" y="-6834"/>
                      <a:pt x="53704" y="29916"/>
                      <a:pt x="89563" y="83140"/>
                    </a:cubicBezTo>
                    <a:close/>
                  </a:path>
                </a:pathLst>
              </a:custGeom>
              <a:noFill/>
              <a:ln w="9525" cap="flat"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3" name="Google Shape;693;p11"/>
              <p:cNvSpPr/>
              <p:nvPr/>
            </p:nvSpPr>
            <p:spPr>
              <a:xfrm>
                <a:off x="2560313" y="3130639"/>
                <a:ext cx="146653" cy="102835"/>
              </a:xfrm>
              <a:custGeom>
                <a:avLst/>
                <a:gdLst/>
                <a:ahLst/>
                <a:cxnLst/>
                <a:rect l="l" t="t" r="r" b="b"/>
                <a:pathLst>
                  <a:path w="194888" h="136658" extrusionOk="0">
                    <a:moveTo>
                      <a:pt x="83140" y="47096"/>
                    </a:moveTo>
                    <a:cubicBezTo>
                      <a:pt x="136364" y="11237"/>
                      <a:pt x="185915" y="-8327"/>
                      <a:pt x="193819" y="3404"/>
                    </a:cubicBezTo>
                    <a:cubicBezTo>
                      <a:pt x="201723" y="15135"/>
                      <a:pt x="164972" y="53704"/>
                      <a:pt x="111749" y="89563"/>
                    </a:cubicBezTo>
                    <a:cubicBezTo>
                      <a:pt x="58525" y="125422"/>
                      <a:pt x="8973" y="144986"/>
                      <a:pt x="1070" y="133254"/>
                    </a:cubicBezTo>
                    <a:cubicBezTo>
                      <a:pt x="-6834" y="121524"/>
                      <a:pt x="29916" y="82955"/>
                      <a:pt x="83140" y="47096"/>
                    </a:cubicBezTo>
                    <a:close/>
                  </a:path>
                </a:pathLst>
              </a:custGeom>
              <a:noFill/>
              <a:ln w="9525" cap="flat"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4" name="Google Shape;694;p11"/>
              <p:cNvSpPr/>
              <p:nvPr/>
            </p:nvSpPr>
            <p:spPr>
              <a:xfrm>
                <a:off x="2619596" y="3168002"/>
                <a:ext cx="28153" cy="28153"/>
              </a:xfrm>
              <a:custGeom>
                <a:avLst/>
                <a:gdLst/>
                <a:ahLst/>
                <a:cxnLst/>
                <a:rect l="l" t="t" r="r" b="b"/>
                <a:pathLst>
                  <a:path w="37413" h="37413" extrusionOk="0">
                    <a:moveTo>
                      <a:pt x="34217" y="8259"/>
                    </a:moveTo>
                    <a:cubicBezTo>
                      <a:pt x="39994" y="16829"/>
                      <a:pt x="37724" y="28453"/>
                      <a:pt x="29154" y="34218"/>
                    </a:cubicBezTo>
                    <a:cubicBezTo>
                      <a:pt x="20585" y="39994"/>
                      <a:pt x="8960" y="37724"/>
                      <a:pt x="3196" y="29154"/>
                    </a:cubicBezTo>
                    <a:cubicBezTo>
                      <a:pt x="-2581" y="20585"/>
                      <a:pt x="-310" y="8961"/>
                      <a:pt x="8259" y="3196"/>
                    </a:cubicBezTo>
                    <a:cubicBezTo>
                      <a:pt x="16829" y="-2581"/>
                      <a:pt x="28453" y="-310"/>
                      <a:pt x="34217" y="825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695" name="Google Shape;695;p11"/>
            <p:cNvGrpSpPr/>
            <p:nvPr/>
          </p:nvGrpSpPr>
          <p:grpSpPr>
            <a:xfrm>
              <a:off x="785768" y="4677751"/>
              <a:ext cx="222920" cy="201848"/>
              <a:chOff x="1750909" y="1599631"/>
              <a:chExt cx="149983" cy="135805"/>
            </a:xfrm>
          </p:grpSpPr>
          <p:sp>
            <p:nvSpPr>
              <p:cNvPr id="696" name="Google Shape;696;p11"/>
              <p:cNvSpPr/>
              <p:nvPr/>
            </p:nvSpPr>
            <p:spPr>
              <a:xfrm>
                <a:off x="1775660" y="1599631"/>
                <a:ext cx="125233" cy="130205"/>
              </a:xfrm>
              <a:custGeom>
                <a:avLst/>
                <a:gdLst/>
                <a:ahLst/>
                <a:cxnLst/>
                <a:rect l="l" t="t" r="r" b="b"/>
                <a:pathLst>
                  <a:path w="166422" h="173030" extrusionOk="0">
                    <a:moveTo>
                      <a:pt x="107707" y="109146"/>
                    </a:moveTo>
                    <a:lnTo>
                      <a:pt x="137707" y="84911"/>
                    </a:lnTo>
                    <a:lnTo>
                      <a:pt x="166149" y="98294"/>
                    </a:lnTo>
                    <a:cubicBezTo>
                      <a:pt x="168336" y="72039"/>
                      <a:pt x="157116" y="51310"/>
                      <a:pt x="142877" y="35883"/>
                    </a:cubicBezTo>
                    <a:cubicBezTo>
                      <a:pt x="130789" y="18720"/>
                      <a:pt x="112890" y="3387"/>
                      <a:pt x="86765" y="0"/>
                    </a:cubicBezTo>
                    <a:lnTo>
                      <a:pt x="93873" y="30617"/>
                    </a:lnTo>
                    <a:lnTo>
                      <a:pt x="63873" y="54852"/>
                    </a:lnTo>
                    <a:lnTo>
                      <a:pt x="0" y="48054"/>
                    </a:lnTo>
                    <a:lnTo>
                      <a:pt x="50015" y="109990"/>
                    </a:lnTo>
                    <a:lnTo>
                      <a:pt x="50906" y="111095"/>
                    </a:lnTo>
                    <a:lnTo>
                      <a:pt x="100921" y="173031"/>
                    </a:lnTo>
                    <a:lnTo>
                      <a:pt x="107719" y="10915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7" name="Google Shape;697;p11"/>
              <p:cNvSpPr/>
              <p:nvPr/>
            </p:nvSpPr>
            <p:spPr>
              <a:xfrm>
                <a:off x="1750909" y="1677149"/>
                <a:ext cx="67312" cy="58287"/>
              </a:xfrm>
              <a:custGeom>
                <a:avLst/>
                <a:gdLst/>
                <a:ahLst/>
                <a:cxnLst/>
                <a:rect l="l" t="t" r="r" b="b"/>
                <a:pathLst>
                  <a:path w="89451" h="77458" extrusionOk="0">
                    <a:moveTo>
                      <a:pt x="0" y="77459"/>
                    </a:moveTo>
                    <a:lnTo>
                      <a:pt x="77197" y="0"/>
                    </a:lnTo>
                    <a:lnTo>
                      <a:pt x="89451" y="15166"/>
                    </a:lnTo>
                    <a:lnTo>
                      <a:pt x="0" y="7745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698" name="Google Shape;698;p11"/>
            <p:cNvGrpSpPr/>
            <p:nvPr/>
          </p:nvGrpSpPr>
          <p:grpSpPr>
            <a:xfrm>
              <a:off x="288927" y="4088224"/>
              <a:ext cx="204375" cy="221040"/>
              <a:chOff x="2642037" y="391134"/>
              <a:chExt cx="137506" cy="148718"/>
            </a:xfrm>
          </p:grpSpPr>
          <p:sp>
            <p:nvSpPr>
              <p:cNvPr id="699" name="Google Shape;699;p11"/>
              <p:cNvSpPr/>
              <p:nvPr/>
            </p:nvSpPr>
            <p:spPr>
              <a:xfrm>
                <a:off x="2642037" y="391134"/>
                <a:ext cx="129964" cy="125855"/>
              </a:xfrm>
              <a:custGeom>
                <a:avLst/>
                <a:gdLst/>
                <a:ahLst/>
                <a:cxnLst/>
                <a:rect l="l" t="t" r="r" b="b"/>
                <a:pathLst>
                  <a:path w="172709" h="167249" extrusionOk="0">
                    <a:moveTo>
                      <a:pt x="108718" y="58389"/>
                    </a:moveTo>
                    <a:lnTo>
                      <a:pt x="83913" y="28853"/>
                    </a:lnTo>
                    <a:lnTo>
                      <a:pt x="96749" y="161"/>
                    </a:lnTo>
                    <a:cubicBezTo>
                      <a:pt x="70458" y="-1515"/>
                      <a:pt x="49955" y="10098"/>
                      <a:pt x="34801" y="24622"/>
                    </a:cubicBezTo>
                    <a:cubicBezTo>
                      <a:pt x="17876" y="37030"/>
                      <a:pt x="2888" y="55227"/>
                      <a:pt x="0" y="81411"/>
                    </a:cubicBezTo>
                    <a:lnTo>
                      <a:pt x="30475" y="73721"/>
                    </a:lnTo>
                    <a:lnTo>
                      <a:pt x="55280" y="103257"/>
                    </a:lnTo>
                    <a:lnTo>
                      <a:pt x="49706" y="167249"/>
                    </a:lnTo>
                    <a:lnTo>
                      <a:pt x="110667" y="116058"/>
                    </a:lnTo>
                    <a:lnTo>
                      <a:pt x="111749" y="115143"/>
                    </a:lnTo>
                    <a:lnTo>
                      <a:pt x="172710" y="63951"/>
                    </a:lnTo>
                    <a:lnTo>
                      <a:pt x="108718" y="5837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0" name="Google Shape;700;p11"/>
              <p:cNvSpPr/>
              <p:nvPr/>
            </p:nvSpPr>
            <p:spPr>
              <a:xfrm>
                <a:off x="2720147" y="473453"/>
                <a:ext cx="59396" cy="66399"/>
              </a:xfrm>
              <a:custGeom>
                <a:avLst/>
                <a:gdLst/>
                <a:ahLst/>
                <a:cxnLst/>
                <a:rect l="l" t="t" r="r" b="b"/>
                <a:pathLst>
                  <a:path w="78932" h="88238" extrusionOk="0">
                    <a:moveTo>
                      <a:pt x="78932" y="88239"/>
                    </a:moveTo>
                    <a:lnTo>
                      <a:pt x="0" y="12539"/>
                    </a:lnTo>
                    <a:lnTo>
                      <a:pt x="14928" y="0"/>
                    </a:lnTo>
                    <a:lnTo>
                      <a:pt x="78932" y="8823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701" name="Google Shape;701;p11"/>
            <p:cNvGrpSpPr/>
            <p:nvPr/>
          </p:nvGrpSpPr>
          <p:grpSpPr>
            <a:xfrm rot="8100000">
              <a:off x="8547189" y="336389"/>
              <a:ext cx="358420" cy="343386"/>
              <a:chOff x="6797500" y="536688"/>
              <a:chExt cx="625935" cy="599680"/>
            </a:xfrm>
          </p:grpSpPr>
          <p:sp>
            <p:nvSpPr>
              <p:cNvPr id="702" name="Google Shape;702;p11"/>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3" name="Google Shape;703;p11"/>
              <p:cNvSpPr/>
              <p:nvPr/>
            </p:nvSpPr>
            <p:spPr>
              <a:xfrm>
                <a:off x="6871732" y="1083452"/>
                <a:ext cx="52916" cy="52916"/>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4" name="Google Shape;704;p11"/>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5" name="Google Shape;705;p11"/>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6" name="Google Shape;706;p11"/>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707" name="Google Shape;707;p11"/>
            <p:cNvGrpSpPr/>
            <p:nvPr/>
          </p:nvGrpSpPr>
          <p:grpSpPr>
            <a:xfrm rot="10800000">
              <a:off x="8147202" y="3880204"/>
              <a:ext cx="804898" cy="1028063"/>
              <a:chOff x="2394592" y="1276191"/>
              <a:chExt cx="352917" cy="450766"/>
            </a:xfrm>
          </p:grpSpPr>
          <p:sp>
            <p:nvSpPr>
              <p:cNvPr id="708" name="Google Shape;708;p11"/>
              <p:cNvSpPr/>
              <p:nvPr/>
            </p:nvSpPr>
            <p:spPr>
              <a:xfrm>
                <a:off x="2541164" y="1276191"/>
                <a:ext cx="206345" cy="135096"/>
              </a:xfrm>
              <a:custGeom>
                <a:avLst/>
                <a:gdLst/>
                <a:ahLst/>
                <a:cxnLst/>
                <a:rect l="l" t="t" r="r" b="b"/>
                <a:pathLst>
                  <a:path w="274213" h="179530" extrusionOk="0">
                    <a:moveTo>
                      <a:pt x="268863" y="147392"/>
                    </a:moveTo>
                    <a:cubicBezTo>
                      <a:pt x="265119" y="156258"/>
                      <a:pt x="254779" y="160727"/>
                      <a:pt x="245746" y="158005"/>
                    </a:cubicBezTo>
                    <a:cubicBezTo>
                      <a:pt x="234823" y="154713"/>
                      <a:pt x="231305" y="144004"/>
                      <a:pt x="231281" y="133604"/>
                    </a:cubicBezTo>
                    <a:cubicBezTo>
                      <a:pt x="231257" y="122158"/>
                      <a:pt x="233623" y="110772"/>
                      <a:pt x="236867" y="99837"/>
                    </a:cubicBezTo>
                    <a:cubicBezTo>
                      <a:pt x="238507" y="94298"/>
                      <a:pt x="240409" y="88843"/>
                      <a:pt x="242442" y="83435"/>
                    </a:cubicBezTo>
                    <a:cubicBezTo>
                      <a:pt x="244414" y="78194"/>
                      <a:pt x="246851" y="73047"/>
                      <a:pt x="248574" y="67710"/>
                    </a:cubicBezTo>
                    <a:cubicBezTo>
                      <a:pt x="249811" y="63848"/>
                      <a:pt x="250500" y="59248"/>
                      <a:pt x="248515" y="55504"/>
                    </a:cubicBezTo>
                    <a:cubicBezTo>
                      <a:pt x="246364" y="51439"/>
                      <a:pt x="241978" y="49680"/>
                      <a:pt x="237556" y="50345"/>
                    </a:cubicBezTo>
                    <a:cubicBezTo>
                      <a:pt x="232981" y="51035"/>
                      <a:pt x="228904" y="53745"/>
                      <a:pt x="225433" y="56681"/>
                    </a:cubicBezTo>
                    <a:cubicBezTo>
                      <a:pt x="221297" y="60175"/>
                      <a:pt x="217303" y="63871"/>
                      <a:pt x="213334" y="67556"/>
                    </a:cubicBezTo>
                    <a:cubicBezTo>
                      <a:pt x="197360" y="82401"/>
                      <a:pt x="182336" y="98256"/>
                      <a:pt x="168370" y="115015"/>
                    </a:cubicBezTo>
                    <a:cubicBezTo>
                      <a:pt x="162392" y="122194"/>
                      <a:pt x="156675" y="129575"/>
                      <a:pt x="151077" y="137051"/>
                    </a:cubicBezTo>
                    <a:cubicBezTo>
                      <a:pt x="167871" y="102880"/>
                      <a:pt x="183513" y="68138"/>
                      <a:pt x="197882" y="32862"/>
                    </a:cubicBezTo>
                    <a:cubicBezTo>
                      <a:pt x="199119" y="29831"/>
                      <a:pt x="200355" y="26812"/>
                      <a:pt x="201555" y="23769"/>
                    </a:cubicBezTo>
                    <a:cubicBezTo>
                      <a:pt x="202494" y="21392"/>
                      <a:pt x="203314" y="18872"/>
                      <a:pt x="203041" y="16269"/>
                    </a:cubicBezTo>
                    <a:cubicBezTo>
                      <a:pt x="202470" y="10743"/>
                      <a:pt x="197371" y="8900"/>
                      <a:pt x="192486" y="9673"/>
                    </a:cubicBezTo>
                    <a:cubicBezTo>
                      <a:pt x="181373" y="11432"/>
                      <a:pt x="171342" y="18100"/>
                      <a:pt x="162820" y="25077"/>
                    </a:cubicBezTo>
                    <a:cubicBezTo>
                      <a:pt x="144314" y="40243"/>
                      <a:pt x="128934" y="59105"/>
                      <a:pt x="114362" y="77944"/>
                    </a:cubicBezTo>
                    <a:cubicBezTo>
                      <a:pt x="100135" y="96343"/>
                      <a:pt x="86455" y="115217"/>
                      <a:pt x="71241" y="132820"/>
                    </a:cubicBezTo>
                    <a:cubicBezTo>
                      <a:pt x="73095" y="126211"/>
                      <a:pt x="75710" y="119805"/>
                      <a:pt x="78646" y="113636"/>
                    </a:cubicBezTo>
                    <a:cubicBezTo>
                      <a:pt x="83400" y="103664"/>
                      <a:pt x="88594" y="93894"/>
                      <a:pt x="93610" y="84053"/>
                    </a:cubicBezTo>
                    <a:cubicBezTo>
                      <a:pt x="98804" y="73879"/>
                      <a:pt x="103986" y="63693"/>
                      <a:pt x="109180" y="53519"/>
                    </a:cubicBezTo>
                    <a:cubicBezTo>
                      <a:pt x="111735" y="48515"/>
                      <a:pt x="114291" y="43511"/>
                      <a:pt x="116834" y="38507"/>
                    </a:cubicBezTo>
                    <a:cubicBezTo>
                      <a:pt x="119271" y="33718"/>
                      <a:pt x="122064" y="28951"/>
                      <a:pt x="123752" y="23829"/>
                    </a:cubicBezTo>
                    <a:cubicBezTo>
                      <a:pt x="126509" y="15414"/>
                      <a:pt x="123954" y="6654"/>
                      <a:pt x="115848" y="2447"/>
                    </a:cubicBezTo>
                    <a:cubicBezTo>
                      <a:pt x="107623" y="-1809"/>
                      <a:pt x="98566" y="-14"/>
                      <a:pt x="90639" y="4015"/>
                    </a:cubicBezTo>
                    <a:cubicBezTo>
                      <a:pt x="81914" y="8461"/>
                      <a:pt x="73820" y="14617"/>
                      <a:pt x="65976" y="20441"/>
                    </a:cubicBezTo>
                    <a:cubicBezTo>
                      <a:pt x="58191" y="26218"/>
                      <a:pt x="50631" y="32303"/>
                      <a:pt x="43381" y="38733"/>
                    </a:cubicBezTo>
                    <a:cubicBezTo>
                      <a:pt x="27133" y="53127"/>
                      <a:pt x="12170" y="69315"/>
                      <a:pt x="344" y="87559"/>
                    </a:cubicBezTo>
                    <a:cubicBezTo>
                      <a:pt x="-1071" y="89734"/>
                      <a:pt x="2245" y="91482"/>
                      <a:pt x="3731" y="89544"/>
                    </a:cubicBezTo>
                    <a:cubicBezTo>
                      <a:pt x="26230" y="60353"/>
                      <a:pt x="53139" y="35429"/>
                      <a:pt x="84030" y="15307"/>
                    </a:cubicBezTo>
                    <a:cubicBezTo>
                      <a:pt x="91102" y="10695"/>
                      <a:pt x="99838" y="4610"/>
                      <a:pt x="108764" y="6606"/>
                    </a:cubicBezTo>
                    <a:cubicBezTo>
                      <a:pt x="112056" y="7343"/>
                      <a:pt x="115325" y="9007"/>
                      <a:pt x="117167" y="11943"/>
                    </a:cubicBezTo>
                    <a:cubicBezTo>
                      <a:pt x="119723" y="16020"/>
                      <a:pt x="118213" y="21071"/>
                      <a:pt x="116406" y="25136"/>
                    </a:cubicBezTo>
                    <a:cubicBezTo>
                      <a:pt x="112128" y="34716"/>
                      <a:pt x="106922" y="43975"/>
                      <a:pt x="102179" y="53329"/>
                    </a:cubicBezTo>
                    <a:cubicBezTo>
                      <a:pt x="97342" y="62849"/>
                      <a:pt x="92516" y="72370"/>
                      <a:pt x="87679" y="81890"/>
                    </a:cubicBezTo>
                    <a:cubicBezTo>
                      <a:pt x="77766" y="101406"/>
                      <a:pt x="65334" y="121326"/>
                      <a:pt x="62945" y="143505"/>
                    </a:cubicBezTo>
                    <a:cubicBezTo>
                      <a:pt x="62660" y="146144"/>
                      <a:pt x="66463" y="147510"/>
                      <a:pt x="68151" y="145656"/>
                    </a:cubicBezTo>
                    <a:cubicBezTo>
                      <a:pt x="98638" y="112234"/>
                      <a:pt x="121921" y="72750"/>
                      <a:pt x="154274" y="40968"/>
                    </a:cubicBezTo>
                    <a:cubicBezTo>
                      <a:pt x="162214" y="33171"/>
                      <a:pt x="170629" y="25445"/>
                      <a:pt x="180541" y="20227"/>
                    </a:cubicBezTo>
                    <a:cubicBezTo>
                      <a:pt x="182800" y="19039"/>
                      <a:pt x="185117" y="18005"/>
                      <a:pt x="187530" y="17173"/>
                    </a:cubicBezTo>
                    <a:cubicBezTo>
                      <a:pt x="189848" y="16376"/>
                      <a:pt x="192795" y="15188"/>
                      <a:pt x="195291" y="15426"/>
                    </a:cubicBezTo>
                    <a:cubicBezTo>
                      <a:pt x="199927" y="15877"/>
                      <a:pt x="193841" y="27050"/>
                      <a:pt x="192950" y="29237"/>
                    </a:cubicBezTo>
                    <a:cubicBezTo>
                      <a:pt x="183429" y="52699"/>
                      <a:pt x="173338" y="75947"/>
                      <a:pt x="162725" y="98934"/>
                    </a:cubicBezTo>
                    <a:cubicBezTo>
                      <a:pt x="150851" y="124631"/>
                      <a:pt x="138312" y="150018"/>
                      <a:pt x="125131" y="175073"/>
                    </a:cubicBezTo>
                    <a:cubicBezTo>
                      <a:pt x="123348" y="178472"/>
                      <a:pt x="128256" y="181372"/>
                      <a:pt x="130289" y="178092"/>
                    </a:cubicBezTo>
                    <a:cubicBezTo>
                      <a:pt x="153501" y="140474"/>
                      <a:pt x="181575" y="105958"/>
                      <a:pt x="213678" y="75555"/>
                    </a:cubicBezTo>
                    <a:cubicBezTo>
                      <a:pt x="217636" y="71811"/>
                      <a:pt x="221654" y="68126"/>
                      <a:pt x="225730" y="64501"/>
                    </a:cubicBezTo>
                    <a:cubicBezTo>
                      <a:pt x="229367" y="61280"/>
                      <a:pt x="233408" y="57132"/>
                      <a:pt x="238448" y="56336"/>
                    </a:cubicBezTo>
                    <a:cubicBezTo>
                      <a:pt x="249787" y="54517"/>
                      <a:pt x="238745" y="76161"/>
                      <a:pt x="237331" y="79834"/>
                    </a:cubicBezTo>
                    <a:cubicBezTo>
                      <a:pt x="233147" y="90745"/>
                      <a:pt x="229451" y="101905"/>
                      <a:pt x="227276" y="113411"/>
                    </a:cubicBezTo>
                    <a:cubicBezTo>
                      <a:pt x="225303" y="123894"/>
                      <a:pt x="223722" y="135708"/>
                      <a:pt x="226788" y="146144"/>
                    </a:cubicBezTo>
                    <a:cubicBezTo>
                      <a:pt x="229855" y="156555"/>
                      <a:pt x="238959" y="164376"/>
                      <a:pt x="249977" y="164863"/>
                    </a:cubicBezTo>
                    <a:cubicBezTo>
                      <a:pt x="260698" y="165339"/>
                      <a:pt x="269945" y="158386"/>
                      <a:pt x="273998" y="148782"/>
                    </a:cubicBezTo>
                    <a:cubicBezTo>
                      <a:pt x="275317" y="145656"/>
                      <a:pt x="270218" y="144301"/>
                      <a:pt x="268911" y="14738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709" name="Google Shape;709;p11"/>
              <p:cNvGrpSpPr/>
              <p:nvPr/>
            </p:nvGrpSpPr>
            <p:grpSpPr>
              <a:xfrm>
                <a:off x="2394592" y="1351461"/>
                <a:ext cx="153544" cy="375497"/>
                <a:chOff x="2394592" y="1351461"/>
                <a:chExt cx="153544" cy="375497"/>
              </a:xfrm>
            </p:grpSpPr>
            <p:sp>
              <p:nvSpPr>
                <p:cNvPr id="710" name="Google Shape;710;p11"/>
                <p:cNvSpPr/>
                <p:nvPr/>
              </p:nvSpPr>
              <p:spPr>
                <a:xfrm>
                  <a:off x="2476567" y="1351461"/>
                  <a:ext cx="71569" cy="96969"/>
                </a:xfrm>
                <a:custGeom>
                  <a:avLst/>
                  <a:gdLst/>
                  <a:ahLst/>
                  <a:cxnLst/>
                  <a:rect l="l" t="t" r="r" b="b"/>
                  <a:pathLst>
                    <a:path w="95108" h="128863" extrusionOk="0">
                      <a:moveTo>
                        <a:pt x="87787" y="6882"/>
                      </a:moveTo>
                      <a:lnTo>
                        <a:pt x="84257" y="5848"/>
                      </a:lnTo>
                      <a:lnTo>
                        <a:pt x="67831" y="1034"/>
                      </a:lnTo>
                      <a:lnTo>
                        <a:pt x="64301" y="0"/>
                      </a:lnTo>
                      <a:cubicBezTo>
                        <a:pt x="64301" y="0"/>
                        <a:pt x="33886" y="79669"/>
                        <a:pt x="9152" y="72419"/>
                      </a:cubicBezTo>
                      <a:lnTo>
                        <a:pt x="0" y="103654"/>
                      </a:lnTo>
                      <a:lnTo>
                        <a:pt x="41707" y="115885"/>
                      </a:lnTo>
                      <a:lnTo>
                        <a:pt x="44250" y="116634"/>
                      </a:lnTo>
                      <a:lnTo>
                        <a:pt x="85957" y="128864"/>
                      </a:lnTo>
                      <a:lnTo>
                        <a:pt x="95109" y="97628"/>
                      </a:lnTo>
                      <a:cubicBezTo>
                        <a:pt x="70375" y="90378"/>
                        <a:pt x="87775" y="6894"/>
                        <a:pt x="87775" y="689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1" name="Google Shape;711;p11"/>
                <p:cNvSpPr/>
                <p:nvPr/>
              </p:nvSpPr>
              <p:spPr>
                <a:xfrm rot="983372">
                  <a:off x="2434154" y="1433203"/>
                  <a:ext cx="67464" cy="290131"/>
                </a:xfrm>
                <a:custGeom>
                  <a:avLst/>
                  <a:gdLst/>
                  <a:ahLst/>
                  <a:cxnLst/>
                  <a:rect l="l" t="t" r="r" b="b"/>
                  <a:pathLst>
                    <a:path w="89581" h="385248" extrusionOk="0">
                      <a:moveTo>
                        <a:pt x="0" y="0"/>
                      </a:moveTo>
                      <a:lnTo>
                        <a:pt x="89582" y="0"/>
                      </a:lnTo>
                      <a:lnTo>
                        <a:pt x="89582" y="385249"/>
                      </a:lnTo>
                      <a:lnTo>
                        <a:pt x="0" y="38524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2" name="Google Shape;712;p11"/>
                <p:cNvSpPr/>
                <p:nvPr/>
              </p:nvSpPr>
              <p:spPr>
                <a:xfrm rot="983372">
                  <a:off x="2470638" y="1449189"/>
                  <a:ext cx="67464" cy="10132"/>
                </a:xfrm>
                <a:custGeom>
                  <a:avLst/>
                  <a:gdLst/>
                  <a:ahLst/>
                  <a:cxnLst/>
                  <a:rect l="l" t="t" r="r" b="b"/>
                  <a:pathLst>
                    <a:path w="89581" h="13454" extrusionOk="0">
                      <a:moveTo>
                        <a:pt x="0" y="0"/>
                      </a:moveTo>
                      <a:lnTo>
                        <a:pt x="89582" y="0"/>
                      </a:lnTo>
                      <a:lnTo>
                        <a:pt x="89582" y="13455"/>
                      </a:lnTo>
                      <a:lnTo>
                        <a:pt x="0" y="1345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3" name="Google Shape;713;p11"/>
                <p:cNvSpPr/>
                <p:nvPr/>
              </p:nvSpPr>
              <p:spPr>
                <a:xfrm rot="983372">
                  <a:off x="2399500" y="1691836"/>
                  <a:ext cx="67464" cy="10132"/>
                </a:xfrm>
                <a:custGeom>
                  <a:avLst/>
                  <a:gdLst/>
                  <a:ahLst/>
                  <a:cxnLst/>
                  <a:rect l="l" t="t" r="r" b="b"/>
                  <a:pathLst>
                    <a:path w="89581" h="13454" extrusionOk="0">
                      <a:moveTo>
                        <a:pt x="0" y="0"/>
                      </a:moveTo>
                      <a:lnTo>
                        <a:pt x="89582" y="0"/>
                      </a:lnTo>
                      <a:lnTo>
                        <a:pt x="89582" y="13455"/>
                      </a:lnTo>
                      <a:lnTo>
                        <a:pt x="0" y="1345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4" name="Google Shape;714;p11"/>
                <p:cNvSpPr/>
                <p:nvPr/>
              </p:nvSpPr>
              <p:spPr>
                <a:xfrm>
                  <a:off x="2442715" y="1495159"/>
                  <a:ext cx="50238" cy="145046"/>
                </a:xfrm>
                <a:custGeom>
                  <a:avLst/>
                  <a:gdLst/>
                  <a:ahLst/>
                  <a:cxnLst/>
                  <a:rect l="l" t="t" r="r" b="b"/>
                  <a:pathLst>
                    <a:path w="66762" h="192752" extrusionOk="0">
                      <a:moveTo>
                        <a:pt x="15547" y="91153"/>
                      </a:moveTo>
                      <a:cubicBezTo>
                        <a:pt x="31129" y="38000"/>
                        <a:pt x="51739" y="-2744"/>
                        <a:pt x="61592" y="145"/>
                      </a:cubicBezTo>
                      <a:cubicBezTo>
                        <a:pt x="71445" y="3033"/>
                        <a:pt x="66798" y="48460"/>
                        <a:pt x="51216" y="101600"/>
                      </a:cubicBezTo>
                      <a:cubicBezTo>
                        <a:pt x="35634" y="154753"/>
                        <a:pt x="15024" y="195496"/>
                        <a:pt x="5171" y="192608"/>
                      </a:cubicBezTo>
                      <a:cubicBezTo>
                        <a:pt x="-4682" y="189720"/>
                        <a:pt x="-35" y="144293"/>
                        <a:pt x="15547" y="9115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5" name="Google Shape;715;p11"/>
                <p:cNvSpPr/>
                <p:nvPr/>
              </p:nvSpPr>
              <p:spPr>
                <a:xfrm>
                  <a:off x="2417184" y="1641802"/>
                  <a:ext cx="5631" cy="9700"/>
                </a:xfrm>
                <a:custGeom>
                  <a:avLst/>
                  <a:gdLst/>
                  <a:ahLst/>
                  <a:cxnLst/>
                  <a:rect l="l" t="t" r="r" b="b"/>
                  <a:pathLst>
                    <a:path w="7483" h="12891" extrusionOk="0">
                      <a:moveTo>
                        <a:pt x="7467" y="2616"/>
                      </a:moveTo>
                      <a:cubicBezTo>
                        <a:pt x="7455" y="2521"/>
                        <a:pt x="7431" y="2402"/>
                        <a:pt x="7407" y="2307"/>
                      </a:cubicBezTo>
                      <a:cubicBezTo>
                        <a:pt x="7336" y="1475"/>
                        <a:pt x="6979" y="714"/>
                        <a:pt x="6218" y="298"/>
                      </a:cubicBezTo>
                      <a:cubicBezTo>
                        <a:pt x="5826" y="84"/>
                        <a:pt x="5434" y="-11"/>
                        <a:pt x="4994" y="1"/>
                      </a:cubicBezTo>
                      <a:cubicBezTo>
                        <a:pt x="4483" y="1"/>
                        <a:pt x="3865" y="156"/>
                        <a:pt x="3485" y="524"/>
                      </a:cubicBezTo>
                      <a:cubicBezTo>
                        <a:pt x="3402" y="607"/>
                        <a:pt x="3318" y="690"/>
                        <a:pt x="3223" y="785"/>
                      </a:cubicBezTo>
                      <a:lnTo>
                        <a:pt x="3794" y="429"/>
                      </a:lnTo>
                      <a:cubicBezTo>
                        <a:pt x="3295" y="679"/>
                        <a:pt x="2879" y="976"/>
                        <a:pt x="2546" y="1439"/>
                      </a:cubicBezTo>
                      <a:cubicBezTo>
                        <a:pt x="2356" y="1713"/>
                        <a:pt x="2177" y="2093"/>
                        <a:pt x="2011" y="2414"/>
                      </a:cubicBezTo>
                      <a:cubicBezTo>
                        <a:pt x="1868" y="2687"/>
                        <a:pt x="1726" y="2972"/>
                        <a:pt x="1583" y="3258"/>
                      </a:cubicBezTo>
                      <a:cubicBezTo>
                        <a:pt x="1298" y="3864"/>
                        <a:pt x="1060" y="4494"/>
                        <a:pt x="870" y="5136"/>
                      </a:cubicBezTo>
                      <a:cubicBezTo>
                        <a:pt x="620" y="5991"/>
                        <a:pt x="406" y="6859"/>
                        <a:pt x="228" y="7739"/>
                      </a:cubicBezTo>
                      <a:cubicBezTo>
                        <a:pt x="14" y="8856"/>
                        <a:pt x="-212" y="10033"/>
                        <a:pt x="371" y="11090"/>
                      </a:cubicBezTo>
                      <a:cubicBezTo>
                        <a:pt x="882" y="12041"/>
                        <a:pt x="1678" y="12742"/>
                        <a:pt x="2795" y="12873"/>
                      </a:cubicBezTo>
                      <a:cubicBezTo>
                        <a:pt x="3865" y="12992"/>
                        <a:pt x="4970" y="12528"/>
                        <a:pt x="5600" y="11649"/>
                      </a:cubicBezTo>
                      <a:cubicBezTo>
                        <a:pt x="6028" y="11055"/>
                        <a:pt x="6302" y="10413"/>
                        <a:pt x="6337" y="9676"/>
                      </a:cubicBezTo>
                      <a:cubicBezTo>
                        <a:pt x="6337" y="9426"/>
                        <a:pt x="6361" y="9177"/>
                        <a:pt x="6385" y="8939"/>
                      </a:cubicBezTo>
                      <a:cubicBezTo>
                        <a:pt x="6421" y="8428"/>
                        <a:pt x="6480" y="7917"/>
                        <a:pt x="6563" y="7406"/>
                      </a:cubicBezTo>
                      <a:cubicBezTo>
                        <a:pt x="6706" y="6479"/>
                        <a:pt x="6920" y="5552"/>
                        <a:pt x="7146" y="4625"/>
                      </a:cubicBezTo>
                      <a:cubicBezTo>
                        <a:pt x="7181" y="4506"/>
                        <a:pt x="7205" y="4387"/>
                        <a:pt x="7241" y="4268"/>
                      </a:cubicBezTo>
                      <a:cubicBezTo>
                        <a:pt x="7336" y="3959"/>
                        <a:pt x="7443" y="3650"/>
                        <a:pt x="7478" y="3317"/>
                      </a:cubicBezTo>
                      <a:cubicBezTo>
                        <a:pt x="7490" y="3163"/>
                        <a:pt x="7478" y="3056"/>
                        <a:pt x="7467" y="2925"/>
                      </a:cubicBezTo>
                      <a:cubicBezTo>
                        <a:pt x="7467" y="2865"/>
                        <a:pt x="7467" y="2806"/>
                        <a:pt x="7478" y="2735"/>
                      </a:cubicBezTo>
                      <a:cubicBezTo>
                        <a:pt x="7478" y="2699"/>
                        <a:pt x="7455" y="2663"/>
                        <a:pt x="7455" y="26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6" name="Google Shape;716;p11"/>
                <p:cNvSpPr/>
                <p:nvPr/>
              </p:nvSpPr>
              <p:spPr>
                <a:xfrm>
                  <a:off x="2411261" y="1656772"/>
                  <a:ext cx="5657" cy="10774"/>
                </a:xfrm>
                <a:custGeom>
                  <a:avLst/>
                  <a:gdLst/>
                  <a:ahLst/>
                  <a:cxnLst/>
                  <a:rect l="l" t="t" r="r" b="b"/>
                  <a:pathLst>
                    <a:path w="7517" h="14318" extrusionOk="0">
                      <a:moveTo>
                        <a:pt x="4268" y="14"/>
                      </a:moveTo>
                      <a:cubicBezTo>
                        <a:pt x="3115" y="121"/>
                        <a:pt x="2260" y="1060"/>
                        <a:pt x="1903" y="2094"/>
                      </a:cubicBezTo>
                      <a:cubicBezTo>
                        <a:pt x="1784" y="2450"/>
                        <a:pt x="1654" y="2807"/>
                        <a:pt x="1535" y="3163"/>
                      </a:cubicBezTo>
                      <a:cubicBezTo>
                        <a:pt x="1202" y="4197"/>
                        <a:pt x="1012" y="5255"/>
                        <a:pt x="810" y="6325"/>
                      </a:cubicBezTo>
                      <a:cubicBezTo>
                        <a:pt x="655" y="7145"/>
                        <a:pt x="465" y="7965"/>
                        <a:pt x="322" y="8785"/>
                      </a:cubicBezTo>
                      <a:cubicBezTo>
                        <a:pt x="251" y="9201"/>
                        <a:pt x="180" y="9605"/>
                        <a:pt x="108" y="10021"/>
                      </a:cubicBezTo>
                      <a:cubicBezTo>
                        <a:pt x="25" y="10509"/>
                        <a:pt x="-46" y="10877"/>
                        <a:pt x="37" y="11424"/>
                      </a:cubicBezTo>
                      <a:cubicBezTo>
                        <a:pt x="192" y="12434"/>
                        <a:pt x="726" y="13028"/>
                        <a:pt x="1440" y="13694"/>
                      </a:cubicBezTo>
                      <a:cubicBezTo>
                        <a:pt x="2283" y="14490"/>
                        <a:pt x="3710" y="14431"/>
                        <a:pt x="4696" y="14039"/>
                      </a:cubicBezTo>
                      <a:cubicBezTo>
                        <a:pt x="5540" y="13706"/>
                        <a:pt x="6218" y="12993"/>
                        <a:pt x="6550" y="12149"/>
                      </a:cubicBezTo>
                      <a:cubicBezTo>
                        <a:pt x="6717" y="11745"/>
                        <a:pt x="6776" y="11246"/>
                        <a:pt x="6859" y="10806"/>
                      </a:cubicBezTo>
                      <a:cubicBezTo>
                        <a:pt x="6943" y="10366"/>
                        <a:pt x="7014" y="9926"/>
                        <a:pt x="7085" y="9486"/>
                      </a:cubicBezTo>
                      <a:cubicBezTo>
                        <a:pt x="7228" y="8643"/>
                        <a:pt x="7299" y="7775"/>
                        <a:pt x="7394" y="6919"/>
                      </a:cubicBezTo>
                      <a:cubicBezTo>
                        <a:pt x="7513" y="5826"/>
                        <a:pt x="7549" y="4768"/>
                        <a:pt x="7489" y="3675"/>
                      </a:cubicBezTo>
                      <a:cubicBezTo>
                        <a:pt x="7466" y="3247"/>
                        <a:pt x="7442" y="2807"/>
                        <a:pt x="7382" y="2391"/>
                      </a:cubicBezTo>
                      <a:cubicBezTo>
                        <a:pt x="7145" y="857"/>
                        <a:pt x="5766" y="-129"/>
                        <a:pt x="4268" y="1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7" name="Google Shape;717;p11"/>
                <p:cNvSpPr/>
                <p:nvPr/>
              </p:nvSpPr>
              <p:spPr>
                <a:xfrm>
                  <a:off x="2418814" y="1653345"/>
                  <a:ext cx="5440" cy="9275"/>
                </a:xfrm>
                <a:custGeom>
                  <a:avLst/>
                  <a:gdLst/>
                  <a:ahLst/>
                  <a:cxnLst/>
                  <a:rect l="l" t="t" r="r" b="b"/>
                  <a:pathLst>
                    <a:path w="7229" h="12326" extrusionOk="0">
                      <a:moveTo>
                        <a:pt x="7120" y="2106"/>
                      </a:moveTo>
                      <a:cubicBezTo>
                        <a:pt x="7120" y="2106"/>
                        <a:pt x="7085" y="1999"/>
                        <a:pt x="7073" y="1952"/>
                      </a:cubicBezTo>
                      <a:cubicBezTo>
                        <a:pt x="7013" y="1536"/>
                        <a:pt x="6847" y="1179"/>
                        <a:pt x="6585" y="846"/>
                      </a:cubicBezTo>
                      <a:cubicBezTo>
                        <a:pt x="6336" y="537"/>
                        <a:pt x="6015" y="312"/>
                        <a:pt x="5646" y="157"/>
                      </a:cubicBezTo>
                      <a:cubicBezTo>
                        <a:pt x="4850" y="-164"/>
                        <a:pt x="4101" y="38"/>
                        <a:pt x="3412" y="478"/>
                      </a:cubicBezTo>
                      <a:cubicBezTo>
                        <a:pt x="3293" y="537"/>
                        <a:pt x="3174" y="621"/>
                        <a:pt x="3067" y="692"/>
                      </a:cubicBezTo>
                      <a:cubicBezTo>
                        <a:pt x="3056" y="692"/>
                        <a:pt x="3044" y="716"/>
                        <a:pt x="3020" y="716"/>
                      </a:cubicBezTo>
                      <a:cubicBezTo>
                        <a:pt x="3020" y="716"/>
                        <a:pt x="3032" y="716"/>
                        <a:pt x="3044" y="716"/>
                      </a:cubicBezTo>
                      <a:cubicBezTo>
                        <a:pt x="2830" y="870"/>
                        <a:pt x="2616" y="1025"/>
                        <a:pt x="2449" y="1251"/>
                      </a:cubicBezTo>
                      <a:cubicBezTo>
                        <a:pt x="2259" y="1500"/>
                        <a:pt x="2105" y="1869"/>
                        <a:pt x="1962" y="2166"/>
                      </a:cubicBezTo>
                      <a:cubicBezTo>
                        <a:pt x="1843" y="2404"/>
                        <a:pt x="1724" y="2653"/>
                        <a:pt x="1617" y="2903"/>
                      </a:cubicBezTo>
                      <a:cubicBezTo>
                        <a:pt x="1380" y="3426"/>
                        <a:pt x="1154" y="3961"/>
                        <a:pt x="952" y="4495"/>
                      </a:cubicBezTo>
                      <a:cubicBezTo>
                        <a:pt x="762" y="5030"/>
                        <a:pt x="583" y="5577"/>
                        <a:pt x="429" y="6124"/>
                      </a:cubicBezTo>
                      <a:cubicBezTo>
                        <a:pt x="203" y="6944"/>
                        <a:pt x="84" y="7728"/>
                        <a:pt x="13" y="8572"/>
                      </a:cubicBezTo>
                      <a:cubicBezTo>
                        <a:pt x="-59" y="9464"/>
                        <a:pt x="167" y="10391"/>
                        <a:pt x="750" y="11092"/>
                      </a:cubicBezTo>
                      <a:cubicBezTo>
                        <a:pt x="1261" y="11722"/>
                        <a:pt x="2152" y="12257"/>
                        <a:pt x="2984" y="12316"/>
                      </a:cubicBezTo>
                      <a:cubicBezTo>
                        <a:pt x="3864" y="12376"/>
                        <a:pt x="4826" y="12185"/>
                        <a:pt x="5504" y="11579"/>
                      </a:cubicBezTo>
                      <a:cubicBezTo>
                        <a:pt x="6134" y="11021"/>
                        <a:pt x="6681" y="10224"/>
                        <a:pt x="6728" y="9345"/>
                      </a:cubicBezTo>
                      <a:cubicBezTo>
                        <a:pt x="6764" y="8762"/>
                        <a:pt x="6847" y="8180"/>
                        <a:pt x="6847" y="7609"/>
                      </a:cubicBezTo>
                      <a:cubicBezTo>
                        <a:pt x="6847" y="7063"/>
                        <a:pt x="6871" y="6528"/>
                        <a:pt x="6906" y="5981"/>
                      </a:cubicBezTo>
                      <a:cubicBezTo>
                        <a:pt x="6942" y="5446"/>
                        <a:pt x="6990" y="4911"/>
                        <a:pt x="7061" y="4376"/>
                      </a:cubicBezTo>
                      <a:cubicBezTo>
                        <a:pt x="7096" y="4115"/>
                        <a:pt x="7144" y="3854"/>
                        <a:pt x="7180" y="3580"/>
                      </a:cubicBezTo>
                      <a:cubicBezTo>
                        <a:pt x="7263" y="3069"/>
                        <a:pt x="7239" y="2570"/>
                        <a:pt x="7120" y="20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8" name="Google Shape;718;p11"/>
                <p:cNvSpPr/>
                <p:nvPr/>
              </p:nvSpPr>
              <p:spPr>
                <a:xfrm>
                  <a:off x="2426744" y="1642625"/>
                  <a:ext cx="6064" cy="11272"/>
                </a:xfrm>
                <a:custGeom>
                  <a:avLst/>
                  <a:gdLst/>
                  <a:ahLst/>
                  <a:cxnLst/>
                  <a:rect l="l" t="t" r="r" b="b"/>
                  <a:pathLst>
                    <a:path w="8059" h="14980" extrusionOk="0">
                      <a:moveTo>
                        <a:pt x="6156" y="74"/>
                      </a:moveTo>
                      <a:cubicBezTo>
                        <a:pt x="4967" y="-223"/>
                        <a:pt x="3731" y="395"/>
                        <a:pt x="3267" y="1536"/>
                      </a:cubicBezTo>
                      <a:cubicBezTo>
                        <a:pt x="3172" y="1774"/>
                        <a:pt x="3077" y="2011"/>
                        <a:pt x="2982" y="2249"/>
                      </a:cubicBezTo>
                      <a:cubicBezTo>
                        <a:pt x="2946" y="2344"/>
                        <a:pt x="2911" y="2427"/>
                        <a:pt x="2875" y="2523"/>
                      </a:cubicBezTo>
                      <a:cubicBezTo>
                        <a:pt x="2851" y="2570"/>
                        <a:pt x="2851" y="2558"/>
                        <a:pt x="2816" y="2641"/>
                      </a:cubicBezTo>
                      <a:cubicBezTo>
                        <a:pt x="2542" y="3141"/>
                        <a:pt x="2317" y="3664"/>
                        <a:pt x="2126" y="4198"/>
                      </a:cubicBezTo>
                      <a:cubicBezTo>
                        <a:pt x="1817" y="5042"/>
                        <a:pt x="1544" y="5910"/>
                        <a:pt x="1247" y="6766"/>
                      </a:cubicBezTo>
                      <a:cubicBezTo>
                        <a:pt x="878" y="7835"/>
                        <a:pt x="569" y="8905"/>
                        <a:pt x="296" y="10010"/>
                      </a:cubicBezTo>
                      <a:cubicBezTo>
                        <a:pt x="129" y="10700"/>
                        <a:pt x="-84" y="11306"/>
                        <a:pt x="34" y="12043"/>
                      </a:cubicBezTo>
                      <a:cubicBezTo>
                        <a:pt x="237" y="13350"/>
                        <a:pt x="1187" y="14575"/>
                        <a:pt x="2483" y="14895"/>
                      </a:cubicBezTo>
                      <a:cubicBezTo>
                        <a:pt x="3755" y="15216"/>
                        <a:pt x="5276" y="14598"/>
                        <a:pt x="6013" y="13505"/>
                      </a:cubicBezTo>
                      <a:cubicBezTo>
                        <a:pt x="6524" y="12744"/>
                        <a:pt x="6655" y="11853"/>
                        <a:pt x="6869" y="10973"/>
                      </a:cubicBezTo>
                      <a:cubicBezTo>
                        <a:pt x="7095" y="10094"/>
                        <a:pt x="7249" y="9214"/>
                        <a:pt x="7392" y="8311"/>
                      </a:cubicBezTo>
                      <a:cubicBezTo>
                        <a:pt x="7534" y="7420"/>
                        <a:pt x="7689" y="6528"/>
                        <a:pt x="7820" y="5637"/>
                      </a:cubicBezTo>
                      <a:cubicBezTo>
                        <a:pt x="7879" y="5197"/>
                        <a:pt x="7915" y="4733"/>
                        <a:pt x="7938" y="4294"/>
                      </a:cubicBezTo>
                      <a:cubicBezTo>
                        <a:pt x="7938" y="4080"/>
                        <a:pt x="7938" y="3913"/>
                        <a:pt x="7938" y="3782"/>
                      </a:cubicBezTo>
                      <a:lnTo>
                        <a:pt x="7962" y="3509"/>
                      </a:lnTo>
                      <a:cubicBezTo>
                        <a:pt x="7986" y="3248"/>
                        <a:pt x="8010" y="2998"/>
                        <a:pt x="8045" y="2736"/>
                      </a:cubicBezTo>
                      <a:cubicBezTo>
                        <a:pt x="8176" y="1512"/>
                        <a:pt x="7380" y="383"/>
                        <a:pt x="6191" y="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9" name="Google Shape;719;p11"/>
                <p:cNvSpPr/>
                <p:nvPr/>
              </p:nvSpPr>
              <p:spPr>
                <a:xfrm>
                  <a:off x="2425205" y="1630443"/>
                  <a:ext cx="4939" cy="10027"/>
                </a:xfrm>
                <a:custGeom>
                  <a:avLst/>
                  <a:gdLst/>
                  <a:ahLst/>
                  <a:cxnLst/>
                  <a:rect l="l" t="t" r="r" b="b"/>
                  <a:pathLst>
                    <a:path w="6563" h="13325" extrusionOk="0">
                      <a:moveTo>
                        <a:pt x="6345" y="1837"/>
                      </a:moveTo>
                      <a:cubicBezTo>
                        <a:pt x="6261" y="934"/>
                        <a:pt x="5346" y="78"/>
                        <a:pt x="4455" y="7"/>
                      </a:cubicBezTo>
                      <a:cubicBezTo>
                        <a:pt x="3492" y="-65"/>
                        <a:pt x="2541" y="446"/>
                        <a:pt x="2185" y="1361"/>
                      </a:cubicBezTo>
                      <a:cubicBezTo>
                        <a:pt x="2149" y="1457"/>
                        <a:pt x="2113" y="1552"/>
                        <a:pt x="2066" y="1659"/>
                      </a:cubicBezTo>
                      <a:cubicBezTo>
                        <a:pt x="1971" y="1896"/>
                        <a:pt x="1995" y="1861"/>
                        <a:pt x="2161" y="1552"/>
                      </a:cubicBezTo>
                      <a:lnTo>
                        <a:pt x="1864" y="2087"/>
                      </a:lnTo>
                      <a:cubicBezTo>
                        <a:pt x="1828" y="2182"/>
                        <a:pt x="1792" y="2277"/>
                        <a:pt x="1745" y="2384"/>
                      </a:cubicBezTo>
                      <a:cubicBezTo>
                        <a:pt x="1614" y="2728"/>
                        <a:pt x="1448" y="3061"/>
                        <a:pt x="1353" y="3418"/>
                      </a:cubicBezTo>
                      <a:cubicBezTo>
                        <a:pt x="1115" y="4273"/>
                        <a:pt x="853" y="5129"/>
                        <a:pt x="687" y="5997"/>
                      </a:cubicBezTo>
                      <a:cubicBezTo>
                        <a:pt x="556" y="6686"/>
                        <a:pt x="438" y="7376"/>
                        <a:pt x="319" y="8065"/>
                      </a:cubicBezTo>
                      <a:lnTo>
                        <a:pt x="117" y="9182"/>
                      </a:lnTo>
                      <a:cubicBezTo>
                        <a:pt x="93" y="9337"/>
                        <a:pt x="57" y="9503"/>
                        <a:pt x="33" y="9658"/>
                      </a:cubicBezTo>
                      <a:cubicBezTo>
                        <a:pt x="-73" y="10371"/>
                        <a:pt x="93" y="10882"/>
                        <a:pt x="295" y="11559"/>
                      </a:cubicBezTo>
                      <a:cubicBezTo>
                        <a:pt x="580" y="12522"/>
                        <a:pt x="1745" y="13200"/>
                        <a:pt x="2672" y="13307"/>
                      </a:cubicBezTo>
                      <a:cubicBezTo>
                        <a:pt x="3682" y="13425"/>
                        <a:pt x="4859" y="12986"/>
                        <a:pt x="5430" y="12106"/>
                      </a:cubicBezTo>
                      <a:cubicBezTo>
                        <a:pt x="5786" y="11559"/>
                        <a:pt x="6000" y="11108"/>
                        <a:pt x="6083" y="10454"/>
                      </a:cubicBezTo>
                      <a:cubicBezTo>
                        <a:pt x="6107" y="10299"/>
                        <a:pt x="6119" y="10133"/>
                        <a:pt x="6131" y="9967"/>
                      </a:cubicBezTo>
                      <a:cubicBezTo>
                        <a:pt x="6166" y="9622"/>
                        <a:pt x="6202" y="9265"/>
                        <a:pt x="6250" y="8921"/>
                      </a:cubicBezTo>
                      <a:cubicBezTo>
                        <a:pt x="6321" y="8255"/>
                        <a:pt x="6392" y="7578"/>
                        <a:pt x="6475" y="6912"/>
                      </a:cubicBezTo>
                      <a:cubicBezTo>
                        <a:pt x="6547" y="6235"/>
                        <a:pt x="6547" y="5569"/>
                        <a:pt x="6559" y="4892"/>
                      </a:cubicBezTo>
                      <a:cubicBezTo>
                        <a:pt x="6582" y="3858"/>
                        <a:pt x="6535" y="2859"/>
                        <a:pt x="6226" y="1861"/>
                      </a:cubicBezTo>
                      <a:cubicBezTo>
                        <a:pt x="6285" y="2063"/>
                        <a:pt x="6345" y="2265"/>
                        <a:pt x="6404" y="2455"/>
                      </a:cubicBezTo>
                      <a:cubicBezTo>
                        <a:pt x="6392" y="2253"/>
                        <a:pt x="6368" y="2039"/>
                        <a:pt x="6345" y="18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0" name="Google Shape;720;p11"/>
                <p:cNvSpPr/>
                <p:nvPr/>
              </p:nvSpPr>
              <p:spPr>
                <a:xfrm>
                  <a:off x="2418584" y="1667897"/>
                  <a:ext cx="141" cy="102"/>
                </a:xfrm>
                <a:custGeom>
                  <a:avLst/>
                  <a:gdLst/>
                  <a:ahLst/>
                  <a:cxnLst/>
                  <a:rect l="l" t="t" r="r" b="b"/>
                  <a:pathLst>
                    <a:path w="188" h="136" extrusionOk="0">
                      <a:moveTo>
                        <a:pt x="10" y="131"/>
                      </a:moveTo>
                      <a:cubicBezTo>
                        <a:pt x="70" y="83"/>
                        <a:pt x="117" y="59"/>
                        <a:pt x="188" y="0"/>
                      </a:cubicBezTo>
                      <a:cubicBezTo>
                        <a:pt x="34" y="107"/>
                        <a:pt x="-26" y="155"/>
                        <a:pt x="10" y="1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1" name="Google Shape;721;p11"/>
                <p:cNvSpPr/>
                <p:nvPr/>
              </p:nvSpPr>
              <p:spPr>
                <a:xfrm>
                  <a:off x="2415898" y="1667720"/>
                  <a:ext cx="5257" cy="10852"/>
                </a:xfrm>
                <a:custGeom>
                  <a:avLst/>
                  <a:gdLst/>
                  <a:ahLst/>
                  <a:cxnLst/>
                  <a:rect l="l" t="t" r="r" b="b"/>
                  <a:pathLst>
                    <a:path w="6986" h="14421" extrusionOk="0">
                      <a:moveTo>
                        <a:pt x="6168" y="899"/>
                      </a:moveTo>
                      <a:cubicBezTo>
                        <a:pt x="6061" y="709"/>
                        <a:pt x="5918" y="567"/>
                        <a:pt x="5740" y="448"/>
                      </a:cubicBezTo>
                      <a:cubicBezTo>
                        <a:pt x="6037" y="709"/>
                        <a:pt x="5989" y="673"/>
                        <a:pt x="5621" y="317"/>
                      </a:cubicBezTo>
                      <a:cubicBezTo>
                        <a:pt x="5264" y="55"/>
                        <a:pt x="4872" y="-28"/>
                        <a:pt x="4432" y="8"/>
                      </a:cubicBezTo>
                      <a:cubicBezTo>
                        <a:pt x="4266" y="8"/>
                        <a:pt x="4100" y="67"/>
                        <a:pt x="3945" y="139"/>
                      </a:cubicBezTo>
                      <a:cubicBezTo>
                        <a:pt x="3731" y="281"/>
                        <a:pt x="3612" y="353"/>
                        <a:pt x="3577" y="364"/>
                      </a:cubicBezTo>
                      <a:cubicBezTo>
                        <a:pt x="3291" y="567"/>
                        <a:pt x="3089" y="697"/>
                        <a:pt x="2792" y="1042"/>
                      </a:cubicBezTo>
                      <a:cubicBezTo>
                        <a:pt x="2412" y="1482"/>
                        <a:pt x="2139" y="2040"/>
                        <a:pt x="1901" y="2563"/>
                      </a:cubicBezTo>
                      <a:cubicBezTo>
                        <a:pt x="1461" y="3526"/>
                        <a:pt x="1128" y="4560"/>
                        <a:pt x="950" y="5594"/>
                      </a:cubicBezTo>
                      <a:cubicBezTo>
                        <a:pt x="641" y="7401"/>
                        <a:pt x="344" y="9195"/>
                        <a:pt x="35" y="11002"/>
                      </a:cubicBezTo>
                      <a:cubicBezTo>
                        <a:pt x="-239" y="12595"/>
                        <a:pt x="1140" y="14306"/>
                        <a:pt x="2733" y="14413"/>
                      </a:cubicBezTo>
                      <a:cubicBezTo>
                        <a:pt x="4432" y="14532"/>
                        <a:pt x="5906" y="13415"/>
                        <a:pt x="6144" y="11715"/>
                      </a:cubicBezTo>
                      <a:cubicBezTo>
                        <a:pt x="6417" y="9849"/>
                        <a:pt x="6738" y="7983"/>
                        <a:pt x="6952" y="6105"/>
                      </a:cubicBezTo>
                      <a:cubicBezTo>
                        <a:pt x="7000" y="5665"/>
                        <a:pt x="6988" y="5226"/>
                        <a:pt x="6976" y="4774"/>
                      </a:cubicBezTo>
                      <a:cubicBezTo>
                        <a:pt x="6976" y="4108"/>
                        <a:pt x="6976" y="3419"/>
                        <a:pt x="6857" y="2753"/>
                      </a:cubicBezTo>
                      <a:cubicBezTo>
                        <a:pt x="6738" y="2100"/>
                        <a:pt x="6548" y="1410"/>
                        <a:pt x="6156" y="8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2" name="Google Shape;722;p11"/>
                <p:cNvSpPr/>
                <p:nvPr/>
              </p:nvSpPr>
              <p:spPr>
                <a:xfrm>
                  <a:off x="2476558" y="1429498"/>
                  <a:ext cx="64700" cy="18970"/>
                </a:xfrm>
                <a:custGeom>
                  <a:avLst/>
                  <a:gdLst/>
                  <a:ahLst/>
                  <a:cxnLst/>
                  <a:rect l="l" t="t" r="r" b="b"/>
                  <a:pathLst>
                    <a:path w="85980" h="25209" extrusionOk="0">
                      <a:moveTo>
                        <a:pt x="85981" y="25209"/>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
          <p:nvSpPr>
            <p:cNvPr id="723" name="Google Shape;723;p11"/>
            <p:cNvSpPr/>
            <p:nvPr/>
          </p:nvSpPr>
          <p:spPr>
            <a:xfrm>
              <a:off x="288913" y="4566695"/>
              <a:ext cx="325250" cy="312896"/>
            </a:xfrm>
            <a:custGeom>
              <a:avLst/>
              <a:gdLst/>
              <a:ahLst/>
              <a:cxnLst/>
              <a:rect l="l" t="t" r="r" b="b"/>
              <a:pathLst>
                <a:path w="133299" h="128236" extrusionOk="0">
                  <a:moveTo>
                    <a:pt x="63445" y="72530"/>
                  </a:moveTo>
                  <a:cubicBezTo>
                    <a:pt x="57240" y="65458"/>
                    <a:pt x="51702" y="57899"/>
                    <a:pt x="45771" y="50637"/>
                  </a:cubicBezTo>
                  <a:cubicBezTo>
                    <a:pt x="44594" y="49199"/>
                    <a:pt x="42015" y="50684"/>
                    <a:pt x="42942" y="52408"/>
                  </a:cubicBezTo>
                  <a:cubicBezTo>
                    <a:pt x="51654" y="68584"/>
                    <a:pt x="64812" y="82977"/>
                    <a:pt x="78088" y="95541"/>
                  </a:cubicBezTo>
                  <a:cubicBezTo>
                    <a:pt x="83935" y="101067"/>
                    <a:pt x="91578" y="108056"/>
                    <a:pt x="100361" y="105620"/>
                  </a:cubicBezTo>
                  <a:cubicBezTo>
                    <a:pt x="107231" y="103718"/>
                    <a:pt x="110916" y="96527"/>
                    <a:pt x="110761" y="89752"/>
                  </a:cubicBezTo>
                  <a:cubicBezTo>
                    <a:pt x="110559" y="81123"/>
                    <a:pt x="104629" y="74360"/>
                    <a:pt x="98769" y="68667"/>
                  </a:cubicBezTo>
                  <a:cubicBezTo>
                    <a:pt x="91269" y="61369"/>
                    <a:pt x="83722" y="54119"/>
                    <a:pt x="76269" y="46774"/>
                  </a:cubicBezTo>
                  <a:cubicBezTo>
                    <a:pt x="68746" y="39369"/>
                    <a:pt x="61222" y="31952"/>
                    <a:pt x="53710" y="24524"/>
                  </a:cubicBezTo>
                  <a:cubicBezTo>
                    <a:pt x="46948" y="17832"/>
                    <a:pt x="40411" y="9988"/>
                    <a:pt x="32435" y="4699"/>
                  </a:cubicBezTo>
                  <a:cubicBezTo>
                    <a:pt x="25601" y="170"/>
                    <a:pt x="16402" y="-1910"/>
                    <a:pt x="8854" y="2238"/>
                  </a:cubicBezTo>
                  <a:cubicBezTo>
                    <a:pt x="1866" y="6077"/>
                    <a:pt x="-1772" y="14077"/>
                    <a:pt x="855" y="21743"/>
                  </a:cubicBezTo>
                  <a:cubicBezTo>
                    <a:pt x="2151" y="25511"/>
                    <a:pt x="4658" y="28743"/>
                    <a:pt x="7238" y="31715"/>
                  </a:cubicBezTo>
                  <a:cubicBezTo>
                    <a:pt x="10506" y="35506"/>
                    <a:pt x="13858" y="39238"/>
                    <a:pt x="17186" y="42982"/>
                  </a:cubicBezTo>
                  <a:cubicBezTo>
                    <a:pt x="24008" y="50649"/>
                    <a:pt x="30854" y="58279"/>
                    <a:pt x="37760" y="65862"/>
                  </a:cubicBezTo>
                  <a:cubicBezTo>
                    <a:pt x="51678" y="81171"/>
                    <a:pt x="65774" y="96325"/>
                    <a:pt x="80037" y="111325"/>
                  </a:cubicBezTo>
                  <a:cubicBezTo>
                    <a:pt x="86075" y="117672"/>
                    <a:pt x="92493" y="124553"/>
                    <a:pt x="101146" y="127156"/>
                  </a:cubicBezTo>
                  <a:cubicBezTo>
                    <a:pt x="109810" y="129771"/>
                    <a:pt x="118071" y="127596"/>
                    <a:pt x="124335" y="121083"/>
                  </a:cubicBezTo>
                  <a:cubicBezTo>
                    <a:pt x="130230" y="114950"/>
                    <a:pt x="134949" y="107474"/>
                    <a:pt x="132750" y="98655"/>
                  </a:cubicBezTo>
                  <a:cubicBezTo>
                    <a:pt x="130598" y="90014"/>
                    <a:pt x="124168" y="83310"/>
                    <a:pt x="118404" y="76856"/>
                  </a:cubicBezTo>
                  <a:cubicBezTo>
                    <a:pt x="104830" y="61667"/>
                    <a:pt x="90865" y="46905"/>
                    <a:pt x="76578" y="32392"/>
                  </a:cubicBezTo>
                  <a:cubicBezTo>
                    <a:pt x="73013" y="28767"/>
                    <a:pt x="69435" y="25154"/>
                    <a:pt x="65822" y="21576"/>
                  </a:cubicBezTo>
                  <a:cubicBezTo>
                    <a:pt x="63706" y="19484"/>
                    <a:pt x="60081" y="22408"/>
                    <a:pt x="62209" y="24536"/>
                  </a:cubicBezTo>
                  <a:cubicBezTo>
                    <a:pt x="74748" y="37146"/>
                    <a:pt x="86848" y="50185"/>
                    <a:pt x="98710" y="63437"/>
                  </a:cubicBezTo>
                  <a:cubicBezTo>
                    <a:pt x="104759" y="70200"/>
                    <a:pt x="110714" y="77058"/>
                    <a:pt x="116550" y="84000"/>
                  </a:cubicBezTo>
                  <a:cubicBezTo>
                    <a:pt x="120995" y="89289"/>
                    <a:pt x="126653" y="95814"/>
                    <a:pt x="126795" y="103135"/>
                  </a:cubicBezTo>
                  <a:cubicBezTo>
                    <a:pt x="126878" y="106986"/>
                    <a:pt x="124905" y="110148"/>
                    <a:pt x="122623" y="113072"/>
                  </a:cubicBezTo>
                  <a:cubicBezTo>
                    <a:pt x="120163" y="116210"/>
                    <a:pt x="117275" y="119514"/>
                    <a:pt x="113507" y="121071"/>
                  </a:cubicBezTo>
                  <a:cubicBezTo>
                    <a:pt x="106079" y="124125"/>
                    <a:pt x="98186" y="119882"/>
                    <a:pt x="92576" y="115164"/>
                  </a:cubicBezTo>
                  <a:cubicBezTo>
                    <a:pt x="85885" y="109530"/>
                    <a:pt x="80061" y="102684"/>
                    <a:pt x="74035" y="96361"/>
                  </a:cubicBezTo>
                  <a:cubicBezTo>
                    <a:pt x="67973" y="89990"/>
                    <a:pt x="61947" y="83584"/>
                    <a:pt x="55957" y="77142"/>
                  </a:cubicBezTo>
                  <a:cubicBezTo>
                    <a:pt x="43727" y="63996"/>
                    <a:pt x="31639" y="50732"/>
                    <a:pt x="19706" y="37325"/>
                  </a:cubicBezTo>
                  <a:cubicBezTo>
                    <a:pt x="16889" y="34163"/>
                    <a:pt x="14036" y="31014"/>
                    <a:pt x="11279" y="27793"/>
                  </a:cubicBezTo>
                  <a:cubicBezTo>
                    <a:pt x="8866" y="24976"/>
                    <a:pt x="6251" y="21814"/>
                    <a:pt x="5633" y="18034"/>
                  </a:cubicBezTo>
                  <a:cubicBezTo>
                    <a:pt x="4302" y="10000"/>
                    <a:pt x="12586" y="4948"/>
                    <a:pt x="19706" y="5602"/>
                  </a:cubicBezTo>
                  <a:cubicBezTo>
                    <a:pt x="28014" y="6375"/>
                    <a:pt x="34171" y="12912"/>
                    <a:pt x="39781" y="18439"/>
                  </a:cubicBezTo>
                  <a:cubicBezTo>
                    <a:pt x="46353" y="24928"/>
                    <a:pt x="52950" y="31406"/>
                    <a:pt x="59511" y="37919"/>
                  </a:cubicBezTo>
                  <a:cubicBezTo>
                    <a:pt x="65941" y="44290"/>
                    <a:pt x="72359" y="50672"/>
                    <a:pt x="78777" y="57055"/>
                  </a:cubicBezTo>
                  <a:cubicBezTo>
                    <a:pt x="85100" y="63331"/>
                    <a:pt x="91661" y="69523"/>
                    <a:pt x="97556" y="76203"/>
                  </a:cubicBezTo>
                  <a:cubicBezTo>
                    <a:pt x="102228" y="81504"/>
                    <a:pt x="106899" y="88956"/>
                    <a:pt x="103012" y="96052"/>
                  </a:cubicBezTo>
                  <a:cubicBezTo>
                    <a:pt x="98056" y="105085"/>
                    <a:pt x="87620" y="96444"/>
                    <a:pt x="82723" y="92058"/>
                  </a:cubicBezTo>
                  <a:cubicBezTo>
                    <a:pt x="75901" y="85949"/>
                    <a:pt x="69483" y="79400"/>
                    <a:pt x="63445" y="7251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4" name="Google Shape;724;p11"/>
            <p:cNvSpPr/>
            <p:nvPr/>
          </p:nvSpPr>
          <p:spPr>
            <a:xfrm rot="878030">
              <a:off x="7715137" y="4672774"/>
              <a:ext cx="204526" cy="211816"/>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5" name="Google Shape;725;p11"/>
            <p:cNvSpPr/>
            <p:nvPr/>
          </p:nvSpPr>
          <p:spPr>
            <a:xfrm>
              <a:off x="465235" y="4389100"/>
              <a:ext cx="204427"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6" name="Google Shape;726;p11"/>
            <p:cNvSpPr/>
            <p:nvPr/>
          </p:nvSpPr>
          <p:spPr>
            <a:xfrm>
              <a:off x="8447448" y="3841375"/>
              <a:ext cx="204426"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511838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8"/>
        <p:cNvGrpSpPr/>
        <p:nvPr/>
      </p:nvGrpSpPr>
      <p:grpSpPr>
        <a:xfrm>
          <a:off x="0" y="0"/>
          <a:ext cx="0" cy="0"/>
          <a:chOff x="0" y="0"/>
          <a:chExt cx="0" cy="0"/>
        </a:xfrm>
      </p:grpSpPr>
      <p:grpSp>
        <p:nvGrpSpPr>
          <p:cNvPr id="729" name="Google Shape;729;p13"/>
          <p:cNvGrpSpPr/>
          <p:nvPr/>
        </p:nvGrpSpPr>
        <p:grpSpPr>
          <a:xfrm>
            <a:off x="10" y="-6181"/>
            <a:ext cx="12191921" cy="6883200"/>
            <a:chOff x="7" y="-4636"/>
            <a:chExt cx="9143941" cy="5162400"/>
          </a:xfrm>
        </p:grpSpPr>
        <p:grpSp>
          <p:nvGrpSpPr>
            <p:cNvPr id="730" name="Google Shape;730;p13"/>
            <p:cNvGrpSpPr/>
            <p:nvPr/>
          </p:nvGrpSpPr>
          <p:grpSpPr>
            <a:xfrm>
              <a:off x="152374" y="-4636"/>
              <a:ext cx="8839200" cy="5162400"/>
              <a:chOff x="169975" y="-9450"/>
              <a:chExt cx="8839200" cy="5162400"/>
            </a:xfrm>
          </p:grpSpPr>
          <p:cxnSp>
            <p:nvCxnSpPr>
              <p:cNvPr id="731" name="Google Shape;731;p13"/>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32" name="Google Shape;732;p13"/>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33" name="Google Shape;733;p13"/>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34" name="Google Shape;734;p13"/>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35" name="Google Shape;735;p13"/>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36" name="Google Shape;736;p13"/>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37" name="Google Shape;737;p13"/>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38" name="Google Shape;738;p13"/>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39" name="Google Shape;739;p13"/>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40" name="Google Shape;740;p13"/>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41" name="Google Shape;741;p13"/>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42" name="Google Shape;742;p13"/>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43" name="Google Shape;743;p13"/>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44" name="Google Shape;744;p13"/>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45" name="Google Shape;745;p13"/>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46" name="Google Shape;746;p13"/>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47" name="Google Shape;747;p13"/>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48" name="Google Shape;748;p13"/>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49" name="Google Shape;749;p13"/>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50" name="Google Shape;750;p13"/>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51" name="Google Shape;751;p13"/>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52" name="Google Shape;752;p13"/>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53" name="Google Shape;753;p13"/>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54" name="Google Shape;754;p13"/>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55" name="Google Shape;755;p13"/>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56" name="Google Shape;756;p13"/>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57" name="Google Shape;757;p13"/>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58" name="Google Shape;758;p13"/>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59" name="Google Shape;759;p13"/>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60" name="Google Shape;760;p13"/>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761" name="Google Shape;761;p13"/>
            <p:cNvGrpSpPr/>
            <p:nvPr/>
          </p:nvGrpSpPr>
          <p:grpSpPr>
            <a:xfrm>
              <a:off x="7" y="299022"/>
              <a:ext cx="9143941" cy="4555084"/>
              <a:chOff x="17400" y="303833"/>
              <a:chExt cx="9126600" cy="4555084"/>
            </a:xfrm>
          </p:grpSpPr>
          <p:cxnSp>
            <p:nvCxnSpPr>
              <p:cNvPr id="762" name="Google Shape;762;p13"/>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763" name="Google Shape;763;p13"/>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764" name="Google Shape;764;p13"/>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765" name="Google Shape;765;p13"/>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766" name="Google Shape;766;p13"/>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767" name="Google Shape;767;p13"/>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768" name="Google Shape;768;p13"/>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769" name="Google Shape;769;p13"/>
              <p:cNvCxnSpPr/>
              <p:nvPr/>
            </p:nvCxnSpPr>
            <p:spPr>
              <a:xfrm>
                <a:off x="4580700" y="-2133761"/>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770" name="Google Shape;770;p13"/>
              <p:cNvCxnSpPr/>
              <p:nvPr/>
            </p:nvCxnSpPr>
            <p:spPr>
              <a:xfrm>
                <a:off x="4580700" y="-1830089"/>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771" name="Google Shape;771;p13"/>
              <p:cNvCxnSpPr/>
              <p:nvPr/>
            </p:nvCxnSpPr>
            <p:spPr>
              <a:xfrm>
                <a:off x="4580700" y="-152641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772" name="Google Shape;772;p13"/>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773" name="Google Shape;773;p13"/>
              <p:cNvCxnSpPr/>
              <p:nvPr/>
            </p:nvCxnSpPr>
            <p:spPr>
              <a:xfrm>
                <a:off x="4580700" y="-91907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774" name="Google Shape;774;p13"/>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775" name="Google Shape;775;p13"/>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776" name="Google Shape;776;p13"/>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777" name="Google Shape;777;p13"/>
              <p:cNvCxnSpPr/>
              <p:nvPr/>
            </p:nvCxnSpPr>
            <p:spPr>
              <a:xfrm>
                <a:off x="4580700" y="295617"/>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778" name="Google Shape;778;p13"/>
          <p:cNvSpPr/>
          <p:nvPr/>
        </p:nvSpPr>
        <p:spPr>
          <a:xfrm>
            <a:off x="244400" y="244368"/>
            <a:ext cx="11701672" cy="6371401"/>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779" name="Google Shape;779;p13"/>
          <p:cNvGrpSpPr/>
          <p:nvPr/>
        </p:nvGrpSpPr>
        <p:grpSpPr>
          <a:xfrm>
            <a:off x="348625" y="791617"/>
            <a:ext cx="11452259" cy="5790456"/>
            <a:chOff x="288576" y="539500"/>
            <a:chExt cx="8589194" cy="4342842"/>
          </a:xfrm>
        </p:grpSpPr>
        <p:grpSp>
          <p:nvGrpSpPr>
            <p:cNvPr id="780" name="Google Shape;780;p13"/>
            <p:cNvGrpSpPr/>
            <p:nvPr/>
          </p:nvGrpSpPr>
          <p:grpSpPr>
            <a:xfrm>
              <a:off x="8654851" y="828147"/>
              <a:ext cx="222919" cy="334442"/>
              <a:chOff x="2223940" y="2184624"/>
              <a:chExt cx="124335" cy="186547"/>
            </a:xfrm>
          </p:grpSpPr>
          <p:sp>
            <p:nvSpPr>
              <p:cNvPr id="781" name="Google Shape;781;p13"/>
              <p:cNvSpPr/>
              <p:nvPr/>
            </p:nvSpPr>
            <p:spPr>
              <a:xfrm rot="-4535700">
                <a:off x="2258741" y="2282914"/>
                <a:ext cx="62518" cy="92860"/>
              </a:xfrm>
              <a:custGeom>
                <a:avLst/>
                <a:gdLst/>
                <a:ahLst/>
                <a:cxnLst/>
                <a:rect l="l" t="t" r="r" b="b"/>
                <a:pathLst>
                  <a:path w="82949" h="123206" extrusionOk="0">
                    <a:moveTo>
                      <a:pt x="0" y="0"/>
                    </a:moveTo>
                    <a:lnTo>
                      <a:pt x="82950" y="0"/>
                    </a:lnTo>
                    <a:lnTo>
                      <a:pt x="82950" y="123206"/>
                    </a:lnTo>
                    <a:lnTo>
                      <a:pt x="0" y="12320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82" name="Google Shape;782;p13"/>
              <p:cNvSpPr/>
              <p:nvPr/>
            </p:nvSpPr>
            <p:spPr>
              <a:xfrm>
                <a:off x="2223940" y="2287641"/>
                <a:ext cx="28727" cy="60496"/>
              </a:xfrm>
              <a:custGeom>
                <a:avLst/>
                <a:gdLst/>
                <a:ahLst/>
                <a:cxnLst/>
                <a:rect l="l" t="t" r="r" b="b"/>
                <a:pathLst>
                  <a:path w="38176" h="80394" extrusionOk="0">
                    <a:moveTo>
                      <a:pt x="38177" y="0"/>
                    </a:moveTo>
                    <a:lnTo>
                      <a:pt x="0" y="75878"/>
                    </a:lnTo>
                    <a:lnTo>
                      <a:pt x="17721" y="80394"/>
                    </a:lnTo>
                    <a:lnTo>
                      <a:pt x="38177"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83" name="Google Shape;783;p13"/>
              <p:cNvSpPr/>
              <p:nvPr/>
            </p:nvSpPr>
            <p:spPr>
              <a:xfrm>
                <a:off x="2276407" y="2184624"/>
                <a:ext cx="71868" cy="130666"/>
              </a:xfrm>
              <a:custGeom>
                <a:avLst/>
                <a:gdLst/>
                <a:ahLst/>
                <a:cxnLst/>
                <a:rect l="l" t="t" r="r" b="b"/>
                <a:pathLst>
                  <a:path w="95505" h="173642" extrusionOk="0">
                    <a:moveTo>
                      <a:pt x="60434" y="173643"/>
                    </a:moveTo>
                    <a:cubicBezTo>
                      <a:pt x="60244" y="173643"/>
                      <a:pt x="60042" y="173631"/>
                      <a:pt x="59851" y="173595"/>
                    </a:cubicBezTo>
                    <a:cubicBezTo>
                      <a:pt x="57498" y="173274"/>
                      <a:pt x="55858" y="171112"/>
                      <a:pt x="56179" y="168758"/>
                    </a:cubicBezTo>
                    <a:lnTo>
                      <a:pt x="70822" y="61716"/>
                    </a:lnTo>
                    <a:cubicBezTo>
                      <a:pt x="70929" y="60932"/>
                      <a:pt x="71262" y="60183"/>
                      <a:pt x="71761" y="59565"/>
                    </a:cubicBezTo>
                    <a:cubicBezTo>
                      <a:pt x="77133" y="53004"/>
                      <a:pt x="90207" y="33262"/>
                      <a:pt x="86131" y="20865"/>
                    </a:cubicBezTo>
                    <a:cubicBezTo>
                      <a:pt x="84360" y="15481"/>
                      <a:pt x="79486" y="11844"/>
                      <a:pt x="71238" y="9740"/>
                    </a:cubicBezTo>
                    <a:cubicBezTo>
                      <a:pt x="62680" y="7577"/>
                      <a:pt x="56321" y="8457"/>
                      <a:pt x="51793" y="12474"/>
                    </a:cubicBezTo>
                    <a:cubicBezTo>
                      <a:pt x="42391" y="20818"/>
                      <a:pt x="42772" y="41534"/>
                      <a:pt x="43699" y="48820"/>
                    </a:cubicBezTo>
                    <a:cubicBezTo>
                      <a:pt x="43782" y="49462"/>
                      <a:pt x="43723" y="50128"/>
                      <a:pt x="43520" y="50734"/>
                    </a:cubicBezTo>
                    <a:lnTo>
                      <a:pt x="8375" y="156421"/>
                    </a:lnTo>
                    <a:cubicBezTo>
                      <a:pt x="7626" y="158667"/>
                      <a:pt x="5189" y="159903"/>
                      <a:pt x="2943" y="159143"/>
                    </a:cubicBezTo>
                    <a:cubicBezTo>
                      <a:pt x="685" y="158394"/>
                      <a:pt x="-528" y="155957"/>
                      <a:pt x="221" y="153699"/>
                    </a:cubicBezTo>
                    <a:lnTo>
                      <a:pt x="35070" y="48915"/>
                    </a:lnTo>
                    <a:cubicBezTo>
                      <a:pt x="34511" y="43424"/>
                      <a:pt x="32693" y="17930"/>
                      <a:pt x="46088" y="6044"/>
                    </a:cubicBezTo>
                    <a:cubicBezTo>
                      <a:pt x="52827" y="77"/>
                      <a:pt x="62015" y="-1479"/>
                      <a:pt x="73365" y="1409"/>
                    </a:cubicBezTo>
                    <a:cubicBezTo>
                      <a:pt x="84550" y="4261"/>
                      <a:pt x="91598" y="9895"/>
                      <a:pt x="94320" y="18191"/>
                    </a:cubicBezTo>
                    <a:cubicBezTo>
                      <a:pt x="100084" y="35758"/>
                      <a:pt x="83159" y="58947"/>
                      <a:pt x="79201" y="64046"/>
                    </a:cubicBezTo>
                    <a:lnTo>
                      <a:pt x="64725" y="169911"/>
                    </a:lnTo>
                    <a:cubicBezTo>
                      <a:pt x="64427" y="172074"/>
                      <a:pt x="62585" y="173631"/>
                      <a:pt x="60469" y="1736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784" name="Google Shape;784;p13"/>
            <p:cNvSpPr/>
            <p:nvPr/>
          </p:nvSpPr>
          <p:spPr>
            <a:xfrm>
              <a:off x="8487823" y="539500"/>
              <a:ext cx="204426"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785" name="Google Shape;785;p13"/>
            <p:cNvGrpSpPr/>
            <p:nvPr/>
          </p:nvGrpSpPr>
          <p:grpSpPr>
            <a:xfrm>
              <a:off x="288576" y="3983472"/>
              <a:ext cx="693584" cy="898869"/>
              <a:chOff x="288576" y="3983472"/>
              <a:chExt cx="693584" cy="898869"/>
            </a:xfrm>
          </p:grpSpPr>
          <p:grpSp>
            <p:nvGrpSpPr>
              <p:cNvPr id="786" name="Google Shape;786;p13"/>
              <p:cNvGrpSpPr/>
              <p:nvPr/>
            </p:nvGrpSpPr>
            <p:grpSpPr>
              <a:xfrm>
                <a:off x="319966" y="4403236"/>
                <a:ext cx="288092" cy="404372"/>
                <a:chOff x="6797500" y="430173"/>
                <a:chExt cx="503129" cy="706203"/>
              </a:xfrm>
            </p:grpSpPr>
            <p:sp>
              <p:nvSpPr>
                <p:cNvPr id="787" name="Google Shape;787;p13"/>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88" name="Google Shape;788;p13"/>
                <p:cNvSpPr/>
                <p:nvPr/>
              </p:nvSpPr>
              <p:spPr>
                <a:xfrm>
                  <a:off x="6871719" y="1013628"/>
                  <a:ext cx="122748" cy="122748"/>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89" name="Google Shape;789;p13"/>
                <p:cNvSpPr/>
                <p:nvPr/>
              </p:nvSpPr>
              <p:spPr>
                <a:xfrm>
                  <a:off x="7170441" y="430173"/>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0" name="Google Shape;790;p13"/>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1" name="Google Shape;791;p13"/>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792" name="Google Shape;792;p13"/>
              <p:cNvSpPr/>
              <p:nvPr/>
            </p:nvSpPr>
            <p:spPr>
              <a:xfrm>
                <a:off x="759350" y="4651589"/>
                <a:ext cx="222811" cy="230753"/>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793" name="Google Shape;793;p13"/>
              <p:cNvGrpSpPr/>
              <p:nvPr/>
            </p:nvGrpSpPr>
            <p:grpSpPr>
              <a:xfrm>
                <a:off x="288576" y="3983472"/>
                <a:ext cx="288643" cy="288643"/>
                <a:chOff x="2560313" y="3108720"/>
                <a:chExt cx="146653" cy="146653"/>
              </a:xfrm>
            </p:grpSpPr>
            <p:sp>
              <p:nvSpPr>
                <p:cNvPr id="794" name="Google Shape;794;p13"/>
                <p:cNvSpPr/>
                <p:nvPr/>
              </p:nvSpPr>
              <p:spPr>
                <a:xfrm>
                  <a:off x="2582233" y="3108720"/>
                  <a:ext cx="102835" cy="146653"/>
                </a:xfrm>
                <a:custGeom>
                  <a:avLst/>
                  <a:gdLst/>
                  <a:ahLst/>
                  <a:cxnLst/>
                  <a:rect l="l" t="t" r="r" b="b"/>
                  <a:pathLst>
                    <a:path w="136658" h="194888" extrusionOk="0">
                      <a:moveTo>
                        <a:pt x="89563" y="83140"/>
                      </a:moveTo>
                      <a:cubicBezTo>
                        <a:pt x="125422" y="136364"/>
                        <a:pt x="144986" y="185915"/>
                        <a:pt x="133254" y="193819"/>
                      </a:cubicBezTo>
                      <a:cubicBezTo>
                        <a:pt x="121524" y="201723"/>
                        <a:pt x="82954" y="164972"/>
                        <a:pt x="47096" y="111749"/>
                      </a:cubicBezTo>
                      <a:cubicBezTo>
                        <a:pt x="11237" y="58525"/>
                        <a:pt x="-8327" y="8973"/>
                        <a:pt x="3404" y="1070"/>
                      </a:cubicBezTo>
                      <a:cubicBezTo>
                        <a:pt x="15135" y="-6834"/>
                        <a:pt x="53704" y="29916"/>
                        <a:pt x="89563" y="83140"/>
                      </a:cubicBezTo>
                      <a:close/>
                    </a:path>
                  </a:pathLst>
                </a:custGeom>
                <a:noFill/>
                <a:ln w="9525" cap="flat"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5" name="Google Shape;795;p13"/>
                <p:cNvSpPr/>
                <p:nvPr/>
              </p:nvSpPr>
              <p:spPr>
                <a:xfrm>
                  <a:off x="2560313" y="3130639"/>
                  <a:ext cx="146653" cy="102835"/>
                </a:xfrm>
                <a:custGeom>
                  <a:avLst/>
                  <a:gdLst/>
                  <a:ahLst/>
                  <a:cxnLst/>
                  <a:rect l="l" t="t" r="r" b="b"/>
                  <a:pathLst>
                    <a:path w="194888" h="136658" extrusionOk="0">
                      <a:moveTo>
                        <a:pt x="83140" y="47096"/>
                      </a:moveTo>
                      <a:cubicBezTo>
                        <a:pt x="136364" y="11237"/>
                        <a:pt x="185915" y="-8327"/>
                        <a:pt x="193819" y="3404"/>
                      </a:cubicBezTo>
                      <a:cubicBezTo>
                        <a:pt x="201723" y="15135"/>
                        <a:pt x="164972" y="53704"/>
                        <a:pt x="111749" y="89563"/>
                      </a:cubicBezTo>
                      <a:cubicBezTo>
                        <a:pt x="58525" y="125422"/>
                        <a:pt x="8973" y="144986"/>
                        <a:pt x="1070" y="133254"/>
                      </a:cubicBezTo>
                      <a:cubicBezTo>
                        <a:pt x="-6834" y="121524"/>
                        <a:pt x="29916" y="82955"/>
                        <a:pt x="83140" y="47096"/>
                      </a:cubicBezTo>
                      <a:close/>
                    </a:path>
                  </a:pathLst>
                </a:custGeom>
                <a:noFill/>
                <a:ln w="9525" cap="flat"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6" name="Google Shape;796;p13"/>
                <p:cNvSpPr/>
                <p:nvPr/>
              </p:nvSpPr>
              <p:spPr>
                <a:xfrm>
                  <a:off x="2619596" y="3168002"/>
                  <a:ext cx="28153" cy="28153"/>
                </a:xfrm>
                <a:custGeom>
                  <a:avLst/>
                  <a:gdLst/>
                  <a:ahLst/>
                  <a:cxnLst/>
                  <a:rect l="l" t="t" r="r" b="b"/>
                  <a:pathLst>
                    <a:path w="37413" h="37413" extrusionOk="0">
                      <a:moveTo>
                        <a:pt x="34217" y="8259"/>
                      </a:moveTo>
                      <a:cubicBezTo>
                        <a:pt x="39994" y="16829"/>
                        <a:pt x="37724" y="28453"/>
                        <a:pt x="29154" y="34218"/>
                      </a:cubicBezTo>
                      <a:cubicBezTo>
                        <a:pt x="20585" y="39994"/>
                        <a:pt x="8960" y="37724"/>
                        <a:pt x="3196" y="29154"/>
                      </a:cubicBezTo>
                      <a:cubicBezTo>
                        <a:pt x="-2581" y="20585"/>
                        <a:pt x="-310" y="8961"/>
                        <a:pt x="8259" y="3196"/>
                      </a:cubicBezTo>
                      <a:cubicBezTo>
                        <a:pt x="16829" y="-2581"/>
                        <a:pt x="28453" y="-310"/>
                        <a:pt x="34217" y="825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sp>
        <p:nvSpPr>
          <p:cNvPr id="797" name="Google Shape;797;p13"/>
          <p:cNvSpPr txBox="1">
            <a:spLocks noGrp="1"/>
          </p:cNvSpPr>
          <p:nvPr>
            <p:ph type="title"/>
          </p:nvPr>
        </p:nvSpPr>
        <p:spPr>
          <a:xfrm>
            <a:off x="960000" y="6177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42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63436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887"/>
        <p:cNvGrpSpPr/>
        <p:nvPr/>
      </p:nvGrpSpPr>
      <p:grpSpPr>
        <a:xfrm>
          <a:off x="0" y="0"/>
          <a:ext cx="0" cy="0"/>
          <a:chOff x="0" y="0"/>
          <a:chExt cx="0" cy="0"/>
        </a:xfrm>
      </p:grpSpPr>
      <p:grpSp>
        <p:nvGrpSpPr>
          <p:cNvPr id="888" name="Google Shape;888;p15"/>
          <p:cNvGrpSpPr/>
          <p:nvPr/>
        </p:nvGrpSpPr>
        <p:grpSpPr>
          <a:xfrm>
            <a:off x="10" y="-6181"/>
            <a:ext cx="12191921" cy="6883200"/>
            <a:chOff x="7" y="-4636"/>
            <a:chExt cx="9143941" cy="5162400"/>
          </a:xfrm>
        </p:grpSpPr>
        <p:grpSp>
          <p:nvGrpSpPr>
            <p:cNvPr id="889" name="Google Shape;889;p15"/>
            <p:cNvGrpSpPr/>
            <p:nvPr/>
          </p:nvGrpSpPr>
          <p:grpSpPr>
            <a:xfrm>
              <a:off x="152374" y="-4636"/>
              <a:ext cx="8839200" cy="5162400"/>
              <a:chOff x="169975" y="-9450"/>
              <a:chExt cx="8839200" cy="5162400"/>
            </a:xfrm>
          </p:grpSpPr>
          <p:cxnSp>
            <p:nvCxnSpPr>
              <p:cNvPr id="890" name="Google Shape;890;p15"/>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891" name="Google Shape;891;p15"/>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892" name="Google Shape;892;p15"/>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893" name="Google Shape;893;p15"/>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894" name="Google Shape;894;p15"/>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895" name="Google Shape;895;p15"/>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896" name="Google Shape;896;p15"/>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897" name="Google Shape;897;p15"/>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898" name="Google Shape;898;p15"/>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899" name="Google Shape;899;p15"/>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00" name="Google Shape;900;p15"/>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01" name="Google Shape;901;p15"/>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02" name="Google Shape;902;p15"/>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03" name="Google Shape;903;p15"/>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04" name="Google Shape;904;p15"/>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05" name="Google Shape;905;p15"/>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06" name="Google Shape;906;p15"/>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07" name="Google Shape;907;p15"/>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08" name="Google Shape;908;p15"/>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09" name="Google Shape;909;p15"/>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10" name="Google Shape;910;p15"/>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11" name="Google Shape;911;p15"/>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12" name="Google Shape;912;p15"/>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13" name="Google Shape;913;p15"/>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14" name="Google Shape;914;p15"/>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15" name="Google Shape;915;p15"/>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16" name="Google Shape;916;p15"/>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17" name="Google Shape;917;p15"/>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18" name="Google Shape;918;p15"/>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19" name="Google Shape;919;p15"/>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920" name="Google Shape;920;p15"/>
            <p:cNvGrpSpPr/>
            <p:nvPr/>
          </p:nvGrpSpPr>
          <p:grpSpPr>
            <a:xfrm>
              <a:off x="7" y="299022"/>
              <a:ext cx="9143941" cy="4555084"/>
              <a:chOff x="17400" y="303833"/>
              <a:chExt cx="9126600" cy="4555084"/>
            </a:xfrm>
          </p:grpSpPr>
          <p:cxnSp>
            <p:nvCxnSpPr>
              <p:cNvPr id="921" name="Google Shape;921;p15"/>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22" name="Google Shape;922;p15"/>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23" name="Google Shape;923;p15"/>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24" name="Google Shape;924;p15"/>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25" name="Google Shape;925;p15"/>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26" name="Google Shape;926;p15"/>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27" name="Google Shape;927;p15"/>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28" name="Google Shape;928;p15"/>
              <p:cNvCxnSpPr/>
              <p:nvPr/>
            </p:nvCxnSpPr>
            <p:spPr>
              <a:xfrm>
                <a:off x="4580700" y="-2133761"/>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29" name="Google Shape;929;p15"/>
              <p:cNvCxnSpPr/>
              <p:nvPr/>
            </p:nvCxnSpPr>
            <p:spPr>
              <a:xfrm>
                <a:off x="4580700" y="-1830089"/>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30" name="Google Shape;930;p15"/>
              <p:cNvCxnSpPr/>
              <p:nvPr/>
            </p:nvCxnSpPr>
            <p:spPr>
              <a:xfrm>
                <a:off x="4580700" y="-152641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31" name="Google Shape;931;p15"/>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32" name="Google Shape;932;p15"/>
              <p:cNvCxnSpPr/>
              <p:nvPr/>
            </p:nvCxnSpPr>
            <p:spPr>
              <a:xfrm>
                <a:off x="4580700" y="-91907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33" name="Google Shape;933;p15"/>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34" name="Google Shape;934;p15"/>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35" name="Google Shape;935;p15"/>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36" name="Google Shape;936;p15"/>
              <p:cNvCxnSpPr/>
              <p:nvPr/>
            </p:nvCxnSpPr>
            <p:spPr>
              <a:xfrm>
                <a:off x="4580700" y="295617"/>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937" name="Google Shape;937;p15"/>
          <p:cNvSpPr/>
          <p:nvPr/>
        </p:nvSpPr>
        <p:spPr>
          <a:xfrm>
            <a:off x="244400" y="244368"/>
            <a:ext cx="11701672" cy="6371401"/>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938" name="Google Shape;938;p15"/>
          <p:cNvGrpSpPr/>
          <p:nvPr/>
        </p:nvGrpSpPr>
        <p:grpSpPr>
          <a:xfrm>
            <a:off x="337022" y="719336"/>
            <a:ext cx="11482761" cy="4343849"/>
            <a:chOff x="252766" y="539501"/>
            <a:chExt cx="8612071" cy="3257887"/>
          </a:xfrm>
        </p:grpSpPr>
        <p:grpSp>
          <p:nvGrpSpPr>
            <p:cNvPr id="939" name="Google Shape;939;p15"/>
            <p:cNvGrpSpPr/>
            <p:nvPr/>
          </p:nvGrpSpPr>
          <p:grpSpPr>
            <a:xfrm rot="5400000">
              <a:off x="8506405" y="720679"/>
              <a:ext cx="358410" cy="343377"/>
              <a:chOff x="6797500" y="536688"/>
              <a:chExt cx="625935" cy="599680"/>
            </a:xfrm>
          </p:grpSpPr>
          <p:sp>
            <p:nvSpPr>
              <p:cNvPr id="940" name="Google Shape;940;p15"/>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1" name="Google Shape;941;p15"/>
              <p:cNvSpPr/>
              <p:nvPr/>
            </p:nvSpPr>
            <p:spPr>
              <a:xfrm>
                <a:off x="6871732" y="1083452"/>
                <a:ext cx="52916" cy="52916"/>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2" name="Google Shape;942;p15"/>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3" name="Google Shape;943;p15"/>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4" name="Google Shape;944;p15"/>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945" name="Google Shape;945;p15"/>
            <p:cNvGrpSpPr/>
            <p:nvPr/>
          </p:nvGrpSpPr>
          <p:grpSpPr>
            <a:xfrm>
              <a:off x="388251" y="1017647"/>
              <a:ext cx="222919" cy="334442"/>
              <a:chOff x="2223940" y="2184624"/>
              <a:chExt cx="124335" cy="186547"/>
            </a:xfrm>
          </p:grpSpPr>
          <p:sp>
            <p:nvSpPr>
              <p:cNvPr id="946" name="Google Shape;946;p15"/>
              <p:cNvSpPr/>
              <p:nvPr/>
            </p:nvSpPr>
            <p:spPr>
              <a:xfrm rot="-4535700">
                <a:off x="2258741" y="2282914"/>
                <a:ext cx="62518" cy="92860"/>
              </a:xfrm>
              <a:custGeom>
                <a:avLst/>
                <a:gdLst/>
                <a:ahLst/>
                <a:cxnLst/>
                <a:rect l="l" t="t" r="r" b="b"/>
                <a:pathLst>
                  <a:path w="82949" h="123206" extrusionOk="0">
                    <a:moveTo>
                      <a:pt x="0" y="0"/>
                    </a:moveTo>
                    <a:lnTo>
                      <a:pt x="82950" y="0"/>
                    </a:lnTo>
                    <a:lnTo>
                      <a:pt x="82950" y="123206"/>
                    </a:lnTo>
                    <a:lnTo>
                      <a:pt x="0" y="12320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7" name="Google Shape;947;p15"/>
              <p:cNvSpPr/>
              <p:nvPr/>
            </p:nvSpPr>
            <p:spPr>
              <a:xfrm>
                <a:off x="2223940" y="2287641"/>
                <a:ext cx="28727" cy="60496"/>
              </a:xfrm>
              <a:custGeom>
                <a:avLst/>
                <a:gdLst/>
                <a:ahLst/>
                <a:cxnLst/>
                <a:rect l="l" t="t" r="r" b="b"/>
                <a:pathLst>
                  <a:path w="38176" h="80394" extrusionOk="0">
                    <a:moveTo>
                      <a:pt x="38177" y="0"/>
                    </a:moveTo>
                    <a:lnTo>
                      <a:pt x="0" y="75878"/>
                    </a:lnTo>
                    <a:lnTo>
                      <a:pt x="17721" y="80394"/>
                    </a:lnTo>
                    <a:lnTo>
                      <a:pt x="38177"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8" name="Google Shape;948;p15"/>
              <p:cNvSpPr/>
              <p:nvPr/>
            </p:nvSpPr>
            <p:spPr>
              <a:xfrm>
                <a:off x="2276407" y="2184624"/>
                <a:ext cx="71868" cy="130666"/>
              </a:xfrm>
              <a:custGeom>
                <a:avLst/>
                <a:gdLst/>
                <a:ahLst/>
                <a:cxnLst/>
                <a:rect l="l" t="t" r="r" b="b"/>
                <a:pathLst>
                  <a:path w="95505" h="173642" extrusionOk="0">
                    <a:moveTo>
                      <a:pt x="60434" y="173643"/>
                    </a:moveTo>
                    <a:cubicBezTo>
                      <a:pt x="60244" y="173643"/>
                      <a:pt x="60042" y="173631"/>
                      <a:pt x="59851" y="173595"/>
                    </a:cubicBezTo>
                    <a:cubicBezTo>
                      <a:pt x="57498" y="173274"/>
                      <a:pt x="55858" y="171112"/>
                      <a:pt x="56179" y="168758"/>
                    </a:cubicBezTo>
                    <a:lnTo>
                      <a:pt x="70822" y="61716"/>
                    </a:lnTo>
                    <a:cubicBezTo>
                      <a:pt x="70929" y="60932"/>
                      <a:pt x="71262" y="60183"/>
                      <a:pt x="71761" y="59565"/>
                    </a:cubicBezTo>
                    <a:cubicBezTo>
                      <a:pt x="77133" y="53004"/>
                      <a:pt x="90207" y="33262"/>
                      <a:pt x="86131" y="20865"/>
                    </a:cubicBezTo>
                    <a:cubicBezTo>
                      <a:pt x="84360" y="15481"/>
                      <a:pt x="79486" y="11844"/>
                      <a:pt x="71238" y="9740"/>
                    </a:cubicBezTo>
                    <a:cubicBezTo>
                      <a:pt x="62680" y="7577"/>
                      <a:pt x="56321" y="8457"/>
                      <a:pt x="51793" y="12474"/>
                    </a:cubicBezTo>
                    <a:cubicBezTo>
                      <a:pt x="42391" y="20818"/>
                      <a:pt x="42772" y="41534"/>
                      <a:pt x="43699" y="48820"/>
                    </a:cubicBezTo>
                    <a:cubicBezTo>
                      <a:pt x="43782" y="49462"/>
                      <a:pt x="43723" y="50128"/>
                      <a:pt x="43520" y="50734"/>
                    </a:cubicBezTo>
                    <a:lnTo>
                      <a:pt x="8375" y="156421"/>
                    </a:lnTo>
                    <a:cubicBezTo>
                      <a:pt x="7626" y="158667"/>
                      <a:pt x="5189" y="159903"/>
                      <a:pt x="2943" y="159143"/>
                    </a:cubicBezTo>
                    <a:cubicBezTo>
                      <a:pt x="685" y="158394"/>
                      <a:pt x="-528" y="155957"/>
                      <a:pt x="221" y="153699"/>
                    </a:cubicBezTo>
                    <a:lnTo>
                      <a:pt x="35070" y="48915"/>
                    </a:lnTo>
                    <a:cubicBezTo>
                      <a:pt x="34511" y="43424"/>
                      <a:pt x="32693" y="17930"/>
                      <a:pt x="46088" y="6044"/>
                    </a:cubicBezTo>
                    <a:cubicBezTo>
                      <a:pt x="52827" y="77"/>
                      <a:pt x="62015" y="-1479"/>
                      <a:pt x="73365" y="1409"/>
                    </a:cubicBezTo>
                    <a:cubicBezTo>
                      <a:pt x="84550" y="4261"/>
                      <a:pt x="91598" y="9895"/>
                      <a:pt x="94320" y="18191"/>
                    </a:cubicBezTo>
                    <a:cubicBezTo>
                      <a:pt x="100084" y="35758"/>
                      <a:pt x="83159" y="58947"/>
                      <a:pt x="79201" y="64046"/>
                    </a:cubicBezTo>
                    <a:lnTo>
                      <a:pt x="64725" y="169911"/>
                    </a:lnTo>
                    <a:cubicBezTo>
                      <a:pt x="64427" y="172074"/>
                      <a:pt x="62585" y="173631"/>
                      <a:pt x="60469" y="1736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949" name="Google Shape;949;p15"/>
            <p:cNvGrpSpPr/>
            <p:nvPr/>
          </p:nvGrpSpPr>
          <p:grpSpPr>
            <a:xfrm>
              <a:off x="252766" y="539501"/>
              <a:ext cx="358410" cy="343382"/>
              <a:chOff x="6797500" y="536688"/>
              <a:chExt cx="625935" cy="599688"/>
            </a:xfrm>
          </p:grpSpPr>
          <p:sp>
            <p:nvSpPr>
              <p:cNvPr id="950" name="Google Shape;950;p15"/>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51" name="Google Shape;951;p15"/>
              <p:cNvSpPr/>
              <p:nvPr/>
            </p:nvSpPr>
            <p:spPr>
              <a:xfrm>
                <a:off x="6871719" y="1013628"/>
                <a:ext cx="122748" cy="122748"/>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52" name="Google Shape;952;p15"/>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53" name="Google Shape;953;p15"/>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54" name="Google Shape;954;p15"/>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955" name="Google Shape;955;p15"/>
            <p:cNvSpPr/>
            <p:nvPr/>
          </p:nvSpPr>
          <p:spPr>
            <a:xfrm>
              <a:off x="8660410" y="3508750"/>
              <a:ext cx="204426"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956" name="Google Shape;956;p15"/>
          <p:cNvSpPr txBox="1">
            <a:spLocks noGrp="1"/>
          </p:cNvSpPr>
          <p:nvPr>
            <p:ph type="title"/>
          </p:nvPr>
        </p:nvSpPr>
        <p:spPr>
          <a:xfrm>
            <a:off x="951013" y="719333"/>
            <a:ext cx="5535600" cy="14116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sz="8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57" name="Google Shape;957;p15"/>
          <p:cNvSpPr txBox="1">
            <a:spLocks noGrp="1"/>
          </p:cNvSpPr>
          <p:nvPr>
            <p:ph type="subTitle" idx="1"/>
          </p:nvPr>
        </p:nvSpPr>
        <p:spPr>
          <a:xfrm>
            <a:off x="950967" y="1907667"/>
            <a:ext cx="5535600" cy="16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8" name="Google Shape;958;p15"/>
          <p:cNvSpPr txBox="1"/>
          <p:nvPr/>
        </p:nvSpPr>
        <p:spPr>
          <a:xfrm>
            <a:off x="951000" y="4815267"/>
            <a:ext cx="5535600" cy="9672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600" b="1">
                <a:solidFill>
                  <a:schemeClr val="dk1"/>
                </a:solidFill>
                <a:latin typeface="Albert Sans"/>
                <a:ea typeface="Albert Sans"/>
                <a:cs typeface="Albert Sans"/>
                <a:sym typeface="Albert Sans"/>
              </a:rPr>
              <a:t>CREDITS:</a:t>
            </a:r>
            <a:r>
              <a:rPr lang="en" sz="1600">
                <a:solidFill>
                  <a:schemeClr val="dk1"/>
                </a:solidFill>
                <a:latin typeface="Albert Sans"/>
                <a:ea typeface="Albert Sans"/>
                <a:cs typeface="Albert Sans"/>
                <a:sym typeface="Albert Sans"/>
              </a:rPr>
              <a:t> This presentation template was created by </a:t>
            </a:r>
            <a:r>
              <a:rPr lang="en" sz="1600" b="1" u="sng">
                <a:solidFill>
                  <a:schemeClr val="dk1"/>
                </a:solidFill>
                <a:latin typeface="Albert Sans"/>
                <a:ea typeface="Albert Sans"/>
                <a:cs typeface="Albert Sans"/>
                <a:sym typeface="Albert Sans"/>
                <a:hlinkClick r:id="rId2">
                  <a:extLst>
                    <a:ext uri="{A12FA001-AC4F-418D-AE19-62706E023703}">
                      <ahyp:hlinkClr xmlns="" xmlns:ahyp="http://schemas.microsoft.com/office/drawing/2018/hyperlinkcolor" val="tx"/>
                    </a:ext>
                  </a:extLst>
                </a:hlinkClick>
              </a:rPr>
              <a:t>Slidesgo</a:t>
            </a:r>
            <a:r>
              <a:rPr lang="en" sz="1600">
                <a:solidFill>
                  <a:schemeClr val="dk1"/>
                </a:solidFill>
                <a:latin typeface="Albert Sans"/>
                <a:ea typeface="Albert Sans"/>
                <a:cs typeface="Albert Sans"/>
                <a:sym typeface="Albert Sans"/>
              </a:rPr>
              <a:t>, and includes icons by </a:t>
            </a:r>
            <a:r>
              <a:rPr lang="en" sz="1600" b="1" u="sng">
                <a:solidFill>
                  <a:schemeClr val="dk1"/>
                </a:solidFill>
                <a:latin typeface="Albert Sans"/>
                <a:ea typeface="Albert Sans"/>
                <a:cs typeface="Albert Sans"/>
                <a:sym typeface="Albert Sans"/>
                <a:hlinkClick r:id="rId3">
                  <a:extLst>
                    <a:ext uri="{A12FA001-AC4F-418D-AE19-62706E023703}">
                      <ahyp:hlinkClr xmlns="" xmlns:ahyp="http://schemas.microsoft.com/office/drawing/2018/hyperlinkcolor" val="tx"/>
                    </a:ext>
                  </a:extLst>
                </a:hlinkClick>
              </a:rPr>
              <a:t>Flaticon</a:t>
            </a:r>
            <a:r>
              <a:rPr lang="en" sz="1600">
                <a:solidFill>
                  <a:schemeClr val="dk1"/>
                </a:solidFill>
                <a:latin typeface="Albert Sans"/>
                <a:ea typeface="Albert Sans"/>
                <a:cs typeface="Albert Sans"/>
                <a:sym typeface="Albert Sans"/>
              </a:rPr>
              <a:t>, and infographics &amp; images by </a:t>
            </a:r>
            <a:r>
              <a:rPr lang="en" sz="1600" b="1" u="sng">
                <a:solidFill>
                  <a:schemeClr val="dk1"/>
                </a:solidFill>
                <a:latin typeface="Albert Sans"/>
                <a:ea typeface="Albert Sans"/>
                <a:cs typeface="Albert Sans"/>
                <a:sym typeface="Albert Sans"/>
                <a:hlinkClick r:id="rId4">
                  <a:extLst>
                    <a:ext uri="{A12FA001-AC4F-418D-AE19-62706E023703}">
                      <ahyp:hlinkClr xmlns="" xmlns:ahyp="http://schemas.microsoft.com/office/drawing/2018/hyperlinkcolor" val="tx"/>
                    </a:ext>
                  </a:extLst>
                </a:hlinkClick>
              </a:rPr>
              <a:t>Freepik</a:t>
            </a:r>
            <a:r>
              <a:rPr lang="en" sz="1600" u="sng">
                <a:solidFill>
                  <a:schemeClr val="dk1"/>
                </a:solidFill>
                <a:latin typeface="Albert Sans"/>
                <a:ea typeface="Albert Sans"/>
                <a:cs typeface="Albert Sans"/>
                <a:sym typeface="Albert Sans"/>
              </a:rPr>
              <a:t> </a:t>
            </a:r>
            <a:endParaRPr sz="1600" b="1" u="sng">
              <a:solidFill>
                <a:schemeClr val="dk1"/>
              </a:solidFill>
              <a:latin typeface="Albert Sans"/>
              <a:ea typeface="Albert Sans"/>
              <a:cs typeface="Albert Sans"/>
              <a:sym typeface="Albert Sans"/>
            </a:endParaRPr>
          </a:p>
        </p:txBody>
      </p:sp>
    </p:spTree>
    <p:extLst>
      <p:ext uri="{BB962C8B-B14F-4D97-AF65-F5344CB8AC3E}">
        <p14:creationId xmlns:p14="http://schemas.microsoft.com/office/powerpoint/2010/main" val="3344765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59"/>
        <p:cNvGrpSpPr/>
        <p:nvPr/>
      </p:nvGrpSpPr>
      <p:grpSpPr>
        <a:xfrm>
          <a:off x="0" y="0"/>
          <a:ext cx="0" cy="0"/>
          <a:chOff x="0" y="0"/>
          <a:chExt cx="0" cy="0"/>
        </a:xfrm>
      </p:grpSpPr>
      <p:grpSp>
        <p:nvGrpSpPr>
          <p:cNvPr id="960" name="Google Shape;960;p16"/>
          <p:cNvGrpSpPr/>
          <p:nvPr/>
        </p:nvGrpSpPr>
        <p:grpSpPr>
          <a:xfrm>
            <a:off x="10" y="-6181"/>
            <a:ext cx="12191921" cy="6883200"/>
            <a:chOff x="7" y="-4636"/>
            <a:chExt cx="9143941" cy="5162400"/>
          </a:xfrm>
        </p:grpSpPr>
        <p:grpSp>
          <p:nvGrpSpPr>
            <p:cNvPr id="961" name="Google Shape;961;p16"/>
            <p:cNvGrpSpPr/>
            <p:nvPr/>
          </p:nvGrpSpPr>
          <p:grpSpPr>
            <a:xfrm>
              <a:off x="152374" y="-4636"/>
              <a:ext cx="8839200" cy="5162400"/>
              <a:chOff x="169975" y="-9450"/>
              <a:chExt cx="8839200" cy="5162400"/>
            </a:xfrm>
          </p:grpSpPr>
          <p:cxnSp>
            <p:nvCxnSpPr>
              <p:cNvPr id="962" name="Google Shape;962;p16"/>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63" name="Google Shape;963;p16"/>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64" name="Google Shape;964;p16"/>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65" name="Google Shape;965;p16"/>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66" name="Google Shape;966;p16"/>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67" name="Google Shape;967;p16"/>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68" name="Google Shape;968;p16"/>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69" name="Google Shape;969;p16"/>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70" name="Google Shape;970;p16"/>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71" name="Google Shape;971;p16"/>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72" name="Google Shape;972;p16"/>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73" name="Google Shape;973;p16"/>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74" name="Google Shape;974;p16"/>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75" name="Google Shape;975;p16"/>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76" name="Google Shape;976;p16"/>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77" name="Google Shape;977;p16"/>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78" name="Google Shape;978;p16"/>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79" name="Google Shape;979;p16"/>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80" name="Google Shape;980;p16"/>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81" name="Google Shape;981;p16"/>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82" name="Google Shape;982;p16"/>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83" name="Google Shape;983;p16"/>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84" name="Google Shape;984;p16"/>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85" name="Google Shape;985;p16"/>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86" name="Google Shape;986;p16"/>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87" name="Google Shape;987;p16"/>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88" name="Google Shape;988;p16"/>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89" name="Google Shape;989;p16"/>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90" name="Google Shape;990;p16"/>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91" name="Google Shape;991;p16"/>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992" name="Google Shape;992;p16"/>
            <p:cNvGrpSpPr/>
            <p:nvPr/>
          </p:nvGrpSpPr>
          <p:grpSpPr>
            <a:xfrm>
              <a:off x="7" y="299022"/>
              <a:ext cx="9143941" cy="4555084"/>
              <a:chOff x="17400" y="303833"/>
              <a:chExt cx="9126600" cy="4555084"/>
            </a:xfrm>
          </p:grpSpPr>
          <p:cxnSp>
            <p:nvCxnSpPr>
              <p:cNvPr id="993" name="Google Shape;993;p16"/>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94" name="Google Shape;994;p16"/>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95" name="Google Shape;995;p16"/>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96" name="Google Shape;996;p16"/>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97" name="Google Shape;997;p16"/>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98" name="Google Shape;998;p16"/>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99" name="Google Shape;999;p16"/>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000" name="Google Shape;1000;p16"/>
              <p:cNvCxnSpPr/>
              <p:nvPr/>
            </p:nvCxnSpPr>
            <p:spPr>
              <a:xfrm>
                <a:off x="4580700" y="-2133761"/>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001" name="Google Shape;1001;p16"/>
              <p:cNvCxnSpPr/>
              <p:nvPr/>
            </p:nvCxnSpPr>
            <p:spPr>
              <a:xfrm>
                <a:off x="4580700" y="-1830089"/>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002" name="Google Shape;1002;p16"/>
              <p:cNvCxnSpPr/>
              <p:nvPr/>
            </p:nvCxnSpPr>
            <p:spPr>
              <a:xfrm>
                <a:off x="4580700" y="-152641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003" name="Google Shape;1003;p16"/>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004" name="Google Shape;1004;p16"/>
              <p:cNvCxnSpPr/>
              <p:nvPr/>
            </p:nvCxnSpPr>
            <p:spPr>
              <a:xfrm>
                <a:off x="4580700" y="-91907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005" name="Google Shape;1005;p16"/>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006" name="Google Shape;1006;p16"/>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007" name="Google Shape;1007;p16"/>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008" name="Google Shape;1008;p16"/>
              <p:cNvCxnSpPr/>
              <p:nvPr/>
            </p:nvCxnSpPr>
            <p:spPr>
              <a:xfrm>
                <a:off x="4580700" y="295617"/>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1009" name="Google Shape;1009;p16"/>
          <p:cNvSpPr/>
          <p:nvPr/>
        </p:nvSpPr>
        <p:spPr>
          <a:xfrm>
            <a:off x="244400" y="244368"/>
            <a:ext cx="11701672" cy="6371401"/>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010" name="Google Shape;1010;p16"/>
          <p:cNvGrpSpPr/>
          <p:nvPr/>
        </p:nvGrpSpPr>
        <p:grpSpPr>
          <a:xfrm>
            <a:off x="289577" y="474261"/>
            <a:ext cx="11543295" cy="6014519"/>
            <a:chOff x="217182" y="355695"/>
            <a:chExt cx="8657471" cy="4510889"/>
          </a:xfrm>
        </p:grpSpPr>
        <p:sp>
          <p:nvSpPr>
            <p:cNvPr id="1011" name="Google Shape;1011;p16"/>
            <p:cNvSpPr/>
            <p:nvPr/>
          </p:nvSpPr>
          <p:spPr>
            <a:xfrm>
              <a:off x="8592373" y="1455425"/>
              <a:ext cx="204426"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012" name="Google Shape;1012;p16"/>
            <p:cNvGrpSpPr/>
            <p:nvPr/>
          </p:nvGrpSpPr>
          <p:grpSpPr>
            <a:xfrm>
              <a:off x="281235" y="3327558"/>
              <a:ext cx="358420" cy="358420"/>
              <a:chOff x="2560313" y="3108720"/>
              <a:chExt cx="146653" cy="146653"/>
            </a:xfrm>
          </p:grpSpPr>
          <p:sp>
            <p:nvSpPr>
              <p:cNvPr id="1013" name="Google Shape;1013;p16"/>
              <p:cNvSpPr/>
              <p:nvPr/>
            </p:nvSpPr>
            <p:spPr>
              <a:xfrm>
                <a:off x="2582233" y="3108720"/>
                <a:ext cx="102835" cy="146653"/>
              </a:xfrm>
              <a:custGeom>
                <a:avLst/>
                <a:gdLst/>
                <a:ahLst/>
                <a:cxnLst/>
                <a:rect l="l" t="t" r="r" b="b"/>
                <a:pathLst>
                  <a:path w="136658" h="194888" extrusionOk="0">
                    <a:moveTo>
                      <a:pt x="89563" y="83140"/>
                    </a:moveTo>
                    <a:cubicBezTo>
                      <a:pt x="125422" y="136364"/>
                      <a:pt x="144986" y="185915"/>
                      <a:pt x="133254" y="193819"/>
                    </a:cubicBezTo>
                    <a:cubicBezTo>
                      <a:pt x="121524" y="201723"/>
                      <a:pt x="82954" y="164972"/>
                      <a:pt x="47096" y="111749"/>
                    </a:cubicBezTo>
                    <a:cubicBezTo>
                      <a:pt x="11237" y="58525"/>
                      <a:pt x="-8327" y="8973"/>
                      <a:pt x="3404" y="1070"/>
                    </a:cubicBezTo>
                    <a:cubicBezTo>
                      <a:pt x="15135" y="-6834"/>
                      <a:pt x="53704" y="29916"/>
                      <a:pt x="89563" y="83140"/>
                    </a:cubicBezTo>
                    <a:close/>
                  </a:path>
                </a:pathLst>
              </a:custGeom>
              <a:noFill/>
              <a:ln w="9525" cap="flat" cmpd="sng">
                <a:solidFill>
                  <a:schemeClr val="accent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4" name="Google Shape;1014;p16"/>
              <p:cNvSpPr/>
              <p:nvPr/>
            </p:nvSpPr>
            <p:spPr>
              <a:xfrm>
                <a:off x="2560313" y="3130639"/>
                <a:ext cx="146653" cy="102835"/>
              </a:xfrm>
              <a:custGeom>
                <a:avLst/>
                <a:gdLst/>
                <a:ahLst/>
                <a:cxnLst/>
                <a:rect l="l" t="t" r="r" b="b"/>
                <a:pathLst>
                  <a:path w="194888" h="136658" extrusionOk="0">
                    <a:moveTo>
                      <a:pt x="83140" y="47096"/>
                    </a:moveTo>
                    <a:cubicBezTo>
                      <a:pt x="136364" y="11237"/>
                      <a:pt x="185915" y="-8327"/>
                      <a:pt x="193819" y="3404"/>
                    </a:cubicBezTo>
                    <a:cubicBezTo>
                      <a:pt x="201723" y="15135"/>
                      <a:pt x="164972" y="53704"/>
                      <a:pt x="111749" y="89563"/>
                    </a:cubicBezTo>
                    <a:cubicBezTo>
                      <a:pt x="58525" y="125422"/>
                      <a:pt x="8973" y="144986"/>
                      <a:pt x="1070" y="133254"/>
                    </a:cubicBezTo>
                    <a:cubicBezTo>
                      <a:pt x="-6834" y="121524"/>
                      <a:pt x="29916" y="82955"/>
                      <a:pt x="83140" y="47096"/>
                    </a:cubicBezTo>
                    <a:close/>
                  </a:path>
                </a:pathLst>
              </a:custGeom>
              <a:noFill/>
              <a:ln w="9525" cap="flat" cmpd="sng">
                <a:solidFill>
                  <a:schemeClr val="accent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5" name="Google Shape;1015;p16"/>
              <p:cNvSpPr/>
              <p:nvPr/>
            </p:nvSpPr>
            <p:spPr>
              <a:xfrm>
                <a:off x="2619596" y="3168002"/>
                <a:ext cx="28153" cy="28153"/>
              </a:xfrm>
              <a:custGeom>
                <a:avLst/>
                <a:gdLst/>
                <a:ahLst/>
                <a:cxnLst/>
                <a:rect l="l" t="t" r="r" b="b"/>
                <a:pathLst>
                  <a:path w="37413" h="37413" extrusionOk="0">
                    <a:moveTo>
                      <a:pt x="34217" y="8259"/>
                    </a:moveTo>
                    <a:cubicBezTo>
                      <a:pt x="39994" y="16829"/>
                      <a:pt x="37724" y="28453"/>
                      <a:pt x="29154" y="34218"/>
                    </a:cubicBezTo>
                    <a:cubicBezTo>
                      <a:pt x="20585" y="39994"/>
                      <a:pt x="8960" y="37724"/>
                      <a:pt x="3196" y="29154"/>
                    </a:cubicBezTo>
                    <a:cubicBezTo>
                      <a:pt x="-2581" y="20585"/>
                      <a:pt x="-310" y="8961"/>
                      <a:pt x="8259" y="3196"/>
                    </a:cubicBezTo>
                    <a:cubicBezTo>
                      <a:pt x="16829" y="-2581"/>
                      <a:pt x="28453" y="-310"/>
                      <a:pt x="34217" y="82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016" name="Google Shape;1016;p16"/>
            <p:cNvSpPr/>
            <p:nvPr/>
          </p:nvSpPr>
          <p:spPr>
            <a:xfrm>
              <a:off x="349040" y="4306328"/>
              <a:ext cx="222811" cy="230753"/>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7" name="Google Shape;1017;p16"/>
            <p:cNvSpPr/>
            <p:nvPr/>
          </p:nvSpPr>
          <p:spPr>
            <a:xfrm rot="4693672">
              <a:off x="349090" y="4618695"/>
              <a:ext cx="222731" cy="230671"/>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8" name="Google Shape;1018;p16"/>
            <p:cNvSpPr/>
            <p:nvPr/>
          </p:nvSpPr>
          <p:spPr>
            <a:xfrm rot="-4259938">
              <a:off x="251146" y="3983607"/>
              <a:ext cx="222860" cy="230804"/>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019" name="Google Shape;1019;p16"/>
            <p:cNvGrpSpPr/>
            <p:nvPr/>
          </p:nvGrpSpPr>
          <p:grpSpPr>
            <a:xfrm>
              <a:off x="507966" y="3845270"/>
              <a:ext cx="200212" cy="301758"/>
              <a:chOff x="6797500" y="609371"/>
              <a:chExt cx="349654" cy="526997"/>
            </a:xfrm>
          </p:grpSpPr>
          <p:sp>
            <p:nvSpPr>
              <p:cNvPr id="1020" name="Google Shape;1020;p16"/>
              <p:cNvSpPr/>
              <p:nvPr/>
            </p:nvSpPr>
            <p:spPr>
              <a:xfrm>
                <a:off x="6880771" y="680379"/>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1" name="Google Shape;1021;p16"/>
              <p:cNvSpPr/>
              <p:nvPr/>
            </p:nvSpPr>
            <p:spPr>
              <a:xfrm>
                <a:off x="6871732" y="1083452"/>
                <a:ext cx="52916" cy="52916"/>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2" name="Google Shape;1022;p16"/>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023" name="Google Shape;1023;p16"/>
            <p:cNvSpPr/>
            <p:nvPr/>
          </p:nvSpPr>
          <p:spPr>
            <a:xfrm rot="4693672">
              <a:off x="8616640" y="674670"/>
              <a:ext cx="222731" cy="230671"/>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024" name="Google Shape;1024;p16"/>
            <p:cNvGrpSpPr/>
            <p:nvPr/>
          </p:nvGrpSpPr>
          <p:grpSpPr>
            <a:xfrm>
              <a:off x="8674441" y="355695"/>
              <a:ext cx="200212" cy="301758"/>
              <a:chOff x="6797500" y="609371"/>
              <a:chExt cx="349654" cy="526997"/>
            </a:xfrm>
          </p:grpSpPr>
          <p:sp>
            <p:nvSpPr>
              <p:cNvPr id="1025" name="Google Shape;1025;p16"/>
              <p:cNvSpPr/>
              <p:nvPr/>
            </p:nvSpPr>
            <p:spPr>
              <a:xfrm>
                <a:off x="6880771" y="680379"/>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6" name="Google Shape;1026;p16"/>
              <p:cNvSpPr/>
              <p:nvPr/>
            </p:nvSpPr>
            <p:spPr>
              <a:xfrm>
                <a:off x="6871732" y="1083452"/>
                <a:ext cx="52916" cy="52916"/>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7" name="Google Shape;1027;p16"/>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028" name="Google Shape;1028;p16"/>
            <p:cNvSpPr/>
            <p:nvPr/>
          </p:nvSpPr>
          <p:spPr>
            <a:xfrm>
              <a:off x="8501390" y="922553"/>
              <a:ext cx="222811" cy="230753"/>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9" name="Google Shape;1029;p16"/>
            <p:cNvSpPr/>
            <p:nvPr/>
          </p:nvSpPr>
          <p:spPr>
            <a:xfrm rot="-6613492">
              <a:off x="8616693" y="1175346"/>
              <a:ext cx="222611" cy="230545"/>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417614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3"/>
        <p:cNvGrpSpPr/>
        <p:nvPr/>
      </p:nvGrpSpPr>
      <p:grpSpPr>
        <a:xfrm>
          <a:off x="0" y="0"/>
          <a:ext cx="0" cy="0"/>
          <a:chOff x="0" y="0"/>
          <a:chExt cx="0" cy="0"/>
        </a:xfrm>
      </p:grpSpPr>
      <p:sp>
        <p:nvSpPr>
          <p:cNvPr id="154" name="Google Shape;154;p4"/>
          <p:cNvSpPr/>
          <p:nvPr/>
        </p:nvSpPr>
        <p:spPr>
          <a:xfrm rot="-5400000" flipH="1">
            <a:off x="10204568" y="-438976"/>
            <a:ext cx="1806885" cy="2595029"/>
          </a:xfrm>
          <a:custGeom>
            <a:avLst/>
            <a:gdLst/>
            <a:ahLst/>
            <a:cxnLst/>
            <a:rect l="l" t="t" r="r" b="b"/>
            <a:pathLst>
              <a:path w="4915" h="7059" extrusionOk="0">
                <a:moveTo>
                  <a:pt x="2073" y="4394"/>
                </a:moveTo>
                <a:cubicBezTo>
                  <a:pt x="2210" y="4589"/>
                  <a:pt x="2298" y="4825"/>
                  <a:pt x="2363" y="5054"/>
                </a:cubicBezTo>
                <a:cubicBezTo>
                  <a:pt x="2417" y="5241"/>
                  <a:pt x="2396" y="5441"/>
                  <a:pt x="2337" y="5441"/>
                </a:cubicBezTo>
                <a:cubicBezTo>
                  <a:pt x="2304" y="5441"/>
                  <a:pt x="2259" y="5378"/>
                  <a:pt x="2209" y="5214"/>
                </a:cubicBezTo>
                <a:cubicBezTo>
                  <a:pt x="2143" y="5004"/>
                  <a:pt x="2118" y="4777"/>
                  <a:pt x="2091" y="4560"/>
                </a:cubicBezTo>
                <a:cubicBezTo>
                  <a:pt x="2084" y="4506"/>
                  <a:pt x="2078" y="4451"/>
                  <a:pt x="2073" y="4394"/>
                </a:cubicBezTo>
                <a:close/>
                <a:moveTo>
                  <a:pt x="4127" y="1"/>
                </a:moveTo>
                <a:cubicBezTo>
                  <a:pt x="2884" y="1"/>
                  <a:pt x="2154" y="1184"/>
                  <a:pt x="1848" y="2466"/>
                </a:cubicBezTo>
                <a:cubicBezTo>
                  <a:pt x="1815" y="2606"/>
                  <a:pt x="1753" y="3136"/>
                  <a:pt x="1734" y="3739"/>
                </a:cubicBezTo>
                <a:lnTo>
                  <a:pt x="1734" y="3739"/>
                </a:lnTo>
                <a:cubicBezTo>
                  <a:pt x="1561" y="3650"/>
                  <a:pt x="1378" y="3598"/>
                  <a:pt x="1191" y="3598"/>
                </a:cubicBezTo>
                <a:cubicBezTo>
                  <a:pt x="1005" y="3598"/>
                  <a:pt x="816" y="3650"/>
                  <a:pt x="632" y="3770"/>
                </a:cubicBezTo>
                <a:cubicBezTo>
                  <a:pt x="1" y="4184"/>
                  <a:pt x="260" y="5387"/>
                  <a:pt x="470" y="5954"/>
                </a:cubicBezTo>
                <a:cubicBezTo>
                  <a:pt x="710" y="6604"/>
                  <a:pt x="1177" y="7059"/>
                  <a:pt x="1804" y="7059"/>
                </a:cubicBezTo>
                <a:cubicBezTo>
                  <a:pt x="1899" y="7059"/>
                  <a:pt x="1997" y="7048"/>
                  <a:pt x="2099" y="7027"/>
                </a:cubicBezTo>
                <a:cubicBezTo>
                  <a:pt x="2295" y="6985"/>
                  <a:pt x="2255" y="6774"/>
                  <a:pt x="2085" y="6774"/>
                </a:cubicBezTo>
                <a:cubicBezTo>
                  <a:pt x="2069" y="6774"/>
                  <a:pt x="2052" y="6775"/>
                  <a:pt x="2035" y="6779"/>
                </a:cubicBezTo>
                <a:cubicBezTo>
                  <a:pt x="1971" y="6793"/>
                  <a:pt x="1910" y="6799"/>
                  <a:pt x="1850" y="6799"/>
                </a:cubicBezTo>
                <a:cubicBezTo>
                  <a:pt x="786" y="6799"/>
                  <a:pt x="257" y="4788"/>
                  <a:pt x="801" y="3996"/>
                </a:cubicBezTo>
                <a:cubicBezTo>
                  <a:pt x="893" y="3863"/>
                  <a:pt x="1014" y="3811"/>
                  <a:pt x="1146" y="3811"/>
                </a:cubicBezTo>
                <a:cubicBezTo>
                  <a:pt x="1339" y="3811"/>
                  <a:pt x="1554" y="3923"/>
                  <a:pt x="1729" y="4052"/>
                </a:cubicBezTo>
                <a:lnTo>
                  <a:pt x="1729" y="4052"/>
                </a:lnTo>
                <a:cubicBezTo>
                  <a:pt x="1726" y="4951"/>
                  <a:pt x="1840" y="5889"/>
                  <a:pt x="2292" y="5889"/>
                </a:cubicBezTo>
                <a:cubicBezTo>
                  <a:pt x="2338" y="5889"/>
                  <a:pt x="2388" y="5879"/>
                  <a:pt x="2442" y="5858"/>
                </a:cubicBezTo>
                <a:cubicBezTo>
                  <a:pt x="3097" y="5605"/>
                  <a:pt x="2732" y="4522"/>
                  <a:pt x="2051" y="3952"/>
                </a:cubicBezTo>
                <a:lnTo>
                  <a:pt x="2051" y="3952"/>
                </a:lnTo>
                <a:cubicBezTo>
                  <a:pt x="2031" y="2442"/>
                  <a:pt x="2522" y="258"/>
                  <a:pt x="4037" y="258"/>
                </a:cubicBezTo>
                <a:cubicBezTo>
                  <a:pt x="4190" y="258"/>
                  <a:pt x="4354" y="281"/>
                  <a:pt x="4528" y="328"/>
                </a:cubicBezTo>
                <a:cubicBezTo>
                  <a:pt x="4540" y="331"/>
                  <a:pt x="4553" y="333"/>
                  <a:pt x="4566" y="333"/>
                </a:cubicBezTo>
                <a:cubicBezTo>
                  <a:pt x="4715" y="333"/>
                  <a:pt x="4915" y="137"/>
                  <a:pt x="4724" y="85"/>
                </a:cubicBezTo>
                <a:cubicBezTo>
                  <a:pt x="4513" y="28"/>
                  <a:pt x="4314" y="1"/>
                  <a:pt x="4127" y="1"/>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4"/>
          <p:cNvGrpSpPr/>
          <p:nvPr/>
        </p:nvGrpSpPr>
        <p:grpSpPr>
          <a:xfrm>
            <a:off x="204999" y="118683"/>
            <a:ext cx="11816835" cy="6624680"/>
            <a:chOff x="385750" y="206447"/>
            <a:chExt cx="8336049" cy="4757278"/>
          </a:xfrm>
        </p:grpSpPr>
        <p:sp>
          <p:nvSpPr>
            <p:cNvPr id="208" name="Google Shape;208;p4"/>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 name="Google Shape;210;p4"/>
          <p:cNvSpPr txBox="1">
            <a:spLocks noGrp="1"/>
          </p:cNvSpPr>
          <p:nvPr>
            <p:ph type="title"/>
          </p:nvPr>
        </p:nvSpPr>
        <p:spPr>
          <a:xfrm>
            <a:off x="960000" y="593367"/>
            <a:ext cx="10272000" cy="15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4"/>
          <p:cNvSpPr txBox="1">
            <a:spLocks noGrp="1"/>
          </p:cNvSpPr>
          <p:nvPr>
            <p:ph type="body" idx="1"/>
          </p:nvPr>
        </p:nvSpPr>
        <p:spPr>
          <a:xfrm>
            <a:off x="960000" y="2433793"/>
            <a:ext cx="10272000" cy="3336800"/>
          </a:xfrm>
          <a:prstGeom prst="rect">
            <a:avLst/>
          </a:prstGeom>
        </p:spPr>
        <p:txBody>
          <a:bodyPr spcFirstLastPara="1" wrap="square" lIns="91425" tIns="91425" rIns="91425" bIns="91425" anchor="t" anchorCtr="0">
            <a:noAutofit/>
          </a:bodyPr>
          <a:lstStyle>
            <a:lvl1pPr marL="609585" lvl="0" indent="-372524" rtl="0">
              <a:lnSpc>
                <a:spcPct val="100000"/>
              </a:lnSpc>
              <a:spcBef>
                <a:spcPts val="0"/>
              </a:spcBef>
              <a:spcAft>
                <a:spcPts val="0"/>
              </a:spcAft>
              <a:buClr>
                <a:srgbClr val="191919"/>
              </a:buClr>
              <a:buSzPts val="800"/>
              <a:buFont typeface="Anaheim"/>
              <a:buChar char="●"/>
              <a:defRPr sz="1600">
                <a:solidFill>
                  <a:srgbClr val="434343"/>
                </a:solidFill>
              </a:defRPr>
            </a:lvl1pPr>
            <a:lvl2pPr marL="1219170" lvl="1" indent="-406390" rtl="0">
              <a:lnSpc>
                <a:spcPct val="100000"/>
              </a:lnSpc>
              <a:spcBef>
                <a:spcPts val="0"/>
              </a:spcBef>
              <a:spcAft>
                <a:spcPts val="0"/>
              </a:spcAft>
              <a:buClr>
                <a:srgbClr val="191919"/>
              </a:buClr>
              <a:buSzPts val="1200"/>
              <a:buFont typeface="Roboto Condensed Light"/>
              <a:buChar char="●"/>
              <a:defRPr sz="1600">
                <a:solidFill>
                  <a:srgbClr val="434343"/>
                </a:solidFill>
              </a:defRPr>
            </a:lvl2pPr>
            <a:lvl3pPr marL="1828754" lvl="2" indent="-406390" rtl="0">
              <a:lnSpc>
                <a:spcPct val="115000"/>
              </a:lnSpc>
              <a:spcBef>
                <a:spcPts val="0"/>
              </a:spcBef>
              <a:spcAft>
                <a:spcPts val="0"/>
              </a:spcAft>
              <a:buClr>
                <a:srgbClr val="191919"/>
              </a:buClr>
              <a:buSzPts val="1200"/>
              <a:buFont typeface="Roboto Condensed Light"/>
              <a:buChar char="■"/>
              <a:defRPr>
                <a:solidFill>
                  <a:srgbClr val="434343"/>
                </a:solidFill>
              </a:defRPr>
            </a:lvl3pPr>
            <a:lvl4pPr marL="2438339" lvl="3" indent="-406390" rtl="0">
              <a:lnSpc>
                <a:spcPct val="115000"/>
              </a:lnSpc>
              <a:spcBef>
                <a:spcPts val="2133"/>
              </a:spcBef>
              <a:spcAft>
                <a:spcPts val="0"/>
              </a:spcAft>
              <a:buClr>
                <a:srgbClr val="191919"/>
              </a:buClr>
              <a:buSzPts val="1200"/>
              <a:buFont typeface="Roboto Condensed Light"/>
              <a:buChar char="●"/>
              <a:defRPr>
                <a:solidFill>
                  <a:srgbClr val="434343"/>
                </a:solidFill>
              </a:defRPr>
            </a:lvl4pPr>
            <a:lvl5pPr marL="3047924" lvl="4" indent="-406390" rtl="0">
              <a:lnSpc>
                <a:spcPct val="115000"/>
              </a:lnSpc>
              <a:spcBef>
                <a:spcPts val="2133"/>
              </a:spcBef>
              <a:spcAft>
                <a:spcPts val="0"/>
              </a:spcAft>
              <a:buClr>
                <a:srgbClr val="191919"/>
              </a:buClr>
              <a:buSzPts val="1200"/>
              <a:buFont typeface="Roboto Condensed Light"/>
              <a:buChar char="○"/>
              <a:defRPr>
                <a:solidFill>
                  <a:srgbClr val="434343"/>
                </a:solidFill>
              </a:defRPr>
            </a:lvl5pPr>
            <a:lvl6pPr marL="3657509" lvl="5" indent="-406390" rtl="0">
              <a:lnSpc>
                <a:spcPct val="115000"/>
              </a:lnSpc>
              <a:spcBef>
                <a:spcPts val="2133"/>
              </a:spcBef>
              <a:spcAft>
                <a:spcPts val="0"/>
              </a:spcAft>
              <a:buClr>
                <a:srgbClr val="191919"/>
              </a:buClr>
              <a:buSzPts val="1200"/>
              <a:buFont typeface="Roboto Condensed Light"/>
              <a:buChar char="■"/>
              <a:defRPr>
                <a:solidFill>
                  <a:srgbClr val="434343"/>
                </a:solidFill>
              </a:defRPr>
            </a:lvl6pPr>
            <a:lvl7pPr marL="4267093" lvl="6" indent="-406390" rtl="0">
              <a:lnSpc>
                <a:spcPct val="115000"/>
              </a:lnSpc>
              <a:spcBef>
                <a:spcPts val="2133"/>
              </a:spcBef>
              <a:spcAft>
                <a:spcPts val="0"/>
              </a:spcAft>
              <a:buClr>
                <a:srgbClr val="191919"/>
              </a:buClr>
              <a:buSzPts val="1200"/>
              <a:buFont typeface="Roboto Condensed Light"/>
              <a:buChar char="●"/>
              <a:defRPr>
                <a:solidFill>
                  <a:srgbClr val="434343"/>
                </a:solidFill>
              </a:defRPr>
            </a:lvl7pPr>
            <a:lvl8pPr marL="4876678" lvl="7" indent="-406390" rtl="0">
              <a:lnSpc>
                <a:spcPct val="115000"/>
              </a:lnSpc>
              <a:spcBef>
                <a:spcPts val="2133"/>
              </a:spcBef>
              <a:spcAft>
                <a:spcPts val="0"/>
              </a:spcAft>
              <a:buClr>
                <a:srgbClr val="191919"/>
              </a:buClr>
              <a:buSzPts val="1200"/>
              <a:buFont typeface="Roboto Condensed Light"/>
              <a:buChar char="○"/>
              <a:defRPr>
                <a:solidFill>
                  <a:srgbClr val="434343"/>
                </a:solidFill>
              </a:defRPr>
            </a:lvl8pPr>
            <a:lvl9pPr marL="5486263" lvl="8" indent="-406390" rtl="0">
              <a:lnSpc>
                <a:spcPct val="115000"/>
              </a:lnSpc>
              <a:spcBef>
                <a:spcPts val="2133"/>
              </a:spcBef>
              <a:spcAft>
                <a:spcPts val="2133"/>
              </a:spcAft>
              <a:buClr>
                <a:srgbClr val="191919"/>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3152074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2"/>
        <p:cNvGrpSpPr/>
        <p:nvPr/>
      </p:nvGrpSpPr>
      <p:grpSpPr>
        <a:xfrm>
          <a:off x="0" y="0"/>
          <a:ext cx="0" cy="0"/>
          <a:chOff x="0" y="0"/>
          <a:chExt cx="0" cy="0"/>
        </a:xfrm>
      </p:grpSpPr>
      <p:grpSp>
        <p:nvGrpSpPr>
          <p:cNvPr id="213" name="Google Shape;213;p5"/>
          <p:cNvGrpSpPr/>
          <p:nvPr/>
        </p:nvGrpSpPr>
        <p:grpSpPr>
          <a:xfrm rot="-1157903">
            <a:off x="-820852" y="-299591"/>
            <a:ext cx="3713624" cy="1073037"/>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 name="Google Shape;265;p5"/>
          <p:cNvSpPr/>
          <p:nvPr/>
        </p:nvSpPr>
        <p:spPr>
          <a:xfrm rot="-1731778">
            <a:off x="10498533" y="5121852"/>
            <a:ext cx="3076288" cy="2033627"/>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5"/>
          <p:cNvGrpSpPr/>
          <p:nvPr/>
        </p:nvGrpSpPr>
        <p:grpSpPr>
          <a:xfrm>
            <a:off x="514334" y="275263"/>
            <a:ext cx="11114732" cy="6343037"/>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6381995" y="2403549"/>
            <a:ext cx="4632800" cy="36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1" name="Google Shape;271;p5"/>
          <p:cNvSpPr txBox="1">
            <a:spLocks noGrp="1"/>
          </p:cNvSpPr>
          <p:nvPr>
            <p:ph type="subTitle" idx="2"/>
          </p:nvPr>
        </p:nvSpPr>
        <p:spPr>
          <a:xfrm>
            <a:off x="1177205" y="2402949"/>
            <a:ext cx="4632800" cy="36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2" name="Google Shape;272;p5"/>
          <p:cNvSpPr txBox="1">
            <a:spLocks noGrp="1"/>
          </p:cNvSpPr>
          <p:nvPr>
            <p:ph type="subTitle" idx="3"/>
          </p:nvPr>
        </p:nvSpPr>
        <p:spPr>
          <a:xfrm>
            <a:off x="638199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117720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378981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rot="-1180894">
            <a:off x="10308555" y="6082909"/>
            <a:ext cx="2434221" cy="703316"/>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7"/>
          <p:cNvSpPr/>
          <p:nvPr/>
        </p:nvSpPr>
        <p:spPr>
          <a:xfrm rot="-2230110">
            <a:off x="-1487568" y="1033265"/>
            <a:ext cx="3112040" cy="1241028"/>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6" name="Google Shape;386;p7"/>
          <p:cNvGrpSpPr/>
          <p:nvPr/>
        </p:nvGrpSpPr>
        <p:grpSpPr>
          <a:xfrm>
            <a:off x="514334" y="275263"/>
            <a:ext cx="11114732" cy="6343037"/>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1264800" y="2055933"/>
            <a:ext cx="5726400" cy="30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3926923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1"/>
        <p:cNvGrpSpPr/>
        <p:nvPr/>
      </p:nvGrpSpPr>
      <p:grpSpPr>
        <a:xfrm>
          <a:off x="0" y="0"/>
          <a:ext cx="0" cy="0"/>
          <a:chOff x="0" y="0"/>
          <a:chExt cx="0" cy="0"/>
        </a:xfrm>
      </p:grpSpPr>
      <p:grpSp>
        <p:nvGrpSpPr>
          <p:cNvPr id="392" name="Google Shape;392;p8"/>
          <p:cNvGrpSpPr/>
          <p:nvPr/>
        </p:nvGrpSpPr>
        <p:grpSpPr>
          <a:xfrm rot="-2700000">
            <a:off x="-745383" y="515707"/>
            <a:ext cx="3719547" cy="1074683"/>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8"/>
          <p:cNvGrpSpPr/>
          <p:nvPr/>
        </p:nvGrpSpPr>
        <p:grpSpPr>
          <a:xfrm rot="-3988931">
            <a:off x="-16628" y="-4762579"/>
            <a:ext cx="14904720" cy="9148689"/>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txBox="1">
            <a:spLocks noGrp="1"/>
          </p:cNvSpPr>
          <p:nvPr>
            <p:ph type="title"/>
          </p:nvPr>
        </p:nvSpPr>
        <p:spPr>
          <a:xfrm>
            <a:off x="1524000" y="1742800"/>
            <a:ext cx="914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466"/>
            </a:lvl1pPr>
            <a:lvl2pPr lvl="1">
              <a:spcBef>
                <a:spcPts val="1333"/>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902704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5"/>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2024/12/31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7"/>
            <a:ext cx="9144000" cy="1655763"/>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dirty="0"/>
              <a:t>单击此处添加副标题</a:t>
            </a:r>
          </a:p>
        </p:txBody>
      </p:sp>
    </p:spTree>
    <p:extLst>
      <p:ext uri="{BB962C8B-B14F-4D97-AF65-F5344CB8AC3E}">
        <p14:creationId xmlns:p14="http://schemas.microsoft.com/office/powerpoint/2010/main" val="1736668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8"/>
        <p:cNvGrpSpPr/>
        <p:nvPr/>
      </p:nvGrpSpPr>
      <p:grpSpPr>
        <a:xfrm>
          <a:off x="0" y="0"/>
          <a:ext cx="0" cy="0"/>
          <a:chOff x="0" y="0"/>
          <a:chExt cx="0" cy="0"/>
        </a:xfrm>
      </p:grpSpPr>
      <p:grpSp>
        <p:nvGrpSpPr>
          <p:cNvPr id="449" name="Google Shape;449;p9"/>
          <p:cNvGrpSpPr/>
          <p:nvPr/>
        </p:nvGrpSpPr>
        <p:grpSpPr>
          <a:xfrm>
            <a:off x="10497927" y="-718706"/>
            <a:ext cx="3520527" cy="1438031"/>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9"/>
          <p:cNvSpPr/>
          <p:nvPr/>
        </p:nvSpPr>
        <p:spPr>
          <a:xfrm rot="-7479214">
            <a:off x="-337236" y="5810157"/>
            <a:ext cx="2400791" cy="1003939"/>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4" name="Google Shape;514;p9"/>
          <p:cNvGrpSpPr/>
          <p:nvPr/>
        </p:nvGrpSpPr>
        <p:grpSpPr>
          <a:xfrm>
            <a:off x="514334" y="275263"/>
            <a:ext cx="11114732" cy="6343037"/>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9"/>
          <p:cNvSpPr txBox="1">
            <a:spLocks noGrp="1"/>
          </p:cNvSpPr>
          <p:nvPr>
            <p:ph type="title"/>
          </p:nvPr>
        </p:nvSpPr>
        <p:spPr>
          <a:xfrm>
            <a:off x="5247897" y="2315685"/>
            <a:ext cx="5462000" cy="11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6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5247897" y="3474315"/>
            <a:ext cx="54620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800806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784367" y="3889300"/>
            <a:ext cx="5145200" cy="2249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001108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rot="-2700000">
            <a:off x="-1466549" y="3854991"/>
            <a:ext cx="4197193" cy="1714428"/>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11"/>
          <p:cNvGrpSpPr/>
          <p:nvPr/>
        </p:nvGrpSpPr>
        <p:grpSpPr>
          <a:xfrm rot="-3988931">
            <a:off x="-16628" y="-4762579"/>
            <a:ext cx="14904720" cy="9148689"/>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9" name="Google Shape;589;p11"/>
          <p:cNvSpPr txBox="1">
            <a:spLocks noGrp="1"/>
          </p:cNvSpPr>
          <p:nvPr>
            <p:ph type="title" hasCustomPrompt="1"/>
          </p:nvPr>
        </p:nvSpPr>
        <p:spPr>
          <a:xfrm>
            <a:off x="1712000" y="1998441"/>
            <a:ext cx="8768000" cy="17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90" name="Google Shape;590;p11"/>
          <p:cNvSpPr txBox="1">
            <a:spLocks noGrp="1"/>
          </p:cNvSpPr>
          <p:nvPr>
            <p:ph type="subTitle" idx="1"/>
          </p:nvPr>
        </p:nvSpPr>
        <p:spPr>
          <a:xfrm>
            <a:off x="1712000" y="3790359"/>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591" name="Google Shape;591;p11"/>
          <p:cNvSpPr/>
          <p:nvPr/>
        </p:nvSpPr>
        <p:spPr>
          <a:xfrm rot="-1837295">
            <a:off x="9587209" y="4894881"/>
            <a:ext cx="3114995" cy="1539563"/>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650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extLst>
      <p:ext uri="{BB962C8B-B14F-4D97-AF65-F5344CB8AC3E}">
        <p14:creationId xmlns:p14="http://schemas.microsoft.com/office/powerpoint/2010/main" val="1493889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9"/>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2024/12/31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3641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3751117"/>
            <a:ext cx="7321551"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831851" y="4610029"/>
            <a:ext cx="7321551" cy="647555"/>
          </a:xfrm>
        </p:spPr>
        <p:txBody>
          <a:bodyPr>
            <a:normAutofit/>
          </a:bodyPr>
          <a:lstStyle>
            <a:lvl1pPr marL="0" indent="0">
              <a:buNone/>
              <a:defRPr sz="18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2024/12/31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10076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2024/12/31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57961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3.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9"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Sawarabi Gothic"/>
              <a:buNone/>
              <a:defRPr sz="3000" b="1">
                <a:solidFill>
                  <a:schemeClr val="dk1"/>
                </a:solidFill>
                <a:latin typeface="Sawarabi Gothic"/>
                <a:ea typeface="Sawarabi Gothic"/>
                <a:cs typeface="Sawarabi Gothic"/>
                <a:sym typeface="Sawarabi Gothic"/>
              </a:defRPr>
            </a:lvl1pPr>
            <a:lvl2pPr lvl="1" rtl="0">
              <a:spcBef>
                <a:spcPts val="0"/>
              </a:spcBef>
              <a:spcAft>
                <a:spcPts val="0"/>
              </a:spcAft>
              <a:buClr>
                <a:schemeClr val="dk1"/>
              </a:buClr>
              <a:buSzPts val="3500"/>
              <a:buFont typeface="Sawarabi Gothic"/>
              <a:buNone/>
              <a:defRPr sz="3500">
                <a:solidFill>
                  <a:schemeClr val="dk1"/>
                </a:solidFill>
                <a:latin typeface="Sawarabi Gothic"/>
                <a:ea typeface="Sawarabi Gothic"/>
                <a:cs typeface="Sawarabi Gothic"/>
                <a:sym typeface="Sawarabi Gothic"/>
              </a:defRPr>
            </a:lvl2pPr>
            <a:lvl3pPr lvl="2" rtl="0">
              <a:spcBef>
                <a:spcPts val="0"/>
              </a:spcBef>
              <a:spcAft>
                <a:spcPts val="0"/>
              </a:spcAft>
              <a:buClr>
                <a:schemeClr val="dk1"/>
              </a:buClr>
              <a:buSzPts val="3500"/>
              <a:buFont typeface="Sawarabi Gothic"/>
              <a:buNone/>
              <a:defRPr sz="3500">
                <a:solidFill>
                  <a:schemeClr val="dk1"/>
                </a:solidFill>
                <a:latin typeface="Sawarabi Gothic"/>
                <a:ea typeface="Sawarabi Gothic"/>
                <a:cs typeface="Sawarabi Gothic"/>
                <a:sym typeface="Sawarabi Gothic"/>
              </a:defRPr>
            </a:lvl3pPr>
            <a:lvl4pPr lvl="3" rtl="0">
              <a:spcBef>
                <a:spcPts val="0"/>
              </a:spcBef>
              <a:spcAft>
                <a:spcPts val="0"/>
              </a:spcAft>
              <a:buClr>
                <a:schemeClr val="dk1"/>
              </a:buClr>
              <a:buSzPts val="3500"/>
              <a:buFont typeface="Sawarabi Gothic"/>
              <a:buNone/>
              <a:defRPr sz="3500">
                <a:solidFill>
                  <a:schemeClr val="dk1"/>
                </a:solidFill>
                <a:latin typeface="Sawarabi Gothic"/>
                <a:ea typeface="Sawarabi Gothic"/>
                <a:cs typeface="Sawarabi Gothic"/>
                <a:sym typeface="Sawarabi Gothic"/>
              </a:defRPr>
            </a:lvl4pPr>
            <a:lvl5pPr lvl="4" rtl="0">
              <a:spcBef>
                <a:spcPts val="0"/>
              </a:spcBef>
              <a:spcAft>
                <a:spcPts val="0"/>
              </a:spcAft>
              <a:buClr>
                <a:schemeClr val="dk1"/>
              </a:buClr>
              <a:buSzPts val="3500"/>
              <a:buFont typeface="Sawarabi Gothic"/>
              <a:buNone/>
              <a:defRPr sz="3500">
                <a:solidFill>
                  <a:schemeClr val="dk1"/>
                </a:solidFill>
                <a:latin typeface="Sawarabi Gothic"/>
                <a:ea typeface="Sawarabi Gothic"/>
                <a:cs typeface="Sawarabi Gothic"/>
                <a:sym typeface="Sawarabi Gothic"/>
              </a:defRPr>
            </a:lvl5pPr>
            <a:lvl6pPr lvl="5" rtl="0">
              <a:spcBef>
                <a:spcPts val="0"/>
              </a:spcBef>
              <a:spcAft>
                <a:spcPts val="0"/>
              </a:spcAft>
              <a:buClr>
                <a:schemeClr val="dk1"/>
              </a:buClr>
              <a:buSzPts val="3500"/>
              <a:buFont typeface="Sawarabi Gothic"/>
              <a:buNone/>
              <a:defRPr sz="3500">
                <a:solidFill>
                  <a:schemeClr val="dk1"/>
                </a:solidFill>
                <a:latin typeface="Sawarabi Gothic"/>
                <a:ea typeface="Sawarabi Gothic"/>
                <a:cs typeface="Sawarabi Gothic"/>
                <a:sym typeface="Sawarabi Gothic"/>
              </a:defRPr>
            </a:lvl6pPr>
            <a:lvl7pPr lvl="6" rtl="0">
              <a:spcBef>
                <a:spcPts val="0"/>
              </a:spcBef>
              <a:spcAft>
                <a:spcPts val="0"/>
              </a:spcAft>
              <a:buClr>
                <a:schemeClr val="dk1"/>
              </a:buClr>
              <a:buSzPts val="3500"/>
              <a:buFont typeface="Sawarabi Gothic"/>
              <a:buNone/>
              <a:defRPr sz="3500">
                <a:solidFill>
                  <a:schemeClr val="dk1"/>
                </a:solidFill>
                <a:latin typeface="Sawarabi Gothic"/>
                <a:ea typeface="Sawarabi Gothic"/>
                <a:cs typeface="Sawarabi Gothic"/>
                <a:sym typeface="Sawarabi Gothic"/>
              </a:defRPr>
            </a:lvl7pPr>
            <a:lvl8pPr lvl="7" rtl="0">
              <a:spcBef>
                <a:spcPts val="0"/>
              </a:spcBef>
              <a:spcAft>
                <a:spcPts val="0"/>
              </a:spcAft>
              <a:buClr>
                <a:schemeClr val="dk1"/>
              </a:buClr>
              <a:buSzPts val="3500"/>
              <a:buFont typeface="Sawarabi Gothic"/>
              <a:buNone/>
              <a:defRPr sz="3500">
                <a:solidFill>
                  <a:schemeClr val="dk1"/>
                </a:solidFill>
                <a:latin typeface="Sawarabi Gothic"/>
                <a:ea typeface="Sawarabi Gothic"/>
                <a:cs typeface="Sawarabi Gothic"/>
                <a:sym typeface="Sawarabi Gothic"/>
              </a:defRPr>
            </a:lvl8pPr>
            <a:lvl9pPr lvl="8" rtl="0">
              <a:spcBef>
                <a:spcPts val="0"/>
              </a:spcBef>
              <a:spcAft>
                <a:spcPts val="0"/>
              </a:spcAft>
              <a:buClr>
                <a:schemeClr val="dk1"/>
              </a:buClr>
              <a:buSzPts val="3500"/>
              <a:buFont typeface="Sawarabi Gothic"/>
              <a:buNone/>
              <a:defRPr sz="3500">
                <a:solidFill>
                  <a:schemeClr val="dk1"/>
                </a:solidFill>
                <a:latin typeface="Sawarabi Gothic"/>
                <a:ea typeface="Sawarabi Gothic"/>
                <a:cs typeface="Sawarabi Gothic"/>
                <a:sym typeface="Sawarabi Gothic"/>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extLst>
      <p:ext uri="{BB962C8B-B14F-4D97-AF65-F5344CB8AC3E}">
        <p14:creationId xmlns:p14="http://schemas.microsoft.com/office/powerpoint/2010/main" val="345773600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71" r:id="rId3"/>
    <p:sldLayoutId id="2147483673" r:id="rId4"/>
    <p:sldLayoutId id="2147483682"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2024/12/31</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8134135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54"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ggae One"/>
              <a:buNone/>
              <a:defRPr sz="3500">
                <a:solidFill>
                  <a:schemeClr val="dk1"/>
                </a:solidFill>
                <a:latin typeface="Reggae One"/>
                <a:ea typeface="Reggae One"/>
                <a:cs typeface="Reggae One"/>
                <a:sym typeface="Reggae One"/>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00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2995179036"/>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6"/>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F8764-41E1-4F9B-B41D-4DC66420159D}" type="datetimeFigureOut">
              <a:rPr lang="en-US" smtClean="0"/>
              <a:t>12/31/2024</a:t>
            </a:fld>
            <a:endParaRPr lang="en-US"/>
          </a:p>
        </p:txBody>
      </p:sp>
      <p:sp>
        <p:nvSpPr>
          <p:cNvPr id="5" name="Footer Placeholder 4"/>
          <p:cNvSpPr>
            <a:spLocks noGrp="1"/>
          </p:cNvSpPr>
          <p:nvPr>
            <p:ph type="ftr" sz="quarter" idx="3"/>
          </p:nvPr>
        </p:nvSpPr>
        <p:spPr>
          <a:xfrm>
            <a:off x="4165600" y="6356356"/>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71266-BBD4-4184-8D12-2867E3CF547B}" type="slidenum">
              <a:rPr lang="en-US" smtClean="0"/>
              <a:t>‹#›</a:t>
            </a:fld>
            <a:endParaRPr lang="en-US"/>
          </a:p>
        </p:txBody>
      </p:sp>
    </p:spTree>
    <p:extLst>
      <p:ext uri="{BB962C8B-B14F-4D97-AF65-F5344CB8AC3E}">
        <p14:creationId xmlns:p14="http://schemas.microsoft.com/office/powerpoint/2010/main" val="344928410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332" rtl="0" eaLnBrk="1" latinLnBrk="0" hangingPunct="1">
        <a:spcBef>
          <a:spcPct val="0"/>
        </a:spcBef>
        <a:buNone/>
        <a:defRPr sz="4400" kern="1200">
          <a:solidFill>
            <a:schemeClr val="tx1"/>
          </a:solidFill>
          <a:latin typeface="+mj-lt"/>
          <a:ea typeface="+mj-ea"/>
          <a:cs typeface="+mj-cs"/>
        </a:defRPr>
      </a:lvl1pPr>
    </p:titleStyle>
    <p:bodyStyle>
      <a:lvl1pPr marL="342874" indent="-342874" algn="l" defTabSz="91433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95" indent="-285730" algn="l" defTabSz="9143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14" indent="-228584" algn="l" defTabSz="9143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80" indent="-228584" algn="l" defTabSz="91433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47" indent="-228584" algn="l" defTabSz="91433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12" indent="-228584" algn="l" defTabSz="91433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78" indent="-228584" algn="l" defTabSz="91433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44" indent="-228584" algn="l" defTabSz="91433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10" indent="-228584" algn="l" defTabSz="91433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09">
              <a:defRPr/>
            </a:pPr>
            <a:fld id="{08ED132D-452A-49E5-B8CD-EA0C46A12A5F}" type="datetimeFigureOut">
              <a:rPr lang="vi-VN" smtClean="0">
                <a:solidFill>
                  <a:prstClr val="black">
                    <a:tint val="75000"/>
                  </a:prstClr>
                </a:solidFill>
              </a:rPr>
              <a:pPr defTabSz="914309">
                <a:defRPr/>
              </a:pPr>
              <a:t>31/12/2024</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09">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09">
              <a:defRPr/>
            </a:pPr>
            <a:fld id="{9CB03046-9975-4CD1-8163-35C299AA0868}"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286799154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09" rtl="0" eaLnBrk="1" latinLnBrk="0" hangingPunct="1">
        <a:defRPr sz="1800" kern="1200">
          <a:solidFill>
            <a:schemeClr val="tx1"/>
          </a:solidFill>
          <a:latin typeface="+mn-lt"/>
          <a:ea typeface="+mn-ea"/>
          <a:cs typeface="+mn-cs"/>
        </a:defRPr>
      </a:lvl1pPr>
      <a:lvl2pPr marL="457155"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4"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5" algn="l" defTabSz="91430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CEFD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1000" y="719333"/>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Baloo 2 ExtraBold"/>
              <a:buNone/>
              <a:defRPr sz="3200">
                <a:solidFill>
                  <a:schemeClr val="dk1"/>
                </a:solidFill>
                <a:latin typeface="Baloo 2 ExtraBold"/>
                <a:ea typeface="Baloo 2 ExtraBold"/>
                <a:cs typeface="Baloo 2 ExtraBold"/>
                <a:sym typeface="Baloo 2 ExtraBold"/>
              </a:defRPr>
            </a:lvl1pPr>
            <a:lvl2pPr lvl="1" rtl="0">
              <a:spcBef>
                <a:spcPts val="0"/>
              </a:spcBef>
              <a:spcAft>
                <a:spcPts val="0"/>
              </a:spcAft>
              <a:buClr>
                <a:schemeClr val="dk1"/>
              </a:buClr>
              <a:buSzPts val="3500"/>
              <a:buFont typeface="Baloo 2 ExtraBold"/>
              <a:buNone/>
              <a:defRPr sz="3500">
                <a:solidFill>
                  <a:schemeClr val="dk1"/>
                </a:solidFill>
                <a:latin typeface="Baloo 2 ExtraBold"/>
                <a:ea typeface="Baloo 2 ExtraBold"/>
                <a:cs typeface="Baloo 2 ExtraBold"/>
                <a:sym typeface="Baloo 2 ExtraBold"/>
              </a:defRPr>
            </a:lvl2pPr>
            <a:lvl3pPr lvl="2" rtl="0">
              <a:spcBef>
                <a:spcPts val="0"/>
              </a:spcBef>
              <a:spcAft>
                <a:spcPts val="0"/>
              </a:spcAft>
              <a:buClr>
                <a:schemeClr val="dk1"/>
              </a:buClr>
              <a:buSzPts val="3500"/>
              <a:buFont typeface="Baloo 2 ExtraBold"/>
              <a:buNone/>
              <a:defRPr sz="3500">
                <a:solidFill>
                  <a:schemeClr val="dk1"/>
                </a:solidFill>
                <a:latin typeface="Baloo 2 ExtraBold"/>
                <a:ea typeface="Baloo 2 ExtraBold"/>
                <a:cs typeface="Baloo 2 ExtraBold"/>
                <a:sym typeface="Baloo 2 ExtraBold"/>
              </a:defRPr>
            </a:lvl3pPr>
            <a:lvl4pPr lvl="3" rtl="0">
              <a:spcBef>
                <a:spcPts val="0"/>
              </a:spcBef>
              <a:spcAft>
                <a:spcPts val="0"/>
              </a:spcAft>
              <a:buClr>
                <a:schemeClr val="dk1"/>
              </a:buClr>
              <a:buSzPts val="3500"/>
              <a:buFont typeface="Baloo 2 ExtraBold"/>
              <a:buNone/>
              <a:defRPr sz="3500">
                <a:solidFill>
                  <a:schemeClr val="dk1"/>
                </a:solidFill>
                <a:latin typeface="Baloo 2 ExtraBold"/>
                <a:ea typeface="Baloo 2 ExtraBold"/>
                <a:cs typeface="Baloo 2 ExtraBold"/>
                <a:sym typeface="Baloo 2 ExtraBold"/>
              </a:defRPr>
            </a:lvl4pPr>
            <a:lvl5pPr lvl="4" rtl="0">
              <a:spcBef>
                <a:spcPts val="0"/>
              </a:spcBef>
              <a:spcAft>
                <a:spcPts val="0"/>
              </a:spcAft>
              <a:buClr>
                <a:schemeClr val="dk1"/>
              </a:buClr>
              <a:buSzPts val="3500"/>
              <a:buFont typeface="Baloo 2 ExtraBold"/>
              <a:buNone/>
              <a:defRPr sz="3500">
                <a:solidFill>
                  <a:schemeClr val="dk1"/>
                </a:solidFill>
                <a:latin typeface="Baloo 2 ExtraBold"/>
                <a:ea typeface="Baloo 2 ExtraBold"/>
                <a:cs typeface="Baloo 2 ExtraBold"/>
                <a:sym typeface="Baloo 2 ExtraBold"/>
              </a:defRPr>
            </a:lvl5pPr>
            <a:lvl6pPr lvl="5" rtl="0">
              <a:spcBef>
                <a:spcPts val="0"/>
              </a:spcBef>
              <a:spcAft>
                <a:spcPts val="0"/>
              </a:spcAft>
              <a:buClr>
                <a:schemeClr val="dk1"/>
              </a:buClr>
              <a:buSzPts val="3500"/>
              <a:buFont typeface="Baloo 2 ExtraBold"/>
              <a:buNone/>
              <a:defRPr sz="3500">
                <a:solidFill>
                  <a:schemeClr val="dk1"/>
                </a:solidFill>
                <a:latin typeface="Baloo 2 ExtraBold"/>
                <a:ea typeface="Baloo 2 ExtraBold"/>
                <a:cs typeface="Baloo 2 ExtraBold"/>
                <a:sym typeface="Baloo 2 ExtraBold"/>
              </a:defRPr>
            </a:lvl6pPr>
            <a:lvl7pPr lvl="6" rtl="0">
              <a:spcBef>
                <a:spcPts val="0"/>
              </a:spcBef>
              <a:spcAft>
                <a:spcPts val="0"/>
              </a:spcAft>
              <a:buClr>
                <a:schemeClr val="dk1"/>
              </a:buClr>
              <a:buSzPts val="3500"/>
              <a:buFont typeface="Baloo 2 ExtraBold"/>
              <a:buNone/>
              <a:defRPr sz="3500">
                <a:solidFill>
                  <a:schemeClr val="dk1"/>
                </a:solidFill>
                <a:latin typeface="Baloo 2 ExtraBold"/>
                <a:ea typeface="Baloo 2 ExtraBold"/>
                <a:cs typeface="Baloo 2 ExtraBold"/>
                <a:sym typeface="Baloo 2 ExtraBold"/>
              </a:defRPr>
            </a:lvl7pPr>
            <a:lvl8pPr lvl="7" rtl="0">
              <a:spcBef>
                <a:spcPts val="0"/>
              </a:spcBef>
              <a:spcAft>
                <a:spcPts val="0"/>
              </a:spcAft>
              <a:buClr>
                <a:schemeClr val="dk1"/>
              </a:buClr>
              <a:buSzPts val="3500"/>
              <a:buFont typeface="Baloo 2 ExtraBold"/>
              <a:buNone/>
              <a:defRPr sz="3500">
                <a:solidFill>
                  <a:schemeClr val="dk1"/>
                </a:solidFill>
                <a:latin typeface="Baloo 2 ExtraBold"/>
                <a:ea typeface="Baloo 2 ExtraBold"/>
                <a:cs typeface="Baloo 2 ExtraBold"/>
                <a:sym typeface="Baloo 2 ExtraBold"/>
              </a:defRPr>
            </a:lvl8pPr>
            <a:lvl9pPr lvl="8" rtl="0">
              <a:spcBef>
                <a:spcPts val="0"/>
              </a:spcBef>
              <a:spcAft>
                <a:spcPts val="0"/>
              </a:spcAft>
              <a:buClr>
                <a:schemeClr val="dk1"/>
              </a:buClr>
              <a:buSzPts val="3500"/>
              <a:buFont typeface="Baloo 2 ExtraBold"/>
              <a:buNone/>
              <a:defRPr sz="3500">
                <a:solidFill>
                  <a:schemeClr val="dk1"/>
                </a:solidFill>
                <a:latin typeface="Baloo 2 ExtraBold"/>
                <a:ea typeface="Baloo 2 ExtraBold"/>
                <a:cs typeface="Baloo 2 ExtraBold"/>
                <a:sym typeface="Baloo 2 ExtraBol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extLst>
      <p:ext uri="{BB962C8B-B14F-4D97-AF65-F5344CB8AC3E}">
        <p14:creationId xmlns:p14="http://schemas.microsoft.com/office/powerpoint/2010/main" val="2057403108"/>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1619800694"/>
      </p:ext>
    </p:extLst>
  </p:cSld>
  <p:clrMap bg1="lt1" tx1="dk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5.xml"/><Relationship Id="rId13" Type="http://schemas.openxmlformats.org/officeDocument/2006/relationships/image" Target="../media/image10.png"/><Relationship Id="rId3" Type="http://schemas.openxmlformats.org/officeDocument/2006/relationships/tags" Target="../tags/tag12.xml"/><Relationship Id="rId7" Type="http://schemas.openxmlformats.org/officeDocument/2006/relationships/tags" Target="../tags/tag16.xml"/><Relationship Id="rId12" Type="http://schemas.openxmlformats.org/officeDocument/2006/relationships/image" Target="../media/image15.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image" Target="../media/image17.png"/><Relationship Id="rId5" Type="http://schemas.openxmlformats.org/officeDocument/2006/relationships/tags" Target="../tags/tag14.xml"/><Relationship Id="rId10" Type="http://schemas.openxmlformats.org/officeDocument/2006/relationships/image" Target="../media/image16.png"/><Relationship Id="rId4" Type="http://schemas.openxmlformats.org/officeDocument/2006/relationships/tags" Target="../tags/tag13.xml"/><Relationship Id="rId9"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52.svg"/><Relationship Id="rId3" Type="http://schemas.openxmlformats.org/officeDocument/2006/relationships/notesSlide" Target="../notesSlides/notesSlide12.xml"/><Relationship Id="rId7" Type="http://schemas.openxmlformats.org/officeDocument/2006/relationships/image" Target="../media/image46.svg"/><Relationship Id="rId12" Type="http://schemas.openxmlformats.org/officeDocument/2006/relationships/image" Target="../media/image42.png"/><Relationship Id="rId17" Type="http://schemas.openxmlformats.org/officeDocument/2006/relationships/image" Target="../media/image56.svg"/><Relationship Id="rId2" Type="http://schemas.openxmlformats.org/officeDocument/2006/relationships/slideLayout" Target="../slideLayouts/slideLayout5.xml"/><Relationship Id="rId16" Type="http://schemas.openxmlformats.org/officeDocument/2006/relationships/image" Target="../media/image44.png"/><Relationship Id="rId1" Type="http://schemas.openxmlformats.org/officeDocument/2006/relationships/tags" Target="../tags/tag17.xml"/><Relationship Id="rId6" Type="http://schemas.openxmlformats.org/officeDocument/2006/relationships/image" Target="../media/image39.png"/><Relationship Id="rId11" Type="http://schemas.openxmlformats.org/officeDocument/2006/relationships/image" Target="../media/image50.svg"/><Relationship Id="rId5" Type="http://schemas.openxmlformats.org/officeDocument/2006/relationships/image" Target="../media/image17.png"/><Relationship Id="rId15" Type="http://schemas.openxmlformats.org/officeDocument/2006/relationships/image" Target="../media/image54.svg"/><Relationship Id="rId10" Type="http://schemas.openxmlformats.org/officeDocument/2006/relationships/image" Target="../media/image41.png"/><Relationship Id="rId4" Type="http://schemas.openxmlformats.org/officeDocument/2006/relationships/image" Target="../media/image16.png"/><Relationship Id="rId9" Type="http://schemas.openxmlformats.org/officeDocument/2006/relationships/image" Target="../media/image48.svg"/><Relationship Id="rId1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5.xml"/><Relationship Id="rId7" Type="http://schemas.openxmlformats.org/officeDocument/2006/relationships/image" Target="../media/image45.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15.xml"/><Relationship Id="rId7" Type="http://schemas.openxmlformats.org/officeDocument/2006/relationships/image" Target="../media/image48.png"/><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image" Target="../media/image47.png"/><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47.xml"/><Relationship Id="rId6" Type="http://schemas.openxmlformats.org/officeDocument/2006/relationships/image" Target="../media/image64.svg"/><Relationship Id="rId5" Type="http://schemas.openxmlformats.org/officeDocument/2006/relationships/image" Target="../media/image50.png"/><Relationship Id="rId4" Type="http://schemas.openxmlformats.org/officeDocument/2006/relationships/image" Target="../media/image62.sv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52.png"/><Relationship Id="rId2" Type="http://schemas.openxmlformats.org/officeDocument/2006/relationships/slideLayout" Target="../slideLayouts/slideLayout5.xml"/><Relationship Id="rId1" Type="http://schemas.openxmlformats.org/officeDocument/2006/relationships/tags" Target="../tags/tag21.xml"/><Relationship Id="rId6" Type="http://schemas.openxmlformats.org/officeDocument/2006/relationships/image" Target="../media/image51.png"/><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slide" Target="slide32.xml"/><Relationship Id="rId26" Type="http://schemas.openxmlformats.org/officeDocument/2006/relationships/slide" Target="slide37.xml"/><Relationship Id="rId3" Type="http://schemas.openxmlformats.org/officeDocument/2006/relationships/slideLayout" Target="../slideLayouts/slideLayout21.xml"/><Relationship Id="rId21" Type="http://schemas.openxmlformats.org/officeDocument/2006/relationships/slide" Target="slide33.xml"/><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slide" Target="slide31.xml"/><Relationship Id="rId25" Type="http://schemas.openxmlformats.org/officeDocument/2006/relationships/image" Target="../media/image65.png"/><Relationship Id="rId2" Type="http://schemas.openxmlformats.org/officeDocument/2006/relationships/audio" Target="../media/media1.mp3"/><Relationship Id="rId16" Type="http://schemas.openxmlformats.org/officeDocument/2006/relationships/slide" Target="slide29.xml"/><Relationship Id="rId20" Type="http://schemas.openxmlformats.org/officeDocument/2006/relationships/slide" Target="slide35.xml"/><Relationship Id="rId29" Type="http://schemas.openxmlformats.org/officeDocument/2006/relationships/image" Target="../media/image67.png"/><Relationship Id="rId1" Type="http://schemas.microsoft.com/office/2007/relationships/media" Target="../media/media1.mp3"/><Relationship Id="rId6" Type="http://schemas.openxmlformats.org/officeDocument/2006/relationships/image" Target="../media/image56.png"/><Relationship Id="rId11" Type="http://schemas.openxmlformats.org/officeDocument/2006/relationships/image" Target="../media/image61.png"/><Relationship Id="rId24" Type="http://schemas.openxmlformats.org/officeDocument/2006/relationships/slide" Target="slide36.xml"/><Relationship Id="rId5" Type="http://schemas.openxmlformats.org/officeDocument/2006/relationships/image" Target="../media/image55.png"/><Relationship Id="rId15" Type="http://schemas.openxmlformats.org/officeDocument/2006/relationships/slide" Target="slide30.xml"/><Relationship Id="rId23" Type="http://schemas.openxmlformats.org/officeDocument/2006/relationships/image" Target="../media/image64.png"/><Relationship Id="rId28" Type="http://schemas.openxmlformats.org/officeDocument/2006/relationships/slide" Target="slide38.xml"/><Relationship Id="rId10" Type="http://schemas.openxmlformats.org/officeDocument/2006/relationships/image" Target="../media/image60.png"/><Relationship Id="rId19" Type="http://schemas.openxmlformats.org/officeDocument/2006/relationships/slide" Target="slide34.xml"/><Relationship Id="rId31" Type="http://schemas.openxmlformats.org/officeDocument/2006/relationships/image" Target="../media/image68.png"/><Relationship Id="rId4" Type="http://schemas.openxmlformats.org/officeDocument/2006/relationships/notesSlide" Target="../notesSlides/notesSlide19.xml"/><Relationship Id="rId9" Type="http://schemas.openxmlformats.org/officeDocument/2006/relationships/image" Target="../media/image59.png"/><Relationship Id="rId14" Type="http://schemas.openxmlformats.org/officeDocument/2006/relationships/slide" Target="slide28.xml"/><Relationship Id="rId22" Type="http://schemas.openxmlformats.org/officeDocument/2006/relationships/slide" Target="slide40.xml"/><Relationship Id="rId27" Type="http://schemas.openxmlformats.org/officeDocument/2006/relationships/image" Target="../media/image66.png"/><Relationship Id="rId30" Type="http://schemas.openxmlformats.org/officeDocument/2006/relationships/slide" Target="slide39.xml"/></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2.wav"/><Relationship Id="rId7" Type="http://schemas.openxmlformats.org/officeDocument/2006/relationships/image" Target="../media/image71.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audio" Target="../media/audio3.wav"/><Relationship Id="rId9" Type="http://schemas.openxmlformats.org/officeDocument/2006/relationships/slide" Target="slide27.xml"/></Relationships>
</file>

<file path=ppt/slides/_rels/slide2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3.wav"/><Relationship Id="rId7" Type="http://schemas.openxmlformats.org/officeDocument/2006/relationships/image" Target="../media/image71.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72.png"/><Relationship Id="rId5" Type="http://schemas.openxmlformats.org/officeDocument/2006/relationships/image" Target="../media/image69.png"/><Relationship Id="rId4" Type="http://schemas.openxmlformats.org/officeDocument/2006/relationships/audio" Target="../media/audio2.wav"/><Relationship Id="rId9" Type="http://schemas.openxmlformats.org/officeDocument/2006/relationships/slide" Target="slide27.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5.xml"/><Relationship Id="rId13" Type="http://schemas.openxmlformats.org/officeDocument/2006/relationships/image" Target="../media/image18.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6.png"/><Relationship Id="rId5" Type="http://schemas.openxmlformats.org/officeDocument/2006/relationships/tags" Target="../tags/tag5.xml"/><Relationship Id="rId10" Type="http://schemas.openxmlformats.org/officeDocument/2006/relationships/image" Target="../media/image15.png"/><Relationship Id="rId4" Type="http://schemas.openxmlformats.org/officeDocument/2006/relationships/tags" Target="../tags/tag4.xml"/><Relationship Id="rId9" Type="http://schemas.openxmlformats.org/officeDocument/2006/relationships/notesSlide" Target="../notesSlides/notesSlide2.xml"/><Relationship Id="rId14" Type="http://schemas.openxmlformats.org/officeDocument/2006/relationships/image" Target="../media/image19.svg"/></Relationships>
</file>

<file path=ppt/slides/_rels/slide3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2.wav"/><Relationship Id="rId7" Type="http://schemas.openxmlformats.org/officeDocument/2006/relationships/image" Target="../media/image71.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audio" Target="../media/audio3.wav"/><Relationship Id="rId9" Type="http://schemas.openxmlformats.org/officeDocument/2006/relationships/slide" Target="slide27.xml"/></Relationships>
</file>

<file path=ppt/slides/_rels/slide31.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audio" Target="../media/audio3.wav"/><Relationship Id="rId7"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72.png"/><Relationship Id="rId5" Type="http://schemas.openxmlformats.org/officeDocument/2006/relationships/image" Target="../media/image69.png"/><Relationship Id="rId4" Type="http://schemas.openxmlformats.org/officeDocument/2006/relationships/audio" Target="../media/audio2.wav"/></Relationships>
</file>

<file path=ppt/slides/_rels/slide3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3.wav"/><Relationship Id="rId7" Type="http://schemas.openxmlformats.org/officeDocument/2006/relationships/image" Target="../media/image71.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72.png"/><Relationship Id="rId5" Type="http://schemas.openxmlformats.org/officeDocument/2006/relationships/image" Target="../media/image69.png"/><Relationship Id="rId4" Type="http://schemas.openxmlformats.org/officeDocument/2006/relationships/audio" Target="../media/audio2.wav"/><Relationship Id="rId9" Type="http://schemas.openxmlformats.org/officeDocument/2006/relationships/slide" Target="slide27.xml"/></Relationships>
</file>

<file path=ppt/slides/_rels/slide33.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audio" Target="../media/audio3.wav"/><Relationship Id="rId7"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72.png"/><Relationship Id="rId5" Type="http://schemas.openxmlformats.org/officeDocument/2006/relationships/image" Target="../media/image69.png"/><Relationship Id="rId4" Type="http://schemas.openxmlformats.org/officeDocument/2006/relationships/audio" Target="../media/audio2.wav"/></Relationships>
</file>

<file path=ppt/slides/_rels/slide34.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audio" Target="../media/audio3.wav"/><Relationship Id="rId7"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72.png"/><Relationship Id="rId5" Type="http://schemas.openxmlformats.org/officeDocument/2006/relationships/image" Target="../media/image69.png"/><Relationship Id="rId4" Type="http://schemas.openxmlformats.org/officeDocument/2006/relationships/audio" Target="../media/audio2.wav"/></Relationships>
</file>

<file path=ppt/slides/_rels/slide35.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audio" Target="../media/audio3.wav"/><Relationship Id="rId7"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72.png"/><Relationship Id="rId5" Type="http://schemas.openxmlformats.org/officeDocument/2006/relationships/image" Target="../media/image69.png"/><Relationship Id="rId4" Type="http://schemas.openxmlformats.org/officeDocument/2006/relationships/audio" Target="../media/audio2.wav"/></Relationships>
</file>

<file path=ppt/slides/_rels/slide3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3.wav"/><Relationship Id="rId7" Type="http://schemas.openxmlformats.org/officeDocument/2006/relationships/image" Target="../media/image71.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72.png"/><Relationship Id="rId5" Type="http://schemas.openxmlformats.org/officeDocument/2006/relationships/image" Target="../media/image69.png"/><Relationship Id="rId4" Type="http://schemas.openxmlformats.org/officeDocument/2006/relationships/audio" Target="../media/audio2.wav"/><Relationship Id="rId9" Type="http://schemas.openxmlformats.org/officeDocument/2006/relationships/slide" Target="slide27.xml"/></Relationships>
</file>

<file path=ppt/slides/_rels/slide3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2.wav"/><Relationship Id="rId7" Type="http://schemas.openxmlformats.org/officeDocument/2006/relationships/image" Target="../media/image71.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audio" Target="../media/audio3.wav"/><Relationship Id="rId9" Type="http://schemas.openxmlformats.org/officeDocument/2006/relationships/slide" Target="slide27.xml"/></Relationships>
</file>

<file path=ppt/slides/_rels/slide3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2.wav"/><Relationship Id="rId7" Type="http://schemas.openxmlformats.org/officeDocument/2006/relationships/image" Target="../media/image71.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audio" Target="../media/audio3.wav"/><Relationship Id="rId9" Type="http://schemas.openxmlformats.org/officeDocument/2006/relationships/slide" Target="slide27.xml"/></Relationships>
</file>

<file path=ppt/slides/_rels/slide3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3.wav"/><Relationship Id="rId7" Type="http://schemas.openxmlformats.org/officeDocument/2006/relationships/image" Target="../media/image71.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72.png"/><Relationship Id="rId5" Type="http://schemas.openxmlformats.org/officeDocument/2006/relationships/image" Target="../media/image69.png"/><Relationship Id="rId4" Type="http://schemas.openxmlformats.org/officeDocument/2006/relationships/audio" Target="../media/audio2.wav"/><Relationship Id="rId9" Type="http://schemas.openxmlformats.org/officeDocument/2006/relationships/slide" Target="slide27.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20.xml"/><Relationship Id="rId7" Type="http://schemas.openxmlformats.org/officeDocument/2006/relationships/image" Target="../media/image90.svg"/><Relationship Id="rId2" Type="http://schemas.openxmlformats.org/officeDocument/2006/relationships/slideLayout" Target="../slideLayouts/slideLayout5.xml"/><Relationship Id="rId1" Type="http://schemas.openxmlformats.org/officeDocument/2006/relationships/tags" Target="../tags/tag22.xml"/><Relationship Id="rId6" Type="http://schemas.openxmlformats.org/officeDocument/2006/relationships/image" Target="../media/image75.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4.xml"/><Relationship Id="rId7" Type="http://schemas.openxmlformats.org/officeDocument/2006/relationships/image" Target="../media/image23.svg"/><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3.png"/><Relationship Id="rId4" Type="http://schemas.openxmlformats.org/officeDocument/2006/relationships/image" Target="../media/image16.png"/><Relationship Id="rId9" Type="http://schemas.openxmlformats.org/officeDocument/2006/relationships/image" Target="../media/image25.sv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4.svg"/><Relationship Id="rId3" Type="http://schemas.openxmlformats.org/officeDocument/2006/relationships/notesSlide" Target="../notesSlides/notesSlide5.xml"/><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slideLayout" Target="../slideLayouts/slideLayout5.xml"/><Relationship Id="rId1" Type="http://schemas.openxmlformats.org/officeDocument/2006/relationships/tags" Target="../tags/tag9.xml"/><Relationship Id="rId6" Type="http://schemas.openxmlformats.org/officeDocument/2006/relationships/image" Target="../media/image24.png"/><Relationship Id="rId11" Type="http://schemas.openxmlformats.org/officeDocument/2006/relationships/image" Target="../media/image32.svg"/><Relationship Id="rId5" Type="http://schemas.openxmlformats.org/officeDocument/2006/relationships/image" Target="../media/image17.png"/><Relationship Id="rId10" Type="http://schemas.openxmlformats.org/officeDocument/2006/relationships/image" Target="../media/image27.png"/><Relationship Id="rId4" Type="http://schemas.openxmlformats.org/officeDocument/2006/relationships/image" Target="../media/image16.png"/><Relationship Id="rId9" Type="http://schemas.openxmlformats.org/officeDocument/2006/relationships/image" Target="../media/image30.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44"/>
        <p:cNvGrpSpPr/>
        <p:nvPr/>
      </p:nvGrpSpPr>
      <p:grpSpPr>
        <a:xfrm>
          <a:off x="0" y="0"/>
          <a:ext cx="0" cy="0"/>
          <a:chOff x="0" y="0"/>
          <a:chExt cx="0" cy="0"/>
        </a:xfrm>
      </p:grpSpPr>
      <p:pic>
        <p:nvPicPr>
          <p:cNvPr id="2" name="Picture 1">
            <a:extLst>
              <a:ext uri="{FF2B5EF4-FFF2-40B4-BE49-F238E27FC236}">
                <a16:creationId xmlns:a16="http://schemas.microsoft.com/office/drawing/2014/main" id="{182BD1E5-7B3D-3146-6BC7-EDB3804ACCA6}"/>
              </a:ext>
            </a:extLst>
          </p:cNvPr>
          <p:cNvPicPr>
            <a:picLocks noChangeAspect="1"/>
          </p:cNvPicPr>
          <p:nvPr/>
        </p:nvPicPr>
        <p:blipFill>
          <a:blip r:embed="rId3"/>
          <a:stretch>
            <a:fillRect/>
          </a:stretch>
        </p:blipFill>
        <p:spPr>
          <a:xfrm flipH="1">
            <a:off x="809516" y="495063"/>
            <a:ext cx="3875395" cy="3752853"/>
          </a:xfrm>
          <a:prstGeom prst="rect">
            <a:avLst/>
          </a:prstGeom>
        </p:spPr>
      </p:pic>
      <p:sp>
        <p:nvSpPr>
          <p:cNvPr id="45" name="Rectangle: Rounded Corners 44">
            <a:extLst>
              <a:ext uri="{FF2B5EF4-FFF2-40B4-BE49-F238E27FC236}">
                <a16:creationId xmlns:a16="http://schemas.microsoft.com/office/drawing/2014/main" id="{211A4FC8-9BD1-7D3E-7BD3-277E4FE93544}"/>
              </a:ext>
            </a:extLst>
          </p:cNvPr>
          <p:cNvSpPr/>
          <p:nvPr/>
        </p:nvSpPr>
        <p:spPr>
          <a:xfrm>
            <a:off x="6096000" y="4721813"/>
            <a:ext cx="5305064" cy="648839"/>
          </a:xfrm>
          <a:prstGeom prst="roundRect">
            <a:avLst>
              <a:gd name="adj" fmla="val 50000"/>
            </a:avLst>
          </a:prstGeom>
          <a:solidFill>
            <a:srgbClr val="EBF1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3494" name="Google Shape;3494;p54"/>
          <p:cNvGrpSpPr/>
          <p:nvPr/>
        </p:nvGrpSpPr>
        <p:grpSpPr>
          <a:xfrm>
            <a:off x="-879946" y="2000505"/>
            <a:ext cx="6544556" cy="4156601"/>
            <a:chOff x="2904679" y="2596175"/>
            <a:chExt cx="2513696" cy="1208442"/>
          </a:xfrm>
        </p:grpSpPr>
        <p:sp>
          <p:nvSpPr>
            <p:cNvPr id="3495" name="Google Shape;3495;p54"/>
            <p:cNvSpPr/>
            <p:nvPr/>
          </p:nvSpPr>
          <p:spPr>
            <a:xfrm>
              <a:off x="4638675" y="3303072"/>
              <a:ext cx="477302" cy="90628"/>
            </a:xfrm>
            <a:custGeom>
              <a:avLst/>
              <a:gdLst/>
              <a:ahLst/>
              <a:cxnLst/>
              <a:rect l="l" t="t" r="r" b="b"/>
              <a:pathLst>
                <a:path w="79" h="15" extrusionOk="0">
                  <a:moveTo>
                    <a:pt x="79" y="15"/>
                  </a:moveTo>
                  <a:lnTo>
                    <a:pt x="0" y="15"/>
                  </a:lnTo>
                  <a:lnTo>
                    <a:pt x="0" y="0"/>
                  </a:lnTo>
                  <a:lnTo>
                    <a:pt x="71" y="0"/>
                  </a:lnTo>
                  <a:lnTo>
                    <a:pt x="79" y="15"/>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496" name="Google Shape;3496;p54"/>
            <p:cNvSpPr/>
            <p:nvPr/>
          </p:nvSpPr>
          <p:spPr>
            <a:xfrm>
              <a:off x="3206769" y="3303072"/>
              <a:ext cx="477302" cy="90628"/>
            </a:xfrm>
            <a:custGeom>
              <a:avLst/>
              <a:gdLst/>
              <a:ahLst/>
              <a:cxnLst/>
              <a:rect l="l" t="t" r="r" b="b"/>
              <a:pathLst>
                <a:path w="79" h="15" extrusionOk="0">
                  <a:moveTo>
                    <a:pt x="0" y="15"/>
                  </a:moveTo>
                  <a:lnTo>
                    <a:pt x="79" y="15"/>
                  </a:lnTo>
                  <a:lnTo>
                    <a:pt x="79" y="0"/>
                  </a:lnTo>
                  <a:lnTo>
                    <a:pt x="8" y="0"/>
                  </a:lnTo>
                  <a:lnTo>
                    <a:pt x="0" y="15"/>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497" name="Google Shape;3497;p54"/>
            <p:cNvSpPr/>
            <p:nvPr/>
          </p:nvSpPr>
          <p:spPr>
            <a:xfrm>
              <a:off x="3841158" y="3297030"/>
              <a:ext cx="712500" cy="4053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498" name="Google Shape;3498;p54"/>
            <p:cNvSpPr/>
            <p:nvPr/>
          </p:nvSpPr>
          <p:spPr>
            <a:xfrm>
              <a:off x="4638675" y="3369532"/>
              <a:ext cx="779700" cy="4350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499" name="Google Shape;3499;p54"/>
            <p:cNvSpPr/>
            <p:nvPr/>
          </p:nvSpPr>
          <p:spPr>
            <a:xfrm>
              <a:off x="2904679" y="3369532"/>
              <a:ext cx="779700" cy="4350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00" name="Google Shape;3500;p54"/>
            <p:cNvSpPr/>
            <p:nvPr/>
          </p:nvSpPr>
          <p:spPr>
            <a:xfrm>
              <a:off x="4161373" y="2602217"/>
              <a:ext cx="139200" cy="969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01" name="Google Shape;3501;p54"/>
            <p:cNvSpPr/>
            <p:nvPr/>
          </p:nvSpPr>
          <p:spPr>
            <a:xfrm>
              <a:off x="4197624" y="2620343"/>
              <a:ext cx="66460" cy="60418"/>
            </a:xfrm>
            <a:custGeom>
              <a:avLst/>
              <a:gdLst/>
              <a:ahLst/>
              <a:cxnLst/>
              <a:rect l="l" t="t" r="r" b="b"/>
              <a:pathLst>
                <a:path w="11" h="10" extrusionOk="0">
                  <a:moveTo>
                    <a:pt x="5" y="0"/>
                  </a:moveTo>
                  <a:lnTo>
                    <a:pt x="7" y="3"/>
                  </a:lnTo>
                  <a:lnTo>
                    <a:pt x="11" y="3"/>
                  </a:lnTo>
                  <a:lnTo>
                    <a:pt x="8" y="6"/>
                  </a:lnTo>
                  <a:lnTo>
                    <a:pt x="9" y="10"/>
                  </a:lnTo>
                  <a:lnTo>
                    <a:pt x="5" y="8"/>
                  </a:lnTo>
                  <a:lnTo>
                    <a:pt x="2" y="10"/>
                  </a:lnTo>
                  <a:lnTo>
                    <a:pt x="3" y="6"/>
                  </a:lnTo>
                  <a:lnTo>
                    <a:pt x="0" y="3"/>
                  </a:lnTo>
                  <a:lnTo>
                    <a:pt x="4" y="3"/>
                  </a:lnTo>
                  <a:lnTo>
                    <a:pt x="5" y="0"/>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02" name="Google Shape;3502;p54"/>
            <p:cNvSpPr/>
            <p:nvPr/>
          </p:nvSpPr>
          <p:spPr>
            <a:xfrm>
              <a:off x="4155331" y="2596175"/>
              <a:ext cx="12600" cy="1872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03" name="Google Shape;3503;p54"/>
            <p:cNvSpPr/>
            <p:nvPr/>
          </p:nvSpPr>
          <p:spPr>
            <a:xfrm>
              <a:off x="3919701" y="3248695"/>
              <a:ext cx="483000" cy="1209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04" name="Google Shape;3504;p54"/>
            <p:cNvSpPr/>
            <p:nvPr/>
          </p:nvSpPr>
          <p:spPr>
            <a:xfrm>
              <a:off x="3684071" y="3574955"/>
              <a:ext cx="954600" cy="2295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05" name="Google Shape;3505;p54"/>
            <p:cNvSpPr/>
            <p:nvPr/>
          </p:nvSpPr>
          <p:spPr>
            <a:xfrm>
              <a:off x="3684071" y="3218486"/>
              <a:ext cx="235200" cy="5859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06" name="Google Shape;3506;p54"/>
            <p:cNvSpPr/>
            <p:nvPr/>
          </p:nvSpPr>
          <p:spPr>
            <a:xfrm>
              <a:off x="4403045" y="3218486"/>
              <a:ext cx="235200" cy="5859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07" name="Google Shape;3507;p54"/>
            <p:cNvSpPr/>
            <p:nvPr/>
          </p:nvSpPr>
          <p:spPr>
            <a:xfrm>
              <a:off x="3684071" y="3097649"/>
              <a:ext cx="235630" cy="120837"/>
            </a:xfrm>
            <a:custGeom>
              <a:avLst/>
              <a:gdLst/>
              <a:ahLst/>
              <a:cxnLst/>
              <a:rect l="l" t="t" r="r" b="b"/>
              <a:pathLst>
                <a:path w="39" h="20" extrusionOk="0">
                  <a:moveTo>
                    <a:pt x="13" y="0"/>
                  </a:moveTo>
                  <a:lnTo>
                    <a:pt x="0" y="20"/>
                  </a:lnTo>
                  <a:lnTo>
                    <a:pt x="39" y="20"/>
                  </a:lnTo>
                  <a:lnTo>
                    <a:pt x="31" y="0"/>
                  </a:lnTo>
                  <a:lnTo>
                    <a:pt x="13" y="0"/>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08" name="Google Shape;3508;p54"/>
            <p:cNvSpPr/>
            <p:nvPr/>
          </p:nvSpPr>
          <p:spPr>
            <a:xfrm>
              <a:off x="4403045" y="3097649"/>
              <a:ext cx="235630" cy="120837"/>
            </a:xfrm>
            <a:custGeom>
              <a:avLst/>
              <a:gdLst/>
              <a:ahLst/>
              <a:cxnLst/>
              <a:rect l="l" t="t" r="r" b="b"/>
              <a:pathLst>
                <a:path w="39" h="20" extrusionOk="0">
                  <a:moveTo>
                    <a:pt x="9" y="0"/>
                  </a:moveTo>
                  <a:lnTo>
                    <a:pt x="0" y="20"/>
                  </a:lnTo>
                  <a:lnTo>
                    <a:pt x="39" y="20"/>
                  </a:lnTo>
                  <a:lnTo>
                    <a:pt x="26" y="0"/>
                  </a:lnTo>
                  <a:lnTo>
                    <a:pt x="9" y="0"/>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09" name="Google Shape;3509;p54"/>
            <p:cNvSpPr/>
            <p:nvPr/>
          </p:nvSpPr>
          <p:spPr>
            <a:xfrm>
              <a:off x="4010328" y="3339323"/>
              <a:ext cx="302400" cy="2604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10" name="Google Shape;3510;p54"/>
            <p:cNvSpPr/>
            <p:nvPr/>
          </p:nvSpPr>
          <p:spPr>
            <a:xfrm>
              <a:off x="3992203" y="3272862"/>
              <a:ext cx="338341" cy="66460"/>
            </a:xfrm>
            <a:custGeom>
              <a:avLst/>
              <a:gdLst/>
              <a:ahLst/>
              <a:cxnLst/>
              <a:rect l="l" t="t" r="r" b="b"/>
              <a:pathLst>
                <a:path w="56" h="11" extrusionOk="0">
                  <a:moveTo>
                    <a:pt x="44" y="0"/>
                  </a:moveTo>
                  <a:lnTo>
                    <a:pt x="28" y="0"/>
                  </a:lnTo>
                  <a:lnTo>
                    <a:pt x="13" y="0"/>
                  </a:lnTo>
                  <a:lnTo>
                    <a:pt x="0" y="9"/>
                  </a:lnTo>
                  <a:lnTo>
                    <a:pt x="0" y="11"/>
                  </a:lnTo>
                  <a:lnTo>
                    <a:pt x="28" y="11"/>
                  </a:lnTo>
                  <a:lnTo>
                    <a:pt x="56" y="11"/>
                  </a:lnTo>
                  <a:lnTo>
                    <a:pt x="56" y="9"/>
                  </a:lnTo>
                  <a:lnTo>
                    <a:pt x="44" y="0"/>
                  </a:lnTo>
                  <a:close/>
                </a:path>
              </a:pathLst>
            </a:cu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11" name="Google Shape;3511;p54"/>
            <p:cNvSpPr/>
            <p:nvPr/>
          </p:nvSpPr>
          <p:spPr>
            <a:xfrm>
              <a:off x="4427212" y="3333281"/>
              <a:ext cx="187296" cy="36251"/>
            </a:xfrm>
            <a:custGeom>
              <a:avLst/>
              <a:gdLst/>
              <a:ahLst/>
              <a:cxnLst/>
              <a:rect l="l" t="t" r="r" b="b"/>
              <a:pathLst>
                <a:path w="31" h="6" extrusionOk="0">
                  <a:moveTo>
                    <a:pt x="24" y="0"/>
                  </a:moveTo>
                  <a:lnTo>
                    <a:pt x="16" y="0"/>
                  </a:lnTo>
                  <a:lnTo>
                    <a:pt x="7" y="0"/>
                  </a:lnTo>
                  <a:lnTo>
                    <a:pt x="0" y="6"/>
                  </a:lnTo>
                  <a:lnTo>
                    <a:pt x="0" y="6"/>
                  </a:lnTo>
                  <a:lnTo>
                    <a:pt x="16" y="6"/>
                  </a:lnTo>
                  <a:lnTo>
                    <a:pt x="31" y="6"/>
                  </a:lnTo>
                  <a:lnTo>
                    <a:pt x="31" y="6"/>
                  </a:lnTo>
                  <a:lnTo>
                    <a:pt x="24" y="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12" name="Google Shape;3512;p54"/>
            <p:cNvSpPr/>
            <p:nvPr/>
          </p:nvSpPr>
          <p:spPr>
            <a:xfrm>
              <a:off x="4040537" y="3460160"/>
              <a:ext cx="48334" cy="114795"/>
            </a:xfrm>
            <a:custGeom>
              <a:avLst/>
              <a:gdLst/>
              <a:ahLst/>
              <a:cxnLst/>
              <a:rect l="l" t="t" r="r" b="b"/>
              <a:pathLst>
                <a:path w="21" h="46" extrusionOk="0">
                  <a:moveTo>
                    <a:pt x="21" y="10"/>
                  </a:moveTo>
                  <a:cubicBezTo>
                    <a:pt x="21" y="4"/>
                    <a:pt x="17" y="0"/>
                    <a:pt x="11" y="0"/>
                  </a:cubicBezTo>
                  <a:cubicBezTo>
                    <a:pt x="5" y="0"/>
                    <a:pt x="0" y="4"/>
                    <a:pt x="0" y="10"/>
                  </a:cubicBezTo>
                  <a:cubicBezTo>
                    <a:pt x="0" y="11"/>
                    <a:pt x="0" y="11"/>
                    <a:pt x="0" y="11"/>
                  </a:cubicBezTo>
                  <a:cubicBezTo>
                    <a:pt x="0" y="46"/>
                    <a:pt x="0" y="46"/>
                    <a:pt x="0" y="46"/>
                  </a:cubicBezTo>
                  <a:cubicBezTo>
                    <a:pt x="21" y="46"/>
                    <a:pt x="21" y="46"/>
                    <a:pt x="21" y="46"/>
                  </a:cubicBezTo>
                  <a:cubicBezTo>
                    <a:pt x="21" y="11"/>
                    <a:pt x="21" y="11"/>
                    <a:pt x="21" y="11"/>
                  </a:cubicBezTo>
                  <a:lnTo>
                    <a:pt x="21" y="10"/>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13" name="Google Shape;3513;p54"/>
            <p:cNvSpPr/>
            <p:nvPr/>
          </p:nvSpPr>
          <p:spPr>
            <a:xfrm>
              <a:off x="4137206" y="3460160"/>
              <a:ext cx="48334" cy="114795"/>
            </a:xfrm>
            <a:custGeom>
              <a:avLst/>
              <a:gdLst/>
              <a:ahLst/>
              <a:cxnLst/>
              <a:rect l="l" t="t" r="r" b="b"/>
              <a:pathLst>
                <a:path w="21" h="46" extrusionOk="0">
                  <a:moveTo>
                    <a:pt x="21" y="10"/>
                  </a:moveTo>
                  <a:cubicBezTo>
                    <a:pt x="21" y="4"/>
                    <a:pt x="16" y="0"/>
                    <a:pt x="10" y="0"/>
                  </a:cubicBezTo>
                  <a:cubicBezTo>
                    <a:pt x="5" y="0"/>
                    <a:pt x="0" y="4"/>
                    <a:pt x="0" y="10"/>
                  </a:cubicBezTo>
                  <a:cubicBezTo>
                    <a:pt x="0" y="11"/>
                    <a:pt x="0" y="11"/>
                    <a:pt x="0" y="11"/>
                  </a:cubicBezTo>
                  <a:cubicBezTo>
                    <a:pt x="0" y="46"/>
                    <a:pt x="0" y="46"/>
                    <a:pt x="0" y="46"/>
                  </a:cubicBezTo>
                  <a:cubicBezTo>
                    <a:pt x="21" y="46"/>
                    <a:pt x="21" y="46"/>
                    <a:pt x="21" y="46"/>
                  </a:cubicBezTo>
                  <a:cubicBezTo>
                    <a:pt x="21" y="11"/>
                    <a:pt x="21" y="11"/>
                    <a:pt x="21" y="11"/>
                  </a:cubicBezTo>
                  <a:lnTo>
                    <a:pt x="21" y="10"/>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14" name="Google Shape;3514;p54"/>
            <p:cNvSpPr/>
            <p:nvPr/>
          </p:nvSpPr>
          <p:spPr>
            <a:xfrm>
              <a:off x="4233875" y="3460160"/>
              <a:ext cx="54376" cy="114795"/>
            </a:xfrm>
            <a:custGeom>
              <a:avLst/>
              <a:gdLst/>
              <a:ahLst/>
              <a:cxnLst/>
              <a:rect l="l" t="t" r="r" b="b"/>
              <a:pathLst>
                <a:path w="22" h="46" extrusionOk="0">
                  <a:moveTo>
                    <a:pt x="22" y="10"/>
                  </a:moveTo>
                  <a:cubicBezTo>
                    <a:pt x="22" y="4"/>
                    <a:pt x="17" y="0"/>
                    <a:pt x="11" y="0"/>
                  </a:cubicBezTo>
                  <a:cubicBezTo>
                    <a:pt x="5" y="0"/>
                    <a:pt x="0" y="4"/>
                    <a:pt x="0" y="10"/>
                  </a:cubicBezTo>
                  <a:cubicBezTo>
                    <a:pt x="0" y="11"/>
                    <a:pt x="0" y="11"/>
                    <a:pt x="0" y="11"/>
                  </a:cubicBezTo>
                  <a:cubicBezTo>
                    <a:pt x="0" y="46"/>
                    <a:pt x="0" y="46"/>
                    <a:pt x="0" y="46"/>
                  </a:cubicBezTo>
                  <a:cubicBezTo>
                    <a:pt x="22" y="46"/>
                    <a:pt x="22" y="46"/>
                    <a:pt x="22" y="46"/>
                  </a:cubicBezTo>
                  <a:cubicBezTo>
                    <a:pt x="22" y="11"/>
                    <a:pt x="22" y="11"/>
                    <a:pt x="22" y="11"/>
                  </a:cubicBezTo>
                  <a:lnTo>
                    <a:pt x="22" y="10"/>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15" name="Google Shape;3515;p54"/>
            <p:cNvSpPr/>
            <p:nvPr/>
          </p:nvSpPr>
          <p:spPr>
            <a:xfrm>
              <a:off x="4330543" y="3460160"/>
              <a:ext cx="54376" cy="114795"/>
            </a:xfrm>
            <a:custGeom>
              <a:avLst/>
              <a:gdLst/>
              <a:ahLst/>
              <a:cxnLst/>
              <a:rect l="l" t="t" r="r" b="b"/>
              <a:pathLst>
                <a:path w="22" h="46" extrusionOk="0">
                  <a:moveTo>
                    <a:pt x="22" y="10"/>
                  </a:moveTo>
                  <a:cubicBezTo>
                    <a:pt x="22" y="4"/>
                    <a:pt x="17" y="0"/>
                    <a:pt x="11" y="0"/>
                  </a:cubicBezTo>
                  <a:cubicBezTo>
                    <a:pt x="5" y="0"/>
                    <a:pt x="0" y="4"/>
                    <a:pt x="0" y="10"/>
                  </a:cubicBezTo>
                  <a:cubicBezTo>
                    <a:pt x="0" y="11"/>
                    <a:pt x="0" y="11"/>
                    <a:pt x="0" y="11"/>
                  </a:cubicBezTo>
                  <a:cubicBezTo>
                    <a:pt x="0" y="46"/>
                    <a:pt x="0" y="46"/>
                    <a:pt x="0" y="46"/>
                  </a:cubicBezTo>
                  <a:cubicBezTo>
                    <a:pt x="22" y="46"/>
                    <a:pt x="22" y="46"/>
                    <a:pt x="22" y="46"/>
                  </a:cubicBezTo>
                  <a:cubicBezTo>
                    <a:pt x="22" y="11"/>
                    <a:pt x="22" y="11"/>
                    <a:pt x="22" y="11"/>
                  </a:cubicBezTo>
                  <a:lnTo>
                    <a:pt x="22" y="10"/>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16" name="Google Shape;3516;p54"/>
            <p:cNvSpPr/>
            <p:nvPr/>
          </p:nvSpPr>
          <p:spPr>
            <a:xfrm>
              <a:off x="4662842" y="3460160"/>
              <a:ext cx="36251" cy="84586"/>
            </a:xfrm>
            <a:custGeom>
              <a:avLst/>
              <a:gdLst/>
              <a:ahLst/>
              <a:cxnLst/>
              <a:rect l="l" t="t" r="r" b="b"/>
              <a:pathLst>
                <a:path w="16" h="33" extrusionOk="0">
                  <a:moveTo>
                    <a:pt x="16" y="7"/>
                  </a:moveTo>
                  <a:cubicBezTo>
                    <a:pt x="16" y="3"/>
                    <a:pt x="12" y="0"/>
                    <a:pt x="8" y="0"/>
                  </a:cubicBezTo>
                  <a:cubicBezTo>
                    <a:pt x="4" y="0"/>
                    <a:pt x="0" y="3"/>
                    <a:pt x="0" y="7"/>
                  </a:cubicBezTo>
                  <a:cubicBezTo>
                    <a:pt x="0" y="8"/>
                    <a:pt x="0" y="8"/>
                    <a:pt x="0" y="8"/>
                  </a:cubicBezTo>
                  <a:cubicBezTo>
                    <a:pt x="0" y="33"/>
                    <a:pt x="0" y="33"/>
                    <a:pt x="0" y="33"/>
                  </a:cubicBezTo>
                  <a:cubicBezTo>
                    <a:pt x="16" y="33"/>
                    <a:pt x="16" y="33"/>
                    <a:pt x="16" y="33"/>
                  </a:cubicBezTo>
                  <a:cubicBezTo>
                    <a:pt x="16" y="8"/>
                    <a:pt x="16" y="8"/>
                    <a:pt x="16" y="8"/>
                  </a:cubicBezTo>
                  <a:lnTo>
                    <a:pt x="16"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17" name="Google Shape;3517;p54"/>
            <p:cNvSpPr/>
            <p:nvPr/>
          </p:nvSpPr>
          <p:spPr>
            <a:xfrm>
              <a:off x="4741386" y="3460160"/>
              <a:ext cx="36251" cy="84586"/>
            </a:xfrm>
            <a:custGeom>
              <a:avLst/>
              <a:gdLst/>
              <a:ahLst/>
              <a:cxnLst/>
              <a:rect l="l" t="t" r="r" b="b"/>
              <a:pathLst>
                <a:path w="16" h="33" extrusionOk="0">
                  <a:moveTo>
                    <a:pt x="16" y="7"/>
                  </a:moveTo>
                  <a:cubicBezTo>
                    <a:pt x="16" y="3"/>
                    <a:pt x="12" y="0"/>
                    <a:pt x="8" y="0"/>
                  </a:cubicBezTo>
                  <a:cubicBezTo>
                    <a:pt x="3" y="0"/>
                    <a:pt x="0" y="3"/>
                    <a:pt x="0" y="7"/>
                  </a:cubicBezTo>
                  <a:cubicBezTo>
                    <a:pt x="0" y="8"/>
                    <a:pt x="0" y="8"/>
                    <a:pt x="0" y="8"/>
                  </a:cubicBezTo>
                  <a:cubicBezTo>
                    <a:pt x="0" y="33"/>
                    <a:pt x="0" y="33"/>
                    <a:pt x="0" y="33"/>
                  </a:cubicBezTo>
                  <a:cubicBezTo>
                    <a:pt x="16" y="33"/>
                    <a:pt x="16" y="33"/>
                    <a:pt x="16" y="33"/>
                  </a:cubicBezTo>
                  <a:cubicBezTo>
                    <a:pt x="16" y="8"/>
                    <a:pt x="16" y="8"/>
                    <a:pt x="16" y="8"/>
                  </a:cubicBezTo>
                  <a:lnTo>
                    <a:pt x="16"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18" name="Google Shape;3518;p54"/>
            <p:cNvSpPr/>
            <p:nvPr/>
          </p:nvSpPr>
          <p:spPr>
            <a:xfrm>
              <a:off x="4940765" y="3460160"/>
              <a:ext cx="36251" cy="84586"/>
            </a:xfrm>
            <a:custGeom>
              <a:avLst/>
              <a:gdLst/>
              <a:ahLst/>
              <a:cxnLst/>
              <a:rect l="l" t="t" r="r" b="b"/>
              <a:pathLst>
                <a:path w="16" h="33" extrusionOk="0">
                  <a:moveTo>
                    <a:pt x="16" y="7"/>
                  </a:moveTo>
                  <a:cubicBezTo>
                    <a:pt x="16" y="3"/>
                    <a:pt x="12" y="0"/>
                    <a:pt x="8" y="0"/>
                  </a:cubicBezTo>
                  <a:cubicBezTo>
                    <a:pt x="4" y="0"/>
                    <a:pt x="0" y="3"/>
                    <a:pt x="0" y="7"/>
                  </a:cubicBezTo>
                  <a:cubicBezTo>
                    <a:pt x="0" y="8"/>
                    <a:pt x="0" y="8"/>
                    <a:pt x="0" y="8"/>
                  </a:cubicBezTo>
                  <a:cubicBezTo>
                    <a:pt x="0" y="33"/>
                    <a:pt x="0" y="33"/>
                    <a:pt x="0" y="33"/>
                  </a:cubicBezTo>
                  <a:cubicBezTo>
                    <a:pt x="16" y="33"/>
                    <a:pt x="16" y="33"/>
                    <a:pt x="16" y="33"/>
                  </a:cubicBezTo>
                  <a:cubicBezTo>
                    <a:pt x="16" y="8"/>
                    <a:pt x="16" y="8"/>
                    <a:pt x="16" y="8"/>
                  </a:cubicBezTo>
                  <a:lnTo>
                    <a:pt x="16"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19" name="Google Shape;3519;p54"/>
            <p:cNvSpPr/>
            <p:nvPr/>
          </p:nvSpPr>
          <p:spPr>
            <a:xfrm>
              <a:off x="4825971" y="3460160"/>
              <a:ext cx="60418" cy="84586"/>
            </a:xfrm>
            <a:custGeom>
              <a:avLst/>
              <a:gdLst/>
              <a:ahLst/>
              <a:cxnLst/>
              <a:rect l="l" t="t" r="r" b="b"/>
              <a:pathLst>
                <a:path w="25" h="33" extrusionOk="0">
                  <a:moveTo>
                    <a:pt x="25" y="7"/>
                  </a:moveTo>
                  <a:cubicBezTo>
                    <a:pt x="25" y="3"/>
                    <a:pt x="20" y="0"/>
                    <a:pt x="13" y="0"/>
                  </a:cubicBezTo>
                  <a:cubicBezTo>
                    <a:pt x="6" y="0"/>
                    <a:pt x="0" y="3"/>
                    <a:pt x="0" y="7"/>
                  </a:cubicBezTo>
                  <a:cubicBezTo>
                    <a:pt x="0" y="8"/>
                    <a:pt x="0" y="8"/>
                    <a:pt x="0" y="8"/>
                  </a:cubicBezTo>
                  <a:cubicBezTo>
                    <a:pt x="0" y="33"/>
                    <a:pt x="0" y="33"/>
                    <a:pt x="0" y="33"/>
                  </a:cubicBezTo>
                  <a:cubicBezTo>
                    <a:pt x="25" y="33"/>
                    <a:pt x="25" y="33"/>
                    <a:pt x="25" y="33"/>
                  </a:cubicBezTo>
                  <a:cubicBezTo>
                    <a:pt x="25" y="8"/>
                    <a:pt x="25" y="8"/>
                    <a:pt x="25" y="8"/>
                  </a:cubicBezTo>
                  <a:lnTo>
                    <a:pt x="25"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20" name="Google Shape;3520;p54"/>
            <p:cNvSpPr/>
            <p:nvPr/>
          </p:nvSpPr>
          <p:spPr>
            <a:xfrm>
              <a:off x="4825971" y="3641415"/>
              <a:ext cx="84585" cy="163130"/>
            </a:xfrm>
            <a:custGeom>
              <a:avLst/>
              <a:gdLst/>
              <a:ahLst/>
              <a:cxnLst/>
              <a:rect l="l" t="t" r="r" b="b"/>
              <a:pathLst>
                <a:path w="35" h="66" extrusionOk="0">
                  <a:moveTo>
                    <a:pt x="35" y="15"/>
                  </a:moveTo>
                  <a:cubicBezTo>
                    <a:pt x="35" y="7"/>
                    <a:pt x="27" y="0"/>
                    <a:pt x="17" y="0"/>
                  </a:cubicBezTo>
                  <a:cubicBezTo>
                    <a:pt x="8" y="0"/>
                    <a:pt x="0" y="7"/>
                    <a:pt x="0" y="15"/>
                  </a:cubicBezTo>
                  <a:cubicBezTo>
                    <a:pt x="0" y="16"/>
                    <a:pt x="0" y="16"/>
                    <a:pt x="0" y="16"/>
                  </a:cubicBezTo>
                  <a:cubicBezTo>
                    <a:pt x="0" y="66"/>
                    <a:pt x="0" y="66"/>
                    <a:pt x="0" y="66"/>
                  </a:cubicBezTo>
                  <a:cubicBezTo>
                    <a:pt x="35" y="66"/>
                    <a:pt x="35" y="66"/>
                    <a:pt x="35" y="66"/>
                  </a:cubicBezTo>
                  <a:cubicBezTo>
                    <a:pt x="35" y="16"/>
                    <a:pt x="35" y="16"/>
                    <a:pt x="35" y="16"/>
                  </a:cubicBezTo>
                  <a:lnTo>
                    <a:pt x="35" y="15"/>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21" name="Google Shape;3521;p54"/>
            <p:cNvSpPr/>
            <p:nvPr/>
          </p:nvSpPr>
          <p:spPr>
            <a:xfrm>
              <a:off x="5019308" y="3460160"/>
              <a:ext cx="60418" cy="84586"/>
            </a:xfrm>
            <a:custGeom>
              <a:avLst/>
              <a:gdLst/>
              <a:ahLst/>
              <a:cxnLst/>
              <a:rect l="l" t="t" r="r" b="b"/>
              <a:pathLst>
                <a:path w="25" h="33" extrusionOk="0">
                  <a:moveTo>
                    <a:pt x="25" y="7"/>
                  </a:moveTo>
                  <a:cubicBezTo>
                    <a:pt x="25" y="3"/>
                    <a:pt x="19" y="0"/>
                    <a:pt x="12" y="0"/>
                  </a:cubicBezTo>
                  <a:cubicBezTo>
                    <a:pt x="5" y="0"/>
                    <a:pt x="0" y="3"/>
                    <a:pt x="0" y="7"/>
                  </a:cubicBezTo>
                  <a:cubicBezTo>
                    <a:pt x="0" y="8"/>
                    <a:pt x="0" y="8"/>
                    <a:pt x="0" y="8"/>
                  </a:cubicBezTo>
                  <a:cubicBezTo>
                    <a:pt x="0" y="33"/>
                    <a:pt x="0" y="33"/>
                    <a:pt x="0" y="33"/>
                  </a:cubicBezTo>
                  <a:cubicBezTo>
                    <a:pt x="25" y="33"/>
                    <a:pt x="25" y="33"/>
                    <a:pt x="25" y="33"/>
                  </a:cubicBezTo>
                  <a:cubicBezTo>
                    <a:pt x="25" y="8"/>
                    <a:pt x="25" y="8"/>
                    <a:pt x="25" y="8"/>
                  </a:cubicBezTo>
                  <a:lnTo>
                    <a:pt x="25"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22" name="Google Shape;3522;p54"/>
            <p:cNvSpPr/>
            <p:nvPr/>
          </p:nvSpPr>
          <p:spPr>
            <a:xfrm>
              <a:off x="5122019" y="3460160"/>
              <a:ext cx="66460" cy="84586"/>
            </a:xfrm>
            <a:custGeom>
              <a:avLst/>
              <a:gdLst/>
              <a:ahLst/>
              <a:cxnLst/>
              <a:rect l="l" t="t" r="r" b="b"/>
              <a:pathLst>
                <a:path w="25" h="33" extrusionOk="0">
                  <a:moveTo>
                    <a:pt x="25" y="7"/>
                  </a:moveTo>
                  <a:cubicBezTo>
                    <a:pt x="25" y="3"/>
                    <a:pt x="20" y="0"/>
                    <a:pt x="13" y="0"/>
                  </a:cubicBezTo>
                  <a:cubicBezTo>
                    <a:pt x="6" y="0"/>
                    <a:pt x="0" y="3"/>
                    <a:pt x="0" y="7"/>
                  </a:cubicBezTo>
                  <a:cubicBezTo>
                    <a:pt x="0" y="8"/>
                    <a:pt x="0" y="8"/>
                    <a:pt x="0" y="8"/>
                  </a:cubicBezTo>
                  <a:cubicBezTo>
                    <a:pt x="0" y="33"/>
                    <a:pt x="0" y="33"/>
                    <a:pt x="0" y="33"/>
                  </a:cubicBezTo>
                  <a:cubicBezTo>
                    <a:pt x="25" y="33"/>
                    <a:pt x="25" y="33"/>
                    <a:pt x="25" y="33"/>
                  </a:cubicBezTo>
                  <a:cubicBezTo>
                    <a:pt x="25" y="8"/>
                    <a:pt x="25" y="8"/>
                    <a:pt x="25" y="8"/>
                  </a:cubicBezTo>
                  <a:lnTo>
                    <a:pt x="25"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23" name="Google Shape;3523;p54"/>
            <p:cNvSpPr/>
            <p:nvPr/>
          </p:nvSpPr>
          <p:spPr>
            <a:xfrm>
              <a:off x="5224729" y="3460160"/>
              <a:ext cx="60418" cy="84586"/>
            </a:xfrm>
            <a:custGeom>
              <a:avLst/>
              <a:gdLst/>
              <a:ahLst/>
              <a:cxnLst/>
              <a:rect l="l" t="t" r="r" b="b"/>
              <a:pathLst>
                <a:path w="25" h="33" extrusionOk="0">
                  <a:moveTo>
                    <a:pt x="25" y="7"/>
                  </a:moveTo>
                  <a:cubicBezTo>
                    <a:pt x="25" y="3"/>
                    <a:pt x="20" y="0"/>
                    <a:pt x="13" y="0"/>
                  </a:cubicBezTo>
                  <a:cubicBezTo>
                    <a:pt x="6" y="0"/>
                    <a:pt x="0" y="3"/>
                    <a:pt x="0" y="7"/>
                  </a:cubicBezTo>
                  <a:cubicBezTo>
                    <a:pt x="0" y="8"/>
                    <a:pt x="0" y="8"/>
                    <a:pt x="0" y="8"/>
                  </a:cubicBezTo>
                  <a:cubicBezTo>
                    <a:pt x="0" y="33"/>
                    <a:pt x="0" y="33"/>
                    <a:pt x="0" y="33"/>
                  </a:cubicBezTo>
                  <a:cubicBezTo>
                    <a:pt x="25" y="33"/>
                    <a:pt x="25" y="33"/>
                    <a:pt x="25" y="33"/>
                  </a:cubicBezTo>
                  <a:cubicBezTo>
                    <a:pt x="25" y="8"/>
                    <a:pt x="25" y="8"/>
                    <a:pt x="25" y="8"/>
                  </a:cubicBezTo>
                  <a:lnTo>
                    <a:pt x="25"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24" name="Google Shape;3524;p54"/>
            <p:cNvSpPr/>
            <p:nvPr/>
          </p:nvSpPr>
          <p:spPr>
            <a:xfrm>
              <a:off x="5327440" y="3460160"/>
              <a:ext cx="60418" cy="84586"/>
            </a:xfrm>
            <a:custGeom>
              <a:avLst/>
              <a:gdLst/>
              <a:ahLst/>
              <a:cxnLst/>
              <a:rect l="l" t="t" r="r" b="b"/>
              <a:pathLst>
                <a:path w="25" h="33" extrusionOk="0">
                  <a:moveTo>
                    <a:pt x="25" y="7"/>
                  </a:moveTo>
                  <a:cubicBezTo>
                    <a:pt x="25" y="3"/>
                    <a:pt x="19" y="0"/>
                    <a:pt x="13" y="0"/>
                  </a:cubicBezTo>
                  <a:cubicBezTo>
                    <a:pt x="6" y="0"/>
                    <a:pt x="0" y="3"/>
                    <a:pt x="0" y="7"/>
                  </a:cubicBezTo>
                  <a:cubicBezTo>
                    <a:pt x="0" y="8"/>
                    <a:pt x="0" y="8"/>
                    <a:pt x="0" y="8"/>
                  </a:cubicBezTo>
                  <a:cubicBezTo>
                    <a:pt x="0" y="33"/>
                    <a:pt x="0" y="33"/>
                    <a:pt x="0" y="33"/>
                  </a:cubicBezTo>
                  <a:cubicBezTo>
                    <a:pt x="25" y="33"/>
                    <a:pt x="25" y="33"/>
                    <a:pt x="25" y="33"/>
                  </a:cubicBezTo>
                  <a:cubicBezTo>
                    <a:pt x="25" y="8"/>
                    <a:pt x="25" y="8"/>
                    <a:pt x="25" y="8"/>
                  </a:cubicBezTo>
                  <a:lnTo>
                    <a:pt x="25"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25" name="Google Shape;3525;p54"/>
            <p:cNvSpPr/>
            <p:nvPr/>
          </p:nvSpPr>
          <p:spPr>
            <a:xfrm>
              <a:off x="5019308" y="3653499"/>
              <a:ext cx="60418" cy="84586"/>
            </a:xfrm>
            <a:custGeom>
              <a:avLst/>
              <a:gdLst/>
              <a:ahLst/>
              <a:cxnLst/>
              <a:rect l="l" t="t" r="r" b="b"/>
              <a:pathLst>
                <a:path w="25" h="34" extrusionOk="0">
                  <a:moveTo>
                    <a:pt x="25" y="8"/>
                  </a:moveTo>
                  <a:cubicBezTo>
                    <a:pt x="25" y="3"/>
                    <a:pt x="19" y="0"/>
                    <a:pt x="12" y="0"/>
                  </a:cubicBezTo>
                  <a:cubicBezTo>
                    <a:pt x="5" y="0"/>
                    <a:pt x="0" y="3"/>
                    <a:pt x="0" y="8"/>
                  </a:cubicBezTo>
                  <a:cubicBezTo>
                    <a:pt x="0" y="8"/>
                    <a:pt x="0" y="8"/>
                    <a:pt x="0" y="8"/>
                  </a:cubicBezTo>
                  <a:cubicBezTo>
                    <a:pt x="0" y="34"/>
                    <a:pt x="0" y="34"/>
                    <a:pt x="0" y="34"/>
                  </a:cubicBezTo>
                  <a:cubicBezTo>
                    <a:pt x="25" y="34"/>
                    <a:pt x="25" y="34"/>
                    <a:pt x="25" y="34"/>
                  </a:cubicBezTo>
                  <a:cubicBezTo>
                    <a:pt x="25" y="8"/>
                    <a:pt x="25" y="8"/>
                    <a:pt x="25" y="8"/>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26" name="Google Shape;3526;p54"/>
            <p:cNvSpPr/>
            <p:nvPr/>
          </p:nvSpPr>
          <p:spPr>
            <a:xfrm>
              <a:off x="5122019" y="3653499"/>
              <a:ext cx="66460" cy="84586"/>
            </a:xfrm>
            <a:custGeom>
              <a:avLst/>
              <a:gdLst/>
              <a:ahLst/>
              <a:cxnLst/>
              <a:rect l="l" t="t" r="r" b="b"/>
              <a:pathLst>
                <a:path w="25" h="34" extrusionOk="0">
                  <a:moveTo>
                    <a:pt x="25" y="8"/>
                  </a:moveTo>
                  <a:cubicBezTo>
                    <a:pt x="25" y="3"/>
                    <a:pt x="20" y="0"/>
                    <a:pt x="13" y="0"/>
                  </a:cubicBezTo>
                  <a:cubicBezTo>
                    <a:pt x="6" y="0"/>
                    <a:pt x="0" y="3"/>
                    <a:pt x="0" y="8"/>
                  </a:cubicBezTo>
                  <a:cubicBezTo>
                    <a:pt x="0" y="8"/>
                    <a:pt x="0" y="8"/>
                    <a:pt x="0" y="8"/>
                  </a:cubicBezTo>
                  <a:cubicBezTo>
                    <a:pt x="0" y="34"/>
                    <a:pt x="0" y="34"/>
                    <a:pt x="0" y="34"/>
                  </a:cubicBezTo>
                  <a:cubicBezTo>
                    <a:pt x="25" y="34"/>
                    <a:pt x="25" y="34"/>
                    <a:pt x="25" y="34"/>
                  </a:cubicBezTo>
                  <a:cubicBezTo>
                    <a:pt x="25" y="8"/>
                    <a:pt x="25" y="8"/>
                    <a:pt x="25" y="8"/>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27" name="Google Shape;3527;p54"/>
            <p:cNvSpPr/>
            <p:nvPr/>
          </p:nvSpPr>
          <p:spPr>
            <a:xfrm>
              <a:off x="5224729" y="3653499"/>
              <a:ext cx="60418" cy="84586"/>
            </a:xfrm>
            <a:custGeom>
              <a:avLst/>
              <a:gdLst/>
              <a:ahLst/>
              <a:cxnLst/>
              <a:rect l="l" t="t" r="r" b="b"/>
              <a:pathLst>
                <a:path w="25" h="34" extrusionOk="0">
                  <a:moveTo>
                    <a:pt x="25" y="8"/>
                  </a:moveTo>
                  <a:cubicBezTo>
                    <a:pt x="25" y="3"/>
                    <a:pt x="20" y="0"/>
                    <a:pt x="13" y="0"/>
                  </a:cubicBezTo>
                  <a:cubicBezTo>
                    <a:pt x="6" y="0"/>
                    <a:pt x="0" y="3"/>
                    <a:pt x="0" y="8"/>
                  </a:cubicBezTo>
                  <a:cubicBezTo>
                    <a:pt x="0" y="8"/>
                    <a:pt x="0" y="8"/>
                    <a:pt x="0" y="8"/>
                  </a:cubicBezTo>
                  <a:cubicBezTo>
                    <a:pt x="0" y="34"/>
                    <a:pt x="0" y="34"/>
                    <a:pt x="0" y="34"/>
                  </a:cubicBezTo>
                  <a:cubicBezTo>
                    <a:pt x="25" y="34"/>
                    <a:pt x="25" y="34"/>
                    <a:pt x="25" y="34"/>
                  </a:cubicBezTo>
                  <a:cubicBezTo>
                    <a:pt x="25" y="8"/>
                    <a:pt x="25" y="8"/>
                    <a:pt x="25" y="8"/>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28" name="Google Shape;3528;p54"/>
            <p:cNvSpPr/>
            <p:nvPr/>
          </p:nvSpPr>
          <p:spPr>
            <a:xfrm>
              <a:off x="5327440" y="3653499"/>
              <a:ext cx="60418" cy="84586"/>
            </a:xfrm>
            <a:custGeom>
              <a:avLst/>
              <a:gdLst/>
              <a:ahLst/>
              <a:cxnLst/>
              <a:rect l="l" t="t" r="r" b="b"/>
              <a:pathLst>
                <a:path w="25" h="34" extrusionOk="0">
                  <a:moveTo>
                    <a:pt x="25" y="8"/>
                  </a:moveTo>
                  <a:cubicBezTo>
                    <a:pt x="25" y="3"/>
                    <a:pt x="19" y="0"/>
                    <a:pt x="13" y="0"/>
                  </a:cubicBezTo>
                  <a:cubicBezTo>
                    <a:pt x="6" y="0"/>
                    <a:pt x="0" y="3"/>
                    <a:pt x="0" y="8"/>
                  </a:cubicBezTo>
                  <a:cubicBezTo>
                    <a:pt x="0" y="8"/>
                    <a:pt x="0" y="8"/>
                    <a:pt x="0" y="8"/>
                  </a:cubicBezTo>
                  <a:cubicBezTo>
                    <a:pt x="0" y="34"/>
                    <a:pt x="0" y="34"/>
                    <a:pt x="0" y="34"/>
                  </a:cubicBezTo>
                  <a:cubicBezTo>
                    <a:pt x="25" y="34"/>
                    <a:pt x="25" y="34"/>
                    <a:pt x="25" y="34"/>
                  </a:cubicBezTo>
                  <a:cubicBezTo>
                    <a:pt x="25" y="8"/>
                    <a:pt x="25" y="8"/>
                    <a:pt x="25" y="8"/>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29" name="Google Shape;3529;p54"/>
            <p:cNvSpPr/>
            <p:nvPr/>
          </p:nvSpPr>
          <p:spPr>
            <a:xfrm>
              <a:off x="4475547" y="3435994"/>
              <a:ext cx="84585" cy="138963"/>
            </a:xfrm>
            <a:custGeom>
              <a:avLst/>
              <a:gdLst/>
              <a:ahLst/>
              <a:cxnLst/>
              <a:rect l="l" t="t" r="r" b="b"/>
              <a:pathLst>
                <a:path w="34" h="57" extrusionOk="0">
                  <a:moveTo>
                    <a:pt x="34" y="13"/>
                  </a:moveTo>
                  <a:cubicBezTo>
                    <a:pt x="34" y="6"/>
                    <a:pt x="26" y="0"/>
                    <a:pt x="17" y="0"/>
                  </a:cubicBezTo>
                  <a:cubicBezTo>
                    <a:pt x="8" y="0"/>
                    <a:pt x="0" y="6"/>
                    <a:pt x="0" y="13"/>
                  </a:cubicBezTo>
                  <a:cubicBezTo>
                    <a:pt x="0" y="14"/>
                    <a:pt x="0" y="14"/>
                    <a:pt x="0" y="14"/>
                  </a:cubicBezTo>
                  <a:cubicBezTo>
                    <a:pt x="0" y="57"/>
                    <a:pt x="0" y="57"/>
                    <a:pt x="0" y="57"/>
                  </a:cubicBezTo>
                  <a:cubicBezTo>
                    <a:pt x="34" y="57"/>
                    <a:pt x="34" y="57"/>
                    <a:pt x="34" y="57"/>
                  </a:cubicBezTo>
                  <a:cubicBezTo>
                    <a:pt x="34" y="14"/>
                    <a:pt x="34" y="14"/>
                    <a:pt x="34" y="14"/>
                  </a:cubicBezTo>
                  <a:lnTo>
                    <a:pt x="34" y="13"/>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30" name="Google Shape;3530;p54"/>
            <p:cNvSpPr/>
            <p:nvPr/>
          </p:nvSpPr>
          <p:spPr>
            <a:xfrm>
              <a:off x="3937826" y="3460161"/>
              <a:ext cx="54376" cy="114795"/>
            </a:xfrm>
            <a:custGeom>
              <a:avLst/>
              <a:gdLst/>
              <a:ahLst/>
              <a:cxnLst/>
              <a:rect l="l" t="t" r="r" b="b"/>
              <a:pathLst>
                <a:path w="22" h="46" extrusionOk="0">
                  <a:moveTo>
                    <a:pt x="22" y="10"/>
                  </a:moveTo>
                  <a:cubicBezTo>
                    <a:pt x="22" y="4"/>
                    <a:pt x="17" y="0"/>
                    <a:pt x="11" y="0"/>
                  </a:cubicBezTo>
                  <a:cubicBezTo>
                    <a:pt x="5" y="0"/>
                    <a:pt x="0" y="4"/>
                    <a:pt x="0" y="10"/>
                  </a:cubicBezTo>
                  <a:cubicBezTo>
                    <a:pt x="0" y="11"/>
                    <a:pt x="0" y="11"/>
                    <a:pt x="0" y="11"/>
                  </a:cubicBezTo>
                  <a:cubicBezTo>
                    <a:pt x="0" y="46"/>
                    <a:pt x="0" y="46"/>
                    <a:pt x="0" y="46"/>
                  </a:cubicBezTo>
                  <a:cubicBezTo>
                    <a:pt x="22" y="46"/>
                    <a:pt x="22" y="46"/>
                    <a:pt x="22" y="46"/>
                  </a:cubicBezTo>
                  <a:cubicBezTo>
                    <a:pt x="22" y="11"/>
                    <a:pt x="22" y="11"/>
                    <a:pt x="22" y="11"/>
                  </a:cubicBezTo>
                  <a:lnTo>
                    <a:pt x="22" y="10"/>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31" name="Google Shape;3531;p54"/>
            <p:cNvSpPr/>
            <p:nvPr/>
          </p:nvSpPr>
          <p:spPr>
            <a:xfrm>
              <a:off x="4040537" y="3653501"/>
              <a:ext cx="48334" cy="114795"/>
            </a:xfrm>
            <a:custGeom>
              <a:avLst/>
              <a:gdLst/>
              <a:ahLst/>
              <a:cxnLst/>
              <a:rect l="l" t="t" r="r" b="b"/>
              <a:pathLst>
                <a:path w="21" h="46" extrusionOk="0">
                  <a:moveTo>
                    <a:pt x="21" y="11"/>
                  </a:moveTo>
                  <a:cubicBezTo>
                    <a:pt x="21" y="5"/>
                    <a:pt x="17" y="0"/>
                    <a:pt x="11" y="0"/>
                  </a:cubicBezTo>
                  <a:cubicBezTo>
                    <a:pt x="5" y="0"/>
                    <a:pt x="0" y="5"/>
                    <a:pt x="0" y="11"/>
                  </a:cubicBezTo>
                  <a:cubicBezTo>
                    <a:pt x="0" y="11"/>
                    <a:pt x="0" y="11"/>
                    <a:pt x="0" y="11"/>
                  </a:cubicBezTo>
                  <a:cubicBezTo>
                    <a:pt x="0" y="46"/>
                    <a:pt x="0" y="46"/>
                    <a:pt x="0" y="46"/>
                  </a:cubicBezTo>
                  <a:cubicBezTo>
                    <a:pt x="21" y="46"/>
                    <a:pt x="21" y="46"/>
                    <a:pt x="21" y="46"/>
                  </a:cubicBezTo>
                  <a:cubicBezTo>
                    <a:pt x="21" y="11"/>
                    <a:pt x="21" y="11"/>
                    <a:pt x="21" y="11"/>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32" name="Google Shape;3532;p54"/>
            <p:cNvSpPr/>
            <p:nvPr/>
          </p:nvSpPr>
          <p:spPr>
            <a:xfrm>
              <a:off x="4137206" y="3653501"/>
              <a:ext cx="48334" cy="114795"/>
            </a:xfrm>
            <a:custGeom>
              <a:avLst/>
              <a:gdLst/>
              <a:ahLst/>
              <a:cxnLst/>
              <a:rect l="l" t="t" r="r" b="b"/>
              <a:pathLst>
                <a:path w="21" h="46" extrusionOk="0">
                  <a:moveTo>
                    <a:pt x="21" y="11"/>
                  </a:moveTo>
                  <a:cubicBezTo>
                    <a:pt x="21" y="5"/>
                    <a:pt x="16" y="0"/>
                    <a:pt x="10" y="0"/>
                  </a:cubicBezTo>
                  <a:cubicBezTo>
                    <a:pt x="5" y="0"/>
                    <a:pt x="0" y="5"/>
                    <a:pt x="0" y="11"/>
                  </a:cubicBezTo>
                  <a:cubicBezTo>
                    <a:pt x="0" y="11"/>
                    <a:pt x="0" y="11"/>
                    <a:pt x="0" y="11"/>
                  </a:cubicBezTo>
                  <a:cubicBezTo>
                    <a:pt x="0" y="46"/>
                    <a:pt x="0" y="46"/>
                    <a:pt x="0" y="46"/>
                  </a:cubicBezTo>
                  <a:cubicBezTo>
                    <a:pt x="21" y="46"/>
                    <a:pt x="21" y="46"/>
                    <a:pt x="21" y="46"/>
                  </a:cubicBezTo>
                  <a:cubicBezTo>
                    <a:pt x="21" y="11"/>
                    <a:pt x="21" y="11"/>
                    <a:pt x="21" y="11"/>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33" name="Google Shape;3533;p54"/>
            <p:cNvSpPr/>
            <p:nvPr/>
          </p:nvSpPr>
          <p:spPr>
            <a:xfrm>
              <a:off x="4233875" y="3653501"/>
              <a:ext cx="54376" cy="114795"/>
            </a:xfrm>
            <a:custGeom>
              <a:avLst/>
              <a:gdLst/>
              <a:ahLst/>
              <a:cxnLst/>
              <a:rect l="l" t="t" r="r" b="b"/>
              <a:pathLst>
                <a:path w="22" h="46" extrusionOk="0">
                  <a:moveTo>
                    <a:pt x="22" y="11"/>
                  </a:moveTo>
                  <a:cubicBezTo>
                    <a:pt x="22" y="5"/>
                    <a:pt x="17" y="0"/>
                    <a:pt x="11" y="0"/>
                  </a:cubicBezTo>
                  <a:cubicBezTo>
                    <a:pt x="5" y="0"/>
                    <a:pt x="0" y="5"/>
                    <a:pt x="0" y="11"/>
                  </a:cubicBezTo>
                  <a:cubicBezTo>
                    <a:pt x="0" y="11"/>
                    <a:pt x="0" y="11"/>
                    <a:pt x="0" y="11"/>
                  </a:cubicBezTo>
                  <a:cubicBezTo>
                    <a:pt x="0" y="46"/>
                    <a:pt x="0" y="46"/>
                    <a:pt x="0" y="46"/>
                  </a:cubicBezTo>
                  <a:cubicBezTo>
                    <a:pt x="22" y="46"/>
                    <a:pt x="22" y="46"/>
                    <a:pt x="22" y="46"/>
                  </a:cubicBezTo>
                  <a:cubicBezTo>
                    <a:pt x="22" y="11"/>
                    <a:pt x="22" y="11"/>
                    <a:pt x="22" y="11"/>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34" name="Google Shape;3534;p54"/>
            <p:cNvSpPr/>
            <p:nvPr/>
          </p:nvSpPr>
          <p:spPr>
            <a:xfrm>
              <a:off x="4330543" y="3653501"/>
              <a:ext cx="54376" cy="114795"/>
            </a:xfrm>
            <a:custGeom>
              <a:avLst/>
              <a:gdLst/>
              <a:ahLst/>
              <a:cxnLst/>
              <a:rect l="l" t="t" r="r" b="b"/>
              <a:pathLst>
                <a:path w="22" h="46" extrusionOk="0">
                  <a:moveTo>
                    <a:pt x="22" y="11"/>
                  </a:moveTo>
                  <a:cubicBezTo>
                    <a:pt x="22" y="5"/>
                    <a:pt x="17" y="0"/>
                    <a:pt x="11" y="0"/>
                  </a:cubicBezTo>
                  <a:cubicBezTo>
                    <a:pt x="5" y="0"/>
                    <a:pt x="0" y="5"/>
                    <a:pt x="0" y="11"/>
                  </a:cubicBezTo>
                  <a:cubicBezTo>
                    <a:pt x="0" y="11"/>
                    <a:pt x="0" y="11"/>
                    <a:pt x="0" y="11"/>
                  </a:cubicBezTo>
                  <a:cubicBezTo>
                    <a:pt x="0" y="46"/>
                    <a:pt x="0" y="46"/>
                    <a:pt x="0" y="46"/>
                  </a:cubicBezTo>
                  <a:cubicBezTo>
                    <a:pt x="22" y="46"/>
                    <a:pt x="22" y="46"/>
                    <a:pt x="22" y="46"/>
                  </a:cubicBezTo>
                  <a:cubicBezTo>
                    <a:pt x="22" y="11"/>
                    <a:pt x="22" y="11"/>
                    <a:pt x="22" y="11"/>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35" name="Google Shape;3535;p54"/>
            <p:cNvSpPr/>
            <p:nvPr/>
          </p:nvSpPr>
          <p:spPr>
            <a:xfrm>
              <a:off x="3937826" y="3653501"/>
              <a:ext cx="54376" cy="114795"/>
            </a:xfrm>
            <a:custGeom>
              <a:avLst/>
              <a:gdLst/>
              <a:ahLst/>
              <a:cxnLst/>
              <a:rect l="l" t="t" r="r" b="b"/>
              <a:pathLst>
                <a:path w="22" h="46" extrusionOk="0">
                  <a:moveTo>
                    <a:pt x="22" y="11"/>
                  </a:moveTo>
                  <a:cubicBezTo>
                    <a:pt x="22" y="5"/>
                    <a:pt x="17" y="0"/>
                    <a:pt x="11" y="0"/>
                  </a:cubicBezTo>
                  <a:cubicBezTo>
                    <a:pt x="5" y="0"/>
                    <a:pt x="0" y="5"/>
                    <a:pt x="0" y="11"/>
                  </a:cubicBezTo>
                  <a:cubicBezTo>
                    <a:pt x="0" y="11"/>
                    <a:pt x="0" y="11"/>
                    <a:pt x="0" y="11"/>
                  </a:cubicBezTo>
                  <a:cubicBezTo>
                    <a:pt x="0" y="46"/>
                    <a:pt x="0" y="46"/>
                    <a:pt x="0" y="46"/>
                  </a:cubicBezTo>
                  <a:cubicBezTo>
                    <a:pt x="22" y="46"/>
                    <a:pt x="22" y="46"/>
                    <a:pt x="22" y="46"/>
                  </a:cubicBezTo>
                  <a:cubicBezTo>
                    <a:pt x="22" y="11"/>
                    <a:pt x="22" y="11"/>
                    <a:pt x="22" y="11"/>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36" name="Google Shape;3536;p54"/>
            <p:cNvSpPr/>
            <p:nvPr/>
          </p:nvSpPr>
          <p:spPr>
            <a:xfrm>
              <a:off x="4584299" y="3411827"/>
              <a:ext cx="24000" cy="1632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37" name="Google Shape;3537;p54"/>
            <p:cNvSpPr/>
            <p:nvPr/>
          </p:nvSpPr>
          <p:spPr>
            <a:xfrm>
              <a:off x="4433254" y="3411827"/>
              <a:ext cx="24000" cy="1632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38" name="Google Shape;3538;p54"/>
            <p:cNvSpPr/>
            <p:nvPr/>
          </p:nvSpPr>
          <p:spPr>
            <a:xfrm>
              <a:off x="4433254" y="3375576"/>
              <a:ext cx="174600" cy="36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39" name="Google Shape;3539;p54"/>
            <p:cNvSpPr/>
            <p:nvPr/>
          </p:nvSpPr>
          <p:spPr>
            <a:xfrm>
              <a:off x="3708238" y="3333283"/>
              <a:ext cx="187296" cy="36251"/>
            </a:xfrm>
            <a:custGeom>
              <a:avLst/>
              <a:gdLst/>
              <a:ahLst/>
              <a:cxnLst/>
              <a:rect l="l" t="t" r="r" b="b"/>
              <a:pathLst>
                <a:path w="31" h="6" extrusionOk="0">
                  <a:moveTo>
                    <a:pt x="7" y="0"/>
                  </a:moveTo>
                  <a:lnTo>
                    <a:pt x="16" y="0"/>
                  </a:lnTo>
                  <a:lnTo>
                    <a:pt x="24" y="0"/>
                  </a:lnTo>
                  <a:lnTo>
                    <a:pt x="31" y="6"/>
                  </a:lnTo>
                  <a:lnTo>
                    <a:pt x="31" y="6"/>
                  </a:lnTo>
                  <a:lnTo>
                    <a:pt x="16" y="6"/>
                  </a:lnTo>
                  <a:lnTo>
                    <a:pt x="0" y="6"/>
                  </a:lnTo>
                  <a:lnTo>
                    <a:pt x="0" y="6"/>
                  </a:lnTo>
                  <a:lnTo>
                    <a:pt x="7" y="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40" name="Google Shape;3540;p54"/>
            <p:cNvSpPr/>
            <p:nvPr/>
          </p:nvSpPr>
          <p:spPr>
            <a:xfrm>
              <a:off x="3762614" y="3435994"/>
              <a:ext cx="84585" cy="138963"/>
            </a:xfrm>
            <a:custGeom>
              <a:avLst/>
              <a:gdLst/>
              <a:ahLst/>
              <a:cxnLst/>
              <a:rect l="l" t="t" r="r" b="b"/>
              <a:pathLst>
                <a:path w="33" h="57" extrusionOk="0">
                  <a:moveTo>
                    <a:pt x="0" y="13"/>
                  </a:moveTo>
                  <a:cubicBezTo>
                    <a:pt x="0" y="6"/>
                    <a:pt x="8" y="0"/>
                    <a:pt x="17" y="0"/>
                  </a:cubicBezTo>
                  <a:cubicBezTo>
                    <a:pt x="26" y="0"/>
                    <a:pt x="33" y="6"/>
                    <a:pt x="33" y="13"/>
                  </a:cubicBezTo>
                  <a:cubicBezTo>
                    <a:pt x="33" y="14"/>
                    <a:pt x="33" y="14"/>
                    <a:pt x="33" y="14"/>
                  </a:cubicBezTo>
                  <a:cubicBezTo>
                    <a:pt x="33" y="57"/>
                    <a:pt x="33" y="57"/>
                    <a:pt x="33" y="57"/>
                  </a:cubicBezTo>
                  <a:cubicBezTo>
                    <a:pt x="0" y="57"/>
                    <a:pt x="0" y="57"/>
                    <a:pt x="0" y="57"/>
                  </a:cubicBezTo>
                  <a:cubicBezTo>
                    <a:pt x="0" y="14"/>
                    <a:pt x="0" y="14"/>
                    <a:pt x="0" y="14"/>
                  </a:cubicBezTo>
                  <a:lnTo>
                    <a:pt x="0" y="13"/>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41" name="Google Shape;3541;p54"/>
            <p:cNvSpPr/>
            <p:nvPr/>
          </p:nvSpPr>
          <p:spPr>
            <a:xfrm>
              <a:off x="4487630" y="3641417"/>
              <a:ext cx="66460" cy="120837"/>
            </a:xfrm>
            <a:custGeom>
              <a:avLst/>
              <a:gdLst/>
              <a:ahLst/>
              <a:cxnLst/>
              <a:rect l="l" t="t" r="r" b="b"/>
              <a:pathLst>
                <a:path w="28" h="49" extrusionOk="0">
                  <a:moveTo>
                    <a:pt x="28" y="11"/>
                  </a:moveTo>
                  <a:cubicBezTo>
                    <a:pt x="28" y="5"/>
                    <a:pt x="22" y="0"/>
                    <a:pt x="14" y="0"/>
                  </a:cubicBezTo>
                  <a:cubicBezTo>
                    <a:pt x="6" y="0"/>
                    <a:pt x="0" y="5"/>
                    <a:pt x="0" y="11"/>
                  </a:cubicBezTo>
                  <a:cubicBezTo>
                    <a:pt x="0" y="12"/>
                    <a:pt x="0" y="12"/>
                    <a:pt x="0" y="12"/>
                  </a:cubicBezTo>
                  <a:cubicBezTo>
                    <a:pt x="0" y="49"/>
                    <a:pt x="0" y="49"/>
                    <a:pt x="0" y="49"/>
                  </a:cubicBezTo>
                  <a:cubicBezTo>
                    <a:pt x="28" y="49"/>
                    <a:pt x="28" y="49"/>
                    <a:pt x="28" y="49"/>
                  </a:cubicBezTo>
                  <a:cubicBezTo>
                    <a:pt x="28" y="12"/>
                    <a:pt x="28" y="12"/>
                    <a:pt x="28" y="12"/>
                  </a:cubicBezTo>
                  <a:lnTo>
                    <a:pt x="28" y="11"/>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42" name="Google Shape;3542;p54"/>
            <p:cNvSpPr/>
            <p:nvPr/>
          </p:nvSpPr>
          <p:spPr>
            <a:xfrm>
              <a:off x="4662842" y="3659542"/>
              <a:ext cx="42293" cy="60418"/>
            </a:xfrm>
            <a:custGeom>
              <a:avLst/>
              <a:gdLst/>
              <a:ahLst/>
              <a:cxnLst/>
              <a:rect l="l" t="t" r="r" b="b"/>
              <a:pathLst>
                <a:path w="17" h="24" extrusionOk="0">
                  <a:moveTo>
                    <a:pt x="17" y="24"/>
                  </a:moveTo>
                  <a:cubicBezTo>
                    <a:pt x="17" y="7"/>
                    <a:pt x="17" y="7"/>
                    <a:pt x="17" y="7"/>
                  </a:cubicBezTo>
                  <a:cubicBezTo>
                    <a:pt x="17" y="7"/>
                    <a:pt x="17" y="7"/>
                    <a:pt x="17" y="7"/>
                  </a:cubicBezTo>
                  <a:cubicBezTo>
                    <a:pt x="17" y="3"/>
                    <a:pt x="13" y="0"/>
                    <a:pt x="9" y="0"/>
                  </a:cubicBezTo>
                  <a:cubicBezTo>
                    <a:pt x="4" y="0"/>
                    <a:pt x="0" y="3"/>
                    <a:pt x="0" y="7"/>
                  </a:cubicBezTo>
                  <a:cubicBezTo>
                    <a:pt x="0" y="7"/>
                    <a:pt x="0" y="7"/>
                    <a:pt x="0" y="7"/>
                  </a:cubicBezTo>
                  <a:cubicBezTo>
                    <a:pt x="0" y="24"/>
                    <a:pt x="0" y="24"/>
                    <a:pt x="0" y="24"/>
                  </a:cubicBezTo>
                  <a:lnTo>
                    <a:pt x="17" y="24"/>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43" name="Google Shape;3543;p54"/>
            <p:cNvSpPr/>
            <p:nvPr/>
          </p:nvSpPr>
          <p:spPr>
            <a:xfrm>
              <a:off x="3768656" y="3641417"/>
              <a:ext cx="72502" cy="120837"/>
            </a:xfrm>
            <a:custGeom>
              <a:avLst/>
              <a:gdLst/>
              <a:ahLst/>
              <a:cxnLst/>
              <a:rect l="l" t="t" r="r" b="b"/>
              <a:pathLst>
                <a:path w="28" h="49" extrusionOk="0">
                  <a:moveTo>
                    <a:pt x="0" y="11"/>
                  </a:moveTo>
                  <a:cubicBezTo>
                    <a:pt x="0" y="5"/>
                    <a:pt x="6" y="0"/>
                    <a:pt x="14" y="0"/>
                  </a:cubicBezTo>
                  <a:cubicBezTo>
                    <a:pt x="22" y="0"/>
                    <a:pt x="28" y="5"/>
                    <a:pt x="28" y="11"/>
                  </a:cubicBezTo>
                  <a:cubicBezTo>
                    <a:pt x="28" y="12"/>
                    <a:pt x="28" y="12"/>
                    <a:pt x="28" y="12"/>
                  </a:cubicBezTo>
                  <a:cubicBezTo>
                    <a:pt x="28" y="49"/>
                    <a:pt x="28" y="49"/>
                    <a:pt x="28" y="49"/>
                  </a:cubicBezTo>
                  <a:cubicBezTo>
                    <a:pt x="0" y="49"/>
                    <a:pt x="0" y="49"/>
                    <a:pt x="0" y="49"/>
                  </a:cubicBezTo>
                  <a:cubicBezTo>
                    <a:pt x="0" y="12"/>
                    <a:pt x="0" y="12"/>
                    <a:pt x="0" y="12"/>
                  </a:cubicBezTo>
                  <a:lnTo>
                    <a:pt x="0" y="11"/>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44" name="Google Shape;3544;p54"/>
            <p:cNvSpPr/>
            <p:nvPr/>
          </p:nvSpPr>
          <p:spPr>
            <a:xfrm>
              <a:off x="3714280" y="3411827"/>
              <a:ext cx="24000" cy="1632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45" name="Google Shape;3545;p54"/>
            <p:cNvSpPr/>
            <p:nvPr/>
          </p:nvSpPr>
          <p:spPr>
            <a:xfrm>
              <a:off x="3865325" y="3411827"/>
              <a:ext cx="24000" cy="1632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46" name="Google Shape;3546;p54"/>
            <p:cNvSpPr/>
            <p:nvPr/>
          </p:nvSpPr>
          <p:spPr>
            <a:xfrm>
              <a:off x="4578257" y="3641417"/>
              <a:ext cx="36600" cy="1632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47" name="Google Shape;3547;p54"/>
            <p:cNvSpPr/>
            <p:nvPr/>
          </p:nvSpPr>
          <p:spPr>
            <a:xfrm>
              <a:off x="4427212" y="3641417"/>
              <a:ext cx="36600" cy="1632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48" name="Google Shape;3548;p54"/>
            <p:cNvSpPr/>
            <p:nvPr/>
          </p:nvSpPr>
          <p:spPr>
            <a:xfrm>
              <a:off x="3708238" y="3641417"/>
              <a:ext cx="36600" cy="1632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49" name="Google Shape;3549;p54"/>
            <p:cNvSpPr/>
            <p:nvPr/>
          </p:nvSpPr>
          <p:spPr>
            <a:xfrm>
              <a:off x="3859283" y="3641417"/>
              <a:ext cx="36600" cy="1632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50" name="Google Shape;3550;p54"/>
            <p:cNvSpPr/>
            <p:nvPr/>
          </p:nvSpPr>
          <p:spPr>
            <a:xfrm>
              <a:off x="3714280" y="3375576"/>
              <a:ext cx="174600" cy="36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51" name="Google Shape;3551;p54"/>
            <p:cNvSpPr/>
            <p:nvPr/>
          </p:nvSpPr>
          <p:spPr>
            <a:xfrm>
              <a:off x="3762614" y="3043274"/>
              <a:ext cx="108752" cy="54377"/>
            </a:xfrm>
            <a:custGeom>
              <a:avLst/>
              <a:gdLst/>
              <a:ahLst/>
              <a:cxnLst/>
              <a:rect l="l" t="t" r="r" b="b"/>
              <a:pathLst>
                <a:path w="18" h="9" extrusionOk="0">
                  <a:moveTo>
                    <a:pt x="17" y="0"/>
                  </a:moveTo>
                  <a:lnTo>
                    <a:pt x="16" y="6"/>
                  </a:lnTo>
                  <a:lnTo>
                    <a:pt x="14" y="6"/>
                  </a:lnTo>
                  <a:lnTo>
                    <a:pt x="14" y="4"/>
                  </a:lnTo>
                  <a:lnTo>
                    <a:pt x="12" y="4"/>
                  </a:lnTo>
                  <a:lnTo>
                    <a:pt x="12" y="6"/>
                  </a:lnTo>
                  <a:lnTo>
                    <a:pt x="9" y="6"/>
                  </a:lnTo>
                  <a:lnTo>
                    <a:pt x="9" y="0"/>
                  </a:lnTo>
                  <a:lnTo>
                    <a:pt x="8" y="0"/>
                  </a:lnTo>
                  <a:lnTo>
                    <a:pt x="8" y="6"/>
                  </a:lnTo>
                  <a:lnTo>
                    <a:pt x="6" y="6"/>
                  </a:lnTo>
                  <a:lnTo>
                    <a:pt x="6" y="4"/>
                  </a:lnTo>
                  <a:lnTo>
                    <a:pt x="4" y="4"/>
                  </a:lnTo>
                  <a:lnTo>
                    <a:pt x="4" y="6"/>
                  </a:lnTo>
                  <a:lnTo>
                    <a:pt x="2" y="6"/>
                  </a:lnTo>
                  <a:lnTo>
                    <a:pt x="1" y="0"/>
                  </a:lnTo>
                  <a:lnTo>
                    <a:pt x="0" y="0"/>
                  </a:lnTo>
                  <a:lnTo>
                    <a:pt x="0" y="6"/>
                  </a:lnTo>
                  <a:lnTo>
                    <a:pt x="0" y="9"/>
                  </a:lnTo>
                  <a:lnTo>
                    <a:pt x="1" y="9"/>
                  </a:lnTo>
                  <a:lnTo>
                    <a:pt x="4" y="9"/>
                  </a:lnTo>
                  <a:lnTo>
                    <a:pt x="6" y="9"/>
                  </a:lnTo>
                  <a:lnTo>
                    <a:pt x="8" y="9"/>
                  </a:lnTo>
                  <a:lnTo>
                    <a:pt x="9" y="9"/>
                  </a:lnTo>
                  <a:lnTo>
                    <a:pt x="12" y="9"/>
                  </a:lnTo>
                  <a:lnTo>
                    <a:pt x="14" y="9"/>
                  </a:lnTo>
                  <a:lnTo>
                    <a:pt x="17" y="9"/>
                  </a:lnTo>
                  <a:lnTo>
                    <a:pt x="18" y="9"/>
                  </a:lnTo>
                  <a:lnTo>
                    <a:pt x="18" y="6"/>
                  </a:lnTo>
                  <a:lnTo>
                    <a:pt x="18" y="0"/>
                  </a:lnTo>
                  <a:lnTo>
                    <a:pt x="17" y="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52" name="Google Shape;3552;p54"/>
            <p:cNvSpPr/>
            <p:nvPr/>
          </p:nvSpPr>
          <p:spPr>
            <a:xfrm>
              <a:off x="4457421" y="3043274"/>
              <a:ext cx="102711" cy="54377"/>
            </a:xfrm>
            <a:custGeom>
              <a:avLst/>
              <a:gdLst/>
              <a:ahLst/>
              <a:cxnLst/>
              <a:rect l="l" t="t" r="r" b="b"/>
              <a:pathLst>
                <a:path w="17" h="9" extrusionOk="0">
                  <a:moveTo>
                    <a:pt x="1" y="0"/>
                  </a:moveTo>
                  <a:lnTo>
                    <a:pt x="2" y="6"/>
                  </a:lnTo>
                  <a:lnTo>
                    <a:pt x="3" y="6"/>
                  </a:lnTo>
                  <a:lnTo>
                    <a:pt x="3" y="4"/>
                  </a:lnTo>
                  <a:lnTo>
                    <a:pt x="5" y="4"/>
                  </a:lnTo>
                  <a:lnTo>
                    <a:pt x="5" y="6"/>
                  </a:lnTo>
                  <a:lnTo>
                    <a:pt x="8" y="6"/>
                  </a:lnTo>
                  <a:lnTo>
                    <a:pt x="8" y="0"/>
                  </a:lnTo>
                  <a:lnTo>
                    <a:pt x="10" y="0"/>
                  </a:lnTo>
                  <a:lnTo>
                    <a:pt x="10" y="6"/>
                  </a:lnTo>
                  <a:lnTo>
                    <a:pt x="12" y="6"/>
                  </a:lnTo>
                  <a:lnTo>
                    <a:pt x="12" y="4"/>
                  </a:lnTo>
                  <a:lnTo>
                    <a:pt x="13" y="4"/>
                  </a:lnTo>
                  <a:lnTo>
                    <a:pt x="13" y="6"/>
                  </a:lnTo>
                  <a:lnTo>
                    <a:pt x="16" y="6"/>
                  </a:lnTo>
                  <a:lnTo>
                    <a:pt x="16" y="0"/>
                  </a:lnTo>
                  <a:lnTo>
                    <a:pt x="17" y="0"/>
                  </a:lnTo>
                  <a:lnTo>
                    <a:pt x="17" y="6"/>
                  </a:lnTo>
                  <a:lnTo>
                    <a:pt x="17" y="9"/>
                  </a:lnTo>
                  <a:lnTo>
                    <a:pt x="16" y="9"/>
                  </a:lnTo>
                  <a:lnTo>
                    <a:pt x="13" y="9"/>
                  </a:lnTo>
                  <a:lnTo>
                    <a:pt x="12" y="9"/>
                  </a:lnTo>
                  <a:lnTo>
                    <a:pt x="10" y="9"/>
                  </a:lnTo>
                  <a:lnTo>
                    <a:pt x="8" y="9"/>
                  </a:lnTo>
                  <a:lnTo>
                    <a:pt x="5" y="9"/>
                  </a:lnTo>
                  <a:lnTo>
                    <a:pt x="3" y="9"/>
                  </a:lnTo>
                  <a:lnTo>
                    <a:pt x="1" y="9"/>
                  </a:lnTo>
                  <a:lnTo>
                    <a:pt x="0" y="9"/>
                  </a:lnTo>
                  <a:lnTo>
                    <a:pt x="0" y="6"/>
                  </a:lnTo>
                  <a:lnTo>
                    <a:pt x="0" y="0"/>
                  </a:lnTo>
                  <a:lnTo>
                    <a:pt x="1" y="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53" name="Google Shape;3553;p54"/>
            <p:cNvSpPr/>
            <p:nvPr/>
          </p:nvSpPr>
          <p:spPr>
            <a:xfrm>
              <a:off x="4100955" y="3037232"/>
              <a:ext cx="120900" cy="211200"/>
            </a:xfrm>
            <a:prstGeom prst="rect">
              <a:avLst/>
            </a:pr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54" name="Google Shape;3554;p54"/>
            <p:cNvSpPr/>
            <p:nvPr/>
          </p:nvSpPr>
          <p:spPr>
            <a:xfrm>
              <a:off x="4046579" y="3200362"/>
              <a:ext cx="229500" cy="480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55" name="Google Shape;3555;p54"/>
            <p:cNvSpPr/>
            <p:nvPr/>
          </p:nvSpPr>
          <p:spPr>
            <a:xfrm>
              <a:off x="4137206" y="3079525"/>
              <a:ext cx="48000" cy="54900"/>
            </a:xfrm>
            <a:prstGeom prst="ellipse">
              <a:avLst/>
            </a:pr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56" name="Google Shape;3556;p54"/>
            <p:cNvSpPr/>
            <p:nvPr/>
          </p:nvSpPr>
          <p:spPr>
            <a:xfrm>
              <a:off x="4131164" y="2831809"/>
              <a:ext cx="60418" cy="30209"/>
            </a:xfrm>
            <a:custGeom>
              <a:avLst/>
              <a:gdLst/>
              <a:ahLst/>
              <a:cxnLst/>
              <a:rect l="l" t="t" r="r" b="b"/>
              <a:pathLst>
                <a:path w="25" h="13" extrusionOk="0">
                  <a:moveTo>
                    <a:pt x="25" y="13"/>
                  </a:moveTo>
                  <a:cubicBezTo>
                    <a:pt x="25" y="12"/>
                    <a:pt x="25" y="12"/>
                    <a:pt x="25" y="12"/>
                  </a:cubicBezTo>
                  <a:cubicBezTo>
                    <a:pt x="25" y="6"/>
                    <a:pt x="19" y="0"/>
                    <a:pt x="12" y="0"/>
                  </a:cubicBezTo>
                  <a:cubicBezTo>
                    <a:pt x="6" y="0"/>
                    <a:pt x="0" y="6"/>
                    <a:pt x="0" y="12"/>
                  </a:cubicBezTo>
                  <a:cubicBezTo>
                    <a:pt x="0" y="13"/>
                    <a:pt x="0" y="13"/>
                    <a:pt x="0" y="13"/>
                  </a:cubicBezTo>
                  <a:lnTo>
                    <a:pt x="25" y="13"/>
                  </a:lnTo>
                  <a:close/>
                </a:path>
              </a:pathLst>
            </a:cu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57" name="Google Shape;3557;p54"/>
            <p:cNvSpPr/>
            <p:nvPr/>
          </p:nvSpPr>
          <p:spPr>
            <a:xfrm>
              <a:off x="4125117" y="3006099"/>
              <a:ext cx="78900" cy="306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58" name="Google Shape;3558;p54"/>
            <p:cNvSpPr/>
            <p:nvPr/>
          </p:nvSpPr>
          <p:spPr>
            <a:xfrm>
              <a:off x="4100950" y="2962281"/>
              <a:ext cx="120900" cy="43800"/>
            </a:xfrm>
            <a:prstGeom prst="rect">
              <a:avLst/>
            </a:pr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59" name="Google Shape;3559;p54"/>
            <p:cNvSpPr/>
            <p:nvPr/>
          </p:nvSpPr>
          <p:spPr>
            <a:xfrm>
              <a:off x="4131159" y="2862125"/>
              <a:ext cx="60600" cy="1065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60" name="Google Shape;3560;p54"/>
            <p:cNvSpPr/>
            <p:nvPr/>
          </p:nvSpPr>
          <p:spPr>
            <a:xfrm>
              <a:off x="4155331" y="2765349"/>
              <a:ext cx="18300" cy="789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61" name="Google Shape;3561;p54"/>
            <p:cNvSpPr/>
            <p:nvPr/>
          </p:nvSpPr>
          <p:spPr>
            <a:xfrm>
              <a:off x="3623653" y="3460161"/>
              <a:ext cx="42293" cy="84586"/>
            </a:xfrm>
            <a:custGeom>
              <a:avLst/>
              <a:gdLst/>
              <a:ahLst/>
              <a:cxnLst/>
              <a:rect l="l" t="t" r="r" b="b"/>
              <a:pathLst>
                <a:path w="16" h="33" extrusionOk="0">
                  <a:moveTo>
                    <a:pt x="0" y="7"/>
                  </a:moveTo>
                  <a:cubicBezTo>
                    <a:pt x="0" y="3"/>
                    <a:pt x="4" y="0"/>
                    <a:pt x="8" y="0"/>
                  </a:cubicBezTo>
                  <a:cubicBezTo>
                    <a:pt x="12" y="0"/>
                    <a:pt x="16" y="3"/>
                    <a:pt x="16" y="7"/>
                  </a:cubicBezTo>
                  <a:cubicBezTo>
                    <a:pt x="16" y="8"/>
                    <a:pt x="16" y="8"/>
                    <a:pt x="16" y="8"/>
                  </a:cubicBezTo>
                  <a:cubicBezTo>
                    <a:pt x="16" y="33"/>
                    <a:pt x="16" y="33"/>
                    <a:pt x="16"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62" name="Google Shape;3562;p54"/>
            <p:cNvSpPr/>
            <p:nvPr/>
          </p:nvSpPr>
          <p:spPr>
            <a:xfrm>
              <a:off x="3545110" y="3460161"/>
              <a:ext cx="42293" cy="84586"/>
            </a:xfrm>
            <a:custGeom>
              <a:avLst/>
              <a:gdLst/>
              <a:ahLst/>
              <a:cxnLst/>
              <a:rect l="l" t="t" r="r" b="b"/>
              <a:pathLst>
                <a:path w="16" h="33" extrusionOk="0">
                  <a:moveTo>
                    <a:pt x="0" y="7"/>
                  </a:moveTo>
                  <a:cubicBezTo>
                    <a:pt x="0" y="3"/>
                    <a:pt x="4" y="0"/>
                    <a:pt x="8" y="0"/>
                  </a:cubicBezTo>
                  <a:cubicBezTo>
                    <a:pt x="12" y="0"/>
                    <a:pt x="16" y="3"/>
                    <a:pt x="16" y="7"/>
                  </a:cubicBezTo>
                  <a:cubicBezTo>
                    <a:pt x="16" y="8"/>
                    <a:pt x="16" y="8"/>
                    <a:pt x="16" y="8"/>
                  </a:cubicBezTo>
                  <a:cubicBezTo>
                    <a:pt x="16" y="33"/>
                    <a:pt x="16" y="33"/>
                    <a:pt x="16"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63" name="Google Shape;3563;p54"/>
            <p:cNvSpPr/>
            <p:nvPr/>
          </p:nvSpPr>
          <p:spPr>
            <a:xfrm>
              <a:off x="3345730" y="3460161"/>
              <a:ext cx="42293" cy="84586"/>
            </a:xfrm>
            <a:custGeom>
              <a:avLst/>
              <a:gdLst/>
              <a:ahLst/>
              <a:cxnLst/>
              <a:rect l="l" t="t" r="r" b="b"/>
              <a:pathLst>
                <a:path w="16" h="33" extrusionOk="0">
                  <a:moveTo>
                    <a:pt x="0" y="7"/>
                  </a:moveTo>
                  <a:cubicBezTo>
                    <a:pt x="0" y="3"/>
                    <a:pt x="4" y="0"/>
                    <a:pt x="8" y="0"/>
                  </a:cubicBezTo>
                  <a:cubicBezTo>
                    <a:pt x="12" y="0"/>
                    <a:pt x="16" y="3"/>
                    <a:pt x="16" y="7"/>
                  </a:cubicBezTo>
                  <a:cubicBezTo>
                    <a:pt x="16" y="8"/>
                    <a:pt x="16" y="8"/>
                    <a:pt x="16" y="8"/>
                  </a:cubicBezTo>
                  <a:cubicBezTo>
                    <a:pt x="16" y="33"/>
                    <a:pt x="16" y="33"/>
                    <a:pt x="16"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64" name="Google Shape;3564;p54"/>
            <p:cNvSpPr/>
            <p:nvPr/>
          </p:nvSpPr>
          <p:spPr>
            <a:xfrm>
              <a:off x="3436357" y="3460161"/>
              <a:ext cx="60418" cy="84586"/>
            </a:xfrm>
            <a:custGeom>
              <a:avLst/>
              <a:gdLst/>
              <a:ahLst/>
              <a:cxnLst/>
              <a:rect l="l" t="t" r="r" b="b"/>
              <a:pathLst>
                <a:path w="25" h="33" extrusionOk="0">
                  <a:moveTo>
                    <a:pt x="0" y="7"/>
                  </a:moveTo>
                  <a:cubicBezTo>
                    <a:pt x="0" y="3"/>
                    <a:pt x="5" y="0"/>
                    <a:pt x="12" y="0"/>
                  </a:cubicBezTo>
                  <a:cubicBezTo>
                    <a:pt x="19" y="0"/>
                    <a:pt x="25" y="3"/>
                    <a:pt x="25" y="7"/>
                  </a:cubicBezTo>
                  <a:cubicBezTo>
                    <a:pt x="25" y="8"/>
                    <a:pt x="25" y="8"/>
                    <a:pt x="25" y="8"/>
                  </a:cubicBezTo>
                  <a:cubicBezTo>
                    <a:pt x="25" y="33"/>
                    <a:pt x="25" y="33"/>
                    <a:pt x="25"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65" name="Google Shape;3565;p54"/>
            <p:cNvSpPr/>
            <p:nvPr/>
          </p:nvSpPr>
          <p:spPr>
            <a:xfrm>
              <a:off x="3412190" y="3641417"/>
              <a:ext cx="84585" cy="163130"/>
            </a:xfrm>
            <a:custGeom>
              <a:avLst/>
              <a:gdLst/>
              <a:ahLst/>
              <a:cxnLst/>
              <a:rect l="l" t="t" r="r" b="b"/>
              <a:pathLst>
                <a:path w="35" h="66" extrusionOk="0">
                  <a:moveTo>
                    <a:pt x="0" y="15"/>
                  </a:moveTo>
                  <a:cubicBezTo>
                    <a:pt x="0" y="7"/>
                    <a:pt x="8" y="0"/>
                    <a:pt x="17" y="0"/>
                  </a:cubicBezTo>
                  <a:cubicBezTo>
                    <a:pt x="27" y="0"/>
                    <a:pt x="35" y="7"/>
                    <a:pt x="35" y="15"/>
                  </a:cubicBezTo>
                  <a:cubicBezTo>
                    <a:pt x="35" y="16"/>
                    <a:pt x="35" y="16"/>
                    <a:pt x="35" y="16"/>
                  </a:cubicBezTo>
                  <a:cubicBezTo>
                    <a:pt x="35" y="66"/>
                    <a:pt x="35" y="66"/>
                    <a:pt x="35" y="66"/>
                  </a:cubicBezTo>
                  <a:cubicBezTo>
                    <a:pt x="0" y="66"/>
                    <a:pt x="0" y="66"/>
                    <a:pt x="0" y="66"/>
                  </a:cubicBezTo>
                  <a:cubicBezTo>
                    <a:pt x="0" y="16"/>
                    <a:pt x="0" y="16"/>
                    <a:pt x="0" y="16"/>
                  </a:cubicBezTo>
                  <a:lnTo>
                    <a:pt x="0" y="15"/>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66" name="Google Shape;3566;p54"/>
            <p:cNvSpPr/>
            <p:nvPr/>
          </p:nvSpPr>
          <p:spPr>
            <a:xfrm>
              <a:off x="3243020" y="3460161"/>
              <a:ext cx="66460" cy="84586"/>
            </a:xfrm>
            <a:custGeom>
              <a:avLst/>
              <a:gdLst/>
              <a:ahLst/>
              <a:cxnLst/>
              <a:rect l="l" t="t" r="r" b="b"/>
              <a:pathLst>
                <a:path w="25" h="33" extrusionOk="0">
                  <a:moveTo>
                    <a:pt x="0" y="7"/>
                  </a:moveTo>
                  <a:cubicBezTo>
                    <a:pt x="0" y="3"/>
                    <a:pt x="6" y="0"/>
                    <a:pt x="13" y="0"/>
                  </a:cubicBezTo>
                  <a:cubicBezTo>
                    <a:pt x="20" y="0"/>
                    <a:pt x="25" y="3"/>
                    <a:pt x="25" y="7"/>
                  </a:cubicBezTo>
                  <a:cubicBezTo>
                    <a:pt x="25" y="8"/>
                    <a:pt x="25" y="8"/>
                    <a:pt x="25" y="8"/>
                  </a:cubicBezTo>
                  <a:cubicBezTo>
                    <a:pt x="25" y="33"/>
                    <a:pt x="25" y="33"/>
                    <a:pt x="25"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67" name="Google Shape;3567;p54"/>
            <p:cNvSpPr/>
            <p:nvPr/>
          </p:nvSpPr>
          <p:spPr>
            <a:xfrm>
              <a:off x="3140309" y="3460161"/>
              <a:ext cx="60418" cy="84586"/>
            </a:xfrm>
            <a:custGeom>
              <a:avLst/>
              <a:gdLst/>
              <a:ahLst/>
              <a:cxnLst/>
              <a:rect l="l" t="t" r="r" b="b"/>
              <a:pathLst>
                <a:path w="25" h="33" extrusionOk="0">
                  <a:moveTo>
                    <a:pt x="0" y="7"/>
                  </a:moveTo>
                  <a:cubicBezTo>
                    <a:pt x="0" y="3"/>
                    <a:pt x="5" y="0"/>
                    <a:pt x="12" y="0"/>
                  </a:cubicBezTo>
                  <a:cubicBezTo>
                    <a:pt x="19" y="0"/>
                    <a:pt x="25" y="3"/>
                    <a:pt x="25" y="7"/>
                  </a:cubicBezTo>
                  <a:cubicBezTo>
                    <a:pt x="25" y="8"/>
                    <a:pt x="25" y="8"/>
                    <a:pt x="25" y="8"/>
                  </a:cubicBezTo>
                  <a:cubicBezTo>
                    <a:pt x="25" y="33"/>
                    <a:pt x="25" y="33"/>
                    <a:pt x="25"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68" name="Google Shape;3568;p54"/>
            <p:cNvSpPr/>
            <p:nvPr/>
          </p:nvSpPr>
          <p:spPr>
            <a:xfrm>
              <a:off x="3037599" y="3460161"/>
              <a:ext cx="60418" cy="84586"/>
            </a:xfrm>
            <a:custGeom>
              <a:avLst/>
              <a:gdLst/>
              <a:ahLst/>
              <a:cxnLst/>
              <a:rect l="l" t="t" r="r" b="b"/>
              <a:pathLst>
                <a:path w="25" h="33" extrusionOk="0">
                  <a:moveTo>
                    <a:pt x="0" y="7"/>
                  </a:moveTo>
                  <a:cubicBezTo>
                    <a:pt x="0" y="3"/>
                    <a:pt x="5" y="0"/>
                    <a:pt x="12" y="0"/>
                  </a:cubicBezTo>
                  <a:cubicBezTo>
                    <a:pt x="19" y="0"/>
                    <a:pt x="25" y="3"/>
                    <a:pt x="25" y="7"/>
                  </a:cubicBezTo>
                  <a:cubicBezTo>
                    <a:pt x="25" y="8"/>
                    <a:pt x="25" y="8"/>
                    <a:pt x="25" y="8"/>
                  </a:cubicBezTo>
                  <a:cubicBezTo>
                    <a:pt x="25" y="33"/>
                    <a:pt x="25" y="33"/>
                    <a:pt x="25"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69" name="Google Shape;3569;p54"/>
            <p:cNvSpPr/>
            <p:nvPr/>
          </p:nvSpPr>
          <p:spPr>
            <a:xfrm>
              <a:off x="2934888" y="3460161"/>
              <a:ext cx="60418" cy="84586"/>
            </a:xfrm>
            <a:custGeom>
              <a:avLst/>
              <a:gdLst/>
              <a:ahLst/>
              <a:cxnLst/>
              <a:rect l="l" t="t" r="r" b="b"/>
              <a:pathLst>
                <a:path w="25" h="33" extrusionOk="0">
                  <a:moveTo>
                    <a:pt x="0" y="7"/>
                  </a:moveTo>
                  <a:cubicBezTo>
                    <a:pt x="0" y="3"/>
                    <a:pt x="5" y="0"/>
                    <a:pt x="12" y="0"/>
                  </a:cubicBezTo>
                  <a:cubicBezTo>
                    <a:pt x="19" y="0"/>
                    <a:pt x="25" y="3"/>
                    <a:pt x="25" y="7"/>
                  </a:cubicBezTo>
                  <a:cubicBezTo>
                    <a:pt x="25" y="8"/>
                    <a:pt x="25" y="8"/>
                    <a:pt x="25" y="8"/>
                  </a:cubicBezTo>
                  <a:cubicBezTo>
                    <a:pt x="25" y="33"/>
                    <a:pt x="25" y="33"/>
                    <a:pt x="25"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70" name="Google Shape;3570;p54"/>
            <p:cNvSpPr/>
            <p:nvPr/>
          </p:nvSpPr>
          <p:spPr>
            <a:xfrm>
              <a:off x="3243020" y="3653501"/>
              <a:ext cx="66460" cy="84586"/>
            </a:xfrm>
            <a:custGeom>
              <a:avLst/>
              <a:gdLst/>
              <a:ahLst/>
              <a:cxnLst/>
              <a:rect l="l" t="t" r="r" b="b"/>
              <a:pathLst>
                <a:path w="25" h="34" extrusionOk="0">
                  <a:moveTo>
                    <a:pt x="0" y="8"/>
                  </a:moveTo>
                  <a:cubicBezTo>
                    <a:pt x="0" y="3"/>
                    <a:pt x="6" y="0"/>
                    <a:pt x="13" y="0"/>
                  </a:cubicBezTo>
                  <a:cubicBezTo>
                    <a:pt x="20" y="0"/>
                    <a:pt x="25" y="3"/>
                    <a:pt x="25" y="8"/>
                  </a:cubicBezTo>
                  <a:cubicBezTo>
                    <a:pt x="25" y="8"/>
                    <a:pt x="25" y="8"/>
                    <a:pt x="25" y="8"/>
                  </a:cubicBezTo>
                  <a:cubicBezTo>
                    <a:pt x="25" y="34"/>
                    <a:pt x="25" y="34"/>
                    <a:pt x="25" y="34"/>
                  </a:cubicBezTo>
                  <a:cubicBezTo>
                    <a:pt x="0" y="34"/>
                    <a:pt x="0" y="34"/>
                    <a:pt x="0" y="34"/>
                  </a:cubicBezTo>
                  <a:cubicBezTo>
                    <a:pt x="0" y="8"/>
                    <a:pt x="0" y="8"/>
                    <a:pt x="0" y="8"/>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71" name="Google Shape;3571;p54"/>
            <p:cNvSpPr/>
            <p:nvPr/>
          </p:nvSpPr>
          <p:spPr>
            <a:xfrm>
              <a:off x="3140309" y="3653501"/>
              <a:ext cx="60418" cy="84586"/>
            </a:xfrm>
            <a:custGeom>
              <a:avLst/>
              <a:gdLst/>
              <a:ahLst/>
              <a:cxnLst/>
              <a:rect l="l" t="t" r="r" b="b"/>
              <a:pathLst>
                <a:path w="25" h="34" extrusionOk="0">
                  <a:moveTo>
                    <a:pt x="0" y="8"/>
                  </a:moveTo>
                  <a:cubicBezTo>
                    <a:pt x="0" y="3"/>
                    <a:pt x="5" y="0"/>
                    <a:pt x="12" y="0"/>
                  </a:cubicBezTo>
                  <a:cubicBezTo>
                    <a:pt x="19" y="0"/>
                    <a:pt x="25" y="3"/>
                    <a:pt x="25" y="8"/>
                  </a:cubicBezTo>
                  <a:cubicBezTo>
                    <a:pt x="25" y="8"/>
                    <a:pt x="25" y="8"/>
                    <a:pt x="25" y="8"/>
                  </a:cubicBezTo>
                  <a:cubicBezTo>
                    <a:pt x="25" y="34"/>
                    <a:pt x="25" y="34"/>
                    <a:pt x="25" y="34"/>
                  </a:cubicBezTo>
                  <a:cubicBezTo>
                    <a:pt x="0" y="34"/>
                    <a:pt x="0" y="34"/>
                    <a:pt x="0" y="34"/>
                  </a:cubicBezTo>
                  <a:cubicBezTo>
                    <a:pt x="0" y="8"/>
                    <a:pt x="0" y="8"/>
                    <a:pt x="0" y="8"/>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72" name="Google Shape;3572;p54"/>
            <p:cNvSpPr/>
            <p:nvPr/>
          </p:nvSpPr>
          <p:spPr>
            <a:xfrm>
              <a:off x="3037599" y="3653501"/>
              <a:ext cx="60418" cy="84586"/>
            </a:xfrm>
            <a:custGeom>
              <a:avLst/>
              <a:gdLst/>
              <a:ahLst/>
              <a:cxnLst/>
              <a:rect l="l" t="t" r="r" b="b"/>
              <a:pathLst>
                <a:path w="25" h="34" extrusionOk="0">
                  <a:moveTo>
                    <a:pt x="0" y="8"/>
                  </a:moveTo>
                  <a:cubicBezTo>
                    <a:pt x="0" y="3"/>
                    <a:pt x="5" y="0"/>
                    <a:pt x="12" y="0"/>
                  </a:cubicBezTo>
                  <a:cubicBezTo>
                    <a:pt x="19" y="0"/>
                    <a:pt x="25" y="3"/>
                    <a:pt x="25" y="8"/>
                  </a:cubicBezTo>
                  <a:cubicBezTo>
                    <a:pt x="25" y="8"/>
                    <a:pt x="25" y="8"/>
                    <a:pt x="25" y="8"/>
                  </a:cubicBezTo>
                  <a:cubicBezTo>
                    <a:pt x="25" y="34"/>
                    <a:pt x="25" y="34"/>
                    <a:pt x="25" y="34"/>
                  </a:cubicBezTo>
                  <a:cubicBezTo>
                    <a:pt x="0" y="34"/>
                    <a:pt x="0" y="34"/>
                    <a:pt x="0" y="34"/>
                  </a:cubicBezTo>
                  <a:cubicBezTo>
                    <a:pt x="0" y="8"/>
                    <a:pt x="0" y="8"/>
                    <a:pt x="0" y="8"/>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73" name="Google Shape;3573;p54"/>
            <p:cNvSpPr/>
            <p:nvPr/>
          </p:nvSpPr>
          <p:spPr>
            <a:xfrm>
              <a:off x="2934888" y="3653501"/>
              <a:ext cx="60418" cy="84586"/>
            </a:xfrm>
            <a:custGeom>
              <a:avLst/>
              <a:gdLst/>
              <a:ahLst/>
              <a:cxnLst/>
              <a:rect l="l" t="t" r="r" b="b"/>
              <a:pathLst>
                <a:path w="25" h="34" extrusionOk="0">
                  <a:moveTo>
                    <a:pt x="0" y="8"/>
                  </a:moveTo>
                  <a:cubicBezTo>
                    <a:pt x="0" y="3"/>
                    <a:pt x="5" y="0"/>
                    <a:pt x="12" y="0"/>
                  </a:cubicBezTo>
                  <a:cubicBezTo>
                    <a:pt x="19" y="0"/>
                    <a:pt x="25" y="3"/>
                    <a:pt x="25" y="8"/>
                  </a:cubicBezTo>
                  <a:cubicBezTo>
                    <a:pt x="25" y="8"/>
                    <a:pt x="25" y="8"/>
                    <a:pt x="25" y="8"/>
                  </a:cubicBezTo>
                  <a:cubicBezTo>
                    <a:pt x="25" y="34"/>
                    <a:pt x="25" y="34"/>
                    <a:pt x="25" y="34"/>
                  </a:cubicBezTo>
                  <a:cubicBezTo>
                    <a:pt x="0" y="34"/>
                    <a:pt x="0" y="34"/>
                    <a:pt x="0" y="34"/>
                  </a:cubicBezTo>
                  <a:cubicBezTo>
                    <a:pt x="0" y="8"/>
                    <a:pt x="0" y="8"/>
                    <a:pt x="0" y="8"/>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74" name="Google Shape;3574;p54"/>
            <p:cNvSpPr/>
            <p:nvPr/>
          </p:nvSpPr>
          <p:spPr>
            <a:xfrm>
              <a:off x="3623653" y="3659542"/>
              <a:ext cx="42293" cy="60418"/>
            </a:xfrm>
            <a:custGeom>
              <a:avLst/>
              <a:gdLst/>
              <a:ahLst/>
              <a:cxnLst/>
              <a:rect l="l" t="t" r="r" b="b"/>
              <a:pathLst>
                <a:path w="17" h="24" extrusionOk="0">
                  <a:moveTo>
                    <a:pt x="0" y="24"/>
                  </a:moveTo>
                  <a:cubicBezTo>
                    <a:pt x="0" y="7"/>
                    <a:pt x="0" y="7"/>
                    <a:pt x="0" y="7"/>
                  </a:cubicBezTo>
                  <a:cubicBezTo>
                    <a:pt x="0" y="7"/>
                    <a:pt x="0" y="7"/>
                    <a:pt x="0" y="7"/>
                  </a:cubicBezTo>
                  <a:cubicBezTo>
                    <a:pt x="0" y="3"/>
                    <a:pt x="4" y="0"/>
                    <a:pt x="8" y="0"/>
                  </a:cubicBezTo>
                  <a:cubicBezTo>
                    <a:pt x="13" y="0"/>
                    <a:pt x="17" y="3"/>
                    <a:pt x="17" y="7"/>
                  </a:cubicBezTo>
                  <a:cubicBezTo>
                    <a:pt x="17" y="7"/>
                    <a:pt x="17" y="7"/>
                    <a:pt x="17" y="7"/>
                  </a:cubicBezTo>
                  <a:cubicBezTo>
                    <a:pt x="17" y="24"/>
                    <a:pt x="17" y="24"/>
                    <a:pt x="17" y="24"/>
                  </a:cubicBezTo>
                  <a:lnTo>
                    <a:pt x="0" y="24"/>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75" name="Google Shape;3575;p54"/>
            <p:cNvSpPr/>
            <p:nvPr/>
          </p:nvSpPr>
          <p:spPr>
            <a:xfrm>
              <a:off x="2904679" y="3599124"/>
              <a:ext cx="2513100" cy="126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76" name="Google Shape;3576;p54"/>
            <p:cNvSpPr/>
            <p:nvPr/>
          </p:nvSpPr>
          <p:spPr>
            <a:xfrm>
              <a:off x="3007390" y="3393701"/>
              <a:ext cx="183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77" name="Google Shape;3577;p54"/>
            <p:cNvSpPr/>
            <p:nvPr/>
          </p:nvSpPr>
          <p:spPr>
            <a:xfrm>
              <a:off x="3110100" y="3393701"/>
              <a:ext cx="183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78" name="Google Shape;3578;p54"/>
            <p:cNvSpPr/>
            <p:nvPr/>
          </p:nvSpPr>
          <p:spPr>
            <a:xfrm>
              <a:off x="2995306" y="3381617"/>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79" name="Google Shape;3579;p54"/>
            <p:cNvSpPr/>
            <p:nvPr/>
          </p:nvSpPr>
          <p:spPr>
            <a:xfrm>
              <a:off x="3098017" y="3381617"/>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80" name="Google Shape;3580;p54"/>
            <p:cNvSpPr/>
            <p:nvPr/>
          </p:nvSpPr>
          <p:spPr>
            <a:xfrm>
              <a:off x="3212811"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81" name="Google Shape;3581;p54"/>
            <p:cNvSpPr/>
            <p:nvPr/>
          </p:nvSpPr>
          <p:spPr>
            <a:xfrm>
              <a:off x="3206769" y="3381617"/>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82" name="Google Shape;3582;p54"/>
            <p:cNvSpPr/>
            <p:nvPr/>
          </p:nvSpPr>
          <p:spPr>
            <a:xfrm>
              <a:off x="3315521"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83" name="Google Shape;3583;p54"/>
            <p:cNvSpPr/>
            <p:nvPr/>
          </p:nvSpPr>
          <p:spPr>
            <a:xfrm>
              <a:off x="3309479" y="3381617"/>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84" name="Google Shape;3584;p54"/>
            <p:cNvSpPr/>
            <p:nvPr/>
          </p:nvSpPr>
          <p:spPr>
            <a:xfrm>
              <a:off x="3400106"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85" name="Google Shape;3585;p54"/>
            <p:cNvSpPr/>
            <p:nvPr/>
          </p:nvSpPr>
          <p:spPr>
            <a:xfrm>
              <a:off x="3394065" y="3381617"/>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86" name="Google Shape;3586;p54"/>
            <p:cNvSpPr/>
            <p:nvPr/>
          </p:nvSpPr>
          <p:spPr>
            <a:xfrm>
              <a:off x="3508859"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87" name="Google Shape;3587;p54"/>
            <p:cNvSpPr/>
            <p:nvPr/>
          </p:nvSpPr>
          <p:spPr>
            <a:xfrm>
              <a:off x="3502817" y="3381617"/>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88" name="Google Shape;3588;p54"/>
            <p:cNvSpPr/>
            <p:nvPr/>
          </p:nvSpPr>
          <p:spPr>
            <a:xfrm>
              <a:off x="3593444" y="3393701"/>
              <a:ext cx="183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89" name="Google Shape;3589;p54"/>
            <p:cNvSpPr/>
            <p:nvPr/>
          </p:nvSpPr>
          <p:spPr>
            <a:xfrm>
              <a:off x="3587402" y="3381617"/>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90" name="Google Shape;3590;p54"/>
            <p:cNvSpPr/>
            <p:nvPr/>
          </p:nvSpPr>
          <p:spPr>
            <a:xfrm>
              <a:off x="3007390" y="3629333"/>
              <a:ext cx="183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91" name="Google Shape;3591;p54"/>
            <p:cNvSpPr/>
            <p:nvPr/>
          </p:nvSpPr>
          <p:spPr>
            <a:xfrm>
              <a:off x="3110100" y="3629333"/>
              <a:ext cx="183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92" name="Google Shape;3592;p54"/>
            <p:cNvSpPr/>
            <p:nvPr/>
          </p:nvSpPr>
          <p:spPr>
            <a:xfrm>
              <a:off x="2995306" y="3623291"/>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93" name="Google Shape;3593;p54"/>
            <p:cNvSpPr/>
            <p:nvPr/>
          </p:nvSpPr>
          <p:spPr>
            <a:xfrm>
              <a:off x="3098017" y="3623291"/>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94" name="Google Shape;3594;p54"/>
            <p:cNvSpPr/>
            <p:nvPr/>
          </p:nvSpPr>
          <p:spPr>
            <a:xfrm>
              <a:off x="3212811" y="3629333"/>
              <a:ext cx="240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95" name="Google Shape;3595;p54"/>
            <p:cNvSpPr/>
            <p:nvPr/>
          </p:nvSpPr>
          <p:spPr>
            <a:xfrm>
              <a:off x="3206769" y="3623291"/>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96" name="Google Shape;3596;p54"/>
            <p:cNvSpPr/>
            <p:nvPr/>
          </p:nvSpPr>
          <p:spPr>
            <a:xfrm>
              <a:off x="3315521" y="3629333"/>
              <a:ext cx="240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97" name="Google Shape;3597;p54"/>
            <p:cNvSpPr/>
            <p:nvPr/>
          </p:nvSpPr>
          <p:spPr>
            <a:xfrm>
              <a:off x="3309479" y="3623291"/>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98" name="Google Shape;3598;p54"/>
            <p:cNvSpPr/>
            <p:nvPr/>
          </p:nvSpPr>
          <p:spPr>
            <a:xfrm>
              <a:off x="3375939" y="3629333"/>
              <a:ext cx="183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99" name="Google Shape;3599;p54"/>
            <p:cNvSpPr/>
            <p:nvPr/>
          </p:nvSpPr>
          <p:spPr>
            <a:xfrm>
              <a:off x="3369897" y="3623291"/>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00" name="Google Shape;3600;p54"/>
            <p:cNvSpPr/>
            <p:nvPr/>
          </p:nvSpPr>
          <p:spPr>
            <a:xfrm>
              <a:off x="3520942" y="3629333"/>
              <a:ext cx="183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01" name="Google Shape;3601;p54"/>
            <p:cNvSpPr/>
            <p:nvPr/>
          </p:nvSpPr>
          <p:spPr>
            <a:xfrm>
              <a:off x="3508859" y="3623291"/>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02" name="Google Shape;3602;p54"/>
            <p:cNvSpPr/>
            <p:nvPr/>
          </p:nvSpPr>
          <p:spPr>
            <a:xfrm>
              <a:off x="3581360" y="3629333"/>
              <a:ext cx="240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03" name="Google Shape;3603;p54"/>
            <p:cNvSpPr/>
            <p:nvPr/>
          </p:nvSpPr>
          <p:spPr>
            <a:xfrm>
              <a:off x="3575319" y="3623291"/>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04" name="Google Shape;3604;p54"/>
            <p:cNvSpPr/>
            <p:nvPr/>
          </p:nvSpPr>
          <p:spPr>
            <a:xfrm>
              <a:off x="5297231"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05" name="Google Shape;3605;p54"/>
            <p:cNvSpPr/>
            <p:nvPr/>
          </p:nvSpPr>
          <p:spPr>
            <a:xfrm>
              <a:off x="5200562" y="3393701"/>
              <a:ext cx="183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06" name="Google Shape;3606;p54"/>
            <p:cNvSpPr/>
            <p:nvPr/>
          </p:nvSpPr>
          <p:spPr>
            <a:xfrm>
              <a:off x="5291189" y="3381617"/>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07" name="Google Shape;3607;p54"/>
            <p:cNvSpPr/>
            <p:nvPr/>
          </p:nvSpPr>
          <p:spPr>
            <a:xfrm>
              <a:off x="5188479" y="3381617"/>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08" name="Google Shape;3608;p54"/>
            <p:cNvSpPr/>
            <p:nvPr/>
          </p:nvSpPr>
          <p:spPr>
            <a:xfrm>
              <a:off x="5091810"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09" name="Google Shape;3609;p54"/>
            <p:cNvSpPr/>
            <p:nvPr/>
          </p:nvSpPr>
          <p:spPr>
            <a:xfrm>
              <a:off x="5079726" y="3381617"/>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10" name="Google Shape;3610;p54"/>
            <p:cNvSpPr/>
            <p:nvPr/>
          </p:nvSpPr>
          <p:spPr>
            <a:xfrm>
              <a:off x="4989099" y="3393701"/>
              <a:ext cx="183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11" name="Google Shape;3611;p54"/>
            <p:cNvSpPr/>
            <p:nvPr/>
          </p:nvSpPr>
          <p:spPr>
            <a:xfrm>
              <a:off x="4977016" y="3381617"/>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12" name="Google Shape;3612;p54"/>
            <p:cNvSpPr/>
            <p:nvPr/>
          </p:nvSpPr>
          <p:spPr>
            <a:xfrm>
              <a:off x="4904514"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13" name="Google Shape;3613;p54"/>
            <p:cNvSpPr/>
            <p:nvPr/>
          </p:nvSpPr>
          <p:spPr>
            <a:xfrm>
              <a:off x="4898472" y="3381617"/>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14" name="Google Shape;3614;p54"/>
            <p:cNvSpPr/>
            <p:nvPr/>
          </p:nvSpPr>
          <p:spPr>
            <a:xfrm>
              <a:off x="4795762"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15" name="Google Shape;3615;p54"/>
            <p:cNvSpPr/>
            <p:nvPr/>
          </p:nvSpPr>
          <p:spPr>
            <a:xfrm>
              <a:off x="4783678" y="3381617"/>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16" name="Google Shape;3616;p54"/>
            <p:cNvSpPr/>
            <p:nvPr/>
          </p:nvSpPr>
          <p:spPr>
            <a:xfrm>
              <a:off x="4711177"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17" name="Google Shape;3617;p54"/>
            <p:cNvSpPr/>
            <p:nvPr/>
          </p:nvSpPr>
          <p:spPr>
            <a:xfrm>
              <a:off x="4705135" y="3381617"/>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18" name="Google Shape;3618;p54"/>
            <p:cNvSpPr/>
            <p:nvPr/>
          </p:nvSpPr>
          <p:spPr>
            <a:xfrm>
              <a:off x="5297231" y="3629333"/>
              <a:ext cx="240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19" name="Google Shape;3619;p54"/>
            <p:cNvSpPr/>
            <p:nvPr/>
          </p:nvSpPr>
          <p:spPr>
            <a:xfrm>
              <a:off x="5200562" y="3629333"/>
              <a:ext cx="183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20" name="Google Shape;3620;p54"/>
            <p:cNvSpPr/>
            <p:nvPr/>
          </p:nvSpPr>
          <p:spPr>
            <a:xfrm>
              <a:off x="5291189" y="3623291"/>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21" name="Google Shape;3621;p54"/>
            <p:cNvSpPr/>
            <p:nvPr/>
          </p:nvSpPr>
          <p:spPr>
            <a:xfrm>
              <a:off x="5188479" y="3623291"/>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22" name="Google Shape;3622;p54"/>
            <p:cNvSpPr/>
            <p:nvPr/>
          </p:nvSpPr>
          <p:spPr>
            <a:xfrm>
              <a:off x="5091810" y="3629333"/>
              <a:ext cx="240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23" name="Google Shape;3623;p54"/>
            <p:cNvSpPr/>
            <p:nvPr/>
          </p:nvSpPr>
          <p:spPr>
            <a:xfrm>
              <a:off x="5079726" y="3623291"/>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24" name="Google Shape;3624;p54"/>
            <p:cNvSpPr/>
            <p:nvPr/>
          </p:nvSpPr>
          <p:spPr>
            <a:xfrm>
              <a:off x="4989099" y="3629333"/>
              <a:ext cx="183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25" name="Google Shape;3625;p54"/>
            <p:cNvSpPr/>
            <p:nvPr/>
          </p:nvSpPr>
          <p:spPr>
            <a:xfrm>
              <a:off x="4977016" y="3623291"/>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26" name="Google Shape;3626;p54"/>
            <p:cNvSpPr/>
            <p:nvPr/>
          </p:nvSpPr>
          <p:spPr>
            <a:xfrm>
              <a:off x="4928681" y="3629333"/>
              <a:ext cx="240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27" name="Google Shape;3627;p54"/>
            <p:cNvSpPr/>
            <p:nvPr/>
          </p:nvSpPr>
          <p:spPr>
            <a:xfrm>
              <a:off x="4922640" y="3623291"/>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28" name="Google Shape;3628;p54"/>
            <p:cNvSpPr/>
            <p:nvPr/>
          </p:nvSpPr>
          <p:spPr>
            <a:xfrm>
              <a:off x="4783678" y="3629333"/>
              <a:ext cx="240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29" name="Google Shape;3629;p54"/>
            <p:cNvSpPr/>
            <p:nvPr/>
          </p:nvSpPr>
          <p:spPr>
            <a:xfrm>
              <a:off x="4777636" y="3623291"/>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30" name="Google Shape;3630;p54"/>
            <p:cNvSpPr/>
            <p:nvPr/>
          </p:nvSpPr>
          <p:spPr>
            <a:xfrm>
              <a:off x="4723260" y="3629333"/>
              <a:ext cx="240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31" name="Google Shape;3631;p54"/>
            <p:cNvSpPr/>
            <p:nvPr/>
          </p:nvSpPr>
          <p:spPr>
            <a:xfrm>
              <a:off x="4711177" y="3623291"/>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4" name="Google Shape;1197;p23">
            <a:extLst>
              <a:ext uri="{FF2B5EF4-FFF2-40B4-BE49-F238E27FC236}">
                <a16:creationId xmlns:a16="http://schemas.microsoft.com/office/drawing/2014/main" id="{23128BF6-74DA-99EA-C6BE-B6B0E36448EF}"/>
              </a:ext>
            </a:extLst>
          </p:cNvPr>
          <p:cNvGrpSpPr/>
          <p:nvPr/>
        </p:nvGrpSpPr>
        <p:grpSpPr>
          <a:xfrm rot="19431776" flipH="1">
            <a:off x="10731034" y="24042"/>
            <a:ext cx="1567302" cy="1311144"/>
            <a:chOff x="6714863" y="5216513"/>
            <a:chExt cx="877887" cy="920750"/>
          </a:xfrm>
        </p:grpSpPr>
        <p:sp>
          <p:nvSpPr>
            <p:cNvPr id="5" name="Google Shape;1198;p23">
              <a:extLst>
                <a:ext uri="{FF2B5EF4-FFF2-40B4-BE49-F238E27FC236}">
                  <a16:creationId xmlns:a16="http://schemas.microsoft.com/office/drawing/2014/main" id="{D337203D-E8ED-761E-591D-7E4630258325}"/>
                </a:ext>
              </a:extLst>
            </p:cNvPr>
            <p:cNvSpPr/>
            <p:nvPr/>
          </p:nvSpPr>
          <p:spPr>
            <a:xfrm>
              <a:off x="6716450" y="5583225"/>
              <a:ext cx="425450" cy="381000"/>
            </a:xfrm>
            <a:custGeom>
              <a:avLst/>
              <a:gdLst/>
              <a:ahLst/>
              <a:cxnLst/>
              <a:rect l="l" t="t" r="r" b="b"/>
              <a:pathLst>
                <a:path w="268" h="240" extrusionOk="0">
                  <a:moveTo>
                    <a:pt x="0" y="0"/>
                  </a:moveTo>
                  <a:lnTo>
                    <a:pt x="260" y="240"/>
                  </a:lnTo>
                  <a:lnTo>
                    <a:pt x="268" y="223"/>
                  </a:lnTo>
                  <a:lnTo>
                    <a:pt x="57" y="0"/>
                  </a:lnTo>
                  <a:lnTo>
                    <a:pt x="0" y="0"/>
                  </a:lnTo>
                  <a:close/>
                </a:path>
              </a:pathLst>
            </a:custGeom>
            <a:solidFill>
              <a:srgbClr val="754C2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 name="Google Shape;1199;p23">
              <a:extLst>
                <a:ext uri="{FF2B5EF4-FFF2-40B4-BE49-F238E27FC236}">
                  <a16:creationId xmlns:a16="http://schemas.microsoft.com/office/drawing/2014/main" id="{BC931612-4F26-4115-024A-DC2F0E6C682E}"/>
                </a:ext>
              </a:extLst>
            </p:cNvPr>
            <p:cNvSpPr/>
            <p:nvPr userDrawn="1"/>
          </p:nvSpPr>
          <p:spPr>
            <a:xfrm>
              <a:off x="6716450" y="5583225"/>
              <a:ext cx="425450" cy="381000"/>
            </a:xfrm>
            <a:custGeom>
              <a:avLst/>
              <a:gdLst/>
              <a:ahLst/>
              <a:cxnLst/>
              <a:rect l="l" t="t" r="r" b="b"/>
              <a:pathLst>
                <a:path w="268" h="240" extrusionOk="0">
                  <a:moveTo>
                    <a:pt x="0" y="0"/>
                  </a:moveTo>
                  <a:lnTo>
                    <a:pt x="260" y="240"/>
                  </a:lnTo>
                  <a:lnTo>
                    <a:pt x="268" y="223"/>
                  </a:lnTo>
                  <a:lnTo>
                    <a:pt x="57" y="0"/>
                  </a:lnTo>
                  <a:lnTo>
                    <a:pt x="0" y="0"/>
                  </a:ln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 name="Google Shape;1200;p23">
              <a:extLst>
                <a:ext uri="{FF2B5EF4-FFF2-40B4-BE49-F238E27FC236}">
                  <a16:creationId xmlns:a16="http://schemas.microsoft.com/office/drawing/2014/main" id="{5711A160-4056-AD8B-70F8-BAB73607CA0B}"/>
                </a:ext>
              </a:extLst>
            </p:cNvPr>
            <p:cNvSpPr/>
            <p:nvPr/>
          </p:nvSpPr>
          <p:spPr>
            <a:xfrm>
              <a:off x="7095863" y="5937238"/>
              <a:ext cx="65088" cy="200025"/>
            </a:xfrm>
            <a:custGeom>
              <a:avLst/>
              <a:gdLst/>
              <a:ahLst/>
              <a:cxnLst/>
              <a:rect l="l" t="t" r="r" b="b"/>
              <a:pathLst>
                <a:path w="46" h="144" extrusionOk="0">
                  <a:moveTo>
                    <a:pt x="38" y="0"/>
                  </a:moveTo>
                  <a:cubicBezTo>
                    <a:pt x="31" y="9"/>
                    <a:pt x="20" y="22"/>
                    <a:pt x="14" y="34"/>
                  </a:cubicBezTo>
                  <a:cubicBezTo>
                    <a:pt x="6" y="48"/>
                    <a:pt x="0" y="69"/>
                    <a:pt x="7" y="84"/>
                  </a:cubicBezTo>
                  <a:cubicBezTo>
                    <a:pt x="9" y="89"/>
                    <a:pt x="12" y="94"/>
                    <a:pt x="14" y="100"/>
                  </a:cubicBezTo>
                  <a:cubicBezTo>
                    <a:pt x="18" y="113"/>
                    <a:pt x="12" y="129"/>
                    <a:pt x="1" y="137"/>
                  </a:cubicBezTo>
                  <a:cubicBezTo>
                    <a:pt x="14" y="139"/>
                    <a:pt x="28" y="141"/>
                    <a:pt x="42" y="144"/>
                  </a:cubicBezTo>
                  <a:cubicBezTo>
                    <a:pt x="46" y="129"/>
                    <a:pt x="46" y="113"/>
                    <a:pt x="40" y="99"/>
                  </a:cubicBezTo>
                  <a:cubicBezTo>
                    <a:pt x="37" y="89"/>
                    <a:pt x="31" y="79"/>
                    <a:pt x="28" y="69"/>
                  </a:cubicBezTo>
                  <a:cubicBezTo>
                    <a:pt x="21" y="46"/>
                    <a:pt x="30" y="22"/>
                    <a:pt x="38"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 name="Google Shape;1201;p23">
              <a:extLst>
                <a:ext uri="{FF2B5EF4-FFF2-40B4-BE49-F238E27FC236}">
                  <a16:creationId xmlns:a16="http://schemas.microsoft.com/office/drawing/2014/main" id="{9BD5A01D-A2B1-273D-6278-25F2428F60F4}"/>
                </a:ext>
              </a:extLst>
            </p:cNvPr>
            <p:cNvSpPr/>
            <p:nvPr/>
          </p:nvSpPr>
          <p:spPr>
            <a:xfrm>
              <a:off x="7143488" y="5956288"/>
              <a:ext cx="101600" cy="150813"/>
            </a:xfrm>
            <a:custGeom>
              <a:avLst/>
              <a:gdLst/>
              <a:ahLst/>
              <a:cxnLst/>
              <a:rect l="l" t="t" r="r" b="b"/>
              <a:pathLst>
                <a:path w="73" h="108" extrusionOk="0">
                  <a:moveTo>
                    <a:pt x="70" y="79"/>
                  </a:moveTo>
                  <a:cubicBezTo>
                    <a:pt x="67" y="74"/>
                    <a:pt x="63" y="68"/>
                    <a:pt x="58" y="63"/>
                  </a:cubicBezTo>
                  <a:cubicBezTo>
                    <a:pt x="52" y="58"/>
                    <a:pt x="45" y="55"/>
                    <a:pt x="38" y="51"/>
                  </a:cubicBezTo>
                  <a:cubicBezTo>
                    <a:pt x="20" y="41"/>
                    <a:pt x="7" y="21"/>
                    <a:pt x="5" y="0"/>
                  </a:cubicBezTo>
                  <a:cubicBezTo>
                    <a:pt x="1" y="12"/>
                    <a:pt x="0" y="24"/>
                    <a:pt x="1" y="37"/>
                  </a:cubicBezTo>
                  <a:cubicBezTo>
                    <a:pt x="3" y="49"/>
                    <a:pt x="8" y="61"/>
                    <a:pt x="18" y="70"/>
                  </a:cubicBezTo>
                  <a:cubicBezTo>
                    <a:pt x="21" y="73"/>
                    <a:pt x="25" y="75"/>
                    <a:pt x="28" y="78"/>
                  </a:cubicBezTo>
                  <a:cubicBezTo>
                    <a:pt x="37" y="86"/>
                    <a:pt x="43" y="96"/>
                    <a:pt x="46" y="108"/>
                  </a:cubicBezTo>
                  <a:cubicBezTo>
                    <a:pt x="49" y="103"/>
                    <a:pt x="56" y="101"/>
                    <a:pt x="61" y="99"/>
                  </a:cubicBezTo>
                  <a:cubicBezTo>
                    <a:pt x="67" y="97"/>
                    <a:pt x="73" y="92"/>
                    <a:pt x="73" y="86"/>
                  </a:cubicBezTo>
                  <a:cubicBezTo>
                    <a:pt x="72" y="84"/>
                    <a:pt x="71" y="82"/>
                    <a:pt x="70" y="7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 name="Google Shape;1202;p23">
              <a:extLst>
                <a:ext uri="{FF2B5EF4-FFF2-40B4-BE49-F238E27FC236}">
                  <a16:creationId xmlns:a16="http://schemas.microsoft.com/office/drawing/2014/main" id="{8DBB212F-1C31-38F5-96A5-9CEFACAAE4CF}"/>
                </a:ext>
              </a:extLst>
            </p:cNvPr>
            <p:cNvSpPr/>
            <p:nvPr/>
          </p:nvSpPr>
          <p:spPr>
            <a:xfrm>
              <a:off x="7164125" y="5583225"/>
              <a:ext cx="427038" cy="381000"/>
            </a:xfrm>
            <a:custGeom>
              <a:avLst/>
              <a:gdLst/>
              <a:ahLst/>
              <a:cxnLst/>
              <a:rect l="l" t="t" r="r" b="b"/>
              <a:pathLst>
                <a:path w="269" h="240" extrusionOk="0">
                  <a:moveTo>
                    <a:pt x="269" y="0"/>
                  </a:moveTo>
                  <a:lnTo>
                    <a:pt x="0" y="240"/>
                  </a:lnTo>
                  <a:lnTo>
                    <a:pt x="0" y="223"/>
                  </a:lnTo>
                  <a:lnTo>
                    <a:pt x="211" y="0"/>
                  </a:lnTo>
                  <a:lnTo>
                    <a:pt x="269"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 name="Google Shape;1203;p23">
              <a:extLst>
                <a:ext uri="{FF2B5EF4-FFF2-40B4-BE49-F238E27FC236}">
                  <a16:creationId xmlns:a16="http://schemas.microsoft.com/office/drawing/2014/main" id="{730981CD-3871-A6D8-55B9-8B0D702B92C6}"/>
                </a:ext>
              </a:extLst>
            </p:cNvPr>
            <p:cNvSpPr/>
            <p:nvPr/>
          </p:nvSpPr>
          <p:spPr>
            <a:xfrm>
              <a:off x="7164125" y="5583225"/>
              <a:ext cx="427038" cy="381000"/>
            </a:xfrm>
            <a:custGeom>
              <a:avLst/>
              <a:gdLst/>
              <a:ahLst/>
              <a:cxnLst/>
              <a:rect l="l" t="t" r="r" b="b"/>
              <a:pathLst>
                <a:path w="269" h="240" extrusionOk="0">
                  <a:moveTo>
                    <a:pt x="269" y="0"/>
                  </a:moveTo>
                  <a:lnTo>
                    <a:pt x="0" y="240"/>
                  </a:lnTo>
                  <a:lnTo>
                    <a:pt x="0" y="223"/>
                  </a:lnTo>
                  <a:lnTo>
                    <a:pt x="211" y="0"/>
                  </a:lnTo>
                  <a:lnTo>
                    <a:pt x="269"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 name="Google Shape;1204;p23">
              <a:extLst>
                <a:ext uri="{FF2B5EF4-FFF2-40B4-BE49-F238E27FC236}">
                  <a16:creationId xmlns:a16="http://schemas.microsoft.com/office/drawing/2014/main" id="{FD4250DE-13EA-0D67-6D22-9128B48CC8BA}"/>
                </a:ext>
              </a:extLst>
            </p:cNvPr>
            <p:cNvSpPr/>
            <p:nvPr/>
          </p:nvSpPr>
          <p:spPr>
            <a:xfrm>
              <a:off x="7116500" y="5926125"/>
              <a:ext cx="57300" cy="55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 name="Google Shape;1205;p23">
              <a:extLst>
                <a:ext uri="{FF2B5EF4-FFF2-40B4-BE49-F238E27FC236}">
                  <a16:creationId xmlns:a16="http://schemas.microsoft.com/office/drawing/2014/main" id="{FAFB64B3-BDDA-632D-4F97-3223D21EF5CC}"/>
                </a:ext>
              </a:extLst>
            </p:cNvPr>
            <p:cNvSpPr/>
            <p:nvPr/>
          </p:nvSpPr>
          <p:spPr>
            <a:xfrm>
              <a:off x="7353038" y="5583225"/>
              <a:ext cx="219075" cy="157163"/>
            </a:xfrm>
            <a:custGeom>
              <a:avLst/>
              <a:gdLst/>
              <a:ahLst/>
              <a:cxnLst/>
              <a:rect l="l" t="t" r="r" b="b"/>
              <a:pathLst>
                <a:path w="158" h="113" extrusionOk="0">
                  <a:moveTo>
                    <a:pt x="144" y="0"/>
                  </a:moveTo>
                  <a:cubicBezTo>
                    <a:pt x="106" y="0"/>
                    <a:pt x="106" y="0"/>
                    <a:pt x="106" y="0"/>
                  </a:cubicBezTo>
                  <a:cubicBezTo>
                    <a:pt x="0" y="113"/>
                    <a:pt x="0" y="113"/>
                    <a:pt x="0" y="113"/>
                  </a:cubicBezTo>
                  <a:cubicBezTo>
                    <a:pt x="10" y="111"/>
                    <a:pt x="21" y="109"/>
                    <a:pt x="31" y="107"/>
                  </a:cubicBezTo>
                  <a:cubicBezTo>
                    <a:pt x="31" y="107"/>
                    <a:pt x="31" y="107"/>
                    <a:pt x="31" y="107"/>
                  </a:cubicBezTo>
                  <a:cubicBezTo>
                    <a:pt x="32" y="107"/>
                    <a:pt x="32" y="107"/>
                    <a:pt x="32" y="107"/>
                  </a:cubicBezTo>
                  <a:cubicBezTo>
                    <a:pt x="33" y="106"/>
                    <a:pt x="33" y="106"/>
                    <a:pt x="33" y="106"/>
                  </a:cubicBezTo>
                  <a:cubicBezTo>
                    <a:pt x="33" y="106"/>
                    <a:pt x="33" y="106"/>
                    <a:pt x="33" y="106"/>
                  </a:cubicBezTo>
                  <a:cubicBezTo>
                    <a:pt x="43" y="104"/>
                    <a:pt x="52" y="102"/>
                    <a:pt x="61" y="99"/>
                  </a:cubicBezTo>
                  <a:cubicBezTo>
                    <a:pt x="158" y="12"/>
                    <a:pt x="158" y="12"/>
                    <a:pt x="158" y="12"/>
                  </a:cubicBezTo>
                  <a:cubicBezTo>
                    <a:pt x="144" y="0"/>
                    <a:pt x="144" y="0"/>
                    <a:pt x="144"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206;p23">
              <a:extLst>
                <a:ext uri="{FF2B5EF4-FFF2-40B4-BE49-F238E27FC236}">
                  <a16:creationId xmlns:a16="http://schemas.microsoft.com/office/drawing/2014/main" id="{1DCD2EB0-17D7-84BB-7B2A-8D2DA4E0D3D8}"/>
                </a:ext>
              </a:extLst>
            </p:cNvPr>
            <p:cNvSpPr/>
            <p:nvPr/>
          </p:nvSpPr>
          <p:spPr>
            <a:xfrm>
              <a:off x="6716450" y="5216513"/>
              <a:ext cx="874713" cy="501650"/>
            </a:xfrm>
            <a:custGeom>
              <a:avLst/>
              <a:gdLst/>
              <a:ahLst/>
              <a:cxnLst/>
              <a:rect l="l" t="t" r="r" b="b"/>
              <a:pathLst>
                <a:path w="629" h="360" extrusionOk="0">
                  <a:moveTo>
                    <a:pt x="314" y="0"/>
                  </a:moveTo>
                  <a:cubicBezTo>
                    <a:pt x="0" y="263"/>
                    <a:pt x="0" y="263"/>
                    <a:pt x="0" y="263"/>
                  </a:cubicBezTo>
                  <a:cubicBezTo>
                    <a:pt x="0" y="263"/>
                    <a:pt x="30" y="360"/>
                    <a:pt x="314" y="360"/>
                  </a:cubicBezTo>
                  <a:cubicBezTo>
                    <a:pt x="598" y="360"/>
                    <a:pt x="629" y="263"/>
                    <a:pt x="629" y="263"/>
                  </a:cubicBezTo>
                  <a:cubicBezTo>
                    <a:pt x="314" y="0"/>
                    <a:pt x="314" y="0"/>
                    <a:pt x="314"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 name="Google Shape;1207;p23">
              <a:extLst>
                <a:ext uri="{FF2B5EF4-FFF2-40B4-BE49-F238E27FC236}">
                  <a16:creationId xmlns:a16="http://schemas.microsoft.com/office/drawing/2014/main" id="{F0E98583-3C06-1B71-A4E1-5654A3611ABE}"/>
                </a:ext>
              </a:extLst>
            </p:cNvPr>
            <p:cNvSpPr/>
            <p:nvPr/>
          </p:nvSpPr>
          <p:spPr>
            <a:xfrm>
              <a:off x="7100625" y="5216513"/>
              <a:ext cx="53975" cy="503238"/>
            </a:xfrm>
            <a:custGeom>
              <a:avLst/>
              <a:gdLst/>
              <a:ahLst/>
              <a:cxnLst/>
              <a:rect l="l" t="t" r="r" b="b"/>
              <a:pathLst>
                <a:path w="39" h="361" extrusionOk="0">
                  <a:moveTo>
                    <a:pt x="39" y="361"/>
                  </a:moveTo>
                  <a:cubicBezTo>
                    <a:pt x="38" y="361"/>
                    <a:pt x="38" y="361"/>
                    <a:pt x="38" y="361"/>
                  </a:cubicBezTo>
                  <a:cubicBezTo>
                    <a:pt x="27" y="361"/>
                    <a:pt x="15" y="361"/>
                    <a:pt x="1" y="361"/>
                  </a:cubicBezTo>
                  <a:cubicBezTo>
                    <a:pt x="0" y="361"/>
                    <a:pt x="0" y="361"/>
                    <a:pt x="0" y="361"/>
                  </a:cubicBezTo>
                  <a:cubicBezTo>
                    <a:pt x="0" y="359"/>
                    <a:pt x="0" y="359"/>
                    <a:pt x="0" y="359"/>
                  </a:cubicBezTo>
                  <a:cubicBezTo>
                    <a:pt x="37" y="0"/>
                    <a:pt x="37" y="0"/>
                    <a:pt x="37" y="0"/>
                  </a:cubicBezTo>
                  <a:cubicBezTo>
                    <a:pt x="39" y="0"/>
                    <a:pt x="39" y="0"/>
                    <a:pt x="39" y="0"/>
                  </a:cubicBezTo>
                  <a:lnTo>
                    <a:pt x="39" y="361"/>
                  </a:lnTo>
                  <a:close/>
                  <a:moveTo>
                    <a:pt x="3" y="358"/>
                  </a:moveTo>
                  <a:cubicBezTo>
                    <a:pt x="15" y="359"/>
                    <a:pt x="26" y="359"/>
                    <a:pt x="37" y="359"/>
                  </a:cubicBezTo>
                  <a:cubicBezTo>
                    <a:pt x="37" y="24"/>
                    <a:pt x="37" y="24"/>
                    <a:pt x="37" y="24"/>
                  </a:cubicBezTo>
                  <a:lnTo>
                    <a:pt x="3" y="35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 name="Google Shape;1208;p23">
              <a:extLst>
                <a:ext uri="{FF2B5EF4-FFF2-40B4-BE49-F238E27FC236}">
                  <a16:creationId xmlns:a16="http://schemas.microsoft.com/office/drawing/2014/main" id="{E72456F3-DDDC-D8F4-4565-78BB66CF1148}"/>
                </a:ext>
              </a:extLst>
            </p:cNvPr>
            <p:cNvSpPr/>
            <p:nvPr/>
          </p:nvSpPr>
          <p:spPr>
            <a:xfrm>
              <a:off x="6957750" y="5216513"/>
              <a:ext cx="196850" cy="495300"/>
            </a:xfrm>
            <a:custGeom>
              <a:avLst/>
              <a:gdLst/>
              <a:ahLst/>
              <a:cxnLst/>
              <a:rect l="l" t="t" r="r" b="b"/>
              <a:pathLst>
                <a:path w="142" h="357" extrusionOk="0">
                  <a:moveTo>
                    <a:pt x="38" y="357"/>
                  </a:moveTo>
                  <a:cubicBezTo>
                    <a:pt x="37" y="357"/>
                    <a:pt x="37" y="357"/>
                    <a:pt x="37" y="357"/>
                  </a:cubicBezTo>
                  <a:cubicBezTo>
                    <a:pt x="24" y="356"/>
                    <a:pt x="13" y="354"/>
                    <a:pt x="2" y="353"/>
                  </a:cubicBezTo>
                  <a:cubicBezTo>
                    <a:pt x="0" y="352"/>
                    <a:pt x="0" y="352"/>
                    <a:pt x="0" y="352"/>
                  </a:cubicBezTo>
                  <a:cubicBezTo>
                    <a:pt x="140" y="0"/>
                    <a:pt x="140" y="0"/>
                    <a:pt x="140" y="0"/>
                  </a:cubicBezTo>
                  <a:cubicBezTo>
                    <a:pt x="142" y="1"/>
                    <a:pt x="142" y="1"/>
                    <a:pt x="142" y="1"/>
                  </a:cubicBezTo>
                  <a:lnTo>
                    <a:pt x="38" y="357"/>
                  </a:lnTo>
                  <a:close/>
                  <a:moveTo>
                    <a:pt x="4" y="350"/>
                  </a:moveTo>
                  <a:cubicBezTo>
                    <a:pt x="14" y="352"/>
                    <a:pt x="24" y="353"/>
                    <a:pt x="36" y="355"/>
                  </a:cubicBezTo>
                  <a:cubicBezTo>
                    <a:pt x="132" y="26"/>
                    <a:pt x="132" y="26"/>
                    <a:pt x="132" y="26"/>
                  </a:cubicBezTo>
                  <a:lnTo>
                    <a:pt x="4" y="35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 name="Google Shape;1209;p23">
              <a:extLst>
                <a:ext uri="{FF2B5EF4-FFF2-40B4-BE49-F238E27FC236}">
                  <a16:creationId xmlns:a16="http://schemas.microsoft.com/office/drawing/2014/main" id="{03552022-1277-3F28-51AE-1E1072095145}"/>
                </a:ext>
              </a:extLst>
            </p:cNvPr>
            <p:cNvSpPr/>
            <p:nvPr/>
          </p:nvSpPr>
          <p:spPr>
            <a:xfrm>
              <a:off x="7054588" y="5216513"/>
              <a:ext cx="100013" cy="503238"/>
            </a:xfrm>
            <a:custGeom>
              <a:avLst/>
              <a:gdLst/>
              <a:ahLst/>
              <a:cxnLst/>
              <a:rect l="l" t="t" r="r" b="b"/>
              <a:pathLst>
                <a:path w="72" h="361" extrusionOk="0">
                  <a:moveTo>
                    <a:pt x="35" y="361"/>
                  </a:moveTo>
                  <a:cubicBezTo>
                    <a:pt x="34" y="361"/>
                    <a:pt x="34" y="361"/>
                    <a:pt x="34" y="361"/>
                  </a:cubicBezTo>
                  <a:cubicBezTo>
                    <a:pt x="22" y="360"/>
                    <a:pt x="12" y="360"/>
                    <a:pt x="2" y="359"/>
                  </a:cubicBezTo>
                  <a:cubicBezTo>
                    <a:pt x="0" y="359"/>
                    <a:pt x="0" y="359"/>
                    <a:pt x="0" y="359"/>
                  </a:cubicBezTo>
                  <a:cubicBezTo>
                    <a:pt x="0" y="358"/>
                    <a:pt x="0" y="358"/>
                    <a:pt x="0" y="358"/>
                  </a:cubicBezTo>
                  <a:cubicBezTo>
                    <a:pt x="70" y="0"/>
                    <a:pt x="70" y="0"/>
                    <a:pt x="70" y="0"/>
                  </a:cubicBezTo>
                  <a:cubicBezTo>
                    <a:pt x="72" y="0"/>
                    <a:pt x="72" y="0"/>
                    <a:pt x="72" y="0"/>
                  </a:cubicBezTo>
                  <a:lnTo>
                    <a:pt x="35" y="361"/>
                  </a:lnTo>
                  <a:close/>
                  <a:moveTo>
                    <a:pt x="3" y="357"/>
                  </a:moveTo>
                  <a:cubicBezTo>
                    <a:pt x="12" y="357"/>
                    <a:pt x="22" y="358"/>
                    <a:pt x="33" y="358"/>
                  </a:cubicBezTo>
                  <a:cubicBezTo>
                    <a:pt x="67" y="27"/>
                    <a:pt x="67" y="27"/>
                    <a:pt x="67" y="27"/>
                  </a:cubicBezTo>
                  <a:lnTo>
                    <a:pt x="3" y="35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 name="Google Shape;1210;p23">
              <a:extLst>
                <a:ext uri="{FF2B5EF4-FFF2-40B4-BE49-F238E27FC236}">
                  <a16:creationId xmlns:a16="http://schemas.microsoft.com/office/drawing/2014/main" id="{16D7FBF9-69CF-A5E7-99EE-A389A03A1BE9}"/>
                </a:ext>
              </a:extLst>
            </p:cNvPr>
            <p:cNvSpPr/>
            <p:nvPr/>
          </p:nvSpPr>
          <p:spPr>
            <a:xfrm>
              <a:off x="6859325" y="5216513"/>
              <a:ext cx="295275" cy="481013"/>
            </a:xfrm>
            <a:custGeom>
              <a:avLst/>
              <a:gdLst/>
              <a:ahLst/>
              <a:cxnLst/>
              <a:rect l="l" t="t" r="r" b="b"/>
              <a:pathLst>
                <a:path w="213" h="346" extrusionOk="0">
                  <a:moveTo>
                    <a:pt x="38" y="346"/>
                  </a:moveTo>
                  <a:cubicBezTo>
                    <a:pt x="37" y="346"/>
                    <a:pt x="37" y="346"/>
                    <a:pt x="37" y="346"/>
                  </a:cubicBezTo>
                  <a:cubicBezTo>
                    <a:pt x="24" y="343"/>
                    <a:pt x="12" y="340"/>
                    <a:pt x="1" y="336"/>
                  </a:cubicBezTo>
                  <a:cubicBezTo>
                    <a:pt x="0" y="336"/>
                    <a:pt x="0" y="336"/>
                    <a:pt x="0" y="336"/>
                  </a:cubicBezTo>
                  <a:cubicBezTo>
                    <a:pt x="211" y="0"/>
                    <a:pt x="211" y="0"/>
                    <a:pt x="211" y="0"/>
                  </a:cubicBezTo>
                  <a:cubicBezTo>
                    <a:pt x="213" y="1"/>
                    <a:pt x="213" y="1"/>
                    <a:pt x="213" y="1"/>
                  </a:cubicBezTo>
                  <a:lnTo>
                    <a:pt x="38" y="346"/>
                  </a:lnTo>
                  <a:close/>
                  <a:moveTo>
                    <a:pt x="3" y="334"/>
                  </a:moveTo>
                  <a:cubicBezTo>
                    <a:pt x="14" y="338"/>
                    <a:pt x="25" y="341"/>
                    <a:pt x="37" y="343"/>
                  </a:cubicBezTo>
                  <a:cubicBezTo>
                    <a:pt x="199" y="24"/>
                    <a:pt x="199" y="24"/>
                    <a:pt x="199" y="24"/>
                  </a:cubicBezTo>
                  <a:lnTo>
                    <a:pt x="3" y="33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 name="Google Shape;1211;p23">
              <a:extLst>
                <a:ext uri="{FF2B5EF4-FFF2-40B4-BE49-F238E27FC236}">
                  <a16:creationId xmlns:a16="http://schemas.microsoft.com/office/drawing/2014/main" id="{1712173C-3A6D-A759-DAA9-0EBC84B56B6F}"/>
                </a:ext>
              </a:extLst>
            </p:cNvPr>
            <p:cNvSpPr/>
            <p:nvPr/>
          </p:nvSpPr>
          <p:spPr>
            <a:xfrm>
              <a:off x="7006963" y="5216513"/>
              <a:ext cx="147638" cy="500063"/>
            </a:xfrm>
            <a:custGeom>
              <a:avLst/>
              <a:gdLst/>
              <a:ahLst/>
              <a:cxnLst/>
              <a:rect l="l" t="t" r="r" b="b"/>
              <a:pathLst>
                <a:path w="107" h="359" extrusionOk="0">
                  <a:moveTo>
                    <a:pt x="38" y="359"/>
                  </a:moveTo>
                  <a:cubicBezTo>
                    <a:pt x="37" y="359"/>
                    <a:pt x="37" y="359"/>
                    <a:pt x="37" y="359"/>
                  </a:cubicBezTo>
                  <a:cubicBezTo>
                    <a:pt x="25" y="358"/>
                    <a:pt x="13" y="357"/>
                    <a:pt x="2" y="356"/>
                  </a:cubicBezTo>
                  <a:cubicBezTo>
                    <a:pt x="0" y="356"/>
                    <a:pt x="0" y="356"/>
                    <a:pt x="0" y="356"/>
                  </a:cubicBezTo>
                  <a:cubicBezTo>
                    <a:pt x="1" y="355"/>
                    <a:pt x="1" y="355"/>
                    <a:pt x="1" y="355"/>
                  </a:cubicBezTo>
                  <a:cubicBezTo>
                    <a:pt x="105" y="0"/>
                    <a:pt x="105" y="0"/>
                    <a:pt x="105" y="0"/>
                  </a:cubicBezTo>
                  <a:cubicBezTo>
                    <a:pt x="107" y="0"/>
                    <a:pt x="107" y="0"/>
                    <a:pt x="107" y="0"/>
                  </a:cubicBezTo>
                  <a:lnTo>
                    <a:pt x="38" y="359"/>
                  </a:lnTo>
                  <a:close/>
                  <a:moveTo>
                    <a:pt x="3" y="354"/>
                  </a:moveTo>
                  <a:cubicBezTo>
                    <a:pt x="14" y="355"/>
                    <a:pt x="25" y="356"/>
                    <a:pt x="36" y="357"/>
                  </a:cubicBezTo>
                  <a:cubicBezTo>
                    <a:pt x="100" y="25"/>
                    <a:pt x="100" y="25"/>
                    <a:pt x="100" y="25"/>
                  </a:cubicBezTo>
                  <a:lnTo>
                    <a:pt x="3" y="35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212;p23">
              <a:extLst>
                <a:ext uri="{FF2B5EF4-FFF2-40B4-BE49-F238E27FC236}">
                  <a16:creationId xmlns:a16="http://schemas.microsoft.com/office/drawing/2014/main" id="{62B03B22-166C-01F0-BBF9-11688BBB8B61}"/>
                </a:ext>
              </a:extLst>
            </p:cNvPr>
            <p:cNvSpPr/>
            <p:nvPr/>
          </p:nvSpPr>
          <p:spPr>
            <a:xfrm>
              <a:off x="6908538" y="5216513"/>
              <a:ext cx="246063" cy="490538"/>
            </a:xfrm>
            <a:custGeom>
              <a:avLst/>
              <a:gdLst/>
              <a:ahLst/>
              <a:cxnLst/>
              <a:rect l="l" t="t" r="r" b="b"/>
              <a:pathLst>
                <a:path w="177" h="353" extrusionOk="0">
                  <a:moveTo>
                    <a:pt x="38" y="353"/>
                  </a:moveTo>
                  <a:cubicBezTo>
                    <a:pt x="37" y="353"/>
                    <a:pt x="37" y="353"/>
                    <a:pt x="37" y="353"/>
                  </a:cubicBezTo>
                  <a:cubicBezTo>
                    <a:pt x="25" y="351"/>
                    <a:pt x="13" y="348"/>
                    <a:pt x="1" y="346"/>
                  </a:cubicBezTo>
                  <a:cubicBezTo>
                    <a:pt x="0" y="346"/>
                    <a:pt x="0" y="346"/>
                    <a:pt x="0" y="346"/>
                  </a:cubicBezTo>
                  <a:cubicBezTo>
                    <a:pt x="1" y="344"/>
                    <a:pt x="1" y="344"/>
                    <a:pt x="1" y="344"/>
                  </a:cubicBezTo>
                  <a:cubicBezTo>
                    <a:pt x="175" y="0"/>
                    <a:pt x="175" y="0"/>
                    <a:pt x="175" y="0"/>
                  </a:cubicBezTo>
                  <a:cubicBezTo>
                    <a:pt x="177" y="1"/>
                    <a:pt x="177" y="1"/>
                    <a:pt x="177" y="1"/>
                  </a:cubicBezTo>
                  <a:lnTo>
                    <a:pt x="38" y="353"/>
                  </a:lnTo>
                  <a:close/>
                  <a:moveTo>
                    <a:pt x="3" y="344"/>
                  </a:moveTo>
                  <a:cubicBezTo>
                    <a:pt x="14" y="346"/>
                    <a:pt x="25" y="348"/>
                    <a:pt x="36" y="350"/>
                  </a:cubicBezTo>
                  <a:cubicBezTo>
                    <a:pt x="165" y="25"/>
                    <a:pt x="165" y="25"/>
                    <a:pt x="165" y="25"/>
                  </a:cubicBezTo>
                  <a:lnTo>
                    <a:pt x="3" y="3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1213;p23">
              <a:extLst>
                <a:ext uri="{FF2B5EF4-FFF2-40B4-BE49-F238E27FC236}">
                  <a16:creationId xmlns:a16="http://schemas.microsoft.com/office/drawing/2014/main" id="{F95C9200-5865-F8F8-F241-1771571BAF08}"/>
                </a:ext>
              </a:extLst>
            </p:cNvPr>
            <p:cNvSpPr/>
            <p:nvPr/>
          </p:nvSpPr>
          <p:spPr>
            <a:xfrm>
              <a:off x="6730738" y="5216513"/>
              <a:ext cx="423863" cy="425450"/>
            </a:xfrm>
            <a:custGeom>
              <a:avLst/>
              <a:gdLst/>
              <a:ahLst/>
              <a:cxnLst/>
              <a:rect l="l" t="t" r="r" b="b"/>
              <a:pathLst>
                <a:path w="305" h="307" extrusionOk="0">
                  <a:moveTo>
                    <a:pt x="28" y="307"/>
                  </a:moveTo>
                  <a:cubicBezTo>
                    <a:pt x="27" y="306"/>
                    <a:pt x="27" y="306"/>
                    <a:pt x="27" y="306"/>
                  </a:cubicBezTo>
                  <a:cubicBezTo>
                    <a:pt x="17" y="299"/>
                    <a:pt x="8" y="292"/>
                    <a:pt x="1" y="284"/>
                  </a:cubicBezTo>
                  <a:cubicBezTo>
                    <a:pt x="0" y="283"/>
                    <a:pt x="0" y="283"/>
                    <a:pt x="0" y="283"/>
                  </a:cubicBezTo>
                  <a:cubicBezTo>
                    <a:pt x="1" y="282"/>
                    <a:pt x="1" y="282"/>
                    <a:pt x="1" y="282"/>
                  </a:cubicBezTo>
                  <a:cubicBezTo>
                    <a:pt x="303" y="0"/>
                    <a:pt x="303" y="0"/>
                    <a:pt x="303" y="0"/>
                  </a:cubicBezTo>
                  <a:cubicBezTo>
                    <a:pt x="305" y="2"/>
                    <a:pt x="305" y="2"/>
                    <a:pt x="305" y="2"/>
                  </a:cubicBezTo>
                  <a:lnTo>
                    <a:pt x="28" y="307"/>
                  </a:lnTo>
                  <a:close/>
                  <a:moveTo>
                    <a:pt x="4" y="283"/>
                  </a:moveTo>
                  <a:cubicBezTo>
                    <a:pt x="10" y="290"/>
                    <a:pt x="18" y="297"/>
                    <a:pt x="28" y="303"/>
                  </a:cubicBezTo>
                  <a:cubicBezTo>
                    <a:pt x="283" y="22"/>
                    <a:pt x="283" y="22"/>
                    <a:pt x="283" y="22"/>
                  </a:cubicBezTo>
                  <a:lnTo>
                    <a:pt x="4" y="283"/>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1214;p23">
              <a:extLst>
                <a:ext uri="{FF2B5EF4-FFF2-40B4-BE49-F238E27FC236}">
                  <a16:creationId xmlns:a16="http://schemas.microsoft.com/office/drawing/2014/main" id="{483298B5-5DF8-4CEA-AC3C-2B943B67643A}"/>
                </a:ext>
              </a:extLst>
            </p:cNvPr>
            <p:cNvSpPr/>
            <p:nvPr/>
          </p:nvSpPr>
          <p:spPr>
            <a:xfrm>
              <a:off x="6714863" y="5216513"/>
              <a:ext cx="439738" cy="395288"/>
            </a:xfrm>
            <a:custGeom>
              <a:avLst/>
              <a:gdLst/>
              <a:ahLst/>
              <a:cxnLst/>
              <a:rect l="l" t="t" r="r" b="b"/>
              <a:pathLst>
                <a:path w="317" h="285" extrusionOk="0">
                  <a:moveTo>
                    <a:pt x="14" y="285"/>
                  </a:moveTo>
                  <a:cubicBezTo>
                    <a:pt x="13" y="284"/>
                    <a:pt x="13" y="284"/>
                    <a:pt x="13" y="284"/>
                  </a:cubicBezTo>
                  <a:cubicBezTo>
                    <a:pt x="3" y="273"/>
                    <a:pt x="1" y="265"/>
                    <a:pt x="1" y="265"/>
                  </a:cubicBezTo>
                  <a:cubicBezTo>
                    <a:pt x="0" y="264"/>
                    <a:pt x="0" y="264"/>
                    <a:pt x="0" y="264"/>
                  </a:cubicBezTo>
                  <a:cubicBezTo>
                    <a:pt x="1" y="263"/>
                    <a:pt x="1" y="263"/>
                    <a:pt x="1" y="263"/>
                  </a:cubicBezTo>
                  <a:cubicBezTo>
                    <a:pt x="315" y="0"/>
                    <a:pt x="315" y="0"/>
                    <a:pt x="315" y="0"/>
                  </a:cubicBezTo>
                  <a:cubicBezTo>
                    <a:pt x="317" y="2"/>
                    <a:pt x="317" y="2"/>
                    <a:pt x="317" y="2"/>
                  </a:cubicBezTo>
                  <a:lnTo>
                    <a:pt x="14" y="285"/>
                  </a:lnTo>
                  <a:close/>
                  <a:moveTo>
                    <a:pt x="3" y="265"/>
                  </a:moveTo>
                  <a:cubicBezTo>
                    <a:pt x="4" y="267"/>
                    <a:pt x="7" y="273"/>
                    <a:pt x="14" y="282"/>
                  </a:cubicBezTo>
                  <a:cubicBezTo>
                    <a:pt x="283" y="30"/>
                    <a:pt x="283" y="30"/>
                    <a:pt x="283" y="30"/>
                  </a:cubicBezTo>
                  <a:lnTo>
                    <a:pt x="3" y="26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 name="Google Shape;1215;p23">
              <a:extLst>
                <a:ext uri="{FF2B5EF4-FFF2-40B4-BE49-F238E27FC236}">
                  <a16:creationId xmlns:a16="http://schemas.microsoft.com/office/drawing/2014/main" id="{40E19BA5-F125-7F20-E449-5281584875F8}"/>
                </a:ext>
              </a:extLst>
            </p:cNvPr>
            <p:cNvSpPr/>
            <p:nvPr/>
          </p:nvSpPr>
          <p:spPr>
            <a:xfrm>
              <a:off x="6805350" y="5216513"/>
              <a:ext cx="349250" cy="466725"/>
            </a:xfrm>
            <a:custGeom>
              <a:avLst/>
              <a:gdLst/>
              <a:ahLst/>
              <a:cxnLst/>
              <a:rect l="l" t="t" r="r" b="b"/>
              <a:pathLst>
                <a:path w="252" h="336" extrusionOk="0">
                  <a:moveTo>
                    <a:pt x="41" y="336"/>
                  </a:moveTo>
                  <a:cubicBezTo>
                    <a:pt x="40" y="336"/>
                    <a:pt x="40" y="336"/>
                    <a:pt x="40" y="336"/>
                  </a:cubicBezTo>
                  <a:cubicBezTo>
                    <a:pt x="26" y="332"/>
                    <a:pt x="13" y="327"/>
                    <a:pt x="2" y="321"/>
                  </a:cubicBezTo>
                  <a:cubicBezTo>
                    <a:pt x="0" y="321"/>
                    <a:pt x="0" y="321"/>
                    <a:pt x="0" y="321"/>
                  </a:cubicBezTo>
                  <a:cubicBezTo>
                    <a:pt x="1" y="319"/>
                    <a:pt x="1" y="319"/>
                    <a:pt x="1" y="319"/>
                  </a:cubicBezTo>
                  <a:cubicBezTo>
                    <a:pt x="250" y="0"/>
                    <a:pt x="250" y="0"/>
                    <a:pt x="250" y="0"/>
                  </a:cubicBezTo>
                  <a:cubicBezTo>
                    <a:pt x="252" y="2"/>
                    <a:pt x="252" y="2"/>
                    <a:pt x="252" y="2"/>
                  </a:cubicBezTo>
                  <a:lnTo>
                    <a:pt x="41" y="336"/>
                  </a:lnTo>
                  <a:close/>
                  <a:moveTo>
                    <a:pt x="4" y="320"/>
                  </a:moveTo>
                  <a:cubicBezTo>
                    <a:pt x="15" y="325"/>
                    <a:pt x="27" y="330"/>
                    <a:pt x="40" y="334"/>
                  </a:cubicBezTo>
                  <a:cubicBezTo>
                    <a:pt x="237" y="21"/>
                    <a:pt x="237" y="21"/>
                    <a:pt x="237" y="21"/>
                  </a:cubicBezTo>
                  <a:lnTo>
                    <a:pt x="4" y="32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 name="Google Shape;1216;p23">
              <a:extLst>
                <a:ext uri="{FF2B5EF4-FFF2-40B4-BE49-F238E27FC236}">
                  <a16:creationId xmlns:a16="http://schemas.microsoft.com/office/drawing/2014/main" id="{2A6CF89C-50E9-07D2-85A9-02DF0F9AEBE7}"/>
                </a:ext>
              </a:extLst>
            </p:cNvPr>
            <p:cNvSpPr/>
            <p:nvPr/>
          </p:nvSpPr>
          <p:spPr>
            <a:xfrm>
              <a:off x="6767250" y="5216513"/>
              <a:ext cx="387350" cy="447675"/>
            </a:xfrm>
            <a:custGeom>
              <a:avLst/>
              <a:gdLst/>
              <a:ahLst/>
              <a:cxnLst/>
              <a:rect l="l" t="t" r="r" b="b"/>
              <a:pathLst>
                <a:path w="279" h="322" extrusionOk="0">
                  <a:moveTo>
                    <a:pt x="29" y="322"/>
                  </a:moveTo>
                  <a:cubicBezTo>
                    <a:pt x="29" y="321"/>
                    <a:pt x="29" y="321"/>
                    <a:pt x="29" y="321"/>
                  </a:cubicBezTo>
                  <a:cubicBezTo>
                    <a:pt x="18" y="317"/>
                    <a:pt x="9" y="311"/>
                    <a:pt x="1" y="306"/>
                  </a:cubicBezTo>
                  <a:cubicBezTo>
                    <a:pt x="0" y="305"/>
                    <a:pt x="0" y="305"/>
                    <a:pt x="0" y="305"/>
                  </a:cubicBezTo>
                  <a:cubicBezTo>
                    <a:pt x="277" y="0"/>
                    <a:pt x="277" y="0"/>
                    <a:pt x="277" y="0"/>
                  </a:cubicBezTo>
                  <a:cubicBezTo>
                    <a:pt x="279" y="2"/>
                    <a:pt x="279" y="2"/>
                    <a:pt x="279" y="2"/>
                  </a:cubicBezTo>
                  <a:lnTo>
                    <a:pt x="29" y="322"/>
                  </a:lnTo>
                  <a:close/>
                  <a:moveTo>
                    <a:pt x="4" y="305"/>
                  </a:moveTo>
                  <a:cubicBezTo>
                    <a:pt x="11" y="310"/>
                    <a:pt x="20" y="314"/>
                    <a:pt x="29" y="319"/>
                  </a:cubicBezTo>
                  <a:cubicBezTo>
                    <a:pt x="257" y="25"/>
                    <a:pt x="257" y="25"/>
                    <a:pt x="257" y="25"/>
                  </a:cubicBezTo>
                  <a:lnTo>
                    <a:pt x="4" y="30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1217;p23">
              <a:extLst>
                <a:ext uri="{FF2B5EF4-FFF2-40B4-BE49-F238E27FC236}">
                  <a16:creationId xmlns:a16="http://schemas.microsoft.com/office/drawing/2014/main" id="{01A87BBB-234C-8D9F-697B-D3BE0D334E68}"/>
                </a:ext>
              </a:extLst>
            </p:cNvPr>
            <p:cNvSpPr/>
            <p:nvPr/>
          </p:nvSpPr>
          <p:spPr>
            <a:xfrm>
              <a:off x="7151425" y="5216513"/>
              <a:ext cx="298450" cy="481013"/>
            </a:xfrm>
            <a:custGeom>
              <a:avLst/>
              <a:gdLst/>
              <a:ahLst/>
              <a:cxnLst/>
              <a:rect l="l" t="t" r="r" b="b"/>
              <a:pathLst>
                <a:path w="214" h="346" extrusionOk="0">
                  <a:moveTo>
                    <a:pt x="175" y="346"/>
                  </a:moveTo>
                  <a:cubicBezTo>
                    <a:pt x="174" y="345"/>
                    <a:pt x="174" y="345"/>
                    <a:pt x="174" y="345"/>
                  </a:cubicBezTo>
                  <a:cubicBezTo>
                    <a:pt x="0" y="1"/>
                    <a:pt x="0" y="1"/>
                    <a:pt x="0" y="1"/>
                  </a:cubicBezTo>
                  <a:cubicBezTo>
                    <a:pt x="2" y="0"/>
                    <a:pt x="2" y="0"/>
                    <a:pt x="2" y="0"/>
                  </a:cubicBezTo>
                  <a:cubicBezTo>
                    <a:pt x="214" y="336"/>
                    <a:pt x="214" y="336"/>
                    <a:pt x="214" y="336"/>
                  </a:cubicBezTo>
                  <a:cubicBezTo>
                    <a:pt x="212" y="336"/>
                    <a:pt x="212" y="336"/>
                    <a:pt x="212" y="336"/>
                  </a:cubicBezTo>
                  <a:cubicBezTo>
                    <a:pt x="201" y="340"/>
                    <a:pt x="189" y="343"/>
                    <a:pt x="176" y="346"/>
                  </a:cubicBezTo>
                  <a:lnTo>
                    <a:pt x="175" y="346"/>
                  </a:lnTo>
                  <a:close/>
                  <a:moveTo>
                    <a:pt x="14" y="24"/>
                  </a:moveTo>
                  <a:cubicBezTo>
                    <a:pt x="176" y="343"/>
                    <a:pt x="176" y="343"/>
                    <a:pt x="176" y="343"/>
                  </a:cubicBezTo>
                  <a:cubicBezTo>
                    <a:pt x="188" y="341"/>
                    <a:pt x="200" y="338"/>
                    <a:pt x="210" y="334"/>
                  </a:cubicBezTo>
                  <a:lnTo>
                    <a:pt x="14" y="2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1218;p23">
              <a:extLst>
                <a:ext uri="{FF2B5EF4-FFF2-40B4-BE49-F238E27FC236}">
                  <a16:creationId xmlns:a16="http://schemas.microsoft.com/office/drawing/2014/main" id="{24B59D0F-D094-FBFC-6D94-FD17893AF6C2}"/>
                </a:ext>
              </a:extLst>
            </p:cNvPr>
            <p:cNvSpPr/>
            <p:nvPr/>
          </p:nvSpPr>
          <p:spPr>
            <a:xfrm>
              <a:off x="7151425" y="5216513"/>
              <a:ext cx="388938" cy="447675"/>
            </a:xfrm>
            <a:custGeom>
              <a:avLst/>
              <a:gdLst/>
              <a:ahLst/>
              <a:cxnLst/>
              <a:rect l="l" t="t" r="r" b="b"/>
              <a:pathLst>
                <a:path w="279" h="322" extrusionOk="0">
                  <a:moveTo>
                    <a:pt x="250" y="322"/>
                  </a:moveTo>
                  <a:cubicBezTo>
                    <a:pt x="249" y="321"/>
                    <a:pt x="249" y="321"/>
                    <a:pt x="249" y="321"/>
                  </a:cubicBezTo>
                  <a:cubicBezTo>
                    <a:pt x="0" y="2"/>
                    <a:pt x="0" y="2"/>
                    <a:pt x="0" y="2"/>
                  </a:cubicBezTo>
                  <a:cubicBezTo>
                    <a:pt x="2" y="0"/>
                    <a:pt x="2" y="0"/>
                    <a:pt x="2" y="0"/>
                  </a:cubicBezTo>
                  <a:cubicBezTo>
                    <a:pt x="279" y="305"/>
                    <a:pt x="279" y="305"/>
                    <a:pt x="279" y="305"/>
                  </a:cubicBezTo>
                  <a:cubicBezTo>
                    <a:pt x="278" y="306"/>
                    <a:pt x="278" y="306"/>
                    <a:pt x="278" y="306"/>
                  </a:cubicBezTo>
                  <a:cubicBezTo>
                    <a:pt x="270" y="311"/>
                    <a:pt x="261" y="317"/>
                    <a:pt x="251" y="321"/>
                  </a:cubicBezTo>
                  <a:lnTo>
                    <a:pt x="250" y="322"/>
                  </a:lnTo>
                  <a:close/>
                  <a:moveTo>
                    <a:pt x="22" y="25"/>
                  </a:moveTo>
                  <a:cubicBezTo>
                    <a:pt x="250" y="319"/>
                    <a:pt x="250" y="319"/>
                    <a:pt x="250" y="319"/>
                  </a:cubicBezTo>
                  <a:cubicBezTo>
                    <a:pt x="260" y="314"/>
                    <a:pt x="268" y="310"/>
                    <a:pt x="276" y="305"/>
                  </a:cubicBezTo>
                  <a:lnTo>
                    <a:pt x="22"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 name="Google Shape;1219;p23">
              <a:extLst>
                <a:ext uri="{FF2B5EF4-FFF2-40B4-BE49-F238E27FC236}">
                  <a16:creationId xmlns:a16="http://schemas.microsoft.com/office/drawing/2014/main" id="{1ADE290A-DA51-6860-E9D9-FEE69582D342}"/>
                </a:ext>
              </a:extLst>
            </p:cNvPr>
            <p:cNvSpPr/>
            <p:nvPr/>
          </p:nvSpPr>
          <p:spPr>
            <a:xfrm>
              <a:off x="7151425" y="5216513"/>
              <a:ext cx="425450" cy="425450"/>
            </a:xfrm>
            <a:custGeom>
              <a:avLst/>
              <a:gdLst/>
              <a:ahLst/>
              <a:cxnLst/>
              <a:rect l="l" t="t" r="r" b="b"/>
              <a:pathLst>
                <a:path w="305" h="307" extrusionOk="0">
                  <a:moveTo>
                    <a:pt x="277" y="307"/>
                  </a:moveTo>
                  <a:cubicBezTo>
                    <a:pt x="277" y="306"/>
                    <a:pt x="277" y="306"/>
                    <a:pt x="277" y="306"/>
                  </a:cubicBezTo>
                  <a:cubicBezTo>
                    <a:pt x="0" y="2"/>
                    <a:pt x="0" y="2"/>
                    <a:pt x="0" y="2"/>
                  </a:cubicBezTo>
                  <a:cubicBezTo>
                    <a:pt x="2" y="0"/>
                    <a:pt x="2" y="0"/>
                    <a:pt x="2" y="0"/>
                  </a:cubicBezTo>
                  <a:cubicBezTo>
                    <a:pt x="305" y="283"/>
                    <a:pt x="305" y="283"/>
                    <a:pt x="305" y="283"/>
                  </a:cubicBezTo>
                  <a:cubicBezTo>
                    <a:pt x="304" y="284"/>
                    <a:pt x="304" y="284"/>
                    <a:pt x="304" y="284"/>
                  </a:cubicBezTo>
                  <a:cubicBezTo>
                    <a:pt x="297" y="292"/>
                    <a:pt x="288" y="299"/>
                    <a:pt x="278" y="306"/>
                  </a:cubicBezTo>
                  <a:lnTo>
                    <a:pt x="277" y="307"/>
                  </a:lnTo>
                  <a:close/>
                  <a:moveTo>
                    <a:pt x="22" y="22"/>
                  </a:moveTo>
                  <a:cubicBezTo>
                    <a:pt x="278" y="303"/>
                    <a:pt x="278" y="303"/>
                    <a:pt x="278" y="303"/>
                  </a:cubicBezTo>
                  <a:cubicBezTo>
                    <a:pt x="287" y="297"/>
                    <a:pt x="295" y="290"/>
                    <a:pt x="301" y="283"/>
                  </a:cubicBezTo>
                  <a:lnTo>
                    <a:pt x="22" y="2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1220;p23">
              <a:extLst>
                <a:ext uri="{FF2B5EF4-FFF2-40B4-BE49-F238E27FC236}">
                  <a16:creationId xmlns:a16="http://schemas.microsoft.com/office/drawing/2014/main" id="{FF76C018-A82F-EF42-7D4D-DE333A538782}"/>
                </a:ext>
              </a:extLst>
            </p:cNvPr>
            <p:cNvSpPr/>
            <p:nvPr/>
          </p:nvSpPr>
          <p:spPr>
            <a:xfrm>
              <a:off x="7151425" y="5216513"/>
              <a:ext cx="350838" cy="466725"/>
            </a:xfrm>
            <a:custGeom>
              <a:avLst/>
              <a:gdLst/>
              <a:ahLst/>
              <a:cxnLst/>
              <a:rect l="l" t="t" r="r" b="b"/>
              <a:pathLst>
                <a:path w="252" h="336" extrusionOk="0">
                  <a:moveTo>
                    <a:pt x="211" y="336"/>
                  </a:moveTo>
                  <a:cubicBezTo>
                    <a:pt x="211" y="336"/>
                    <a:pt x="211" y="336"/>
                    <a:pt x="211" y="336"/>
                  </a:cubicBezTo>
                  <a:cubicBezTo>
                    <a:pt x="0" y="2"/>
                    <a:pt x="0" y="2"/>
                    <a:pt x="0" y="2"/>
                  </a:cubicBezTo>
                  <a:cubicBezTo>
                    <a:pt x="2" y="0"/>
                    <a:pt x="2" y="0"/>
                    <a:pt x="2" y="0"/>
                  </a:cubicBezTo>
                  <a:cubicBezTo>
                    <a:pt x="252" y="321"/>
                    <a:pt x="252" y="321"/>
                    <a:pt x="252" y="321"/>
                  </a:cubicBezTo>
                  <a:cubicBezTo>
                    <a:pt x="251" y="321"/>
                    <a:pt x="251" y="321"/>
                    <a:pt x="251" y="321"/>
                  </a:cubicBezTo>
                  <a:cubicBezTo>
                    <a:pt x="239" y="327"/>
                    <a:pt x="226" y="332"/>
                    <a:pt x="212" y="336"/>
                  </a:cubicBezTo>
                  <a:lnTo>
                    <a:pt x="211" y="336"/>
                  </a:lnTo>
                  <a:close/>
                  <a:moveTo>
                    <a:pt x="15" y="21"/>
                  </a:moveTo>
                  <a:cubicBezTo>
                    <a:pt x="212" y="334"/>
                    <a:pt x="212" y="334"/>
                    <a:pt x="212" y="334"/>
                  </a:cubicBezTo>
                  <a:cubicBezTo>
                    <a:pt x="225" y="330"/>
                    <a:pt x="237" y="325"/>
                    <a:pt x="248" y="320"/>
                  </a:cubicBezTo>
                  <a:lnTo>
                    <a:pt x="15" y="2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1221;p23">
              <a:extLst>
                <a:ext uri="{FF2B5EF4-FFF2-40B4-BE49-F238E27FC236}">
                  <a16:creationId xmlns:a16="http://schemas.microsoft.com/office/drawing/2014/main" id="{7CEF70EB-A474-EA76-8A09-A09930661420}"/>
                </a:ext>
              </a:extLst>
            </p:cNvPr>
            <p:cNvSpPr/>
            <p:nvPr/>
          </p:nvSpPr>
          <p:spPr>
            <a:xfrm>
              <a:off x="7151425" y="5216513"/>
              <a:ext cx="441325" cy="395288"/>
            </a:xfrm>
            <a:custGeom>
              <a:avLst/>
              <a:gdLst/>
              <a:ahLst/>
              <a:cxnLst/>
              <a:rect l="l" t="t" r="r" b="b"/>
              <a:pathLst>
                <a:path w="317" h="285" extrusionOk="0">
                  <a:moveTo>
                    <a:pt x="303" y="285"/>
                  </a:moveTo>
                  <a:cubicBezTo>
                    <a:pt x="302" y="284"/>
                    <a:pt x="302" y="284"/>
                    <a:pt x="302" y="284"/>
                  </a:cubicBezTo>
                  <a:cubicBezTo>
                    <a:pt x="0" y="2"/>
                    <a:pt x="0" y="2"/>
                    <a:pt x="0" y="2"/>
                  </a:cubicBezTo>
                  <a:cubicBezTo>
                    <a:pt x="2" y="0"/>
                    <a:pt x="2" y="0"/>
                    <a:pt x="2" y="0"/>
                  </a:cubicBezTo>
                  <a:cubicBezTo>
                    <a:pt x="317" y="264"/>
                    <a:pt x="317" y="264"/>
                    <a:pt x="317" y="264"/>
                  </a:cubicBezTo>
                  <a:cubicBezTo>
                    <a:pt x="317" y="265"/>
                    <a:pt x="317" y="265"/>
                    <a:pt x="317" y="265"/>
                  </a:cubicBezTo>
                  <a:cubicBezTo>
                    <a:pt x="317" y="265"/>
                    <a:pt x="314" y="273"/>
                    <a:pt x="304" y="284"/>
                  </a:cubicBezTo>
                  <a:lnTo>
                    <a:pt x="303" y="285"/>
                  </a:lnTo>
                  <a:close/>
                  <a:moveTo>
                    <a:pt x="34" y="30"/>
                  </a:moveTo>
                  <a:cubicBezTo>
                    <a:pt x="303" y="282"/>
                    <a:pt x="303" y="282"/>
                    <a:pt x="303" y="282"/>
                  </a:cubicBezTo>
                  <a:cubicBezTo>
                    <a:pt x="310" y="273"/>
                    <a:pt x="313" y="267"/>
                    <a:pt x="314" y="265"/>
                  </a:cubicBezTo>
                  <a:lnTo>
                    <a:pt x="34" y="3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1222;p23">
              <a:extLst>
                <a:ext uri="{FF2B5EF4-FFF2-40B4-BE49-F238E27FC236}">
                  <a16:creationId xmlns:a16="http://schemas.microsoft.com/office/drawing/2014/main" id="{221989C9-9659-8E42-5840-55F4D1CB905A}"/>
                </a:ext>
              </a:extLst>
            </p:cNvPr>
            <p:cNvSpPr/>
            <p:nvPr/>
          </p:nvSpPr>
          <p:spPr>
            <a:xfrm>
              <a:off x="7151425" y="5216513"/>
              <a:ext cx="101600" cy="503238"/>
            </a:xfrm>
            <a:custGeom>
              <a:avLst/>
              <a:gdLst/>
              <a:ahLst/>
              <a:cxnLst/>
              <a:rect l="l" t="t" r="r" b="b"/>
              <a:pathLst>
                <a:path w="72" h="361" extrusionOk="0">
                  <a:moveTo>
                    <a:pt x="37" y="361"/>
                  </a:moveTo>
                  <a:cubicBezTo>
                    <a:pt x="37" y="360"/>
                    <a:pt x="37" y="360"/>
                    <a:pt x="37" y="360"/>
                  </a:cubicBezTo>
                  <a:cubicBezTo>
                    <a:pt x="0" y="0"/>
                    <a:pt x="0" y="0"/>
                    <a:pt x="0" y="0"/>
                  </a:cubicBezTo>
                  <a:cubicBezTo>
                    <a:pt x="2" y="0"/>
                    <a:pt x="2" y="0"/>
                    <a:pt x="2" y="0"/>
                  </a:cubicBezTo>
                  <a:cubicBezTo>
                    <a:pt x="72" y="359"/>
                    <a:pt x="72" y="359"/>
                    <a:pt x="72" y="359"/>
                  </a:cubicBezTo>
                  <a:cubicBezTo>
                    <a:pt x="71" y="359"/>
                    <a:pt x="71" y="359"/>
                    <a:pt x="71" y="359"/>
                  </a:cubicBezTo>
                  <a:cubicBezTo>
                    <a:pt x="61" y="360"/>
                    <a:pt x="50" y="360"/>
                    <a:pt x="38" y="361"/>
                  </a:cubicBezTo>
                  <a:lnTo>
                    <a:pt x="37" y="361"/>
                  </a:lnTo>
                  <a:close/>
                  <a:moveTo>
                    <a:pt x="5" y="27"/>
                  </a:moveTo>
                  <a:cubicBezTo>
                    <a:pt x="39" y="358"/>
                    <a:pt x="39" y="358"/>
                    <a:pt x="39" y="358"/>
                  </a:cubicBezTo>
                  <a:cubicBezTo>
                    <a:pt x="50" y="358"/>
                    <a:pt x="60" y="357"/>
                    <a:pt x="69" y="357"/>
                  </a:cubicBezTo>
                  <a:lnTo>
                    <a:pt x="5" y="2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 name="Google Shape;1223;p23">
              <a:extLst>
                <a:ext uri="{FF2B5EF4-FFF2-40B4-BE49-F238E27FC236}">
                  <a16:creationId xmlns:a16="http://schemas.microsoft.com/office/drawing/2014/main" id="{B86EBB6C-8D5D-59CA-BE47-CB83729D0671}"/>
                </a:ext>
              </a:extLst>
            </p:cNvPr>
            <p:cNvSpPr/>
            <p:nvPr/>
          </p:nvSpPr>
          <p:spPr>
            <a:xfrm>
              <a:off x="7151425" y="5216513"/>
              <a:ext cx="246063" cy="490538"/>
            </a:xfrm>
            <a:custGeom>
              <a:avLst/>
              <a:gdLst/>
              <a:ahLst/>
              <a:cxnLst/>
              <a:rect l="l" t="t" r="r" b="b"/>
              <a:pathLst>
                <a:path w="177" h="353" extrusionOk="0">
                  <a:moveTo>
                    <a:pt x="139" y="353"/>
                  </a:moveTo>
                  <a:cubicBezTo>
                    <a:pt x="139" y="352"/>
                    <a:pt x="139" y="352"/>
                    <a:pt x="139" y="352"/>
                  </a:cubicBezTo>
                  <a:cubicBezTo>
                    <a:pt x="0" y="1"/>
                    <a:pt x="0" y="1"/>
                    <a:pt x="0" y="1"/>
                  </a:cubicBezTo>
                  <a:cubicBezTo>
                    <a:pt x="2" y="0"/>
                    <a:pt x="2" y="0"/>
                    <a:pt x="2" y="0"/>
                  </a:cubicBezTo>
                  <a:cubicBezTo>
                    <a:pt x="177" y="346"/>
                    <a:pt x="177" y="346"/>
                    <a:pt x="177" y="346"/>
                  </a:cubicBezTo>
                  <a:cubicBezTo>
                    <a:pt x="176" y="346"/>
                    <a:pt x="176" y="346"/>
                    <a:pt x="176" y="346"/>
                  </a:cubicBezTo>
                  <a:cubicBezTo>
                    <a:pt x="164" y="348"/>
                    <a:pt x="153" y="351"/>
                    <a:pt x="140" y="353"/>
                  </a:cubicBezTo>
                  <a:lnTo>
                    <a:pt x="139" y="353"/>
                  </a:lnTo>
                  <a:close/>
                  <a:moveTo>
                    <a:pt x="12" y="25"/>
                  </a:moveTo>
                  <a:cubicBezTo>
                    <a:pt x="141" y="350"/>
                    <a:pt x="141" y="350"/>
                    <a:pt x="141" y="350"/>
                  </a:cubicBezTo>
                  <a:cubicBezTo>
                    <a:pt x="152" y="348"/>
                    <a:pt x="163" y="346"/>
                    <a:pt x="174" y="344"/>
                  </a:cubicBezTo>
                  <a:lnTo>
                    <a:pt x="12"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1224;p23">
              <a:extLst>
                <a:ext uri="{FF2B5EF4-FFF2-40B4-BE49-F238E27FC236}">
                  <a16:creationId xmlns:a16="http://schemas.microsoft.com/office/drawing/2014/main" id="{AEA4D9E3-236F-E353-4285-FEA097383C0A}"/>
                </a:ext>
              </a:extLst>
            </p:cNvPr>
            <p:cNvSpPr/>
            <p:nvPr/>
          </p:nvSpPr>
          <p:spPr>
            <a:xfrm>
              <a:off x="7151425" y="5216513"/>
              <a:ext cx="55563" cy="503238"/>
            </a:xfrm>
            <a:custGeom>
              <a:avLst/>
              <a:gdLst/>
              <a:ahLst/>
              <a:cxnLst/>
              <a:rect l="l" t="t" r="r" b="b"/>
              <a:pathLst>
                <a:path w="39" h="361" extrusionOk="0">
                  <a:moveTo>
                    <a:pt x="1" y="361"/>
                  </a:moveTo>
                  <a:cubicBezTo>
                    <a:pt x="0" y="361"/>
                    <a:pt x="0" y="361"/>
                    <a:pt x="0" y="361"/>
                  </a:cubicBezTo>
                  <a:cubicBezTo>
                    <a:pt x="0" y="0"/>
                    <a:pt x="0" y="0"/>
                    <a:pt x="0" y="0"/>
                  </a:cubicBezTo>
                  <a:cubicBezTo>
                    <a:pt x="2" y="0"/>
                    <a:pt x="2" y="0"/>
                    <a:pt x="2" y="0"/>
                  </a:cubicBezTo>
                  <a:cubicBezTo>
                    <a:pt x="39" y="361"/>
                    <a:pt x="39" y="361"/>
                    <a:pt x="39" y="361"/>
                  </a:cubicBezTo>
                  <a:cubicBezTo>
                    <a:pt x="38" y="361"/>
                    <a:pt x="38" y="361"/>
                    <a:pt x="38" y="361"/>
                  </a:cubicBezTo>
                  <a:cubicBezTo>
                    <a:pt x="24" y="361"/>
                    <a:pt x="12" y="361"/>
                    <a:pt x="1" y="361"/>
                  </a:cubicBezTo>
                  <a:close/>
                  <a:moveTo>
                    <a:pt x="2" y="24"/>
                  </a:moveTo>
                  <a:cubicBezTo>
                    <a:pt x="2" y="359"/>
                    <a:pt x="2" y="359"/>
                    <a:pt x="2" y="359"/>
                  </a:cubicBezTo>
                  <a:cubicBezTo>
                    <a:pt x="13" y="359"/>
                    <a:pt x="24" y="359"/>
                    <a:pt x="36" y="358"/>
                  </a:cubicBezTo>
                  <a:lnTo>
                    <a:pt x="2" y="2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1225;p23">
              <a:extLst>
                <a:ext uri="{FF2B5EF4-FFF2-40B4-BE49-F238E27FC236}">
                  <a16:creationId xmlns:a16="http://schemas.microsoft.com/office/drawing/2014/main" id="{BF9CA3F9-7D44-B59C-1DFB-D720A475092F}"/>
                </a:ext>
              </a:extLst>
            </p:cNvPr>
            <p:cNvSpPr/>
            <p:nvPr/>
          </p:nvSpPr>
          <p:spPr>
            <a:xfrm>
              <a:off x="7151425" y="5216513"/>
              <a:ext cx="149225" cy="500063"/>
            </a:xfrm>
            <a:custGeom>
              <a:avLst/>
              <a:gdLst/>
              <a:ahLst/>
              <a:cxnLst/>
              <a:rect l="l" t="t" r="r" b="b"/>
              <a:pathLst>
                <a:path w="107" h="359" extrusionOk="0">
                  <a:moveTo>
                    <a:pt x="69" y="359"/>
                  </a:moveTo>
                  <a:cubicBezTo>
                    <a:pt x="69" y="358"/>
                    <a:pt x="69" y="358"/>
                    <a:pt x="69" y="358"/>
                  </a:cubicBezTo>
                  <a:cubicBezTo>
                    <a:pt x="0" y="0"/>
                    <a:pt x="0" y="0"/>
                    <a:pt x="0" y="0"/>
                  </a:cubicBezTo>
                  <a:cubicBezTo>
                    <a:pt x="2" y="0"/>
                    <a:pt x="2" y="0"/>
                    <a:pt x="2" y="0"/>
                  </a:cubicBezTo>
                  <a:cubicBezTo>
                    <a:pt x="107" y="356"/>
                    <a:pt x="107" y="356"/>
                    <a:pt x="107" y="356"/>
                  </a:cubicBezTo>
                  <a:cubicBezTo>
                    <a:pt x="106" y="356"/>
                    <a:pt x="106" y="356"/>
                    <a:pt x="106" y="356"/>
                  </a:cubicBezTo>
                  <a:cubicBezTo>
                    <a:pt x="94" y="357"/>
                    <a:pt x="82" y="358"/>
                    <a:pt x="71" y="359"/>
                  </a:cubicBezTo>
                  <a:lnTo>
                    <a:pt x="69" y="359"/>
                  </a:lnTo>
                  <a:close/>
                  <a:moveTo>
                    <a:pt x="7" y="25"/>
                  </a:moveTo>
                  <a:cubicBezTo>
                    <a:pt x="71" y="357"/>
                    <a:pt x="71" y="357"/>
                    <a:pt x="71" y="357"/>
                  </a:cubicBezTo>
                  <a:cubicBezTo>
                    <a:pt x="82" y="356"/>
                    <a:pt x="93" y="355"/>
                    <a:pt x="104" y="354"/>
                  </a:cubicBezTo>
                  <a:lnTo>
                    <a:pt x="7"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1226;p23">
              <a:extLst>
                <a:ext uri="{FF2B5EF4-FFF2-40B4-BE49-F238E27FC236}">
                  <a16:creationId xmlns:a16="http://schemas.microsoft.com/office/drawing/2014/main" id="{72AF74C6-9E6A-99E9-BAF6-CE4C7F9A411E}"/>
                </a:ext>
              </a:extLst>
            </p:cNvPr>
            <p:cNvSpPr/>
            <p:nvPr/>
          </p:nvSpPr>
          <p:spPr>
            <a:xfrm>
              <a:off x="7151425" y="5216513"/>
              <a:ext cx="198438" cy="495300"/>
            </a:xfrm>
            <a:custGeom>
              <a:avLst/>
              <a:gdLst/>
              <a:ahLst/>
              <a:cxnLst/>
              <a:rect l="l" t="t" r="r" b="b"/>
              <a:pathLst>
                <a:path w="142" h="357" extrusionOk="0">
                  <a:moveTo>
                    <a:pt x="105" y="357"/>
                  </a:moveTo>
                  <a:cubicBezTo>
                    <a:pt x="104" y="356"/>
                    <a:pt x="104" y="356"/>
                    <a:pt x="104" y="356"/>
                  </a:cubicBezTo>
                  <a:cubicBezTo>
                    <a:pt x="0" y="1"/>
                    <a:pt x="0" y="1"/>
                    <a:pt x="0" y="1"/>
                  </a:cubicBezTo>
                  <a:cubicBezTo>
                    <a:pt x="2" y="0"/>
                    <a:pt x="2" y="0"/>
                    <a:pt x="2" y="0"/>
                  </a:cubicBezTo>
                  <a:cubicBezTo>
                    <a:pt x="142" y="352"/>
                    <a:pt x="142" y="352"/>
                    <a:pt x="142" y="352"/>
                  </a:cubicBezTo>
                  <a:cubicBezTo>
                    <a:pt x="140" y="353"/>
                    <a:pt x="140" y="353"/>
                    <a:pt x="140" y="353"/>
                  </a:cubicBezTo>
                  <a:cubicBezTo>
                    <a:pt x="130" y="354"/>
                    <a:pt x="118" y="356"/>
                    <a:pt x="106" y="357"/>
                  </a:cubicBezTo>
                  <a:lnTo>
                    <a:pt x="105" y="357"/>
                  </a:lnTo>
                  <a:close/>
                  <a:moveTo>
                    <a:pt x="10" y="26"/>
                  </a:moveTo>
                  <a:cubicBezTo>
                    <a:pt x="106" y="355"/>
                    <a:pt x="106" y="355"/>
                    <a:pt x="106" y="355"/>
                  </a:cubicBezTo>
                  <a:cubicBezTo>
                    <a:pt x="118" y="353"/>
                    <a:pt x="128" y="352"/>
                    <a:pt x="138" y="350"/>
                  </a:cubicBezTo>
                  <a:lnTo>
                    <a:pt x="10" y="2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4" name="Google Shape;430;p9">
            <a:extLst>
              <a:ext uri="{FF2B5EF4-FFF2-40B4-BE49-F238E27FC236}">
                <a16:creationId xmlns:a16="http://schemas.microsoft.com/office/drawing/2014/main" id="{B75BA8C4-1C3C-E380-794E-2A6CC8EC6009}"/>
              </a:ext>
            </a:extLst>
          </p:cNvPr>
          <p:cNvGrpSpPr/>
          <p:nvPr/>
        </p:nvGrpSpPr>
        <p:grpSpPr>
          <a:xfrm flipH="1">
            <a:off x="-79097" y="5442898"/>
            <a:ext cx="1375055" cy="1415068"/>
            <a:chOff x="7438974" y="1927900"/>
            <a:chExt cx="1084200" cy="1115750"/>
          </a:xfrm>
        </p:grpSpPr>
        <p:sp>
          <p:nvSpPr>
            <p:cNvPr id="35" name="Google Shape;431;p9">
              <a:extLst>
                <a:ext uri="{FF2B5EF4-FFF2-40B4-BE49-F238E27FC236}">
                  <a16:creationId xmlns:a16="http://schemas.microsoft.com/office/drawing/2014/main" id="{C0BAF220-C58E-EB6D-6C06-B41773FF9939}"/>
                </a:ext>
              </a:extLst>
            </p:cNvPr>
            <p:cNvSpPr/>
            <p:nvPr/>
          </p:nvSpPr>
          <p:spPr>
            <a:xfrm>
              <a:off x="8417912" y="1994564"/>
              <a:ext cx="105262" cy="908739"/>
            </a:xfrm>
            <a:custGeom>
              <a:avLst/>
              <a:gdLst/>
              <a:ahLst/>
              <a:cxnLst/>
              <a:rect l="l" t="t" r="r" b="b"/>
              <a:pathLst>
                <a:path w="74" h="632" extrusionOk="0">
                  <a:moveTo>
                    <a:pt x="25" y="162"/>
                  </a:moveTo>
                  <a:cubicBezTo>
                    <a:pt x="11" y="223"/>
                    <a:pt x="6" y="285"/>
                    <a:pt x="6" y="346"/>
                  </a:cubicBezTo>
                  <a:cubicBezTo>
                    <a:pt x="6" y="393"/>
                    <a:pt x="0" y="443"/>
                    <a:pt x="8" y="490"/>
                  </a:cubicBezTo>
                  <a:cubicBezTo>
                    <a:pt x="16" y="540"/>
                    <a:pt x="43" y="588"/>
                    <a:pt x="74" y="632"/>
                  </a:cubicBezTo>
                  <a:cubicBezTo>
                    <a:pt x="74" y="0"/>
                    <a:pt x="74" y="0"/>
                    <a:pt x="74" y="0"/>
                  </a:cubicBezTo>
                  <a:cubicBezTo>
                    <a:pt x="54" y="53"/>
                    <a:pt x="38" y="108"/>
                    <a:pt x="25" y="16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 name="Google Shape;432;p9">
              <a:extLst>
                <a:ext uri="{FF2B5EF4-FFF2-40B4-BE49-F238E27FC236}">
                  <a16:creationId xmlns:a16="http://schemas.microsoft.com/office/drawing/2014/main" id="{8B3AD967-B13F-7FD4-753D-5BA4FF405B69}"/>
                </a:ext>
              </a:extLst>
            </p:cNvPr>
            <p:cNvSpPr/>
            <p:nvPr/>
          </p:nvSpPr>
          <p:spPr>
            <a:xfrm>
              <a:off x="8214405" y="2847165"/>
              <a:ext cx="28070" cy="31578"/>
            </a:xfrm>
            <a:custGeom>
              <a:avLst/>
              <a:gdLst/>
              <a:ahLst/>
              <a:cxnLst/>
              <a:rect l="l" t="t" r="r" b="b"/>
              <a:pathLst>
                <a:path w="21" h="22" extrusionOk="0">
                  <a:moveTo>
                    <a:pt x="0" y="0"/>
                  </a:moveTo>
                  <a:cubicBezTo>
                    <a:pt x="7" y="7"/>
                    <a:pt x="14" y="14"/>
                    <a:pt x="21" y="22"/>
                  </a:cubicBezTo>
                  <a:cubicBezTo>
                    <a:pt x="14" y="15"/>
                    <a:pt x="7" y="7"/>
                    <a:pt x="0" y="0"/>
                  </a:cubicBezTo>
                  <a:close/>
                </a:path>
              </a:pathLst>
            </a:custGeom>
            <a:solidFill>
              <a:srgbClr val="84DD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433;p9">
              <a:extLst>
                <a:ext uri="{FF2B5EF4-FFF2-40B4-BE49-F238E27FC236}">
                  <a16:creationId xmlns:a16="http://schemas.microsoft.com/office/drawing/2014/main" id="{99C3CF20-AD21-CEBE-278D-DBB9483AFE86}"/>
                </a:ext>
              </a:extLst>
            </p:cNvPr>
            <p:cNvSpPr/>
            <p:nvPr/>
          </p:nvSpPr>
          <p:spPr>
            <a:xfrm>
              <a:off x="7438974" y="1927900"/>
              <a:ext cx="1084199" cy="1115749"/>
            </a:xfrm>
            <a:custGeom>
              <a:avLst/>
              <a:gdLst/>
              <a:ahLst/>
              <a:cxnLst/>
              <a:rect l="l" t="t" r="r" b="b"/>
              <a:pathLst>
                <a:path w="755" h="778" extrusionOk="0">
                  <a:moveTo>
                    <a:pt x="586" y="330"/>
                  </a:moveTo>
                  <a:cubicBezTo>
                    <a:pt x="506" y="273"/>
                    <a:pt x="427" y="221"/>
                    <a:pt x="356" y="157"/>
                  </a:cubicBezTo>
                  <a:cubicBezTo>
                    <a:pt x="301" y="107"/>
                    <a:pt x="267" y="55"/>
                    <a:pt x="230" y="0"/>
                  </a:cubicBezTo>
                  <a:cubicBezTo>
                    <a:pt x="217" y="118"/>
                    <a:pt x="287" y="268"/>
                    <a:pt x="338" y="375"/>
                  </a:cubicBezTo>
                  <a:cubicBezTo>
                    <a:pt x="385" y="474"/>
                    <a:pt x="461" y="558"/>
                    <a:pt x="539" y="641"/>
                  </a:cubicBezTo>
                  <a:cubicBezTo>
                    <a:pt x="546" y="648"/>
                    <a:pt x="553" y="656"/>
                    <a:pt x="560" y="663"/>
                  </a:cubicBezTo>
                  <a:cubicBezTo>
                    <a:pt x="553" y="656"/>
                    <a:pt x="546" y="648"/>
                    <a:pt x="539" y="641"/>
                  </a:cubicBezTo>
                  <a:cubicBezTo>
                    <a:pt x="464" y="566"/>
                    <a:pt x="373" y="524"/>
                    <a:pt x="264" y="498"/>
                  </a:cubicBezTo>
                  <a:cubicBezTo>
                    <a:pt x="200" y="483"/>
                    <a:pt x="33" y="458"/>
                    <a:pt x="0" y="532"/>
                  </a:cubicBezTo>
                  <a:cubicBezTo>
                    <a:pt x="66" y="570"/>
                    <a:pt x="161" y="572"/>
                    <a:pt x="234" y="610"/>
                  </a:cubicBezTo>
                  <a:cubicBezTo>
                    <a:pt x="343" y="665"/>
                    <a:pt x="444" y="729"/>
                    <a:pt x="557" y="778"/>
                  </a:cubicBezTo>
                  <a:cubicBezTo>
                    <a:pt x="755" y="778"/>
                    <a:pt x="755" y="778"/>
                    <a:pt x="755" y="778"/>
                  </a:cubicBezTo>
                  <a:cubicBezTo>
                    <a:pt x="755" y="459"/>
                    <a:pt x="755" y="459"/>
                    <a:pt x="755" y="459"/>
                  </a:cubicBezTo>
                  <a:cubicBezTo>
                    <a:pt x="697" y="410"/>
                    <a:pt x="637" y="366"/>
                    <a:pt x="586" y="33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 name="Google Shape;434;p9">
              <a:extLst>
                <a:ext uri="{FF2B5EF4-FFF2-40B4-BE49-F238E27FC236}">
                  <a16:creationId xmlns:a16="http://schemas.microsoft.com/office/drawing/2014/main" id="{E5CFAFAC-34E6-7690-FDB0-B38A60390ADE}"/>
                </a:ext>
              </a:extLst>
            </p:cNvPr>
            <p:cNvSpPr/>
            <p:nvPr/>
          </p:nvSpPr>
          <p:spPr>
            <a:xfrm>
              <a:off x="8340720" y="2945408"/>
              <a:ext cx="101753" cy="98242"/>
            </a:xfrm>
            <a:custGeom>
              <a:avLst/>
              <a:gdLst/>
              <a:ahLst/>
              <a:cxnLst/>
              <a:rect l="l" t="t" r="r" b="b"/>
              <a:pathLst>
                <a:path w="71" h="69" extrusionOk="0">
                  <a:moveTo>
                    <a:pt x="0" y="0"/>
                  </a:moveTo>
                  <a:cubicBezTo>
                    <a:pt x="22" y="23"/>
                    <a:pt x="44" y="46"/>
                    <a:pt x="67" y="69"/>
                  </a:cubicBezTo>
                  <a:cubicBezTo>
                    <a:pt x="71" y="69"/>
                    <a:pt x="71" y="69"/>
                    <a:pt x="71" y="69"/>
                  </a:cubicBezTo>
                  <a:cubicBezTo>
                    <a:pt x="50" y="45"/>
                    <a:pt x="27" y="21"/>
                    <a:pt x="0" y="0"/>
                  </a:cubicBezTo>
                  <a:close/>
                </a:path>
              </a:pathLst>
            </a:custGeom>
            <a:solidFill>
              <a:srgbClr val="619E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435;p9">
              <a:extLst>
                <a:ext uri="{FF2B5EF4-FFF2-40B4-BE49-F238E27FC236}">
                  <a16:creationId xmlns:a16="http://schemas.microsoft.com/office/drawing/2014/main" id="{19445BAF-2235-E36A-7286-D0F780FCBF34}"/>
                </a:ext>
              </a:extLst>
            </p:cNvPr>
            <p:cNvSpPr/>
            <p:nvPr/>
          </p:nvSpPr>
          <p:spPr>
            <a:xfrm>
              <a:off x="7821427" y="2089297"/>
              <a:ext cx="701748" cy="954351"/>
            </a:xfrm>
            <a:custGeom>
              <a:avLst/>
              <a:gdLst/>
              <a:ahLst/>
              <a:cxnLst/>
              <a:rect l="l" t="t" r="r" b="b"/>
              <a:pathLst>
                <a:path w="488" h="666" extrusionOk="0">
                  <a:moveTo>
                    <a:pt x="0" y="0"/>
                  </a:moveTo>
                  <a:cubicBezTo>
                    <a:pt x="1" y="54"/>
                    <a:pt x="51" y="115"/>
                    <a:pt x="77" y="164"/>
                  </a:cubicBezTo>
                  <a:cubicBezTo>
                    <a:pt x="121" y="245"/>
                    <a:pt x="150" y="330"/>
                    <a:pt x="205" y="406"/>
                  </a:cubicBezTo>
                  <a:cubicBezTo>
                    <a:pt x="251" y="473"/>
                    <a:pt x="304" y="536"/>
                    <a:pt x="360" y="597"/>
                  </a:cubicBezTo>
                  <a:cubicBezTo>
                    <a:pt x="387" y="618"/>
                    <a:pt x="410" y="642"/>
                    <a:pt x="431" y="666"/>
                  </a:cubicBezTo>
                  <a:cubicBezTo>
                    <a:pt x="488" y="666"/>
                    <a:pt x="488" y="666"/>
                    <a:pt x="488" y="666"/>
                  </a:cubicBezTo>
                  <a:cubicBezTo>
                    <a:pt x="488" y="409"/>
                    <a:pt x="488" y="409"/>
                    <a:pt x="488" y="409"/>
                  </a:cubicBezTo>
                  <a:cubicBezTo>
                    <a:pt x="328" y="273"/>
                    <a:pt x="127" y="164"/>
                    <a:pt x="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436;p9">
              <a:extLst>
                <a:ext uri="{FF2B5EF4-FFF2-40B4-BE49-F238E27FC236}">
                  <a16:creationId xmlns:a16="http://schemas.microsoft.com/office/drawing/2014/main" id="{05A52B46-E100-2D4E-788C-4137FC134602}"/>
                </a:ext>
              </a:extLst>
            </p:cNvPr>
            <p:cNvSpPr/>
            <p:nvPr/>
          </p:nvSpPr>
          <p:spPr>
            <a:xfrm>
              <a:off x="7442483" y="2640155"/>
              <a:ext cx="992972" cy="403494"/>
            </a:xfrm>
            <a:custGeom>
              <a:avLst/>
              <a:gdLst/>
              <a:ahLst/>
              <a:cxnLst/>
              <a:rect l="l" t="t" r="r" b="b"/>
              <a:pathLst>
                <a:path w="690" h="283" extrusionOk="0">
                  <a:moveTo>
                    <a:pt x="346" y="69"/>
                  </a:moveTo>
                  <a:cubicBezTo>
                    <a:pt x="261" y="45"/>
                    <a:pt x="89" y="0"/>
                    <a:pt x="0" y="42"/>
                  </a:cubicBezTo>
                  <a:cubicBezTo>
                    <a:pt x="33" y="66"/>
                    <a:pt x="83" y="82"/>
                    <a:pt x="120" y="108"/>
                  </a:cubicBezTo>
                  <a:cubicBezTo>
                    <a:pt x="183" y="153"/>
                    <a:pt x="238" y="207"/>
                    <a:pt x="300" y="253"/>
                  </a:cubicBezTo>
                  <a:cubicBezTo>
                    <a:pt x="314" y="263"/>
                    <a:pt x="328" y="273"/>
                    <a:pt x="342" y="283"/>
                  </a:cubicBezTo>
                  <a:cubicBezTo>
                    <a:pt x="690" y="283"/>
                    <a:pt x="690" y="283"/>
                    <a:pt x="690" y="283"/>
                  </a:cubicBezTo>
                  <a:cubicBezTo>
                    <a:pt x="667" y="260"/>
                    <a:pt x="645" y="237"/>
                    <a:pt x="623" y="214"/>
                  </a:cubicBezTo>
                  <a:cubicBezTo>
                    <a:pt x="544" y="148"/>
                    <a:pt x="442" y="96"/>
                    <a:pt x="346" y="6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437;p9">
              <a:extLst>
                <a:ext uri="{FF2B5EF4-FFF2-40B4-BE49-F238E27FC236}">
                  <a16:creationId xmlns:a16="http://schemas.microsoft.com/office/drawing/2014/main" id="{F90D90CF-7A50-641C-75DD-1E8E87917C49}"/>
                </a:ext>
              </a:extLst>
            </p:cNvPr>
            <p:cNvSpPr/>
            <p:nvPr/>
          </p:nvSpPr>
          <p:spPr>
            <a:xfrm>
              <a:off x="8242475" y="2464723"/>
              <a:ext cx="7017" cy="10526"/>
            </a:xfrm>
            <a:custGeom>
              <a:avLst/>
              <a:gdLst/>
              <a:ahLst/>
              <a:cxnLst/>
              <a:rect l="l" t="t" r="r" b="b"/>
              <a:pathLst>
                <a:path w="4" h="6" extrusionOk="0">
                  <a:moveTo>
                    <a:pt x="0" y="6"/>
                  </a:moveTo>
                  <a:cubicBezTo>
                    <a:pt x="4" y="0"/>
                    <a:pt x="4" y="0"/>
                    <a:pt x="4" y="0"/>
                  </a:cubicBezTo>
                  <a:cubicBezTo>
                    <a:pt x="2" y="1"/>
                    <a:pt x="1" y="3"/>
                    <a:pt x="0" y="6"/>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438;p9">
              <a:extLst>
                <a:ext uri="{FF2B5EF4-FFF2-40B4-BE49-F238E27FC236}">
                  <a16:creationId xmlns:a16="http://schemas.microsoft.com/office/drawing/2014/main" id="{083F347D-2C58-7F1B-45DF-3374F704337F}"/>
                </a:ext>
              </a:extLst>
            </p:cNvPr>
            <p:cNvSpPr/>
            <p:nvPr/>
          </p:nvSpPr>
          <p:spPr>
            <a:xfrm>
              <a:off x="8228440" y="2489283"/>
              <a:ext cx="3509" cy="3509"/>
            </a:xfrm>
            <a:custGeom>
              <a:avLst/>
              <a:gdLst/>
              <a:ahLst/>
              <a:cxnLst/>
              <a:rect l="l" t="t" r="r" b="b"/>
              <a:pathLst>
                <a:path w="3" h="1" extrusionOk="0">
                  <a:moveTo>
                    <a:pt x="2" y="0"/>
                  </a:moveTo>
                  <a:cubicBezTo>
                    <a:pt x="0" y="1"/>
                    <a:pt x="3" y="1"/>
                    <a:pt x="3" y="1"/>
                  </a:cubicBezTo>
                  <a:cubicBezTo>
                    <a:pt x="3" y="1"/>
                    <a:pt x="3" y="1"/>
                    <a:pt x="3" y="1"/>
                  </a:cubicBezTo>
                  <a:cubicBezTo>
                    <a:pt x="3" y="1"/>
                    <a:pt x="2" y="0"/>
                    <a:pt x="2" y="0"/>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pic>
        <p:nvPicPr>
          <p:cNvPr id="52" name="Picture 51" descr="A person and person wearing traditional clothing&#10;&#10;Description automatically generated">
            <a:extLst>
              <a:ext uri="{FF2B5EF4-FFF2-40B4-BE49-F238E27FC236}">
                <a16:creationId xmlns:a16="http://schemas.microsoft.com/office/drawing/2014/main" id="{F5681E28-D512-0BD9-F220-5D2E1A7CA4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422" y="3520266"/>
            <a:ext cx="3657607" cy="3657607"/>
          </a:xfrm>
          <a:prstGeom prst="rect">
            <a:avLst/>
          </a:prstGeom>
        </p:spPr>
      </p:pic>
      <p:pic>
        <p:nvPicPr>
          <p:cNvPr id="3" name="Picture 2">
            <a:extLst>
              <a:ext uri="{FF2B5EF4-FFF2-40B4-BE49-F238E27FC236}">
                <a16:creationId xmlns:a16="http://schemas.microsoft.com/office/drawing/2014/main" id="{FD71023B-B321-366B-8487-E093CF1FF2CE}"/>
              </a:ext>
            </a:extLst>
          </p:cNvPr>
          <p:cNvPicPr>
            <a:picLocks noChangeAspect="1"/>
          </p:cNvPicPr>
          <p:nvPr/>
        </p:nvPicPr>
        <p:blipFill>
          <a:blip r:embed="rId5">
            <a:clrChange>
              <a:clrFrom>
                <a:srgbClr val="FFFFFF"/>
              </a:clrFrom>
              <a:clrTo>
                <a:srgbClr val="FFFFFF">
                  <a:alpha val="0"/>
                </a:srgbClr>
              </a:clrTo>
            </a:clrChange>
          </a:blip>
          <a:srcRect l="18159" b="38585"/>
          <a:stretch/>
        </p:blipFill>
        <p:spPr>
          <a:xfrm>
            <a:off x="4128964" y="-206246"/>
            <a:ext cx="10336888" cy="4816786"/>
          </a:xfrm>
          <a:prstGeom prst="rect">
            <a:avLst/>
          </a:prstGeom>
        </p:spPr>
      </p:pic>
      <p:pic>
        <p:nvPicPr>
          <p:cNvPr id="44" name="Picture 43">
            <a:extLst>
              <a:ext uri="{FF2B5EF4-FFF2-40B4-BE49-F238E27FC236}">
                <a16:creationId xmlns:a16="http://schemas.microsoft.com/office/drawing/2014/main" id="{CA83E076-B6FF-C82E-0928-D30F0BA1E07F}"/>
              </a:ext>
            </a:extLst>
          </p:cNvPr>
          <p:cNvPicPr>
            <a:picLocks noChangeAspect="1"/>
          </p:cNvPicPr>
          <p:nvPr/>
        </p:nvPicPr>
        <p:blipFill>
          <a:blip r:embed="rId6">
            <a:clrChange>
              <a:clrFrom>
                <a:srgbClr val="FFFFFF"/>
              </a:clrFrom>
              <a:clrTo>
                <a:srgbClr val="FFFFFF">
                  <a:alpha val="0"/>
                </a:srgbClr>
              </a:clrTo>
            </a:clrChange>
          </a:blip>
          <a:srcRect l="-340" t="40734" r="21344" b="27907"/>
          <a:stretch/>
        </p:blipFill>
        <p:spPr>
          <a:xfrm>
            <a:off x="4347293" y="4598965"/>
            <a:ext cx="6718106" cy="150021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494"/>
                                        </p:tgtEl>
                                        <p:attrNameLst>
                                          <p:attrName>style.visibility</p:attrName>
                                        </p:attrNameLst>
                                      </p:cBhvr>
                                      <p:to>
                                        <p:strVal val="visible"/>
                                      </p:to>
                                    </p:set>
                                    <p:animEffect transition="in" filter="fade">
                                      <p:cBhvr>
                                        <p:cTn id="17" dur="1000"/>
                                        <p:tgtEl>
                                          <p:spTgt spid="3494"/>
                                        </p:tgtEl>
                                      </p:cBhvr>
                                    </p:animEffect>
                                    <p:anim calcmode="lin" valueType="num">
                                      <p:cBhvr>
                                        <p:cTn id="18" dur="1000" fill="hold"/>
                                        <p:tgtEl>
                                          <p:spTgt spid="3494"/>
                                        </p:tgtEl>
                                        <p:attrNameLst>
                                          <p:attrName>ppt_x</p:attrName>
                                        </p:attrNameLst>
                                      </p:cBhvr>
                                      <p:tavLst>
                                        <p:tav tm="0">
                                          <p:val>
                                            <p:strVal val="#ppt_x"/>
                                          </p:val>
                                        </p:tav>
                                        <p:tav tm="100000">
                                          <p:val>
                                            <p:strVal val="#ppt_x"/>
                                          </p:val>
                                        </p:tav>
                                      </p:tavLst>
                                    </p:anim>
                                    <p:anim calcmode="lin" valueType="num">
                                      <p:cBhvr>
                                        <p:cTn id="19" dur="1000" fill="hold"/>
                                        <p:tgtEl>
                                          <p:spTgt spid="349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par>
                                <p:cTn id="27" presetID="53" presetClass="entr" presetSubtype="16"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500" fill="hold"/>
                                        <p:tgtEl>
                                          <p:spTgt spid="44"/>
                                        </p:tgtEl>
                                        <p:attrNameLst>
                                          <p:attrName>ppt_w</p:attrName>
                                        </p:attrNameLst>
                                      </p:cBhvr>
                                      <p:tavLst>
                                        <p:tav tm="0">
                                          <p:val>
                                            <p:fltVal val="0"/>
                                          </p:val>
                                        </p:tav>
                                        <p:tav tm="100000">
                                          <p:val>
                                            <p:strVal val="#ppt_w"/>
                                          </p:val>
                                        </p:tav>
                                      </p:tavLst>
                                    </p:anim>
                                    <p:anim calcmode="lin" valueType="num">
                                      <p:cBhvr>
                                        <p:cTn id="30" dur="500" fill="hold"/>
                                        <p:tgtEl>
                                          <p:spTgt spid="44"/>
                                        </p:tgtEl>
                                        <p:attrNameLst>
                                          <p:attrName>ppt_h</p:attrName>
                                        </p:attrNameLst>
                                      </p:cBhvr>
                                      <p:tavLst>
                                        <p:tav tm="0">
                                          <p:val>
                                            <p:fltVal val="0"/>
                                          </p:val>
                                        </p:tav>
                                        <p:tav tm="100000">
                                          <p:val>
                                            <p:strVal val="#ppt_h"/>
                                          </p:val>
                                        </p:tav>
                                      </p:tavLst>
                                    </p:anim>
                                    <p:animEffect transition="in" filter="fade">
                                      <p:cBhvr>
                                        <p:cTn id="31" dur="500"/>
                                        <p:tgtEl>
                                          <p:spTgt spid="4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cBhvr>
                                        <p:cTn id="34" dur="500" fill="hold"/>
                                        <p:tgtEl>
                                          <p:spTgt spid="45"/>
                                        </p:tgtEl>
                                        <p:attrNameLst>
                                          <p:attrName>ppt_w</p:attrName>
                                        </p:attrNameLst>
                                      </p:cBhvr>
                                      <p:tavLst>
                                        <p:tav tm="0">
                                          <p:val>
                                            <p:fltVal val="0"/>
                                          </p:val>
                                        </p:tav>
                                        <p:tav tm="100000">
                                          <p:val>
                                            <p:strVal val="#ppt_w"/>
                                          </p:val>
                                        </p:tav>
                                      </p:tavLst>
                                    </p:anim>
                                    <p:anim calcmode="lin" valueType="num">
                                      <p:cBhvr>
                                        <p:cTn id="35" dur="500" fill="hold"/>
                                        <p:tgtEl>
                                          <p:spTgt spid="45"/>
                                        </p:tgtEl>
                                        <p:attrNameLst>
                                          <p:attrName>ppt_h</p:attrName>
                                        </p:attrNameLst>
                                      </p:cBhvr>
                                      <p:tavLst>
                                        <p:tav tm="0">
                                          <p:val>
                                            <p:fltVal val="0"/>
                                          </p:val>
                                        </p:tav>
                                        <p:tav tm="100000">
                                          <p:val>
                                            <p:strVal val="#ppt_h"/>
                                          </p:val>
                                        </p:tav>
                                      </p:tavLst>
                                    </p:anim>
                                    <p:animEffect transition="in" filter="fade">
                                      <p:cBhvr>
                                        <p:cTn id="3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3"/>
        <p:cNvGrpSpPr/>
        <p:nvPr/>
      </p:nvGrpSpPr>
      <p:grpSpPr>
        <a:xfrm>
          <a:off x="0" y="0"/>
          <a:ext cx="0" cy="0"/>
          <a:chOff x="0" y="0"/>
          <a:chExt cx="0" cy="0"/>
        </a:xfrm>
      </p:grpSpPr>
      <p:grpSp>
        <p:nvGrpSpPr>
          <p:cNvPr id="34" name="Google Shape;430;p9">
            <a:extLst>
              <a:ext uri="{FF2B5EF4-FFF2-40B4-BE49-F238E27FC236}">
                <a16:creationId xmlns:a16="http://schemas.microsoft.com/office/drawing/2014/main" id="{A20EC7AF-DE8B-E201-ED2D-7E5AA9A930FC}"/>
              </a:ext>
            </a:extLst>
          </p:cNvPr>
          <p:cNvGrpSpPr/>
          <p:nvPr/>
        </p:nvGrpSpPr>
        <p:grpSpPr>
          <a:xfrm flipH="1">
            <a:off x="-4054" y="5442932"/>
            <a:ext cx="1375055" cy="1415068"/>
            <a:chOff x="7438974" y="1927900"/>
            <a:chExt cx="1084200" cy="1115750"/>
          </a:xfrm>
        </p:grpSpPr>
        <p:sp>
          <p:nvSpPr>
            <p:cNvPr id="35" name="Google Shape;431;p9">
              <a:extLst>
                <a:ext uri="{FF2B5EF4-FFF2-40B4-BE49-F238E27FC236}">
                  <a16:creationId xmlns:a16="http://schemas.microsoft.com/office/drawing/2014/main" id="{807501B9-0D0B-77AC-41CF-6D3979F3A8E7}"/>
                </a:ext>
              </a:extLst>
            </p:cNvPr>
            <p:cNvSpPr/>
            <p:nvPr/>
          </p:nvSpPr>
          <p:spPr>
            <a:xfrm>
              <a:off x="8417912" y="1994564"/>
              <a:ext cx="105262" cy="908739"/>
            </a:xfrm>
            <a:custGeom>
              <a:avLst/>
              <a:gdLst/>
              <a:ahLst/>
              <a:cxnLst/>
              <a:rect l="l" t="t" r="r" b="b"/>
              <a:pathLst>
                <a:path w="74" h="632" extrusionOk="0">
                  <a:moveTo>
                    <a:pt x="25" y="162"/>
                  </a:moveTo>
                  <a:cubicBezTo>
                    <a:pt x="11" y="223"/>
                    <a:pt x="6" y="285"/>
                    <a:pt x="6" y="346"/>
                  </a:cubicBezTo>
                  <a:cubicBezTo>
                    <a:pt x="6" y="393"/>
                    <a:pt x="0" y="443"/>
                    <a:pt x="8" y="490"/>
                  </a:cubicBezTo>
                  <a:cubicBezTo>
                    <a:pt x="16" y="540"/>
                    <a:pt x="43" y="588"/>
                    <a:pt x="74" y="632"/>
                  </a:cubicBezTo>
                  <a:cubicBezTo>
                    <a:pt x="74" y="0"/>
                    <a:pt x="74" y="0"/>
                    <a:pt x="74" y="0"/>
                  </a:cubicBezTo>
                  <a:cubicBezTo>
                    <a:pt x="54" y="53"/>
                    <a:pt x="38" y="108"/>
                    <a:pt x="25" y="16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 name="Google Shape;432;p9">
              <a:extLst>
                <a:ext uri="{FF2B5EF4-FFF2-40B4-BE49-F238E27FC236}">
                  <a16:creationId xmlns:a16="http://schemas.microsoft.com/office/drawing/2014/main" id="{ADDB9EFB-1D7C-C148-8C0B-C7443353C02C}"/>
                </a:ext>
              </a:extLst>
            </p:cNvPr>
            <p:cNvSpPr/>
            <p:nvPr/>
          </p:nvSpPr>
          <p:spPr>
            <a:xfrm>
              <a:off x="8214405" y="2847165"/>
              <a:ext cx="28070" cy="31578"/>
            </a:xfrm>
            <a:custGeom>
              <a:avLst/>
              <a:gdLst/>
              <a:ahLst/>
              <a:cxnLst/>
              <a:rect l="l" t="t" r="r" b="b"/>
              <a:pathLst>
                <a:path w="21" h="22" extrusionOk="0">
                  <a:moveTo>
                    <a:pt x="0" y="0"/>
                  </a:moveTo>
                  <a:cubicBezTo>
                    <a:pt x="7" y="7"/>
                    <a:pt x="14" y="14"/>
                    <a:pt x="21" y="22"/>
                  </a:cubicBezTo>
                  <a:cubicBezTo>
                    <a:pt x="14" y="15"/>
                    <a:pt x="7" y="7"/>
                    <a:pt x="0" y="0"/>
                  </a:cubicBezTo>
                  <a:close/>
                </a:path>
              </a:pathLst>
            </a:custGeom>
            <a:solidFill>
              <a:srgbClr val="84DD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433;p9">
              <a:extLst>
                <a:ext uri="{FF2B5EF4-FFF2-40B4-BE49-F238E27FC236}">
                  <a16:creationId xmlns:a16="http://schemas.microsoft.com/office/drawing/2014/main" id="{FD8993BB-0C33-4B16-132C-C2EB4A6F03CB}"/>
                </a:ext>
              </a:extLst>
            </p:cNvPr>
            <p:cNvSpPr/>
            <p:nvPr/>
          </p:nvSpPr>
          <p:spPr>
            <a:xfrm>
              <a:off x="7438974" y="1927900"/>
              <a:ext cx="1084199" cy="1115749"/>
            </a:xfrm>
            <a:custGeom>
              <a:avLst/>
              <a:gdLst/>
              <a:ahLst/>
              <a:cxnLst/>
              <a:rect l="l" t="t" r="r" b="b"/>
              <a:pathLst>
                <a:path w="755" h="778" extrusionOk="0">
                  <a:moveTo>
                    <a:pt x="586" y="330"/>
                  </a:moveTo>
                  <a:cubicBezTo>
                    <a:pt x="506" y="273"/>
                    <a:pt x="427" y="221"/>
                    <a:pt x="356" y="157"/>
                  </a:cubicBezTo>
                  <a:cubicBezTo>
                    <a:pt x="301" y="107"/>
                    <a:pt x="267" y="55"/>
                    <a:pt x="230" y="0"/>
                  </a:cubicBezTo>
                  <a:cubicBezTo>
                    <a:pt x="217" y="118"/>
                    <a:pt x="287" y="268"/>
                    <a:pt x="338" y="375"/>
                  </a:cubicBezTo>
                  <a:cubicBezTo>
                    <a:pt x="385" y="474"/>
                    <a:pt x="461" y="558"/>
                    <a:pt x="539" y="641"/>
                  </a:cubicBezTo>
                  <a:cubicBezTo>
                    <a:pt x="546" y="648"/>
                    <a:pt x="553" y="656"/>
                    <a:pt x="560" y="663"/>
                  </a:cubicBezTo>
                  <a:cubicBezTo>
                    <a:pt x="553" y="656"/>
                    <a:pt x="546" y="648"/>
                    <a:pt x="539" y="641"/>
                  </a:cubicBezTo>
                  <a:cubicBezTo>
                    <a:pt x="464" y="566"/>
                    <a:pt x="373" y="524"/>
                    <a:pt x="264" y="498"/>
                  </a:cubicBezTo>
                  <a:cubicBezTo>
                    <a:pt x="200" y="483"/>
                    <a:pt x="33" y="458"/>
                    <a:pt x="0" y="532"/>
                  </a:cubicBezTo>
                  <a:cubicBezTo>
                    <a:pt x="66" y="570"/>
                    <a:pt x="161" y="572"/>
                    <a:pt x="234" y="610"/>
                  </a:cubicBezTo>
                  <a:cubicBezTo>
                    <a:pt x="343" y="665"/>
                    <a:pt x="444" y="729"/>
                    <a:pt x="557" y="778"/>
                  </a:cubicBezTo>
                  <a:cubicBezTo>
                    <a:pt x="755" y="778"/>
                    <a:pt x="755" y="778"/>
                    <a:pt x="755" y="778"/>
                  </a:cubicBezTo>
                  <a:cubicBezTo>
                    <a:pt x="755" y="459"/>
                    <a:pt x="755" y="459"/>
                    <a:pt x="755" y="459"/>
                  </a:cubicBezTo>
                  <a:cubicBezTo>
                    <a:pt x="697" y="410"/>
                    <a:pt x="637" y="366"/>
                    <a:pt x="586" y="33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 name="Google Shape;434;p9">
              <a:extLst>
                <a:ext uri="{FF2B5EF4-FFF2-40B4-BE49-F238E27FC236}">
                  <a16:creationId xmlns:a16="http://schemas.microsoft.com/office/drawing/2014/main" id="{500D3FE1-12C0-9A2A-9BBF-DBC444451DB7}"/>
                </a:ext>
              </a:extLst>
            </p:cNvPr>
            <p:cNvSpPr/>
            <p:nvPr/>
          </p:nvSpPr>
          <p:spPr>
            <a:xfrm>
              <a:off x="8340720" y="2945408"/>
              <a:ext cx="101753" cy="98242"/>
            </a:xfrm>
            <a:custGeom>
              <a:avLst/>
              <a:gdLst/>
              <a:ahLst/>
              <a:cxnLst/>
              <a:rect l="l" t="t" r="r" b="b"/>
              <a:pathLst>
                <a:path w="71" h="69" extrusionOk="0">
                  <a:moveTo>
                    <a:pt x="0" y="0"/>
                  </a:moveTo>
                  <a:cubicBezTo>
                    <a:pt x="22" y="23"/>
                    <a:pt x="44" y="46"/>
                    <a:pt x="67" y="69"/>
                  </a:cubicBezTo>
                  <a:cubicBezTo>
                    <a:pt x="71" y="69"/>
                    <a:pt x="71" y="69"/>
                    <a:pt x="71" y="69"/>
                  </a:cubicBezTo>
                  <a:cubicBezTo>
                    <a:pt x="50" y="45"/>
                    <a:pt x="27" y="21"/>
                    <a:pt x="0" y="0"/>
                  </a:cubicBezTo>
                  <a:close/>
                </a:path>
              </a:pathLst>
            </a:custGeom>
            <a:solidFill>
              <a:srgbClr val="619E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435;p9">
              <a:extLst>
                <a:ext uri="{FF2B5EF4-FFF2-40B4-BE49-F238E27FC236}">
                  <a16:creationId xmlns:a16="http://schemas.microsoft.com/office/drawing/2014/main" id="{DFFD92D7-398C-ECC9-8A39-EC9D8F55D289}"/>
                </a:ext>
              </a:extLst>
            </p:cNvPr>
            <p:cNvSpPr/>
            <p:nvPr/>
          </p:nvSpPr>
          <p:spPr>
            <a:xfrm>
              <a:off x="7821427" y="2089297"/>
              <a:ext cx="701748" cy="954351"/>
            </a:xfrm>
            <a:custGeom>
              <a:avLst/>
              <a:gdLst/>
              <a:ahLst/>
              <a:cxnLst/>
              <a:rect l="l" t="t" r="r" b="b"/>
              <a:pathLst>
                <a:path w="488" h="666" extrusionOk="0">
                  <a:moveTo>
                    <a:pt x="0" y="0"/>
                  </a:moveTo>
                  <a:cubicBezTo>
                    <a:pt x="1" y="54"/>
                    <a:pt x="51" y="115"/>
                    <a:pt x="77" y="164"/>
                  </a:cubicBezTo>
                  <a:cubicBezTo>
                    <a:pt x="121" y="245"/>
                    <a:pt x="150" y="330"/>
                    <a:pt x="205" y="406"/>
                  </a:cubicBezTo>
                  <a:cubicBezTo>
                    <a:pt x="251" y="473"/>
                    <a:pt x="304" y="536"/>
                    <a:pt x="360" y="597"/>
                  </a:cubicBezTo>
                  <a:cubicBezTo>
                    <a:pt x="387" y="618"/>
                    <a:pt x="410" y="642"/>
                    <a:pt x="431" y="666"/>
                  </a:cubicBezTo>
                  <a:cubicBezTo>
                    <a:pt x="488" y="666"/>
                    <a:pt x="488" y="666"/>
                    <a:pt x="488" y="666"/>
                  </a:cubicBezTo>
                  <a:cubicBezTo>
                    <a:pt x="488" y="409"/>
                    <a:pt x="488" y="409"/>
                    <a:pt x="488" y="409"/>
                  </a:cubicBezTo>
                  <a:cubicBezTo>
                    <a:pt x="328" y="273"/>
                    <a:pt x="127" y="164"/>
                    <a:pt x="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436;p9">
              <a:extLst>
                <a:ext uri="{FF2B5EF4-FFF2-40B4-BE49-F238E27FC236}">
                  <a16:creationId xmlns:a16="http://schemas.microsoft.com/office/drawing/2014/main" id="{8E4C4DB0-93A0-16E8-59DF-756233F781D5}"/>
                </a:ext>
              </a:extLst>
            </p:cNvPr>
            <p:cNvSpPr/>
            <p:nvPr/>
          </p:nvSpPr>
          <p:spPr>
            <a:xfrm>
              <a:off x="7442483" y="2640155"/>
              <a:ext cx="992972" cy="403494"/>
            </a:xfrm>
            <a:custGeom>
              <a:avLst/>
              <a:gdLst/>
              <a:ahLst/>
              <a:cxnLst/>
              <a:rect l="l" t="t" r="r" b="b"/>
              <a:pathLst>
                <a:path w="690" h="283" extrusionOk="0">
                  <a:moveTo>
                    <a:pt x="346" y="69"/>
                  </a:moveTo>
                  <a:cubicBezTo>
                    <a:pt x="261" y="45"/>
                    <a:pt x="89" y="0"/>
                    <a:pt x="0" y="42"/>
                  </a:cubicBezTo>
                  <a:cubicBezTo>
                    <a:pt x="33" y="66"/>
                    <a:pt x="83" y="82"/>
                    <a:pt x="120" y="108"/>
                  </a:cubicBezTo>
                  <a:cubicBezTo>
                    <a:pt x="183" y="153"/>
                    <a:pt x="238" y="207"/>
                    <a:pt x="300" y="253"/>
                  </a:cubicBezTo>
                  <a:cubicBezTo>
                    <a:pt x="314" y="263"/>
                    <a:pt x="328" y="273"/>
                    <a:pt x="342" y="283"/>
                  </a:cubicBezTo>
                  <a:cubicBezTo>
                    <a:pt x="690" y="283"/>
                    <a:pt x="690" y="283"/>
                    <a:pt x="690" y="283"/>
                  </a:cubicBezTo>
                  <a:cubicBezTo>
                    <a:pt x="667" y="260"/>
                    <a:pt x="645" y="237"/>
                    <a:pt x="623" y="214"/>
                  </a:cubicBezTo>
                  <a:cubicBezTo>
                    <a:pt x="544" y="148"/>
                    <a:pt x="442" y="96"/>
                    <a:pt x="346" y="6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437;p9">
              <a:extLst>
                <a:ext uri="{FF2B5EF4-FFF2-40B4-BE49-F238E27FC236}">
                  <a16:creationId xmlns:a16="http://schemas.microsoft.com/office/drawing/2014/main" id="{FC8EBF4B-08C9-A036-6FAF-6AB782D5628E}"/>
                </a:ext>
              </a:extLst>
            </p:cNvPr>
            <p:cNvSpPr/>
            <p:nvPr/>
          </p:nvSpPr>
          <p:spPr>
            <a:xfrm>
              <a:off x="8242475" y="2464723"/>
              <a:ext cx="7017" cy="10526"/>
            </a:xfrm>
            <a:custGeom>
              <a:avLst/>
              <a:gdLst/>
              <a:ahLst/>
              <a:cxnLst/>
              <a:rect l="l" t="t" r="r" b="b"/>
              <a:pathLst>
                <a:path w="4" h="6" extrusionOk="0">
                  <a:moveTo>
                    <a:pt x="0" y="6"/>
                  </a:moveTo>
                  <a:cubicBezTo>
                    <a:pt x="4" y="0"/>
                    <a:pt x="4" y="0"/>
                    <a:pt x="4" y="0"/>
                  </a:cubicBezTo>
                  <a:cubicBezTo>
                    <a:pt x="2" y="1"/>
                    <a:pt x="1" y="3"/>
                    <a:pt x="0" y="6"/>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438;p9">
              <a:extLst>
                <a:ext uri="{FF2B5EF4-FFF2-40B4-BE49-F238E27FC236}">
                  <a16:creationId xmlns:a16="http://schemas.microsoft.com/office/drawing/2014/main" id="{2F13E14A-7066-D6A5-0023-E33066B61238}"/>
                </a:ext>
              </a:extLst>
            </p:cNvPr>
            <p:cNvSpPr/>
            <p:nvPr/>
          </p:nvSpPr>
          <p:spPr>
            <a:xfrm>
              <a:off x="8228440" y="2489283"/>
              <a:ext cx="3509" cy="3509"/>
            </a:xfrm>
            <a:custGeom>
              <a:avLst/>
              <a:gdLst/>
              <a:ahLst/>
              <a:cxnLst/>
              <a:rect l="l" t="t" r="r" b="b"/>
              <a:pathLst>
                <a:path w="3" h="1" extrusionOk="0">
                  <a:moveTo>
                    <a:pt x="2" y="0"/>
                  </a:moveTo>
                  <a:cubicBezTo>
                    <a:pt x="0" y="1"/>
                    <a:pt x="3" y="1"/>
                    <a:pt x="3" y="1"/>
                  </a:cubicBezTo>
                  <a:cubicBezTo>
                    <a:pt x="3" y="1"/>
                    <a:pt x="3" y="1"/>
                    <a:pt x="3" y="1"/>
                  </a:cubicBezTo>
                  <a:cubicBezTo>
                    <a:pt x="3" y="1"/>
                    <a:pt x="2" y="0"/>
                    <a:pt x="2" y="0"/>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8" name="组合 29">
            <a:extLst>
              <a:ext uri="{FF2B5EF4-FFF2-40B4-BE49-F238E27FC236}">
                <a16:creationId xmlns:a16="http://schemas.microsoft.com/office/drawing/2014/main" id="{2E4E6F05-9BBA-2F31-9913-775F96489E53}"/>
              </a:ext>
            </a:extLst>
          </p:cNvPr>
          <p:cNvGrpSpPr/>
          <p:nvPr/>
        </p:nvGrpSpPr>
        <p:grpSpPr>
          <a:xfrm>
            <a:off x="1556399" y="1184274"/>
            <a:ext cx="2343324" cy="1819262"/>
            <a:chOff x="8881309" y="2608258"/>
            <a:chExt cx="3124432" cy="2425682"/>
          </a:xfrm>
        </p:grpSpPr>
        <p:sp>
          <p:nvSpPr>
            <p:cNvPr id="59" name="文本框 10">
              <a:extLst>
                <a:ext uri="{FF2B5EF4-FFF2-40B4-BE49-F238E27FC236}">
                  <a16:creationId xmlns:a16="http://schemas.microsoft.com/office/drawing/2014/main" id="{F3DAB558-DD6A-0904-108D-02121C40F2A3}"/>
                </a:ext>
              </a:extLst>
            </p:cNvPr>
            <p:cNvSpPr txBox="1"/>
            <p:nvPr/>
          </p:nvSpPr>
          <p:spPr>
            <a:xfrm rot="16200000">
              <a:off x="9816021" y="2591558"/>
              <a:ext cx="1887695" cy="2491744"/>
            </a:xfrm>
            <a:prstGeom prst="rect">
              <a:avLst/>
            </a:prstGeom>
            <a:noFill/>
          </p:spPr>
          <p:txBody>
            <a:bodyPr vert="eaVert"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buClrTx/>
                <a:defRPr/>
              </a:pPr>
              <a:r>
                <a:rPr lang="en-US" altLang="zh-CN" sz="8000" b="1" dirty="0">
                  <a:solidFill>
                    <a:prstClr val="black">
                      <a:lumMod val="95000"/>
                      <a:lumOff val="5000"/>
                    </a:prstClr>
                  </a:solidFill>
                  <a:latin typeface="隶书" panose="02010509060101010101" pitchFamily="49" charset="-122"/>
                  <a:ea typeface="隶书" panose="02010509060101010101" pitchFamily="49" charset="-122"/>
                </a:rPr>
                <a:t>1</a:t>
              </a:r>
              <a:endParaRPr lang="zh-CN" altLang="en-US" sz="8000" b="1" dirty="0">
                <a:solidFill>
                  <a:prstClr val="black">
                    <a:lumMod val="95000"/>
                    <a:lumOff val="5000"/>
                  </a:prstClr>
                </a:solidFill>
                <a:latin typeface="隶书" panose="02010509060101010101" pitchFamily="49" charset="-122"/>
                <a:ea typeface="隶书" panose="02010509060101010101" pitchFamily="49" charset="-122"/>
              </a:endParaRPr>
            </a:p>
          </p:txBody>
        </p:sp>
        <p:grpSp>
          <p:nvGrpSpPr>
            <p:cNvPr id="60" name="组合 27">
              <a:extLst>
                <a:ext uri="{FF2B5EF4-FFF2-40B4-BE49-F238E27FC236}">
                  <a16:creationId xmlns:a16="http://schemas.microsoft.com/office/drawing/2014/main" id="{DBFF6580-91D4-A57B-7C0F-13D456AA5E87}"/>
                </a:ext>
              </a:extLst>
            </p:cNvPr>
            <p:cNvGrpSpPr/>
            <p:nvPr/>
          </p:nvGrpSpPr>
          <p:grpSpPr>
            <a:xfrm>
              <a:off x="8881309" y="2608258"/>
              <a:ext cx="2424033" cy="2425682"/>
              <a:chOff x="187702" y="1132513"/>
              <a:chExt cx="1804030" cy="1805257"/>
            </a:xfrm>
          </p:grpSpPr>
          <p:grpSp>
            <p:nvGrpSpPr>
              <p:cNvPr id="61" name="组合 12">
                <a:extLst>
                  <a:ext uri="{FF2B5EF4-FFF2-40B4-BE49-F238E27FC236}">
                    <a16:creationId xmlns:a16="http://schemas.microsoft.com/office/drawing/2014/main" id="{26DC9EBF-54D8-F2EA-87ED-5B169045EB4D}"/>
                  </a:ext>
                </a:extLst>
              </p:cNvPr>
              <p:cNvGrpSpPr/>
              <p:nvPr/>
            </p:nvGrpSpPr>
            <p:grpSpPr>
              <a:xfrm rot="2395105">
                <a:off x="275766" y="1132513"/>
                <a:ext cx="1550754" cy="1805257"/>
                <a:chOff x="5533448" y="826221"/>
                <a:chExt cx="3752791" cy="4368686"/>
              </a:xfrm>
            </p:grpSpPr>
            <p:sp>
              <p:nvSpPr>
                <p:cNvPr id="2241" name="任意多边形 13">
                  <a:extLst>
                    <a:ext uri="{FF2B5EF4-FFF2-40B4-BE49-F238E27FC236}">
                      <a16:creationId xmlns:a16="http://schemas.microsoft.com/office/drawing/2014/main" id="{E1DE251D-D139-7F22-6399-651D68014667}"/>
                    </a:ext>
                  </a:extLst>
                </p:cNvPr>
                <p:cNvSpPr/>
                <p:nvPr/>
              </p:nvSpPr>
              <p:spPr>
                <a:xfrm rot="926282">
                  <a:off x="5533448" y="826221"/>
                  <a:ext cx="1556286" cy="3761972"/>
                </a:xfrm>
                <a:custGeom>
                  <a:avLst/>
                  <a:gdLst>
                    <a:gd name="connsiteX0" fmla="*/ 1407213 w 1556286"/>
                    <a:gd name="connsiteY0" fmla="*/ 33179 h 3761972"/>
                    <a:gd name="connsiteX1" fmla="*/ 1556286 w 1556286"/>
                    <a:gd name="connsiteY1" fmla="*/ 0 h 3761972"/>
                    <a:gd name="connsiteX2" fmla="*/ 472535 w 1556286"/>
                    <a:gd name="connsiteY2" fmla="*/ 1881047 h 3761972"/>
                    <a:gd name="connsiteX3" fmla="*/ 1556216 w 1556286"/>
                    <a:gd name="connsiteY3" fmla="*/ 3761972 h 3761972"/>
                    <a:gd name="connsiteX4" fmla="*/ 1485433 w 1556286"/>
                    <a:gd name="connsiteY4" fmla="*/ 3749131 h 3761972"/>
                    <a:gd name="connsiteX5" fmla="*/ 69653 w 1556286"/>
                    <a:gd name="connsiteY5" fmla="*/ 2391355 h 3761972"/>
                    <a:gd name="connsiteX6" fmla="*/ 1407213 w 1556286"/>
                    <a:gd name="connsiteY6" fmla="*/ 33179 h 3761972"/>
                    <a:gd name="connsiteX0" fmla="*/ 472535 w 1556286"/>
                    <a:gd name="connsiteY0" fmla="*/ 1881047 h 3761972"/>
                    <a:gd name="connsiteX1" fmla="*/ 1556216 w 1556286"/>
                    <a:gd name="connsiteY1" fmla="*/ 3761972 h 3761972"/>
                    <a:gd name="connsiteX2" fmla="*/ 1485433 w 1556286"/>
                    <a:gd name="connsiteY2" fmla="*/ 3749131 h 3761972"/>
                    <a:gd name="connsiteX3" fmla="*/ 69653 w 1556286"/>
                    <a:gd name="connsiteY3" fmla="*/ 2391355 h 3761972"/>
                    <a:gd name="connsiteX4" fmla="*/ 1407213 w 1556286"/>
                    <a:gd name="connsiteY4" fmla="*/ 33179 h 3761972"/>
                    <a:gd name="connsiteX5" fmla="*/ 1556286 w 1556286"/>
                    <a:gd name="connsiteY5" fmla="*/ 0 h 3761972"/>
                    <a:gd name="connsiteX6" fmla="*/ 563975 w 1556286"/>
                    <a:gd name="connsiteY6" fmla="*/ 1972487 h 3761972"/>
                    <a:gd name="connsiteX0" fmla="*/ 472535 w 1556286"/>
                    <a:gd name="connsiteY0" fmla="*/ 1881047 h 3761972"/>
                    <a:gd name="connsiteX1" fmla="*/ 1556216 w 1556286"/>
                    <a:gd name="connsiteY1" fmla="*/ 3761972 h 3761972"/>
                    <a:gd name="connsiteX2" fmla="*/ 1485433 w 1556286"/>
                    <a:gd name="connsiteY2" fmla="*/ 3749131 h 3761972"/>
                    <a:gd name="connsiteX3" fmla="*/ 69653 w 1556286"/>
                    <a:gd name="connsiteY3" fmla="*/ 2391355 h 3761972"/>
                    <a:gd name="connsiteX4" fmla="*/ 1407213 w 1556286"/>
                    <a:gd name="connsiteY4" fmla="*/ 33179 h 3761972"/>
                    <a:gd name="connsiteX5" fmla="*/ 1556286 w 1556286"/>
                    <a:gd name="connsiteY5" fmla="*/ 0 h 3761972"/>
                    <a:gd name="connsiteX0" fmla="*/ 1556216 w 1556286"/>
                    <a:gd name="connsiteY0" fmla="*/ 3761972 h 3761972"/>
                    <a:gd name="connsiteX1" fmla="*/ 1485433 w 1556286"/>
                    <a:gd name="connsiteY1" fmla="*/ 3749131 h 3761972"/>
                    <a:gd name="connsiteX2" fmla="*/ 69653 w 1556286"/>
                    <a:gd name="connsiteY2" fmla="*/ 2391355 h 3761972"/>
                    <a:gd name="connsiteX3" fmla="*/ 1407213 w 1556286"/>
                    <a:gd name="connsiteY3" fmla="*/ 33179 h 3761972"/>
                    <a:gd name="connsiteX4" fmla="*/ 1556286 w 1556286"/>
                    <a:gd name="connsiteY4" fmla="*/ 0 h 3761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286" h="3761972">
                      <a:moveTo>
                        <a:pt x="1556216" y="3761972"/>
                      </a:moveTo>
                      <a:lnTo>
                        <a:pt x="1485433" y="3749131"/>
                      </a:lnTo>
                      <a:cubicBezTo>
                        <a:pt x="822991" y="3595289"/>
                        <a:pt x="263414" y="3092982"/>
                        <a:pt x="69653" y="2391355"/>
                      </a:cubicBezTo>
                      <a:cubicBezTo>
                        <a:pt x="-212182" y="1370805"/>
                        <a:pt x="386664" y="315014"/>
                        <a:pt x="1407213" y="33179"/>
                      </a:cubicBezTo>
                      <a:lnTo>
                        <a:pt x="1556286" y="0"/>
                      </a:lnTo>
                    </a:path>
                  </a:pathLst>
                </a:custGeom>
                <a:noFill/>
                <a:ln w="38100" cap="flat" cmpd="sng" algn="ctr">
                  <a:solidFill>
                    <a:sysClr val="windowText" lastClr="000000">
                      <a:lumMod val="75000"/>
                      <a:lumOff val="25000"/>
                    </a:sysClr>
                  </a:solidFill>
                  <a:prstDash val="solid"/>
                  <a:miter lim="800000"/>
                  <a:headEnd type="oval" w="med" len="med"/>
                  <a:tailEnd type="oval" w="med" len="me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a:buClrTx/>
                    <a:defRPr/>
                  </a:pPr>
                  <a:endParaRPr lang="zh-CN" altLang="en-US" sz="1350">
                    <a:solidFill>
                      <a:prstClr val="white"/>
                    </a:solidFill>
                    <a:latin typeface="Calibri" panose="020F0502020204030204"/>
                  </a:endParaRPr>
                </a:p>
              </p:txBody>
            </p:sp>
            <p:sp>
              <p:nvSpPr>
                <p:cNvPr id="2242" name="任意多边形 14">
                  <a:extLst>
                    <a:ext uri="{FF2B5EF4-FFF2-40B4-BE49-F238E27FC236}">
                      <a16:creationId xmlns:a16="http://schemas.microsoft.com/office/drawing/2014/main" id="{5513C544-5794-FF06-6097-22BFD3094BB9}"/>
                    </a:ext>
                  </a:extLst>
                </p:cNvPr>
                <p:cNvSpPr/>
                <p:nvPr/>
              </p:nvSpPr>
              <p:spPr>
                <a:xfrm rot="926282">
                  <a:off x="7729952" y="1432934"/>
                  <a:ext cx="1556287" cy="3761973"/>
                </a:xfrm>
                <a:custGeom>
                  <a:avLst/>
                  <a:gdLst>
                    <a:gd name="connsiteX0" fmla="*/ 69 w 1556287"/>
                    <a:gd name="connsiteY0" fmla="*/ 0 h 3761973"/>
                    <a:gd name="connsiteX1" fmla="*/ 70854 w 1556287"/>
                    <a:gd name="connsiteY1" fmla="*/ 12842 h 3761973"/>
                    <a:gd name="connsiteX2" fmla="*/ 1486634 w 1556287"/>
                    <a:gd name="connsiteY2" fmla="*/ 1370618 h 3761973"/>
                    <a:gd name="connsiteX3" fmla="*/ 149074 w 1556287"/>
                    <a:gd name="connsiteY3" fmla="*/ 3728794 h 3761973"/>
                    <a:gd name="connsiteX4" fmla="*/ 0 w 1556287"/>
                    <a:gd name="connsiteY4" fmla="*/ 3761973 h 3761973"/>
                    <a:gd name="connsiteX5" fmla="*/ 1083750 w 1556287"/>
                    <a:gd name="connsiteY5" fmla="*/ 1880926 h 3761973"/>
                    <a:gd name="connsiteX6" fmla="*/ 69 w 1556287"/>
                    <a:gd name="connsiteY6" fmla="*/ 0 h 3761973"/>
                    <a:gd name="connsiteX0" fmla="*/ 1083750 w 1556287"/>
                    <a:gd name="connsiteY0" fmla="*/ 1880926 h 3761973"/>
                    <a:gd name="connsiteX1" fmla="*/ 69 w 1556287"/>
                    <a:gd name="connsiteY1" fmla="*/ 0 h 3761973"/>
                    <a:gd name="connsiteX2" fmla="*/ 70854 w 1556287"/>
                    <a:gd name="connsiteY2" fmla="*/ 12842 h 3761973"/>
                    <a:gd name="connsiteX3" fmla="*/ 1486634 w 1556287"/>
                    <a:gd name="connsiteY3" fmla="*/ 1370618 h 3761973"/>
                    <a:gd name="connsiteX4" fmla="*/ 149074 w 1556287"/>
                    <a:gd name="connsiteY4" fmla="*/ 3728794 h 3761973"/>
                    <a:gd name="connsiteX5" fmla="*/ 0 w 1556287"/>
                    <a:gd name="connsiteY5" fmla="*/ 3761973 h 3761973"/>
                    <a:gd name="connsiteX6" fmla="*/ 1175190 w 1556287"/>
                    <a:gd name="connsiteY6" fmla="*/ 1972366 h 3761973"/>
                    <a:gd name="connsiteX0" fmla="*/ 1083750 w 1556287"/>
                    <a:gd name="connsiteY0" fmla="*/ 1880926 h 3761973"/>
                    <a:gd name="connsiteX1" fmla="*/ 69 w 1556287"/>
                    <a:gd name="connsiteY1" fmla="*/ 0 h 3761973"/>
                    <a:gd name="connsiteX2" fmla="*/ 70854 w 1556287"/>
                    <a:gd name="connsiteY2" fmla="*/ 12842 h 3761973"/>
                    <a:gd name="connsiteX3" fmla="*/ 1486634 w 1556287"/>
                    <a:gd name="connsiteY3" fmla="*/ 1370618 h 3761973"/>
                    <a:gd name="connsiteX4" fmla="*/ 149074 w 1556287"/>
                    <a:gd name="connsiteY4" fmla="*/ 3728794 h 3761973"/>
                    <a:gd name="connsiteX5" fmla="*/ 0 w 1556287"/>
                    <a:gd name="connsiteY5" fmla="*/ 3761973 h 3761973"/>
                    <a:gd name="connsiteX0" fmla="*/ 69 w 1556287"/>
                    <a:gd name="connsiteY0" fmla="*/ 0 h 3761973"/>
                    <a:gd name="connsiteX1" fmla="*/ 70854 w 1556287"/>
                    <a:gd name="connsiteY1" fmla="*/ 12842 h 3761973"/>
                    <a:gd name="connsiteX2" fmla="*/ 1486634 w 1556287"/>
                    <a:gd name="connsiteY2" fmla="*/ 1370618 h 3761973"/>
                    <a:gd name="connsiteX3" fmla="*/ 149074 w 1556287"/>
                    <a:gd name="connsiteY3" fmla="*/ 3728794 h 3761973"/>
                    <a:gd name="connsiteX4" fmla="*/ 0 w 1556287"/>
                    <a:gd name="connsiteY4" fmla="*/ 3761973 h 3761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287" h="3761973">
                      <a:moveTo>
                        <a:pt x="69" y="0"/>
                      </a:moveTo>
                      <a:lnTo>
                        <a:pt x="70854" y="12842"/>
                      </a:lnTo>
                      <a:cubicBezTo>
                        <a:pt x="733295" y="166684"/>
                        <a:pt x="1292873" y="668991"/>
                        <a:pt x="1486634" y="1370618"/>
                      </a:cubicBezTo>
                      <a:cubicBezTo>
                        <a:pt x="1768469" y="2391167"/>
                        <a:pt x="1169623" y="3446959"/>
                        <a:pt x="149074" y="3728794"/>
                      </a:cubicBezTo>
                      <a:lnTo>
                        <a:pt x="0" y="3761973"/>
                      </a:lnTo>
                    </a:path>
                  </a:pathLst>
                </a:custGeom>
                <a:noFill/>
                <a:ln w="38100" cap="flat" cmpd="sng" algn="ctr">
                  <a:solidFill>
                    <a:sysClr val="windowText" lastClr="000000">
                      <a:lumMod val="75000"/>
                      <a:lumOff val="25000"/>
                    </a:sysClr>
                  </a:solidFill>
                  <a:prstDash val="solid"/>
                  <a:miter lim="800000"/>
                  <a:headEnd type="oval" w="med" len="med"/>
                  <a:tailEnd type="oval" w="med" len="me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a:buClrTx/>
                    <a:defRPr/>
                  </a:pPr>
                  <a:endParaRPr lang="zh-CN" altLang="en-US" sz="1350">
                    <a:solidFill>
                      <a:prstClr val="white"/>
                    </a:solidFill>
                    <a:latin typeface="Calibri" panose="020F0502020204030204"/>
                  </a:endParaRPr>
                </a:p>
              </p:txBody>
            </p:sp>
          </p:grpSp>
          <p:pic>
            <p:nvPicPr>
              <p:cNvPr id="62" name="图片 15">
                <a:extLst>
                  <a:ext uri="{FF2B5EF4-FFF2-40B4-BE49-F238E27FC236}">
                    <a16:creationId xmlns:a16="http://schemas.microsoft.com/office/drawing/2014/main" id="{EE1C88A6-0EA1-77B2-38F2-65B6607800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47728" y="1475005"/>
                <a:ext cx="444004" cy="241100"/>
              </a:xfrm>
              <a:prstGeom prst="rect">
                <a:avLst/>
              </a:prstGeom>
            </p:spPr>
          </p:pic>
          <p:pic>
            <p:nvPicPr>
              <p:cNvPr id="63" name="图片 16">
                <a:extLst>
                  <a:ext uri="{FF2B5EF4-FFF2-40B4-BE49-F238E27FC236}">
                    <a16:creationId xmlns:a16="http://schemas.microsoft.com/office/drawing/2014/main" id="{AEE45A53-E1EE-2ABD-7401-D8AEF3455C6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58904" y="1534919"/>
                <a:ext cx="330808" cy="241100"/>
              </a:xfrm>
              <a:prstGeom prst="rect">
                <a:avLst/>
              </a:prstGeom>
            </p:spPr>
          </p:pic>
          <p:pic>
            <p:nvPicPr>
              <p:cNvPr id="2240" name="图片 17">
                <a:extLst>
                  <a:ext uri="{FF2B5EF4-FFF2-40B4-BE49-F238E27FC236}">
                    <a16:creationId xmlns:a16="http://schemas.microsoft.com/office/drawing/2014/main" id="{41B2C98A-4E04-7454-65C5-37A8B55A25E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7702" y="2213868"/>
                <a:ext cx="609312" cy="276400"/>
              </a:xfrm>
              <a:prstGeom prst="rect">
                <a:avLst/>
              </a:prstGeom>
            </p:spPr>
          </p:pic>
        </p:grpSp>
      </p:grpSp>
      <p:sp>
        <p:nvSpPr>
          <p:cNvPr id="2243" name="TextBox 9">
            <a:extLst>
              <a:ext uri="{FF2B5EF4-FFF2-40B4-BE49-F238E27FC236}">
                <a16:creationId xmlns:a16="http://schemas.microsoft.com/office/drawing/2014/main" id="{95BE16B5-63B0-364B-6CEA-A4369BDA0CE7}"/>
              </a:ext>
            </a:extLst>
          </p:cNvPr>
          <p:cNvSpPr txBox="1"/>
          <p:nvPr/>
        </p:nvSpPr>
        <p:spPr>
          <a:xfrm>
            <a:off x="-66987" y="3429000"/>
            <a:ext cx="5401005" cy="186204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en-US" sz="115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 1</a:t>
            </a:r>
            <a:endParaRPr lang="en-SG" sz="115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244" name="图片 38" descr="582ed5f479338">
            <a:extLst>
              <a:ext uri="{FF2B5EF4-FFF2-40B4-BE49-F238E27FC236}">
                <a16:creationId xmlns:a16="http://schemas.microsoft.com/office/drawing/2014/main" id="{27241291-FC62-FD18-52FB-1E7263C1EA94}"/>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2472202" y="1564879"/>
            <a:ext cx="2042104" cy="832774"/>
          </a:xfrm>
          <a:prstGeom prst="rect">
            <a:avLst/>
          </a:prstGeom>
        </p:spPr>
      </p:pic>
      <p:grpSp>
        <p:nvGrpSpPr>
          <p:cNvPr id="7" name="Group 6">
            <a:extLst>
              <a:ext uri="{FF2B5EF4-FFF2-40B4-BE49-F238E27FC236}">
                <a16:creationId xmlns:a16="http://schemas.microsoft.com/office/drawing/2014/main" id="{ED696526-0B5A-9608-AC41-D5D09B2ECE28}"/>
              </a:ext>
            </a:extLst>
          </p:cNvPr>
          <p:cNvGrpSpPr/>
          <p:nvPr/>
        </p:nvGrpSpPr>
        <p:grpSpPr>
          <a:xfrm>
            <a:off x="5466282" y="-1014703"/>
            <a:ext cx="7553922" cy="8400178"/>
            <a:chOff x="5466282" y="-1014703"/>
            <a:chExt cx="7553922" cy="8400178"/>
          </a:xfrm>
        </p:grpSpPr>
        <p:grpSp>
          <p:nvGrpSpPr>
            <p:cNvPr id="2354" name="Google Shape;2354;p42"/>
            <p:cNvGrpSpPr/>
            <p:nvPr/>
          </p:nvGrpSpPr>
          <p:grpSpPr>
            <a:xfrm rot="21398633">
              <a:off x="10699121" y="2290065"/>
              <a:ext cx="2321083" cy="3549622"/>
              <a:chOff x="4016113" y="736588"/>
              <a:chExt cx="793751" cy="1241426"/>
            </a:xfrm>
          </p:grpSpPr>
          <p:sp>
            <p:nvSpPr>
              <p:cNvPr id="2355" name="Google Shape;2355;p42"/>
              <p:cNvSpPr/>
              <p:nvPr/>
            </p:nvSpPr>
            <p:spPr>
              <a:xfrm>
                <a:off x="4105013" y="1052501"/>
                <a:ext cx="319088" cy="122238"/>
              </a:xfrm>
              <a:custGeom>
                <a:avLst/>
                <a:gdLst/>
                <a:ahLst/>
                <a:cxnLst/>
                <a:rect l="l" t="t" r="r" b="b"/>
                <a:pathLst>
                  <a:path w="229" h="88" extrusionOk="0">
                    <a:moveTo>
                      <a:pt x="97" y="57"/>
                    </a:moveTo>
                    <a:cubicBezTo>
                      <a:pt x="97" y="63"/>
                      <a:pt x="97" y="69"/>
                      <a:pt x="97" y="75"/>
                    </a:cubicBezTo>
                    <a:cubicBezTo>
                      <a:pt x="104" y="68"/>
                      <a:pt x="110" y="60"/>
                      <a:pt x="116" y="53"/>
                    </a:cubicBezTo>
                    <a:cubicBezTo>
                      <a:pt x="118" y="57"/>
                      <a:pt x="120" y="60"/>
                      <a:pt x="122" y="64"/>
                    </a:cubicBezTo>
                    <a:cubicBezTo>
                      <a:pt x="128" y="57"/>
                      <a:pt x="133" y="49"/>
                      <a:pt x="136" y="39"/>
                    </a:cubicBezTo>
                    <a:cubicBezTo>
                      <a:pt x="138" y="43"/>
                      <a:pt x="139" y="47"/>
                      <a:pt x="139" y="52"/>
                    </a:cubicBezTo>
                    <a:cubicBezTo>
                      <a:pt x="145" y="48"/>
                      <a:pt x="151" y="42"/>
                      <a:pt x="155" y="36"/>
                    </a:cubicBezTo>
                    <a:cubicBezTo>
                      <a:pt x="156" y="40"/>
                      <a:pt x="156" y="44"/>
                      <a:pt x="156" y="48"/>
                    </a:cubicBezTo>
                    <a:cubicBezTo>
                      <a:pt x="159" y="40"/>
                      <a:pt x="164" y="34"/>
                      <a:pt x="170" y="29"/>
                    </a:cubicBezTo>
                    <a:cubicBezTo>
                      <a:pt x="172" y="34"/>
                      <a:pt x="172" y="39"/>
                      <a:pt x="170" y="43"/>
                    </a:cubicBezTo>
                    <a:cubicBezTo>
                      <a:pt x="187" y="31"/>
                      <a:pt x="208" y="25"/>
                      <a:pt x="229" y="26"/>
                    </a:cubicBezTo>
                    <a:cubicBezTo>
                      <a:pt x="182" y="0"/>
                      <a:pt x="128" y="0"/>
                      <a:pt x="81" y="14"/>
                    </a:cubicBezTo>
                    <a:cubicBezTo>
                      <a:pt x="45" y="24"/>
                      <a:pt x="9" y="47"/>
                      <a:pt x="0" y="88"/>
                    </a:cubicBezTo>
                    <a:cubicBezTo>
                      <a:pt x="11" y="82"/>
                      <a:pt x="21" y="76"/>
                      <a:pt x="31" y="68"/>
                    </a:cubicBezTo>
                    <a:cubicBezTo>
                      <a:pt x="28" y="71"/>
                      <a:pt x="26" y="75"/>
                      <a:pt x="26" y="79"/>
                    </a:cubicBezTo>
                    <a:cubicBezTo>
                      <a:pt x="37" y="74"/>
                      <a:pt x="47" y="68"/>
                      <a:pt x="56" y="60"/>
                    </a:cubicBezTo>
                    <a:cubicBezTo>
                      <a:pt x="55" y="66"/>
                      <a:pt x="53" y="71"/>
                      <a:pt x="52" y="76"/>
                    </a:cubicBezTo>
                    <a:cubicBezTo>
                      <a:pt x="60" y="72"/>
                      <a:pt x="68" y="67"/>
                      <a:pt x="74" y="61"/>
                    </a:cubicBezTo>
                    <a:cubicBezTo>
                      <a:pt x="73" y="68"/>
                      <a:pt x="72" y="75"/>
                      <a:pt x="71" y="82"/>
                    </a:cubicBezTo>
                    <a:cubicBezTo>
                      <a:pt x="80" y="74"/>
                      <a:pt x="89" y="66"/>
                      <a:pt x="97" y="57"/>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56" name="Google Shape;2356;p42"/>
              <p:cNvSpPr/>
              <p:nvPr/>
            </p:nvSpPr>
            <p:spPr>
              <a:xfrm>
                <a:off x="4149463" y="890576"/>
                <a:ext cx="269875" cy="217488"/>
              </a:xfrm>
              <a:custGeom>
                <a:avLst/>
                <a:gdLst/>
                <a:ahLst/>
                <a:cxnLst/>
                <a:rect l="l" t="t" r="r" b="b"/>
                <a:pathLst>
                  <a:path w="194" h="156" extrusionOk="0">
                    <a:moveTo>
                      <a:pt x="85" y="75"/>
                    </a:moveTo>
                    <a:cubicBezTo>
                      <a:pt x="81" y="78"/>
                      <a:pt x="76" y="82"/>
                      <a:pt x="72" y="86"/>
                    </a:cubicBezTo>
                    <a:cubicBezTo>
                      <a:pt x="81" y="86"/>
                      <a:pt x="91" y="86"/>
                      <a:pt x="101" y="86"/>
                    </a:cubicBezTo>
                    <a:cubicBezTo>
                      <a:pt x="99" y="90"/>
                      <a:pt x="97" y="94"/>
                      <a:pt x="96" y="97"/>
                    </a:cubicBezTo>
                    <a:cubicBezTo>
                      <a:pt x="105" y="98"/>
                      <a:pt x="115" y="96"/>
                      <a:pt x="124" y="93"/>
                    </a:cubicBezTo>
                    <a:cubicBezTo>
                      <a:pt x="122" y="97"/>
                      <a:pt x="120" y="100"/>
                      <a:pt x="117" y="103"/>
                    </a:cubicBezTo>
                    <a:cubicBezTo>
                      <a:pt x="124" y="105"/>
                      <a:pt x="131" y="106"/>
                      <a:pt x="139" y="106"/>
                    </a:cubicBezTo>
                    <a:cubicBezTo>
                      <a:pt x="136" y="108"/>
                      <a:pt x="133" y="111"/>
                      <a:pt x="130" y="113"/>
                    </a:cubicBezTo>
                    <a:cubicBezTo>
                      <a:pt x="138" y="111"/>
                      <a:pt x="146" y="111"/>
                      <a:pt x="154" y="112"/>
                    </a:cubicBezTo>
                    <a:cubicBezTo>
                      <a:pt x="151" y="117"/>
                      <a:pt x="147" y="120"/>
                      <a:pt x="143" y="122"/>
                    </a:cubicBezTo>
                    <a:cubicBezTo>
                      <a:pt x="163" y="126"/>
                      <a:pt x="181" y="139"/>
                      <a:pt x="194" y="156"/>
                    </a:cubicBezTo>
                    <a:cubicBezTo>
                      <a:pt x="183" y="103"/>
                      <a:pt x="149" y="61"/>
                      <a:pt x="109" y="34"/>
                    </a:cubicBezTo>
                    <a:cubicBezTo>
                      <a:pt x="77" y="13"/>
                      <a:pt x="37" y="0"/>
                      <a:pt x="0" y="19"/>
                    </a:cubicBezTo>
                    <a:cubicBezTo>
                      <a:pt x="11" y="24"/>
                      <a:pt x="23" y="28"/>
                      <a:pt x="34" y="30"/>
                    </a:cubicBezTo>
                    <a:cubicBezTo>
                      <a:pt x="31" y="30"/>
                      <a:pt x="27" y="31"/>
                      <a:pt x="23" y="33"/>
                    </a:cubicBezTo>
                    <a:cubicBezTo>
                      <a:pt x="34" y="38"/>
                      <a:pt x="45" y="42"/>
                      <a:pt x="57" y="45"/>
                    </a:cubicBezTo>
                    <a:cubicBezTo>
                      <a:pt x="52" y="47"/>
                      <a:pt x="47" y="49"/>
                      <a:pt x="42" y="51"/>
                    </a:cubicBezTo>
                    <a:cubicBezTo>
                      <a:pt x="50" y="55"/>
                      <a:pt x="59" y="58"/>
                      <a:pt x="68" y="59"/>
                    </a:cubicBezTo>
                    <a:cubicBezTo>
                      <a:pt x="62" y="63"/>
                      <a:pt x="56" y="66"/>
                      <a:pt x="50" y="70"/>
                    </a:cubicBezTo>
                    <a:cubicBezTo>
                      <a:pt x="62" y="72"/>
                      <a:pt x="73" y="73"/>
                      <a:pt x="85" y="75"/>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57" name="Google Shape;2357;p42"/>
              <p:cNvSpPr/>
              <p:nvPr/>
            </p:nvSpPr>
            <p:spPr>
              <a:xfrm>
                <a:off x="4246301" y="1046151"/>
                <a:ext cx="163513" cy="303213"/>
              </a:xfrm>
              <a:custGeom>
                <a:avLst/>
                <a:gdLst/>
                <a:ahLst/>
                <a:cxnLst/>
                <a:rect l="l" t="t" r="r" b="b"/>
                <a:pathLst>
                  <a:path w="118" h="219" extrusionOk="0">
                    <a:moveTo>
                      <a:pt x="62" y="124"/>
                    </a:moveTo>
                    <a:cubicBezTo>
                      <a:pt x="67" y="127"/>
                      <a:pt x="72" y="131"/>
                      <a:pt x="76" y="134"/>
                    </a:cubicBezTo>
                    <a:cubicBezTo>
                      <a:pt x="74" y="125"/>
                      <a:pt x="72" y="116"/>
                      <a:pt x="70" y="106"/>
                    </a:cubicBezTo>
                    <a:cubicBezTo>
                      <a:pt x="74" y="107"/>
                      <a:pt x="78" y="108"/>
                      <a:pt x="82" y="108"/>
                    </a:cubicBezTo>
                    <a:cubicBezTo>
                      <a:pt x="81" y="99"/>
                      <a:pt x="77" y="90"/>
                      <a:pt x="72" y="82"/>
                    </a:cubicBezTo>
                    <a:cubicBezTo>
                      <a:pt x="76" y="83"/>
                      <a:pt x="80" y="84"/>
                      <a:pt x="83" y="87"/>
                    </a:cubicBezTo>
                    <a:cubicBezTo>
                      <a:pt x="84" y="80"/>
                      <a:pt x="83" y="72"/>
                      <a:pt x="81" y="65"/>
                    </a:cubicBezTo>
                    <a:cubicBezTo>
                      <a:pt x="84" y="67"/>
                      <a:pt x="87" y="69"/>
                      <a:pt x="91" y="72"/>
                    </a:cubicBezTo>
                    <a:cubicBezTo>
                      <a:pt x="87" y="64"/>
                      <a:pt x="84" y="56"/>
                      <a:pt x="84" y="49"/>
                    </a:cubicBezTo>
                    <a:cubicBezTo>
                      <a:pt x="89" y="50"/>
                      <a:pt x="94" y="53"/>
                      <a:pt x="96" y="57"/>
                    </a:cubicBezTo>
                    <a:cubicBezTo>
                      <a:pt x="96" y="36"/>
                      <a:pt x="104" y="16"/>
                      <a:pt x="118" y="0"/>
                    </a:cubicBezTo>
                    <a:cubicBezTo>
                      <a:pt x="68" y="22"/>
                      <a:pt x="35" y="64"/>
                      <a:pt x="18" y="110"/>
                    </a:cubicBezTo>
                    <a:cubicBezTo>
                      <a:pt x="4" y="145"/>
                      <a:pt x="0" y="187"/>
                      <a:pt x="27" y="219"/>
                    </a:cubicBezTo>
                    <a:cubicBezTo>
                      <a:pt x="29" y="207"/>
                      <a:pt x="30" y="195"/>
                      <a:pt x="30" y="183"/>
                    </a:cubicBezTo>
                    <a:cubicBezTo>
                      <a:pt x="30" y="187"/>
                      <a:pt x="33" y="190"/>
                      <a:pt x="36" y="193"/>
                    </a:cubicBezTo>
                    <a:cubicBezTo>
                      <a:pt x="38" y="181"/>
                      <a:pt x="39" y="170"/>
                      <a:pt x="39" y="158"/>
                    </a:cubicBezTo>
                    <a:cubicBezTo>
                      <a:pt x="43" y="162"/>
                      <a:pt x="46" y="167"/>
                      <a:pt x="49" y="171"/>
                    </a:cubicBezTo>
                    <a:cubicBezTo>
                      <a:pt x="51" y="162"/>
                      <a:pt x="52" y="153"/>
                      <a:pt x="51" y="144"/>
                    </a:cubicBezTo>
                    <a:cubicBezTo>
                      <a:pt x="56" y="149"/>
                      <a:pt x="61" y="154"/>
                      <a:pt x="66" y="159"/>
                    </a:cubicBezTo>
                    <a:cubicBezTo>
                      <a:pt x="65" y="147"/>
                      <a:pt x="63" y="136"/>
                      <a:pt x="62" y="124"/>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58" name="Google Shape;2358;p42"/>
              <p:cNvSpPr/>
              <p:nvPr/>
            </p:nvSpPr>
            <p:spPr>
              <a:xfrm>
                <a:off x="4316151" y="736588"/>
                <a:ext cx="101600" cy="284163"/>
              </a:xfrm>
              <a:custGeom>
                <a:avLst/>
                <a:gdLst/>
                <a:ahLst/>
                <a:cxnLst/>
                <a:rect l="l" t="t" r="r" b="b"/>
                <a:pathLst>
                  <a:path w="73" h="204" extrusionOk="0">
                    <a:moveTo>
                      <a:pt x="23" y="86"/>
                    </a:moveTo>
                    <a:cubicBezTo>
                      <a:pt x="18" y="86"/>
                      <a:pt x="13" y="86"/>
                      <a:pt x="8" y="86"/>
                    </a:cubicBezTo>
                    <a:cubicBezTo>
                      <a:pt x="14" y="92"/>
                      <a:pt x="20" y="97"/>
                      <a:pt x="26" y="103"/>
                    </a:cubicBezTo>
                    <a:cubicBezTo>
                      <a:pt x="23" y="104"/>
                      <a:pt x="20" y="106"/>
                      <a:pt x="16" y="108"/>
                    </a:cubicBezTo>
                    <a:cubicBezTo>
                      <a:pt x="22" y="113"/>
                      <a:pt x="29" y="118"/>
                      <a:pt x="37" y="121"/>
                    </a:cubicBezTo>
                    <a:cubicBezTo>
                      <a:pt x="34" y="123"/>
                      <a:pt x="30" y="124"/>
                      <a:pt x="27" y="123"/>
                    </a:cubicBezTo>
                    <a:cubicBezTo>
                      <a:pt x="30" y="129"/>
                      <a:pt x="34" y="134"/>
                      <a:pt x="39" y="138"/>
                    </a:cubicBezTo>
                    <a:cubicBezTo>
                      <a:pt x="36" y="138"/>
                      <a:pt x="33" y="138"/>
                      <a:pt x="29" y="138"/>
                    </a:cubicBezTo>
                    <a:cubicBezTo>
                      <a:pt x="36" y="141"/>
                      <a:pt x="41" y="146"/>
                      <a:pt x="45" y="151"/>
                    </a:cubicBezTo>
                    <a:cubicBezTo>
                      <a:pt x="41" y="153"/>
                      <a:pt x="36" y="153"/>
                      <a:pt x="33" y="151"/>
                    </a:cubicBezTo>
                    <a:cubicBezTo>
                      <a:pt x="43" y="166"/>
                      <a:pt x="48" y="185"/>
                      <a:pt x="46" y="204"/>
                    </a:cubicBezTo>
                    <a:cubicBezTo>
                      <a:pt x="70" y="163"/>
                      <a:pt x="73" y="115"/>
                      <a:pt x="62" y="74"/>
                    </a:cubicBezTo>
                    <a:cubicBezTo>
                      <a:pt x="54" y="42"/>
                      <a:pt x="36" y="9"/>
                      <a:pt x="0" y="0"/>
                    </a:cubicBezTo>
                    <a:cubicBezTo>
                      <a:pt x="4" y="10"/>
                      <a:pt x="10" y="19"/>
                      <a:pt x="16" y="27"/>
                    </a:cubicBezTo>
                    <a:cubicBezTo>
                      <a:pt x="14" y="25"/>
                      <a:pt x="11" y="24"/>
                      <a:pt x="7" y="23"/>
                    </a:cubicBezTo>
                    <a:cubicBezTo>
                      <a:pt x="11" y="33"/>
                      <a:pt x="16" y="42"/>
                      <a:pt x="22" y="50"/>
                    </a:cubicBezTo>
                    <a:cubicBezTo>
                      <a:pt x="18" y="49"/>
                      <a:pt x="13" y="47"/>
                      <a:pt x="8" y="45"/>
                    </a:cubicBezTo>
                    <a:cubicBezTo>
                      <a:pt x="12" y="53"/>
                      <a:pt x="16" y="60"/>
                      <a:pt x="21" y="66"/>
                    </a:cubicBezTo>
                    <a:cubicBezTo>
                      <a:pt x="15" y="65"/>
                      <a:pt x="9" y="64"/>
                      <a:pt x="2" y="63"/>
                    </a:cubicBezTo>
                    <a:cubicBezTo>
                      <a:pt x="9" y="71"/>
                      <a:pt x="16" y="78"/>
                      <a:pt x="23" y="86"/>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59" name="Google Shape;2359;p42"/>
              <p:cNvSpPr/>
              <p:nvPr/>
            </p:nvSpPr>
            <p:spPr>
              <a:xfrm>
                <a:off x="4435213" y="1092188"/>
                <a:ext cx="246063" cy="171450"/>
              </a:xfrm>
              <a:custGeom>
                <a:avLst/>
                <a:gdLst/>
                <a:ahLst/>
                <a:cxnLst/>
                <a:rect l="l" t="t" r="r" b="b"/>
                <a:pathLst>
                  <a:path w="178" h="123" extrusionOk="0">
                    <a:moveTo>
                      <a:pt x="102" y="71"/>
                    </a:moveTo>
                    <a:cubicBezTo>
                      <a:pt x="100" y="76"/>
                      <a:pt x="98" y="81"/>
                      <a:pt x="97" y="86"/>
                    </a:cubicBezTo>
                    <a:cubicBezTo>
                      <a:pt x="94" y="78"/>
                      <a:pt x="90" y="70"/>
                      <a:pt x="87" y="62"/>
                    </a:cubicBezTo>
                    <a:cubicBezTo>
                      <a:pt x="85" y="65"/>
                      <a:pt x="82" y="67"/>
                      <a:pt x="79" y="70"/>
                    </a:cubicBezTo>
                    <a:cubicBezTo>
                      <a:pt x="76" y="63"/>
                      <a:pt x="74" y="54"/>
                      <a:pt x="74" y="46"/>
                    </a:cubicBezTo>
                    <a:cubicBezTo>
                      <a:pt x="71" y="48"/>
                      <a:pt x="69" y="51"/>
                      <a:pt x="68" y="55"/>
                    </a:cubicBezTo>
                    <a:cubicBezTo>
                      <a:pt x="64" y="50"/>
                      <a:pt x="61" y="44"/>
                      <a:pt x="59" y="38"/>
                    </a:cubicBezTo>
                    <a:cubicBezTo>
                      <a:pt x="58" y="41"/>
                      <a:pt x="56" y="44"/>
                      <a:pt x="55" y="47"/>
                    </a:cubicBezTo>
                    <a:cubicBezTo>
                      <a:pt x="55" y="40"/>
                      <a:pt x="52" y="33"/>
                      <a:pt x="49" y="28"/>
                    </a:cubicBezTo>
                    <a:cubicBezTo>
                      <a:pt x="46" y="31"/>
                      <a:pt x="44" y="36"/>
                      <a:pt x="44" y="40"/>
                    </a:cubicBezTo>
                    <a:cubicBezTo>
                      <a:pt x="34" y="25"/>
                      <a:pt x="18" y="14"/>
                      <a:pt x="0" y="9"/>
                    </a:cubicBezTo>
                    <a:cubicBezTo>
                      <a:pt x="47" y="0"/>
                      <a:pt x="92" y="14"/>
                      <a:pt x="127" y="39"/>
                    </a:cubicBezTo>
                    <a:cubicBezTo>
                      <a:pt x="154" y="58"/>
                      <a:pt x="178" y="86"/>
                      <a:pt x="174" y="123"/>
                    </a:cubicBezTo>
                    <a:cubicBezTo>
                      <a:pt x="167" y="115"/>
                      <a:pt x="160" y="107"/>
                      <a:pt x="155" y="98"/>
                    </a:cubicBezTo>
                    <a:cubicBezTo>
                      <a:pt x="156" y="101"/>
                      <a:pt x="156" y="105"/>
                      <a:pt x="155" y="108"/>
                    </a:cubicBezTo>
                    <a:cubicBezTo>
                      <a:pt x="148" y="101"/>
                      <a:pt x="141" y="93"/>
                      <a:pt x="135" y="84"/>
                    </a:cubicBezTo>
                    <a:cubicBezTo>
                      <a:pt x="135" y="89"/>
                      <a:pt x="135" y="94"/>
                      <a:pt x="135" y="99"/>
                    </a:cubicBezTo>
                    <a:cubicBezTo>
                      <a:pt x="129" y="94"/>
                      <a:pt x="124" y="87"/>
                      <a:pt x="120" y="80"/>
                    </a:cubicBezTo>
                    <a:cubicBezTo>
                      <a:pt x="119" y="86"/>
                      <a:pt x="118" y="92"/>
                      <a:pt x="117" y="99"/>
                    </a:cubicBezTo>
                    <a:cubicBezTo>
                      <a:pt x="112" y="90"/>
                      <a:pt x="107" y="80"/>
                      <a:pt x="102" y="71"/>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60" name="Google Shape;2360;p42"/>
              <p:cNvSpPr/>
              <p:nvPr/>
            </p:nvSpPr>
            <p:spPr>
              <a:xfrm>
                <a:off x="4397113" y="828663"/>
                <a:ext cx="239713" cy="246063"/>
              </a:xfrm>
              <a:custGeom>
                <a:avLst/>
                <a:gdLst/>
                <a:ahLst/>
                <a:cxnLst/>
                <a:rect l="l" t="t" r="r" b="b"/>
                <a:pathLst>
                  <a:path w="172" h="177" extrusionOk="0">
                    <a:moveTo>
                      <a:pt x="96" y="81"/>
                    </a:moveTo>
                    <a:cubicBezTo>
                      <a:pt x="100" y="84"/>
                      <a:pt x="105" y="87"/>
                      <a:pt x="110" y="90"/>
                    </a:cubicBezTo>
                    <a:cubicBezTo>
                      <a:pt x="101" y="91"/>
                      <a:pt x="92" y="93"/>
                      <a:pt x="82" y="94"/>
                    </a:cubicBezTo>
                    <a:cubicBezTo>
                      <a:pt x="84" y="98"/>
                      <a:pt x="86" y="101"/>
                      <a:pt x="89" y="105"/>
                    </a:cubicBezTo>
                    <a:cubicBezTo>
                      <a:pt x="80" y="107"/>
                      <a:pt x="70" y="107"/>
                      <a:pt x="60" y="104"/>
                    </a:cubicBezTo>
                    <a:cubicBezTo>
                      <a:pt x="62" y="108"/>
                      <a:pt x="65" y="111"/>
                      <a:pt x="69" y="113"/>
                    </a:cubicBezTo>
                    <a:cubicBezTo>
                      <a:pt x="62" y="117"/>
                      <a:pt x="55" y="119"/>
                      <a:pt x="47" y="119"/>
                    </a:cubicBezTo>
                    <a:cubicBezTo>
                      <a:pt x="51" y="121"/>
                      <a:pt x="54" y="124"/>
                      <a:pt x="57" y="126"/>
                    </a:cubicBezTo>
                    <a:cubicBezTo>
                      <a:pt x="49" y="125"/>
                      <a:pt x="41" y="125"/>
                      <a:pt x="33" y="128"/>
                    </a:cubicBezTo>
                    <a:cubicBezTo>
                      <a:pt x="36" y="132"/>
                      <a:pt x="41" y="135"/>
                      <a:pt x="46" y="136"/>
                    </a:cubicBezTo>
                    <a:cubicBezTo>
                      <a:pt x="26" y="143"/>
                      <a:pt x="10" y="158"/>
                      <a:pt x="0" y="177"/>
                    </a:cubicBezTo>
                    <a:cubicBezTo>
                      <a:pt x="3" y="123"/>
                      <a:pt x="30" y="77"/>
                      <a:pt x="66" y="44"/>
                    </a:cubicBezTo>
                    <a:cubicBezTo>
                      <a:pt x="95" y="19"/>
                      <a:pt x="133" y="0"/>
                      <a:pt x="172" y="13"/>
                    </a:cubicBezTo>
                    <a:cubicBezTo>
                      <a:pt x="162" y="20"/>
                      <a:pt x="151" y="25"/>
                      <a:pt x="139" y="29"/>
                    </a:cubicBezTo>
                    <a:cubicBezTo>
                      <a:pt x="143" y="28"/>
                      <a:pt x="147" y="29"/>
                      <a:pt x="151" y="31"/>
                    </a:cubicBezTo>
                    <a:cubicBezTo>
                      <a:pt x="141" y="37"/>
                      <a:pt x="130" y="43"/>
                      <a:pt x="119" y="47"/>
                    </a:cubicBezTo>
                    <a:cubicBezTo>
                      <a:pt x="125" y="48"/>
                      <a:pt x="130" y="50"/>
                      <a:pt x="135" y="51"/>
                    </a:cubicBezTo>
                    <a:cubicBezTo>
                      <a:pt x="128" y="56"/>
                      <a:pt x="119" y="60"/>
                      <a:pt x="110" y="63"/>
                    </a:cubicBezTo>
                    <a:cubicBezTo>
                      <a:pt x="117" y="65"/>
                      <a:pt x="123" y="68"/>
                      <a:pt x="130" y="71"/>
                    </a:cubicBezTo>
                    <a:cubicBezTo>
                      <a:pt x="119" y="74"/>
                      <a:pt x="107" y="77"/>
                      <a:pt x="96" y="81"/>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61" name="Google Shape;2361;p42"/>
              <p:cNvSpPr/>
              <p:nvPr/>
            </p:nvSpPr>
            <p:spPr>
              <a:xfrm>
                <a:off x="4419338" y="987413"/>
                <a:ext cx="328613" cy="98425"/>
              </a:xfrm>
              <a:custGeom>
                <a:avLst/>
                <a:gdLst/>
                <a:ahLst/>
                <a:cxnLst/>
                <a:rect l="l" t="t" r="r" b="b"/>
                <a:pathLst>
                  <a:path w="236" h="71" extrusionOk="0">
                    <a:moveTo>
                      <a:pt x="134" y="50"/>
                    </a:moveTo>
                    <a:cubicBezTo>
                      <a:pt x="137" y="56"/>
                      <a:pt x="139" y="61"/>
                      <a:pt x="141" y="67"/>
                    </a:cubicBezTo>
                    <a:cubicBezTo>
                      <a:pt x="133" y="62"/>
                      <a:pt x="124" y="58"/>
                      <a:pt x="116" y="53"/>
                    </a:cubicBezTo>
                    <a:cubicBezTo>
                      <a:pt x="115" y="58"/>
                      <a:pt x="115" y="62"/>
                      <a:pt x="114" y="66"/>
                    </a:cubicBezTo>
                    <a:cubicBezTo>
                      <a:pt x="106" y="62"/>
                      <a:pt x="98" y="56"/>
                      <a:pt x="92" y="48"/>
                    </a:cubicBezTo>
                    <a:cubicBezTo>
                      <a:pt x="91" y="53"/>
                      <a:pt x="92" y="57"/>
                      <a:pt x="94" y="61"/>
                    </a:cubicBezTo>
                    <a:cubicBezTo>
                      <a:pt x="86" y="60"/>
                      <a:pt x="79" y="57"/>
                      <a:pt x="73" y="53"/>
                    </a:cubicBezTo>
                    <a:cubicBezTo>
                      <a:pt x="74" y="56"/>
                      <a:pt x="75" y="60"/>
                      <a:pt x="77" y="64"/>
                    </a:cubicBezTo>
                    <a:cubicBezTo>
                      <a:pt x="71" y="58"/>
                      <a:pt x="64" y="54"/>
                      <a:pt x="56" y="51"/>
                    </a:cubicBezTo>
                    <a:cubicBezTo>
                      <a:pt x="56" y="57"/>
                      <a:pt x="58" y="62"/>
                      <a:pt x="62" y="65"/>
                    </a:cubicBezTo>
                    <a:cubicBezTo>
                      <a:pt x="42" y="59"/>
                      <a:pt x="20" y="62"/>
                      <a:pt x="0" y="71"/>
                    </a:cubicBezTo>
                    <a:cubicBezTo>
                      <a:pt x="35" y="29"/>
                      <a:pt x="84" y="8"/>
                      <a:pt x="133" y="4"/>
                    </a:cubicBezTo>
                    <a:cubicBezTo>
                      <a:pt x="171" y="0"/>
                      <a:pt x="212" y="7"/>
                      <a:pt x="236" y="42"/>
                    </a:cubicBezTo>
                    <a:cubicBezTo>
                      <a:pt x="224" y="41"/>
                      <a:pt x="212" y="39"/>
                      <a:pt x="200" y="35"/>
                    </a:cubicBezTo>
                    <a:cubicBezTo>
                      <a:pt x="204" y="37"/>
                      <a:pt x="207" y="40"/>
                      <a:pt x="209" y="43"/>
                    </a:cubicBezTo>
                    <a:cubicBezTo>
                      <a:pt x="197" y="43"/>
                      <a:pt x="185" y="41"/>
                      <a:pt x="173" y="38"/>
                    </a:cubicBezTo>
                    <a:cubicBezTo>
                      <a:pt x="177" y="42"/>
                      <a:pt x="180" y="46"/>
                      <a:pt x="184" y="50"/>
                    </a:cubicBezTo>
                    <a:cubicBezTo>
                      <a:pt x="175" y="50"/>
                      <a:pt x="166" y="48"/>
                      <a:pt x="157" y="45"/>
                    </a:cubicBezTo>
                    <a:cubicBezTo>
                      <a:pt x="161" y="51"/>
                      <a:pt x="164" y="57"/>
                      <a:pt x="168" y="63"/>
                    </a:cubicBezTo>
                    <a:cubicBezTo>
                      <a:pt x="157" y="59"/>
                      <a:pt x="146" y="55"/>
                      <a:pt x="134" y="50"/>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62" name="Google Shape;2362;p42"/>
              <p:cNvSpPr/>
              <p:nvPr/>
            </p:nvSpPr>
            <p:spPr>
              <a:xfrm>
                <a:off x="4387588" y="1076313"/>
                <a:ext cx="133350" cy="273050"/>
              </a:xfrm>
              <a:custGeom>
                <a:avLst/>
                <a:gdLst/>
                <a:ahLst/>
                <a:cxnLst/>
                <a:rect l="l" t="t" r="r" b="b"/>
                <a:pathLst>
                  <a:path w="96" h="197" extrusionOk="0">
                    <a:moveTo>
                      <a:pt x="83" y="68"/>
                    </a:moveTo>
                    <a:cubicBezTo>
                      <a:pt x="85" y="81"/>
                      <a:pt x="87" y="94"/>
                      <a:pt x="90" y="107"/>
                    </a:cubicBezTo>
                    <a:cubicBezTo>
                      <a:pt x="93" y="127"/>
                      <a:pt x="96" y="149"/>
                      <a:pt x="85" y="165"/>
                    </a:cubicBezTo>
                    <a:cubicBezTo>
                      <a:pt x="83" y="145"/>
                      <a:pt x="77" y="126"/>
                      <a:pt x="67" y="108"/>
                    </a:cubicBezTo>
                    <a:cubicBezTo>
                      <a:pt x="66" y="126"/>
                      <a:pt x="67" y="145"/>
                      <a:pt x="69" y="164"/>
                    </a:cubicBezTo>
                    <a:cubicBezTo>
                      <a:pt x="58" y="146"/>
                      <a:pt x="54" y="124"/>
                      <a:pt x="56" y="103"/>
                    </a:cubicBezTo>
                    <a:cubicBezTo>
                      <a:pt x="52" y="130"/>
                      <a:pt x="48" y="157"/>
                      <a:pt x="53" y="184"/>
                    </a:cubicBezTo>
                    <a:cubicBezTo>
                      <a:pt x="41" y="163"/>
                      <a:pt x="35" y="138"/>
                      <a:pt x="37" y="113"/>
                    </a:cubicBezTo>
                    <a:cubicBezTo>
                      <a:pt x="21" y="138"/>
                      <a:pt x="21" y="172"/>
                      <a:pt x="36" y="197"/>
                    </a:cubicBezTo>
                    <a:cubicBezTo>
                      <a:pt x="17" y="176"/>
                      <a:pt x="2" y="149"/>
                      <a:pt x="1" y="120"/>
                    </a:cubicBezTo>
                    <a:cubicBezTo>
                      <a:pt x="0" y="111"/>
                      <a:pt x="1" y="102"/>
                      <a:pt x="2" y="93"/>
                    </a:cubicBezTo>
                    <a:cubicBezTo>
                      <a:pt x="4" y="78"/>
                      <a:pt x="6" y="62"/>
                      <a:pt x="7" y="46"/>
                    </a:cubicBezTo>
                    <a:cubicBezTo>
                      <a:pt x="7" y="38"/>
                      <a:pt x="6" y="30"/>
                      <a:pt x="8" y="22"/>
                    </a:cubicBezTo>
                    <a:cubicBezTo>
                      <a:pt x="10" y="14"/>
                      <a:pt x="15" y="6"/>
                      <a:pt x="22" y="3"/>
                    </a:cubicBezTo>
                    <a:cubicBezTo>
                      <a:pt x="30" y="0"/>
                      <a:pt x="39" y="2"/>
                      <a:pt x="46" y="5"/>
                    </a:cubicBezTo>
                    <a:cubicBezTo>
                      <a:pt x="56" y="10"/>
                      <a:pt x="65" y="19"/>
                      <a:pt x="71" y="29"/>
                    </a:cubicBezTo>
                    <a:cubicBezTo>
                      <a:pt x="78" y="40"/>
                      <a:pt x="80" y="54"/>
                      <a:pt x="83" y="68"/>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63" name="Google Shape;2363;p42"/>
              <p:cNvSpPr/>
              <p:nvPr/>
            </p:nvSpPr>
            <p:spPr>
              <a:xfrm>
                <a:off x="4401876" y="1071551"/>
                <a:ext cx="212725" cy="906463"/>
              </a:xfrm>
              <a:custGeom>
                <a:avLst/>
                <a:gdLst/>
                <a:ahLst/>
                <a:cxnLst/>
                <a:rect l="l" t="t" r="r" b="b"/>
                <a:pathLst>
                  <a:path w="152" h="652" extrusionOk="0">
                    <a:moveTo>
                      <a:pt x="14" y="0"/>
                    </a:moveTo>
                    <a:cubicBezTo>
                      <a:pt x="14" y="0"/>
                      <a:pt x="152" y="420"/>
                      <a:pt x="152" y="652"/>
                    </a:cubicBezTo>
                    <a:cubicBezTo>
                      <a:pt x="123" y="652"/>
                      <a:pt x="123" y="652"/>
                      <a:pt x="123" y="652"/>
                    </a:cubicBezTo>
                    <a:cubicBezTo>
                      <a:pt x="123" y="652"/>
                      <a:pt x="126" y="376"/>
                      <a:pt x="0" y="0"/>
                    </a:cubicBezTo>
                    <a:cubicBezTo>
                      <a:pt x="14" y="0"/>
                      <a:pt x="14" y="0"/>
                      <a:pt x="14" y="0"/>
                    </a:cubicBezTo>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64" name="Google Shape;2364;p42"/>
              <p:cNvSpPr/>
              <p:nvPr/>
            </p:nvSpPr>
            <p:spPr>
              <a:xfrm>
                <a:off x="4179626" y="766751"/>
                <a:ext cx="246063" cy="336550"/>
              </a:xfrm>
              <a:custGeom>
                <a:avLst/>
                <a:gdLst/>
                <a:ahLst/>
                <a:cxnLst/>
                <a:rect l="l" t="t" r="r" b="b"/>
                <a:pathLst>
                  <a:path w="177" h="242" extrusionOk="0">
                    <a:moveTo>
                      <a:pt x="55" y="87"/>
                    </a:moveTo>
                    <a:cubicBezTo>
                      <a:pt x="50" y="91"/>
                      <a:pt x="46" y="97"/>
                      <a:pt x="43" y="103"/>
                    </a:cubicBezTo>
                    <a:cubicBezTo>
                      <a:pt x="56" y="103"/>
                      <a:pt x="69" y="106"/>
                      <a:pt x="81" y="109"/>
                    </a:cubicBezTo>
                    <a:cubicBezTo>
                      <a:pt x="78" y="113"/>
                      <a:pt x="75" y="116"/>
                      <a:pt x="71" y="119"/>
                    </a:cubicBezTo>
                    <a:cubicBezTo>
                      <a:pt x="80" y="122"/>
                      <a:pt x="89" y="126"/>
                      <a:pt x="97" y="129"/>
                    </a:cubicBezTo>
                    <a:cubicBezTo>
                      <a:pt x="93" y="131"/>
                      <a:pt x="89" y="135"/>
                      <a:pt x="87" y="140"/>
                    </a:cubicBezTo>
                    <a:cubicBezTo>
                      <a:pt x="100" y="146"/>
                      <a:pt x="112" y="153"/>
                      <a:pt x="124" y="161"/>
                    </a:cubicBezTo>
                    <a:cubicBezTo>
                      <a:pt x="117" y="161"/>
                      <a:pt x="111" y="161"/>
                      <a:pt x="105" y="161"/>
                    </a:cubicBezTo>
                    <a:cubicBezTo>
                      <a:pt x="118" y="171"/>
                      <a:pt x="130" y="181"/>
                      <a:pt x="142" y="191"/>
                    </a:cubicBezTo>
                    <a:cubicBezTo>
                      <a:pt x="139" y="193"/>
                      <a:pt x="135" y="194"/>
                      <a:pt x="132" y="195"/>
                    </a:cubicBezTo>
                    <a:cubicBezTo>
                      <a:pt x="147" y="211"/>
                      <a:pt x="162" y="227"/>
                      <a:pt x="177" y="242"/>
                    </a:cubicBezTo>
                    <a:cubicBezTo>
                      <a:pt x="168" y="209"/>
                      <a:pt x="159" y="176"/>
                      <a:pt x="150" y="143"/>
                    </a:cubicBezTo>
                    <a:cubicBezTo>
                      <a:pt x="145" y="128"/>
                      <a:pt x="141" y="113"/>
                      <a:pt x="134" y="99"/>
                    </a:cubicBezTo>
                    <a:cubicBezTo>
                      <a:pt x="109" y="48"/>
                      <a:pt x="52" y="22"/>
                      <a:pt x="0" y="0"/>
                    </a:cubicBezTo>
                    <a:cubicBezTo>
                      <a:pt x="5" y="17"/>
                      <a:pt x="15" y="32"/>
                      <a:pt x="29" y="43"/>
                    </a:cubicBezTo>
                    <a:cubicBezTo>
                      <a:pt x="24" y="41"/>
                      <a:pt x="19" y="41"/>
                      <a:pt x="14" y="41"/>
                    </a:cubicBezTo>
                    <a:cubicBezTo>
                      <a:pt x="24" y="47"/>
                      <a:pt x="32" y="55"/>
                      <a:pt x="39" y="64"/>
                    </a:cubicBezTo>
                    <a:cubicBezTo>
                      <a:pt x="33" y="63"/>
                      <a:pt x="27" y="66"/>
                      <a:pt x="25" y="72"/>
                    </a:cubicBezTo>
                    <a:cubicBezTo>
                      <a:pt x="34" y="78"/>
                      <a:pt x="44" y="83"/>
                      <a:pt x="55" y="87"/>
                    </a:cubicBezTo>
                  </a:path>
                </a:pathLst>
              </a:cu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65" name="Google Shape;2365;p42"/>
              <p:cNvSpPr/>
              <p:nvPr/>
            </p:nvSpPr>
            <p:spPr>
              <a:xfrm>
                <a:off x="4203438" y="822313"/>
                <a:ext cx="88900" cy="104775"/>
              </a:xfrm>
              <a:custGeom>
                <a:avLst/>
                <a:gdLst/>
                <a:ahLst/>
                <a:cxnLst/>
                <a:rect l="l" t="t" r="r" b="b"/>
                <a:pathLst>
                  <a:path w="64" h="76" extrusionOk="0">
                    <a:moveTo>
                      <a:pt x="64" y="69"/>
                    </a:moveTo>
                    <a:cubicBezTo>
                      <a:pt x="62" y="72"/>
                      <a:pt x="59" y="74"/>
                      <a:pt x="57" y="76"/>
                    </a:cubicBezTo>
                    <a:cubicBezTo>
                      <a:pt x="57" y="76"/>
                      <a:pt x="57" y="76"/>
                      <a:pt x="57" y="76"/>
                    </a:cubicBezTo>
                    <a:cubicBezTo>
                      <a:pt x="59" y="74"/>
                      <a:pt x="62" y="72"/>
                      <a:pt x="64" y="69"/>
                    </a:cubicBezTo>
                    <a:cubicBezTo>
                      <a:pt x="64" y="69"/>
                      <a:pt x="64" y="69"/>
                      <a:pt x="64" y="69"/>
                    </a:cubicBezTo>
                    <a:moveTo>
                      <a:pt x="19" y="24"/>
                    </a:moveTo>
                    <a:cubicBezTo>
                      <a:pt x="15" y="24"/>
                      <a:pt x="10" y="27"/>
                      <a:pt x="8" y="32"/>
                    </a:cubicBezTo>
                    <a:cubicBezTo>
                      <a:pt x="8" y="32"/>
                      <a:pt x="8" y="32"/>
                      <a:pt x="8" y="32"/>
                    </a:cubicBezTo>
                    <a:cubicBezTo>
                      <a:pt x="10" y="27"/>
                      <a:pt x="15" y="24"/>
                      <a:pt x="19" y="24"/>
                    </a:cubicBezTo>
                    <a:cubicBezTo>
                      <a:pt x="20" y="24"/>
                      <a:pt x="21" y="24"/>
                      <a:pt x="21" y="24"/>
                    </a:cubicBezTo>
                    <a:cubicBezTo>
                      <a:pt x="21" y="24"/>
                      <a:pt x="20" y="24"/>
                      <a:pt x="19" y="24"/>
                    </a:cubicBezTo>
                    <a:moveTo>
                      <a:pt x="10" y="1"/>
                    </a:moveTo>
                    <a:cubicBezTo>
                      <a:pt x="11" y="2"/>
                      <a:pt x="11" y="2"/>
                      <a:pt x="12" y="3"/>
                    </a:cubicBezTo>
                    <a:cubicBezTo>
                      <a:pt x="11" y="2"/>
                      <a:pt x="11" y="2"/>
                      <a:pt x="10" y="1"/>
                    </a:cubicBezTo>
                    <a:moveTo>
                      <a:pt x="10" y="1"/>
                    </a:moveTo>
                    <a:cubicBezTo>
                      <a:pt x="10" y="1"/>
                      <a:pt x="10" y="1"/>
                      <a:pt x="10" y="1"/>
                    </a:cubicBezTo>
                    <a:cubicBezTo>
                      <a:pt x="10" y="1"/>
                      <a:pt x="10" y="1"/>
                      <a:pt x="10" y="1"/>
                    </a:cubicBezTo>
                    <a:moveTo>
                      <a:pt x="1" y="1"/>
                    </a:moveTo>
                    <a:cubicBezTo>
                      <a:pt x="3" y="1"/>
                      <a:pt x="6" y="1"/>
                      <a:pt x="9" y="2"/>
                    </a:cubicBezTo>
                    <a:cubicBezTo>
                      <a:pt x="6" y="1"/>
                      <a:pt x="3" y="1"/>
                      <a:pt x="1" y="1"/>
                    </a:cubicBezTo>
                    <a:moveTo>
                      <a:pt x="1" y="1"/>
                    </a:moveTo>
                    <a:cubicBezTo>
                      <a:pt x="0" y="1"/>
                      <a:pt x="0" y="1"/>
                      <a:pt x="0" y="1"/>
                    </a:cubicBezTo>
                    <a:cubicBezTo>
                      <a:pt x="0" y="1"/>
                      <a:pt x="0" y="1"/>
                      <a:pt x="1" y="1"/>
                    </a:cubicBezTo>
                    <a:cubicBezTo>
                      <a:pt x="1" y="1"/>
                      <a:pt x="1" y="1"/>
                      <a:pt x="1" y="1"/>
                    </a:cubicBezTo>
                    <a:moveTo>
                      <a:pt x="10" y="1"/>
                    </a:moveTo>
                    <a:cubicBezTo>
                      <a:pt x="10" y="1"/>
                      <a:pt x="10" y="1"/>
                      <a:pt x="10" y="1"/>
                    </a:cubicBezTo>
                    <a:cubicBezTo>
                      <a:pt x="10" y="1"/>
                      <a:pt x="10" y="1"/>
                      <a:pt x="10" y="1"/>
                    </a:cubicBezTo>
                    <a:moveTo>
                      <a:pt x="10" y="1"/>
                    </a:moveTo>
                    <a:cubicBezTo>
                      <a:pt x="10" y="1"/>
                      <a:pt x="10" y="1"/>
                      <a:pt x="10" y="1"/>
                    </a:cubicBezTo>
                    <a:cubicBezTo>
                      <a:pt x="10" y="1"/>
                      <a:pt x="10" y="1"/>
                      <a:pt x="10" y="1"/>
                    </a:cubicBezTo>
                    <a:moveTo>
                      <a:pt x="9" y="0"/>
                    </a:moveTo>
                    <a:cubicBezTo>
                      <a:pt x="9" y="0"/>
                      <a:pt x="9" y="0"/>
                      <a:pt x="9" y="0"/>
                    </a:cubicBezTo>
                    <a:cubicBezTo>
                      <a:pt x="9" y="0"/>
                      <a:pt x="9" y="0"/>
                      <a:pt x="9" y="0"/>
                    </a:cubicBezTo>
                    <a:moveTo>
                      <a:pt x="9" y="0"/>
                    </a:moveTo>
                    <a:cubicBezTo>
                      <a:pt x="9" y="0"/>
                      <a:pt x="9" y="0"/>
                      <a:pt x="9" y="0"/>
                    </a:cubicBezTo>
                    <a:cubicBezTo>
                      <a:pt x="9" y="0"/>
                      <a:pt x="9" y="0"/>
                      <a:pt x="9" y="0"/>
                    </a:cubicBezTo>
                  </a:path>
                </a:pathLst>
              </a:custGeom>
              <a:solidFill>
                <a:srgbClr val="73C299"/>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66" name="Google Shape;2366;p42"/>
              <p:cNvSpPr/>
              <p:nvPr/>
            </p:nvSpPr>
            <p:spPr>
              <a:xfrm>
                <a:off x="4279638" y="927088"/>
                <a:ext cx="3175" cy="4763"/>
              </a:xfrm>
              <a:custGeom>
                <a:avLst/>
                <a:gdLst/>
                <a:ahLst/>
                <a:cxnLst/>
                <a:rect l="l" t="t" r="r" b="b"/>
                <a:pathLst>
                  <a:path w="3" h="3" extrusionOk="0">
                    <a:moveTo>
                      <a:pt x="3" y="0"/>
                    </a:moveTo>
                    <a:cubicBezTo>
                      <a:pt x="2" y="1"/>
                      <a:pt x="1" y="2"/>
                      <a:pt x="0" y="3"/>
                    </a:cubicBezTo>
                    <a:cubicBezTo>
                      <a:pt x="0" y="3"/>
                      <a:pt x="0" y="3"/>
                      <a:pt x="0" y="3"/>
                    </a:cubicBezTo>
                    <a:cubicBezTo>
                      <a:pt x="1" y="2"/>
                      <a:pt x="2" y="1"/>
                      <a:pt x="3" y="0"/>
                    </a:cubicBezTo>
                    <a:cubicBezTo>
                      <a:pt x="3" y="0"/>
                      <a:pt x="3" y="0"/>
                      <a:pt x="3" y="0"/>
                    </a:cubicBezTo>
                  </a:path>
                </a:pathLst>
              </a:custGeom>
              <a:solidFill>
                <a:srgbClr val="070128"/>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67" name="Google Shape;2367;p42"/>
              <p:cNvSpPr/>
              <p:nvPr/>
            </p:nvSpPr>
            <p:spPr>
              <a:xfrm>
                <a:off x="4301863" y="946138"/>
                <a:ext cx="50800" cy="44450"/>
              </a:xfrm>
              <a:custGeom>
                <a:avLst/>
                <a:gdLst/>
                <a:ahLst/>
                <a:cxnLst/>
                <a:rect l="l" t="t" r="r" b="b"/>
                <a:pathLst>
                  <a:path w="37" h="31" extrusionOk="0">
                    <a:moveTo>
                      <a:pt x="37" y="31"/>
                    </a:moveTo>
                    <a:cubicBezTo>
                      <a:pt x="30" y="31"/>
                      <a:pt x="24" y="31"/>
                      <a:pt x="18" y="31"/>
                    </a:cubicBezTo>
                    <a:cubicBezTo>
                      <a:pt x="18" y="31"/>
                      <a:pt x="18" y="31"/>
                      <a:pt x="18" y="31"/>
                    </a:cubicBezTo>
                    <a:cubicBezTo>
                      <a:pt x="24" y="31"/>
                      <a:pt x="30" y="31"/>
                      <a:pt x="37" y="31"/>
                    </a:cubicBezTo>
                    <a:cubicBezTo>
                      <a:pt x="37" y="31"/>
                      <a:pt x="37" y="31"/>
                      <a:pt x="37" y="31"/>
                    </a:cubicBezTo>
                    <a:moveTo>
                      <a:pt x="8" y="0"/>
                    </a:moveTo>
                    <a:cubicBezTo>
                      <a:pt x="5" y="3"/>
                      <a:pt x="2" y="6"/>
                      <a:pt x="0" y="10"/>
                    </a:cubicBezTo>
                    <a:cubicBezTo>
                      <a:pt x="0" y="10"/>
                      <a:pt x="0" y="10"/>
                      <a:pt x="0" y="10"/>
                    </a:cubicBezTo>
                    <a:cubicBezTo>
                      <a:pt x="2" y="6"/>
                      <a:pt x="5" y="3"/>
                      <a:pt x="8" y="0"/>
                    </a:cubicBezTo>
                    <a:cubicBezTo>
                      <a:pt x="8" y="0"/>
                      <a:pt x="8" y="0"/>
                      <a:pt x="8" y="0"/>
                    </a:cubicBezTo>
                  </a:path>
                </a:pathLst>
              </a:custGeom>
              <a:solidFill>
                <a:srgbClr val="070128"/>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68" name="Google Shape;2368;p42"/>
              <p:cNvSpPr/>
              <p:nvPr/>
            </p:nvSpPr>
            <p:spPr>
              <a:xfrm>
                <a:off x="4363776" y="1023926"/>
                <a:ext cx="14288" cy="12700"/>
              </a:xfrm>
              <a:custGeom>
                <a:avLst/>
                <a:gdLst/>
                <a:ahLst/>
                <a:cxnLst/>
                <a:rect l="l" t="t" r="r" b="b"/>
                <a:pathLst>
                  <a:path w="10" h="10" extrusionOk="0">
                    <a:moveTo>
                      <a:pt x="2" y="0"/>
                    </a:moveTo>
                    <a:cubicBezTo>
                      <a:pt x="5" y="2"/>
                      <a:pt x="8" y="4"/>
                      <a:pt x="10" y="6"/>
                    </a:cubicBezTo>
                    <a:cubicBezTo>
                      <a:pt x="7" y="8"/>
                      <a:pt x="3" y="9"/>
                      <a:pt x="0" y="10"/>
                    </a:cubicBezTo>
                    <a:cubicBezTo>
                      <a:pt x="0" y="10"/>
                      <a:pt x="0" y="10"/>
                      <a:pt x="0" y="10"/>
                    </a:cubicBezTo>
                    <a:cubicBezTo>
                      <a:pt x="3" y="9"/>
                      <a:pt x="7" y="8"/>
                      <a:pt x="10" y="6"/>
                    </a:cubicBezTo>
                    <a:cubicBezTo>
                      <a:pt x="8" y="4"/>
                      <a:pt x="5" y="2"/>
                      <a:pt x="2" y="0"/>
                    </a:cubicBezTo>
                  </a:path>
                </a:pathLst>
              </a:custGeom>
              <a:solidFill>
                <a:srgbClr val="070128"/>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69" name="Google Shape;2369;p42"/>
              <p:cNvSpPr/>
              <p:nvPr/>
            </p:nvSpPr>
            <p:spPr>
              <a:xfrm>
                <a:off x="4181213" y="768338"/>
                <a:ext cx="231775" cy="307975"/>
              </a:xfrm>
              <a:custGeom>
                <a:avLst/>
                <a:gdLst/>
                <a:ahLst/>
                <a:cxnLst/>
                <a:rect l="l" t="t" r="r" b="b"/>
                <a:pathLst>
                  <a:path w="166" h="221" extrusionOk="0">
                    <a:moveTo>
                      <a:pt x="0" y="0"/>
                    </a:moveTo>
                    <a:cubicBezTo>
                      <a:pt x="5" y="15"/>
                      <a:pt x="13" y="28"/>
                      <a:pt x="25" y="38"/>
                    </a:cubicBezTo>
                    <a:cubicBezTo>
                      <a:pt x="25" y="38"/>
                      <a:pt x="25" y="38"/>
                      <a:pt x="25" y="38"/>
                    </a:cubicBezTo>
                    <a:cubicBezTo>
                      <a:pt x="25" y="38"/>
                      <a:pt x="25" y="38"/>
                      <a:pt x="25" y="38"/>
                    </a:cubicBezTo>
                    <a:cubicBezTo>
                      <a:pt x="25" y="38"/>
                      <a:pt x="25" y="38"/>
                      <a:pt x="25" y="38"/>
                    </a:cubicBezTo>
                    <a:cubicBezTo>
                      <a:pt x="25" y="38"/>
                      <a:pt x="25" y="39"/>
                      <a:pt x="26" y="39"/>
                    </a:cubicBezTo>
                    <a:cubicBezTo>
                      <a:pt x="26" y="39"/>
                      <a:pt x="26" y="39"/>
                      <a:pt x="26" y="39"/>
                    </a:cubicBezTo>
                    <a:cubicBezTo>
                      <a:pt x="26" y="39"/>
                      <a:pt x="26" y="39"/>
                      <a:pt x="26" y="39"/>
                    </a:cubicBezTo>
                    <a:cubicBezTo>
                      <a:pt x="26" y="39"/>
                      <a:pt x="26" y="39"/>
                      <a:pt x="26" y="39"/>
                    </a:cubicBezTo>
                    <a:cubicBezTo>
                      <a:pt x="26" y="39"/>
                      <a:pt x="26" y="39"/>
                      <a:pt x="26" y="39"/>
                    </a:cubicBezTo>
                    <a:cubicBezTo>
                      <a:pt x="26" y="39"/>
                      <a:pt x="26" y="39"/>
                      <a:pt x="26" y="39"/>
                    </a:cubicBezTo>
                    <a:cubicBezTo>
                      <a:pt x="26" y="39"/>
                      <a:pt x="26" y="39"/>
                      <a:pt x="26" y="39"/>
                    </a:cubicBezTo>
                    <a:cubicBezTo>
                      <a:pt x="27" y="40"/>
                      <a:pt x="27" y="40"/>
                      <a:pt x="28" y="41"/>
                    </a:cubicBezTo>
                    <a:cubicBezTo>
                      <a:pt x="28" y="41"/>
                      <a:pt x="28" y="41"/>
                      <a:pt x="28" y="41"/>
                    </a:cubicBezTo>
                    <a:cubicBezTo>
                      <a:pt x="28" y="41"/>
                      <a:pt x="28" y="41"/>
                      <a:pt x="28" y="41"/>
                    </a:cubicBezTo>
                    <a:cubicBezTo>
                      <a:pt x="28" y="41"/>
                      <a:pt x="28" y="41"/>
                      <a:pt x="28" y="41"/>
                    </a:cubicBezTo>
                    <a:cubicBezTo>
                      <a:pt x="28" y="41"/>
                      <a:pt x="28" y="41"/>
                      <a:pt x="28" y="41"/>
                    </a:cubicBezTo>
                    <a:cubicBezTo>
                      <a:pt x="27" y="40"/>
                      <a:pt x="26" y="40"/>
                      <a:pt x="25" y="40"/>
                    </a:cubicBezTo>
                    <a:cubicBezTo>
                      <a:pt x="22" y="39"/>
                      <a:pt x="19" y="39"/>
                      <a:pt x="17" y="39"/>
                    </a:cubicBezTo>
                    <a:cubicBezTo>
                      <a:pt x="17" y="39"/>
                      <a:pt x="17" y="39"/>
                      <a:pt x="17" y="39"/>
                    </a:cubicBezTo>
                    <a:cubicBezTo>
                      <a:pt x="16" y="39"/>
                      <a:pt x="16" y="39"/>
                      <a:pt x="16" y="39"/>
                    </a:cubicBezTo>
                    <a:cubicBezTo>
                      <a:pt x="15" y="39"/>
                      <a:pt x="14" y="39"/>
                      <a:pt x="13" y="39"/>
                    </a:cubicBezTo>
                    <a:cubicBezTo>
                      <a:pt x="13" y="39"/>
                      <a:pt x="13" y="39"/>
                      <a:pt x="13" y="39"/>
                    </a:cubicBezTo>
                    <a:cubicBezTo>
                      <a:pt x="23" y="45"/>
                      <a:pt x="31" y="53"/>
                      <a:pt x="38" y="62"/>
                    </a:cubicBezTo>
                    <a:cubicBezTo>
                      <a:pt x="38" y="62"/>
                      <a:pt x="38" y="62"/>
                      <a:pt x="38" y="62"/>
                    </a:cubicBezTo>
                    <a:cubicBezTo>
                      <a:pt x="38" y="62"/>
                      <a:pt x="38" y="62"/>
                      <a:pt x="38" y="62"/>
                    </a:cubicBezTo>
                    <a:cubicBezTo>
                      <a:pt x="38" y="62"/>
                      <a:pt x="38" y="62"/>
                      <a:pt x="38" y="62"/>
                    </a:cubicBezTo>
                    <a:cubicBezTo>
                      <a:pt x="38" y="62"/>
                      <a:pt x="37" y="62"/>
                      <a:pt x="37" y="62"/>
                    </a:cubicBezTo>
                    <a:cubicBezTo>
                      <a:pt x="37" y="62"/>
                      <a:pt x="36" y="62"/>
                      <a:pt x="35" y="62"/>
                    </a:cubicBezTo>
                    <a:cubicBezTo>
                      <a:pt x="31" y="62"/>
                      <a:pt x="26" y="65"/>
                      <a:pt x="24" y="70"/>
                    </a:cubicBezTo>
                    <a:cubicBezTo>
                      <a:pt x="33" y="76"/>
                      <a:pt x="43" y="81"/>
                      <a:pt x="54" y="85"/>
                    </a:cubicBezTo>
                    <a:cubicBezTo>
                      <a:pt x="54" y="85"/>
                      <a:pt x="54" y="85"/>
                      <a:pt x="54" y="85"/>
                    </a:cubicBezTo>
                    <a:cubicBezTo>
                      <a:pt x="54" y="85"/>
                      <a:pt x="54" y="85"/>
                      <a:pt x="54" y="85"/>
                    </a:cubicBezTo>
                    <a:cubicBezTo>
                      <a:pt x="49" y="89"/>
                      <a:pt x="45" y="95"/>
                      <a:pt x="42" y="101"/>
                    </a:cubicBezTo>
                    <a:cubicBezTo>
                      <a:pt x="55" y="101"/>
                      <a:pt x="68" y="104"/>
                      <a:pt x="80" y="107"/>
                    </a:cubicBezTo>
                    <a:cubicBezTo>
                      <a:pt x="80" y="107"/>
                      <a:pt x="80" y="107"/>
                      <a:pt x="80" y="107"/>
                    </a:cubicBezTo>
                    <a:cubicBezTo>
                      <a:pt x="80" y="107"/>
                      <a:pt x="80" y="107"/>
                      <a:pt x="80" y="107"/>
                    </a:cubicBezTo>
                    <a:cubicBezTo>
                      <a:pt x="78" y="110"/>
                      <a:pt x="75" y="112"/>
                      <a:pt x="73" y="114"/>
                    </a:cubicBezTo>
                    <a:cubicBezTo>
                      <a:pt x="72" y="115"/>
                      <a:pt x="71" y="116"/>
                      <a:pt x="70" y="117"/>
                    </a:cubicBezTo>
                    <a:cubicBezTo>
                      <a:pt x="79" y="120"/>
                      <a:pt x="88" y="124"/>
                      <a:pt x="96" y="127"/>
                    </a:cubicBezTo>
                    <a:cubicBezTo>
                      <a:pt x="96" y="127"/>
                      <a:pt x="96" y="127"/>
                      <a:pt x="96" y="127"/>
                    </a:cubicBezTo>
                    <a:cubicBezTo>
                      <a:pt x="96" y="127"/>
                      <a:pt x="96" y="127"/>
                      <a:pt x="96" y="127"/>
                    </a:cubicBezTo>
                    <a:cubicBezTo>
                      <a:pt x="96" y="127"/>
                      <a:pt x="95" y="128"/>
                      <a:pt x="94" y="128"/>
                    </a:cubicBezTo>
                    <a:cubicBezTo>
                      <a:pt x="91" y="131"/>
                      <a:pt x="88" y="134"/>
                      <a:pt x="86" y="138"/>
                    </a:cubicBezTo>
                    <a:cubicBezTo>
                      <a:pt x="99" y="144"/>
                      <a:pt x="111" y="151"/>
                      <a:pt x="123" y="159"/>
                    </a:cubicBezTo>
                    <a:cubicBezTo>
                      <a:pt x="123" y="159"/>
                      <a:pt x="123" y="159"/>
                      <a:pt x="123" y="159"/>
                    </a:cubicBezTo>
                    <a:cubicBezTo>
                      <a:pt x="123" y="159"/>
                      <a:pt x="123" y="159"/>
                      <a:pt x="123" y="159"/>
                    </a:cubicBezTo>
                    <a:cubicBezTo>
                      <a:pt x="116" y="159"/>
                      <a:pt x="110" y="159"/>
                      <a:pt x="104" y="159"/>
                    </a:cubicBezTo>
                    <a:cubicBezTo>
                      <a:pt x="114" y="167"/>
                      <a:pt x="123" y="175"/>
                      <a:pt x="133" y="183"/>
                    </a:cubicBezTo>
                    <a:cubicBezTo>
                      <a:pt x="136" y="185"/>
                      <a:pt x="139" y="187"/>
                      <a:pt x="141" y="189"/>
                    </a:cubicBezTo>
                    <a:cubicBezTo>
                      <a:pt x="138" y="191"/>
                      <a:pt x="134" y="192"/>
                      <a:pt x="131" y="193"/>
                    </a:cubicBezTo>
                    <a:cubicBezTo>
                      <a:pt x="131" y="194"/>
                      <a:pt x="131" y="194"/>
                      <a:pt x="131" y="194"/>
                    </a:cubicBezTo>
                    <a:cubicBezTo>
                      <a:pt x="143" y="202"/>
                      <a:pt x="155" y="211"/>
                      <a:pt x="165" y="221"/>
                    </a:cubicBezTo>
                    <a:cubicBezTo>
                      <a:pt x="166" y="220"/>
                      <a:pt x="166" y="219"/>
                      <a:pt x="166" y="218"/>
                    </a:cubicBezTo>
                    <a:cubicBezTo>
                      <a:pt x="162" y="203"/>
                      <a:pt x="157" y="189"/>
                      <a:pt x="154" y="174"/>
                    </a:cubicBezTo>
                    <a:cubicBezTo>
                      <a:pt x="146" y="166"/>
                      <a:pt x="137" y="158"/>
                      <a:pt x="130" y="154"/>
                    </a:cubicBezTo>
                    <a:cubicBezTo>
                      <a:pt x="118" y="145"/>
                      <a:pt x="129" y="132"/>
                      <a:pt x="118" y="124"/>
                    </a:cubicBezTo>
                    <a:cubicBezTo>
                      <a:pt x="113" y="120"/>
                      <a:pt x="110" y="118"/>
                      <a:pt x="105" y="114"/>
                    </a:cubicBezTo>
                    <a:cubicBezTo>
                      <a:pt x="98" y="108"/>
                      <a:pt x="102" y="100"/>
                      <a:pt x="92" y="94"/>
                    </a:cubicBezTo>
                    <a:cubicBezTo>
                      <a:pt x="83" y="89"/>
                      <a:pt x="75" y="87"/>
                      <a:pt x="69" y="78"/>
                    </a:cubicBezTo>
                    <a:cubicBezTo>
                      <a:pt x="68" y="75"/>
                      <a:pt x="68" y="71"/>
                      <a:pt x="68" y="69"/>
                    </a:cubicBezTo>
                    <a:cubicBezTo>
                      <a:pt x="66" y="58"/>
                      <a:pt x="60" y="57"/>
                      <a:pt x="52" y="50"/>
                    </a:cubicBezTo>
                    <a:cubicBezTo>
                      <a:pt x="39" y="39"/>
                      <a:pt x="40" y="23"/>
                      <a:pt x="24" y="15"/>
                    </a:cubicBezTo>
                    <a:cubicBezTo>
                      <a:pt x="14" y="11"/>
                      <a:pt x="6" y="7"/>
                      <a:pt x="0" y="0"/>
                    </a:cubicBezTo>
                  </a:path>
                </a:pathLst>
              </a:custGeom>
              <a:solidFill>
                <a:schemeClr val="accent4"/>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70" name="Google Shape;2370;p42"/>
              <p:cNvSpPr/>
              <p:nvPr/>
            </p:nvSpPr>
            <p:spPr>
              <a:xfrm>
                <a:off x="4016113" y="971538"/>
                <a:ext cx="419100" cy="128588"/>
              </a:xfrm>
              <a:custGeom>
                <a:avLst/>
                <a:gdLst/>
                <a:ahLst/>
                <a:cxnLst/>
                <a:rect l="l" t="t" r="r" b="b"/>
                <a:pathLst>
                  <a:path w="301" h="92" extrusionOk="0">
                    <a:moveTo>
                      <a:pt x="130" y="58"/>
                    </a:moveTo>
                    <a:cubicBezTo>
                      <a:pt x="127" y="63"/>
                      <a:pt x="123" y="69"/>
                      <a:pt x="120" y="74"/>
                    </a:cubicBezTo>
                    <a:cubicBezTo>
                      <a:pt x="131" y="70"/>
                      <a:pt x="143" y="66"/>
                      <a:pt x="154" y="63"/>
                    </a:cubicBezTo>
                    <a:cubicBezTo>
                      <a:pt x="154" y="67"/>
                      <a:pt x="154" y="71"/>
                      <a:pt x="154" y="76"/>
                    </a:cubicBezTo>
                    <a:cubicBezTo>
                      <a:pt x="165" y="73"/>
                      <a:pt x="176" y="67"/>
                      <a:pt x="185" y="59"/>
                    </a:cubicBezTo>
                    <a:cubicBezTo>
                      <a:pt x="185" y="64"/>
                      <a:pt x="184" y="69"/>
                      <a:pt x="182" y="72"/>
                    </a:cubicBezTo>
                    <a:cubicBezTo>
                      <a:pt x="191" y="72"/>
                      <a:pt x="201" y="70"/>
                      <a:pt x="209" y="66"/>
                    </a:cubicBezTo>
                    <a:cubicBezTo>
                      <a:pt x="207" y="70"/>
                      <a:pt x="205" y="73"/>
                      <a:pt x="203" y="77"/>
                    </a:cubicBezTo>
                    <a:cubicBezTo>
                      <a:pt x="211" y="72"/>
                      <a:pt x="221" y="68"/>
                      <a:pt x="230" y="66"/>
                    </a:cubicBezTo>
                    <a:cubicBezTo>
                      <a:pt x="230" y="71"/>
                      <a:pt x="227" y="77"/>
                      <a:pt x="222" y="80"/>
                    </a:cubicBezTo>
                    <a:cubicBezTo>
                      <a:pt x="249" y="76"/>
                      <a:pt x="277" y="80"/>
                      <a:pt x="301" y="92"/>
                    </a:cubicBezTo>
                    <a:cubicBezTo>
                      <a:pt x="261" y="44"/>
                      <a:pt x="199" y="17"/>
                      <a:pt x="137" y="7"/>
                    </a:cubicBezTo>
                    <a:cubicBezTo>
                      <a:pt x="89" y="0"/>
                      <a:pt x="34" y="4"/>
                      <a:pt x="0" y="39"/>
                    </a:cubicBezTo>
                    <a:cubicBezTo>
                      <a:pt x="16" y="39"/>
                      <a:pt x="31" y="38"/>
                      <a:pt x="47" y="35"/>
                    </a:cubicBezTo>
                    <a:cubicBezTo>
                      <a:pt x="42" y="36"/>
                      <a:pt x="38" y="39"/>
                      <a:pt x="35" y="43"/>
                    </a:cubicBezTo>
                    <a:cubicBezTo>
                      <a:pt x="51" y="43"/>
                      <a:pt x="66" y="42"/>
                      <a:pt x="81" y="40"/>
                    </a:cubicBezTo>
                    <a:cubicBezTo>
                      <a:pt x="76" y="44"/>
                      <a:pt x="71" y="49"/>
                      <a:pt x="66" y="53"/>
                    </a:cubicBezTo>
                    <a:cubicBezTo>
                      <a:pt x="78" y="53"/>
                      <a:pt x="90" y="52"/>
                      <a:pt x="102" y="49"/>
                    </a:cubicBezTo>
                    <a:cubicBezTo>
                      <a:pt x="96" y="56"/>
                      <a:pt x="91" y="62"/>
                      <a:pt x="85" y="68"/>
                    </a:cubicBezTo>
                    <a:cubicBezTo>
                      <a:pt x="100" y="65"/>
                      <a:pt x="115" y="61"/>
                      <a:pt x="130" y="58"/>
                    </a:cubicBezTo>
                  </a:path>
                </a:pathLst>
              </a:cu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71" name="Google Shape;2371;p42"/>
              <p:cNvSpPr/>
              <p:nvPr/>
            </p:nvSpPr>
            <p:spPr>
              <a:xfrm>
                <a:off x="4070088" y="1027101"/>
                <a:ext cx="127000" cy="47625"/>
              </a:xfrm>
              <a:custGeom>
                <a:avLst/>
                <a:gdLst/>
                <a:ahLst/>
                <a:cxnLst/>
                <a:rect l="l" t="t" r="r" b="b"/>
                <a:pathLst>
                  <a:path w="91" h="34" extrusionOk="0">
                    <a:moveTo>
                      <a:pt x="91" y="18"/>
                    </a:moveTo>
                    <a:cubicBezTo>
                      <a:pt x="91" y="18"/>
                      <a:pt x="91" y="18"/>
                      <a:pt x="91" y="18"/>
                    </a:cubicBezTo>
                    <a:cubicBezTo>
                      <a:pt x="88" y="23"/>
                      <a:pt x="84" y="29"/>
                      <a:pt x="81" y="34"/>
                    </a:cubicBezTo>
                    <a:cubicBezTo>
                      <a:pt x="81" y="34"/>
                      <a:pt x="81" y="34"/>
                      <a:pt x="81" y="34"/>
                    </a:cubicBezTo>
                    <a:cubicBezTo>
                      <a:pt x="84" y="29"/>
                      <a:pt x="88" y="23"/>
                      <a:pt x="91" y="18"/>
                    </a:cubicBezTo>
                    <a:moveTo>
                      <a:pt x="33" y="13"/>
                    </a:moveTo>
                    <a:cubicBezTo>
                      <a:pt x="33" y="13"/>
                      <a:pt x="32" y="13"/>
                      <a:pt x="32" y="13"/>
                    </a:cubicBezTo>
                    <a:cubicBezTo>
                      <a:pt x="32" y="13"/>
                      <a:pt x="32" y="13"/>
                      <a:pt x="32" y="13"/>
                    </a:cubicBezTo>
                    <a:cubicBezTo>
                      <a:pt x="32" y="13"/>
                      <a:pt x="33" y="13"/>
                      <a:pt x="33" y="13"/>
                    </a:cubicBezTo>
                    <a:moveTo>
                      <a:pt x="30" y="13"/>
                    </a:moveTo>
                    <a:cubicBezTo>
                      <a:pt x="31" y="13"/>
                      <a:pt x="31" y="13"/>
                      <a:pt x="32" y="13"/>
                    </a:cubicBezTo>
                    <a:cubicBezTo>
                      <a:pt x="31" y="13"/>
                      <a:pt x="31" y="13"/>
                      <a:pt x="30" y="13"/>
                    </a:cubicBezTo>
                    <a:moveTo>
                      <a:pt x="63" y="9"/>
                    </a:moveTo>
                    <a:cubicBezTo>
                      <a:pt x="63" y="9"/>
                      <a:pt x="63" y="9"/>
                      <a:pt x="63" y="9"/>
                    </a:cubicBezTo>
                    <a:cubicBezTo>
                      <a:pt x="46" y="28"/>
                      <a:pt x="46" y="28"/>
                      <a:pt x="46" y="28"/>
                    </a:cubicBezTo>
                    <a:cubicBezTo>
                      <a:pt x="52" y="22"/>
                      <a:pt x="57" y="16"/>
                      <a:pt x="63" y="9"/>
                    </a:cubicBezTo>
                    <a:moveTo>
                      <a:pt x="3" y="3"/>
                    </a:moveTo>
                    <a:cubicBezTo>
                      <a:pt x="3" y="3"/>
                      <a:pt x="3" y="3"/>
                      <a:pt x="3" y="3"/>
                    </a:cubicBezTo>
                    <a:cubicBezTo>
                      <a:pt x="3" y="3"/>
                      <a:pt x="3" y="3"/>
                      <a:pt x="3" y="3"/>
                    </a:cubicBezTo>
                    <a:cubicBezTo>
                      <a:pt x="3" y="3"/>
                      <a:pt x="3" y="3"/>
                      <a:pt x="3" y="3"/>
                    </a:cubicBezTo>
                    <a:moveTo>
                      <a:pt x="0" y="3"/>
                    </a:moveTo>
                    <a:cubicBezTo>
                      <a:pt x="1" y="3"/>
                      <a:pt x="2" y="3"/>
                      <a:pt x="3" y="3"/>
                    </a:cubicBezTo>
                    <a:cubicBezTo>
                      <a:pt x="2" y="3"/>
                      <a:pt x="1" y="3"/>
                      <a:pt x="0" y="3"/>
                    </a:cubicBezTo>
                    <a:moveTo>
                      <a:pt x="39" y="0"/>
                    </a:moveTo>
                    <a:cubicBezTo>
                      <a:pt x="39" y="1"/>
                      <a:pt x="39" y="1"/>
                      <a:pt x="38" y="1"/>
                    </a:cubicBezTo>
                    <a:cubicBezTo>
                      <a:pt x="39" y="1"/>
                      <a:pt x="39" y="1"/>
                      <a:pt x="39" y="0"/>
                    </a:cubicBezTo>
                  </a:path>
                </a:pathLst>
              </a:custGeom>
              <a:solidFill>
                <a:srgbClr val="73C299"/>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72" name="Google Shape;2372;p42"/>
              <p:cNvSpPr/>
              <p:nvPr/>
            </p:nvSpPr>
            <p:spPr>
              <a:xfrm>
                <a:off x="4324088" y="1081076"/>
                <a:ext cx="28575" cy="1588"/>
              </a:xfrm>
              <a:custGeom>
                <a:avLst/>
                <a:gdLst/>
                <a:ahLst/>
                <a:cxnLst/>
                <a:rect l="l" t="t" r="r" b="b"/>
                <a:pathLst>
                  <a:path w="20" h="1" extrusionOk="0">
                    <a:moveTo>
                      <a:pt x="20" y="0"/>
                    </a:moveTo>
                    <a:cubicBezTo>
                      <a:pt x="13" y="0"/>
                      <a:pt x="7" y="0"/>
                      <a:pt x="0" y="1"/>
                    </a:cubicBezTo>
                    <a:cubicBezTo>
                      <a:pt x="7" y="0"/>
                      <a:pt x="13" y="0"/>
                      <a:pt x="20" y="0"/>
                    </a:cubicBezTo>
                    <a:cubicBezTo>
                      <a:pt x="20" y="0"/>
                      <a:pt x="20" y="0"/>
                      <a:pt x="20" y="0"/>
                    </a:cubicBezTo>
                  </a:path>
                </a:pathLst>
              </a:custGeom>
              <a:solidFill>
                <a:srgbClr val="070128"/>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73" name="Google Shape;2373;p42"/>
              <p:cNvSpPr/>
              <p:nvPr/>
            </p:nvSpPr>
            <p:spPr>
              <a:xfrm>
                <a:off x="4352663" y="1081076"/>
                <a:ext cx="15875" cy="0"/>
              </a:xfrm>
              <a:custGeom>
                <a:avLst/>
                <a:gdLst/>
                <a:ahLst/>
                <a:cxnLst/>
                <a:rect l="l" t="t" r="r" b="b"/>
                <a:pathLst>
                  <a:path w="11" h="120000" extrusionOk="0">
                    <a:moveTo>
                      <a:pt x="0" y="0"/>
                    </a:moveTo>
                    <a:cubicBezTo>
                      <a:pt x="0" y="0"/>
                      <a:pt x="0" y="0"/>
                      <a:pt x="0" y="0"/>
                    </a:cubicBezTo>
                    <a:cubicBezTo>
                      <a:pt x="0" y="0"/>
                      <a:pt x="0" y="0"/>
                      <a:pt x="0" y="0"/>
                    </a:cubicBezTo>
                    <a:cubicBezTo>
                      <a:pt x="0" y="0"/>
                      <a:pt x="0" y="0"/>
                      <a:pt x="0" y="0"/>
                    </a:cubicBezTo>
                    <a:cubicBezTo>
                      <a:pt x="4" y="0"/>
                      <a:pt x="7" y="0"/>
                      <a:pt x="11" y="0"/>
                    </a:cubicBezTo>
                    <a:cubicBezTo>
                      <a:pt x="11" y="0"/>
                      <a:pt x="11" y="0"/>
                      <a:pt x="11" y="0"/>
                    </a:cubicBezTo>
                    <a:cubicBezTo>
                      <a:pt x="8" y="0"/>
                      <a:pt x="4" y="0"/>
                      <a:pt x="0" y="0"/>
                    </a:cubicBezTo>
                  </a:path>
                </a:pathLst>
              </a:custGeom>
              <a:solidFill>
                <a:srgbClr val="070128"/>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74" name="Google Shape;2374;p42"/>
              <p:cNvSpPr/>
              <p:nvPr/>
            </p:nvSpPr>
            <p:spPr>
              <a:xfrm>
                <a:off x="4024051" y="1006463"/>
                <a:ext cx="377825" cy="76200"/>
              </a:xfrm>
              <a:custGeom>
                <a:avLst/>
                <a:gdLst/>
                <a:ahLst/>
                <a:cxnLst/>
                <a:rect l="l" t="t" r="r" b="b"/>
                <a:pathLst>
                  <a:path w="271" h="55" extrusionOk="0">
                    <a:moveTo>
                      <a:pt x="69" y="0"/>
                    </a:moveTo>
                    <a:cubicBezTo>
                      <a:pt x="65" y="0"/>
                      <a:pt x="62" y="1"/>
                      <a:pt x="59" y="1"/>
                    </a:cubicBezTo>
                    <a:cubicBezTo>
                      <a:pt x="55" y="2"/>
                      <a:pt x="52" y="3"/>
                      <a:pt x="49" y="3"/>
                    </a:cubicBezTo>
                    <a:cubicBezTo>
                      <a:pt x="47" y="3"/>
                      <a:pt x="46" y="2"/>
                      <a:pt x="44" y="2"/>
                    </a:cubicBezTo>
                    <a:cubicBezTo>
                      <a:pt x="41" y="2"/>
                      <a:pt x="38" y="2"/>
                      <a:pt x="35" y="2"/>
                    </a:cubicBezTo>
                    <a:cubicBezTo>
                      <a:pt x="22" y="2"/>
                      <a:pt x="11" y="7"/>
                      <a:pt x="0" y="14"/>
                    </a:cubicBezTo>
                    <a:cubicBezTo>
                      <a:pt x="13" y="14"/>
                      <a:pt x="27" y="12"/>
                      <a:pt x="41" y="10"/>
                    </a:cubicBezTo>
                    <a:cubicBezTo>
                      <a:pt x="41" y="10"/>
                      <a:pt x="41" y="10"/>
                      <a:pt x="41" y="10"/>
                    </a:cubicBezTo>
                    <a:cubicBezTo>
                      <a:pt x="41" y="10"/>
                      <a:pt x="41" y="10"/>
                      <a:pt x="41" y="10"/>
                    </a:cubicBezTo>
                    <a:cubicBezTo>
                      <a:pt x="36" y="11"/>
                      <a:pt x="32" y="14"/>
                      <a:pt x="29" y="18"/>
                    </a:cubicBezTo>
                    <a:cubicBezTo>
                      <a:pt x="30" y="18"/>
                      <a:pt x="32" y="18"/>
                      <a:pt x="33" y="18"/>
                    </a:cubicBezTo>
                    <a:cubicBezTo>
                      <a:pt x="34" y="18"/>
                      <a:pt x="35" y="18"/>
                      <a:pt x="36" y="18"/>
                    </a:cubicBezTo>
                    <a:cubicBezTo>
                      <a:pt x="36" y="18"/>
                      <a:pt x="36" y="18"/>
                      <a:pt x="36" y="18"/>
                    </a:cubicBezTo>
                    <a:cubicBezTo>
                      <a:pt x="36" y="18"/>
                      <a:pt x="36" y="18"/>
                      <a:pt x="36" y="18"/>
                    </a:cubicBezTo>
                    <a:cubicBezTo>
                      <a:pt x="48" y="18"/>
                      <a:pt x="60" y="17"/>
                      <a:pt x="71" y="16"/>
                    </a:cubicBezTo>
                    <a:cubicBezTo>
                      <a:pt x="72" y="16"/>
                      <a:pt x="72" y="16"/>
                      <a:pt x="72" y="15"/>
                    </a:cubicBezTo>
                    <a:cubicBezTo>
                      <a:pt x="73" y="15"/>
                      <a:pt x="74" y="15"/>
                      <a:pt x="75" y="15"/>
                    </a:cubicBezTo>
                    <a:cubicBezTo>
                      <a:pt x="75" y="15"/>
                      <a:pt x="75" y="15"/>
                      <a:pt x="75" y="15"/>
                    </a:cubicBezTo>
                    <a:cubicBezTo>
                      <a:pt x="75" y="15"/>
                      <a:pt x="75" y="15"/>
                      <a:pt x="75" y="15"/>
                    </a:cubicBezTo>
                    <a:cubicBezTo>
                      <a:pt x="70" y="19"/>
                      <a:pt x="65" y="24"/>
                      <a:pt x="60" y="28"/>
                    </a:cubicBezTo>
                    <a:cubicBezTo>
                      <a:pt x="61" y="28"/>
                      <a:pt x="62" y="28"/>
                      <a:pt x="63" y="28"/>
                    </a:cubicBezTo>
                    <a:cubicBezTo>
                      <a:pt x="64" y="28"/>
                      <a:pt x="64" y="28"/>
                      <a:pt x="65" y="28"/>
                    </a:cubicBezTo>
                    <a:cubicBezTo>
                      <a:pt x="65" y="28"/>
                      <a:pt x="65" y="28"/>
                      <a:pt x="65" y="28"/>
                    </a:cubicBezTo>
                    <a:cubicBezTo>
                      <a:pt x="65" y="28"/>
                      <a:pt x="66" y="28"/>
                      <a:pt x="66" y="28"/>
                    </a:cubicBezTo>
                    <a:cubicBezTo>
                      <a:pt x="76" y="28"/>
                      <a:pt x="86" y="27"/>
                      <a:pt x="96" y="24"/>
                    </a:cubicBezTo>
                    <a:cubicBezTo>
                      <a:pt x="96" y="24"/>
                      <a:pt x="96" y="24"/>
                      <a:pt x="96" y="24"/>
                    </a:cubicBezTo>
                    <a:cubicBezTo>
                      <a:pt x="96" y="24"/>
                      <a:pt x="96" y="24"/>
                      <a:pt x="96" y="24"/>
                    </a:cubicBezTo>
                    <a:cubicBezTo>
                      <a:pt x="90" y="31"/>
                      <a:pt x="85" y="37"/>
                      <a:pt x="79" y="43"/>
                    </a:cubicBezTo>
                    <a:cubicBezTo>
                      <a:pt x="124" y="33"/>
                      <a:pt x="124" y="33"/>
                      <a:pt x="124" y="33"/>
                    </a:cubicBezTo>
                    <a:cubicBezTo>
                      <a:pt x="124" y="33"/>
                      <a:pt x="124" y="33"/>
                      <a:pt x="124" y="33"/>
                    </a:cubicBezTo>
                    <a:cubicBezTo>
                      <a:pt x="124" y="33"/>
                      <a:pt x="124" y="33"/>
                      <a:pt x="124" y="33"/>
                    </a:cubicBezTo>
                    <a:cubicBezTo>
                      <a:pt x="121" y="38"/>
                      <a:pt x="117" y="44"/>
                      <a:pt x="114" y="49"/>
                    </a:cubicBezTo>
                    <a:cubicBezTo>
                      <a:pt x="125" y="45"/>
                      <a:pt x="137" y="41"/>
                      <a:pt x="148" y="38"/>
                    </a:cubicBezTo>
                    <a:cubicBezTo>
                      <a:pt x="148" y="42"/>
                      <a:pt x="148" y="46"/>
                      <a:pt x="148" y="51"/>
                    </a:cubicBezTo>
                    <a:cubicBezTo>
                      <a:pt x="159" y="48"/>
                      <a:pt x="170" y="42"/>
                      <a:pt x="179" y="34"/>
                    </a:cubicBezTo>
                    <a:cubicBezTo>
                      <a:pt x="179" y="35"/>
                      <a:pt x="179" y="35"/>
                      <a:pt x="179" y="36"/>
                    </a:cubicBezTo>
                    <a:cubicBezTo>
                      <a:pt x="179" y="40"/>
                      <a:pt x="178" y="44"/>
                      <a:pt x="176" y="47"/>
                    </a:cubicBezTo>
                    <a:cubicBezTo>
                      <a:pt x="185" y="47"/>
                      <a:pt x="195" y="45"/>
                      <a:pt x="203" y="41"/>
                    </a:cubicBezTo>
                    <a:cubicBezTo>
                      <a:pt x="203" y="41"/>
                      <a:pt x="203" y="41"/>
                      <a:pt x="203" y="41"/>
                    </a:cubicBezTo>
                    <a:cubicBezTo>
                      <a:pt x="203" y="41"/>
                      <a:pt x="203" y="41"/>
                      <a:pt x="203" y="41"/>
                    </a:cubicBezTo>
                    <a:cubicBezTo>
                      <a:pt x="201" y="45"/>
                      <a:pt x="199" y="48"/>
                      <a:pt x="197" y="52"/>
                    </a:cubicBezTo>
                    <a:cubicBezTo>
                      <a:pt x="205" y="47"/>
                      <a:pt x="215" y="43"/>
                      <a:pt x="224" y="41"/>
                    </a:cubicBezTo>
                    <a:cubicBezTo>
                      <a:pt x="224" y="41"/>
                      <a:pt x="224" y="41"/>
                      <a:pt x="224" y="41"/>
                    </a:cubicBezTo>
                    <a:cubicBezTo>
                      <a:pt x="224" y="41"/>
                      <a:pt x="224" y="41"/>
                      <a:pt x="224" y="41"/>
                    </a:cubicBezTo>
                    <a:cubicBezTo>
                      <a:pt x="224" y="46"/>
                      <a:pt x="221" y="52"/>
                      <a:pt x="216" y="55"/>
                    </a:cubicBezTo>
                    <a:cubicBezTo>
                      <a:pt x="216" y="55"/>
                      <a:pt x="216" y="55"/>
                      <a:pt x="216" y="55"/>
                    </a:cubicBezTo>
                    <a:cubicBezTo>
                      <a:pt x="223" y="54"/>
                      <a:pt x="229" y="54"/>
                      <a:pt x="236" y="54"/>
                    </a:cubicBezTo>
                    <a:cubicBezTo>
                      <a:pt x="236" y="54"/>
                      <a:pt x="236" y="54"/>
                      <a:pt x="236" y="54"/>
                    </a:cubicBezTo>
                    <a:cubicBezTo>
                      <a:pt x="240" y="54"/>
                      <a:pt x="244" y="54"/>
                      <a:pt x="247" y="54"/>
                    </a:cubicBezTo>
                    <a:cubicBezTo>
                      <a:pt x="254" y="52"/>
                      <a:pt x="261" y="51"/>
                      <a:pt x="268" y="51"/>
                    </a:cubicBezTo>
                    <a:cubicBezTo>
                      <a:pt x="269" y="51"/>
                      <a:pt x="270" y="51"/>
                      <a:pt x="271" y="51"/>
                    </a:cubicBezTo>
                    <a:cubicBezTo>
                      <a:pt x="258" y="38"/>
                      <a:pt x="239" y="35"/>
                      <a:pt x="220" y="32"/>
                    </a:cubicBezTo>
                    <a:cubicBezTo>
                      <a:pt x="212" y="31"/>
                      <a:pt x="204" y="25"/>
                      <a:pt x="197" y="22"/>
                    </a:cubicBezTo>
                    <a:cubicBezTo>
                      <a:pt x="193" y="19"/>
                      <a:pt x="189" y="18"/>
                      <a:pt x="184" y="18"/>
                    </a:cubicBezTo>
                    <a:cubicBezTo>
                      <a:pt x="180" y="18"/>
                      <a:pt x="176" y="19"/>
                      <a:pt x="172" y="20"/>
                    </a:cubicBezTo>
                    <a:cubicBezTo>
                      <a:pt x="169" y="20"/>
                      <a:pt x="165" y="21"/>
                      <a:pt x="161" y="21"/>
                    </a:cubicBezTo>
                    <a:cubicBezTo>
                      <a:pt x="158" y="21"/>
                      <a:pt x="155" y="21"/>
                      <a:pt x="152" y="20"/>
                    </a:cubicBezTo>
                    <a:cubicBezTo>
                      <a:pt x="139" y="15"/>
                      <a:pt x="126" y="11"/>
                      <a:pt x="112" y="10"/>
                    </a:cubicBezTo>
                    <a:cubicBezTo>
                      <a:pt x="97" y="10"/>
                      <a:pt x="85" y="1"/>
                      <a:pt x="71" y="0"/>
                    </a:cubicBezTo>
                    <a:cubicBezTo>
                      <a:pt x="70" y="0"/>
                      <a:pt x="70" y="0"/>
                      <a:pt x="69" y="0"/>
                    </a:cubicBezTo>
                  </a:path>
                </a:pathLst>
              </a:custGeom>
              <a:solidFill>
                <a:schemeClr val="accent4"/>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75" name="Google Shape;2375;p42"/>
              <p:cNvSpPr/>
              <p:nvPr/>
            </p:nvSpPr>
            <p:spPr>
              <a:xfrm>
                <a:off x="4386001" y="781038"/>
                <a:ext cx="236538" cy="307975"/>
              </a:xfrm>
              <a:custGeom>
                <a:avLst/>
                <a:gdLst/>
                <a:ahLst/>
                <a:cxnLst/>
                <a:rect l="l" t="t" r="r" b="b"/>
                <a:pathLst>
                  <a:path w="170" h="221" extrusionOk="0">
                    <a:moveTo>
                      <a:pt x="57" y="81"/>
                    </a:moveTo>
                    <a:cubicBezTo>
                      <a:pt x="61" y="80"/>
                      <a:pt x="65" y="82"/>
                      <a:pt x="67" y="86"/>
                    </a:cubicBezTo>
                    <a:cubicBezTo>
                      <a:pt x="57" y="91"/>
                      <a:pt x="48" y="97"/>
                      <a:pt x="40" y="105"/>
                    </a:cubicBezTo>
                    <a:cubicBezTo>
                      <a:pt x="46" y="105"/>
                      <a:pt x="52" y="108"/>
                      <a:pt x="55" y="112"/>
                    </a:cubicBezTo>
                    <a:cubicBezTo>
                      <a:pt x="47" y="117"/>
                      <a:pt x="40" y="124"/>
                      <a:pt x="34" y="132"/>
                    </a:cubicBezTo>
                    <a:cubicBezTo>
                      <a:pt x="38" y="133"/>
                      <a:pt x="41" y="134"/>
                      <a:pt x="44" y="135"/>
                    </a:cubicBezTo>
                    <a:cubicBezTo>
                      <a:pt x="38" y="143"/>
                      <a:pt x="33" y="151"/>
                      <a:pt x="26" y="158"/>
                    </a:cubicBezTo>
                    <a:cubicBezTo>
                      <a:pt x="30" y="158"/>
                      <a:pt x="33" y="158"/>
                      <a:pt x="37" y="159"/>
                    </a:cubicBezTo>
                    <a:cubicBezTo>
                      <a:pt x="36" y="166"/>
                      <a:pt x="33" y="174"/>
                      <a:pt x="28" y="180"/>
                    </a:cubicBezTo>
                    <a:cubicBezTo>
                      <a:pt x="38" y="190"/>
                      <a:pt x="19" y="207"/>
                      <a:pt x="23" y="221"/>
                    </a:cubicBezTo>
                    <a:cubicBezTo>
                      <a:pt x="15" y="195"/>
                      <a:pt x="6" y="169"/>
                      <a:pt x="3" y="142"/>
                    </a:cubicBezTo>
                    <a:cubicBezTo>
                      <a:pt x="0" y="115"/>
                      <a:pt x="3" y="87"/>
                      <a:pt x="17" y="64"/>
                    </a:cubicBezTo>
                    <a:cubicBezTo>
                      <a:pt x="27" y="46"/>
                      <a:pt x="42" y="33"/>
                      <a:pt x="60" y="23"/>
                    </a:cubicBezTo>
                    <a:cubicBezTo>
                      <a:pt x="93" y="5"/>
                      <a:pt x="135" y="0"/>
                      <a:pt x="170" y="16"/>
                    </a:cubicBezTo>
                    <a:cubicBezTo>
                      <a:pt x="150" y="19"/>
                      <a:pt x="131" y="22"/>
                      <a:pt x="112" y="25"/>
                    </a:cubicBezTo>
                    <a:cubicBezTo>
                      <a:pt x="117" y="30"/>
                      <a:pt x="124" y="33"/>
                      <a:pt x="130" y="34"/>
                    </a:cubicBezTo>
                    <a:cubicBezTo>
                      <a:pt x="118" y="35"/>
                      <a:pt x="105" y="36"/>
                      <a:pt x="93" y="37"/>
                    </a:cubicBezTo>
                    <a:cubicBezTo>
                      <a:pt x="97" y="40"/>
                      <a:pt x="101" y="45"/>
                      <a:pt x="103" y="50"/>
                    </a:cubicBezTo>
                    <a:cubicBezTo>
                      <a:pt x="93" y="48"/>
                      <a:pt x="82" y="50"/>
                      <a:pt x="73" y="55"/>
                    </a:cubicBezTo>
                    <a:cubicBezTo>
                      <a:pt x="77" y="58"/>
                      <a:pt x="81" y="61"/>
                      <a:pt x="85" y="64"/>
                    </a:cubicBezTo>
                    <a:cubicBezTo>
                      <a:pt x="74" y="67"/>
                      <a:pt x="65" y="73"/>
                      <a:pt x="57" y="81"/>
                    </a:cubicBezTo>
                  </a:path>
                </a:pathLst>
              </a:cu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76" name="Google Shape;2376;p42"/>
              <p:cNvSpPr/>
              <p:nvPr/>
            </p:nvSpPr>
            <p:spPr>
              <a:xfrm>
                <a:off x="4398701" y="792151"/>
                <a:ext cx="223838" cy="279400"/>
              </a:xfrm>
              <a:custGeom>
                <a:avLst/>
                <a:gdLst/>
                <a:ahLst/>
                <a:cxnLst/>
                <a:rect l="l" t="t" r="r" b="b"/>
                <a:pathLst>
                  <a:path w="161" h="201" extrusionOk="0">
                    <a:moveTo>
                      <a:pt x="126" y="0"/>
                    </a:moveTo>
                    <a:cubicBezTo>
                      <a:pt x="105" y="0"/>
                      <a:pt x="81" y="3"/>
                      <a:pt x="72" y="18"/>
                    </a:cubicBezTo>
                    <a:cubicBezTo>
                      <a:pt x="69" y="25"/>
                      <a:pt x="62" y="29"/>
                      <a:pt x="55" y="32"/>
                    </a:cubicBezTo>
                    <a:cubicBezTo>
                      <a:pt x="28" y="42"/>
                      <a:pt x="43" y="51"/>
                      <a:pt x="36" y="67"/>
                    </a:cubicBezTo>
                    <a:cubicBezTo>
                      <a:pt x="31" y="78"/>
                      <a:pt x="18" y="89"/>
                      <a:pt x="18" y="102"/>
                    </a:cubicBezTo>
                    <a:cubicBezTo>
                      <a:pt x="18" y="111"/>
                      <a:pt x="18" y="120"/>
                      <a:pt x="13" y="127"/>
                    </a:cubicBezTo>
                    <a:cubicBezTo>
                      <a:pt x="6" y="140"/>
                      <a:pt x="0" y="149"/>
                      <a:pt x="0" y="166"/>
                    </a:cubicBezTo>
                    <a:cubicBezTo>
                      <a:pt x="3" y="178"/>
                      <a:pt x="7" y="190"/>
                      <a:pt x="11" y="201"/>
                    </a:cubicBezTo>
                    <a:cubicBezTo>
                      <a:pt x="11" y="200"/>
                      <a:pt x="12" y="199"/>
                      <a:pt x="13" y="198"/>
                    </a:cubicBezTo>
                    <a:cubicBezTo>
                      <a:pt x="13" y="192"/>
                      <a:pt x="14" y="186"/>
                      <a:pt x="16" y="184"/>
                    </a:cubicBezTo>
                    <a:cubicBezTo>
                      <a:pt x="17" y="181"/>
                      <a:pt x="19" y="177"/>
                      <a:pt x="20" y="174"/>
                    </a:cubicBezTo>
                    <a:cubicBezTo>
                      <a:pt x="20" y="173"/>
                      <a:pt x="19" y="173"/>
                      <a:pt x="19" y="172"/>
                    </a:cubicBezTo>
                    <a:cubicBezTo>
                      <a:pt x="19" y="172"/>
                      <a:pt x="19" y="172"/>
                      <a:pt x="19" y="172"/>
                    </a:cubicBezTo>
                    <a:cubicBezTo>
                      <a:pt x="19" y="172"/>
                      <a:pt x="19" y="172"/>
                      <a:pt x="19" y="172"/>
                    </a:cubicBezTo>
                    <a:cubicBezTo>
                      <a:pt x="19" y="172"/>
                      <a:pt x="19" y="172"/>
                      <a:pt x="19" y="172"/>
                    </a:cubicBezTo>
                    <a:cubicBezTo>
                      <a:pt x="24" y="166"/>
                      <a:pt x="27" y="158"/>
                      <a:pt x="28" y="151"/>
                    </a:cubicBezTo>
                    <a:cubicBezTo>
                      <a:pt x="24" y="150"/>
                      <a:pt x="21" y="150"/>
                      <a:pt x="17" y="150"/>
                    </a:cubicBezTo>
                    <a:cubicBezTo>
                      <a:pt x="17" y="150"/>
                      <a:pt x="17" y="150"/>
                      <a:pt x="17" y="150"/>
                    </a:cubicBezTo>
                    <a:cubicBezTo>
                      <a:pt x="17" y="150"/>
                      <a:pt x="17" y="150"/>
                      <a:pt x="17" y="150"/>
                    </a:cubicBezTo>
                    <a:cubicBezTo>
                      <a:pt x="24" y="143"/>
                      <a:pt x="29" y="135"/>
                      <a:pt x="35" y="127"/>
                    </a:cubicBezTo>
                    <a:cubicBezTo>
                      <a:pt x="32" y="126"/>
                      <a:pt x="29" y="125"/>
                      <a:pt x="25" y="124"/>
                    </a:cubicBezTo>
                    <a:cubicBezTo>
                      <a:pt x="25" y="124"/>
                      <a:pt x="25" y="124"/>
                      <a:pt x="25" y="124"/>
                    </a:cubicBezTo>
                    <a:cubicBezTo>
                      <a:pt x="25" y="124"/>
                      <a:pt x="25" y="124"/>
                      <a:pt x="25" y="124"/>
                    </a:cubicBezTo>
                    <a:cubicBezTo>
                      <a:pt x="31" y="116"/>
                      <a:pt x="38" y="109"/>
                      <a:pt x="46" y="104"/>
                    </a:cubicBezTo>
                    <a:cubicBezTo>
                      <a:pt x="44" y="101"/>
                      <a:pt x="42" y="100"/>
                      <a:pt x="39" y="99"/>
                    </a:cubicBezTo>
                    <a:cubicBezTo>
                      <a:pt x="36" y="98"/>
                      <a:pt x="34" y="97"/>
                      <a:pt x="32" y="97"/>
                    </a:cubicBezTo>
                    <a:cubicBezTo>
                      <a:pt x="32" y="97"/>
                      <a:pt x="31" y="97"/>
                      <a:pt x="31" y="97"/>
                    </a:cubicBezTo>
                    <a:cubicBezTo>
                      <a:pt x="31" y="97"/>
                      <a:pt x="31" y="97"/>
                      <a:pt x="31" y="97"/>
                    </a:cubicBezTo>
                    <a:cubicBezTo>
                      <a:pt x="31" y="97"/>
                      <a:pt x="31" y="97"/>
                      <a:pt x="31" y="97"/>
                    </a:cubicBezTo>
                    <a:cubicBezTo>
                      <a:pt x="39" y="89"/>
                      <a:pt x="48" y="83"/>
                      <a:pt x="58" y="78"/>
                    </a:cubicBezTo>
                    <a:cubicBezTo>
                      <a:pt x="58" y="78"/>
                      <a:pt x="58" y="77"/>
                      <a:pt x="58" y="77"/>
                    </a:cubicBezTo>
                    <a:cubicBezTo>
                      <a:pt x="56" y="74"/>
                      <a:pt x="53" y="72"/>
                      <a:pt x="49" y="72"/>
                    </a:cubicBezTo>
                    <a:cubicBezTo>
                      <a:pt x="49" y="72"/>
                      <a:pt x="48" y="72"/>
                      <a:pt x="48" y="73"/>
                    </a:cubicBezTo>
                    <a:cubicBezTo>
                      <a:pt x="48" y="73"/>
                      <a:pt x="48" y="73"/>
                      <a:pt x="48" y="73"/>
                    </a:cubicBezTo>
                    <a:cubicBezTo>
                      <a:pt x="48" y="73"/>
                      <a:pt x="48" y="73"/>
                      <a:pt x="48" y="73"/>
                    </a:cubicBezTo>
                    <a:cubicBezTo>
                      <a:pt x="56" y="65"/>
                      <a:pt x="65" y="59"/>
                      <a:pt x="76" y="56"/>
                    </a:cubicBezTo>
                    <a:cubicBezTo>
                      <a:pt x="72" y="53"/>
                      <a:pt x="68" y="50"/>
                      <a:pt x="64" y="47"/>
                    </a:cubicBezTo>
                    <a:cubicBezTo>
                      <a:pt x="64" y="47"/>
                      <a:pt x="64" y="47"/>
                      <a:pt x="64" y="47"/>
                    </a:cubicBezTo>
                    <a:cubicBezTo>
                      <a:pt x="64" y="47"/>
                      <a:pt x="64" y="47"/>
                      <a:pt x="64" y="47"/>
                    </a:cubicBezTo>
                    <a:cubicBezTo>
                      <a:pt x="71" y="43"/>
                      <a:pt x="78" y="41"/>
                      <a:pt x="86" y="41"/>
                    </a:cubicBezTo>
                    <a:cubicBezTo>
                      <a:pt x="88" y="41"/>
                      <a:pt x="91" y="42"/>
                      <a:pt x="94" y="42"/>
                    </a:cubicBezTo>
                    <a:cubicBezTo>
                      <a:pt x="92" y="37"/>
                      <a:pt x="88" y="32"/>
                      <a:pt x="84" y="29"/>
                    </a:cubicBezTo>
                    <a:cubicBezTo>
                      <a:pt x="84" y="29"/>
                      <a:pt x="84" y="29"/>
                      <a:pt x="84" y="29"/>
                    </a:cubicBezTo>
                    <a:cubicBezTo>
                      <a:pt x="84" y="29"/>
                      <a:pt x="84" y="29"/>
                      <a:pt x="84" y="29"/>
                    </a:cubicBezTo>
                    <a:cubicBezTo>
                      <a:pt x="96" y="28"/>
                      <a:pt x="109" y="27"/>
                      <a:pt x="121" y="26"/>
                    </a:cubicBezTo>
                    <a:cubicBezTo>
                      <a:pt x="115" y="25"/>
                      <a:pt x="108" y="22"/>
                      <a:pt x="103" y="17"/>
                    </a:cubicBezTo>
                    <a:cubicBezTo>
                      <a:pt x="103" y="17"/>
                      <a:pt x="103" y="17"/>
                      <a:pt x="103" y="17"/>
                    </a:cubicBezTo>
                    <a:cubicBezTo>
                      <a:pt x="103" y="17"/>
                      <a:pt x="103" y="17"/>
                      <a:pt x="103" y="17"/>
                    </a:cubicBezTo>
                    <a:cubicBezTo>
                      <a:pt x="122" y="14"/>
                      <a:pt x="141" y="11"/>
                      <a:pt x="161" y="8"/>
                    </a:cubicBezTo>
                    <a:cubicBezTo>
                      <a:pt x="159" y="8"/>
                      <a:pt x="158" y="7"/>
                      <a:pt x="157" y="7"/>
                    </a:cubicBezTo>
                    <a:cubicBezTo>
                      <a:pt x="156" y="6"/>
                      <a:pt x="155" y="6"/>
                      <a:pt x="154" y="6"/>
                    </a:cubicBezTo>
                    <a:cubicBezTo>
                      <a:pt x="152" y="5"/>
                      <a:pt x="151" y="4"/>
                      <a:pt x="149" y="4"/>
                    </a:cubicBezTo>
                    <a:cubicBezTo>
                      <a:pt x="148" y="3"/>
                      <a:pt x="148" y="3"/>
                      <a:pt x="148" y="3"/>
                    </a:cubicBezTo>
                    <a:cubicBezTo>
                      <a:pt x="144" y="2"/>
                      <a:pt x="139" y="1"/>
                      <a:pt x="135" y="0"/>
                    </a:cubicBezTo>
                    <a:cubicBezTo>
                      <a:pt x="132" y="0"/>
                      <a:pt x="129" y="0"/>
                      <a:pt x="126" y="0"/>
                    </a:cubicBezTo>
                  </a:path>
                </a:pathLst>
              </a:custGeom>
              <a:solidFill>
                <a:schemeClr val="accent4"/>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77" name="Google Shape;2377;p42"/>
              <p:cNvSpPr/>
              <p:nvPr/>
            </p:nvSpPr>
            <p:spPr>
              <a:xfrm>
                <a:off x="4412988" y="892163"/>
                <a:ext cx="360363" cy="196850"/>
              </a:xfrm>
              <a:custGeom>
                <a:avLst/>
                <a:gdLst/>
                <a:ahLst/>
                <a:cxnLst/>
                <a:rect l="l" t="t" r="r" b="b"/>
                <a:pathLst>
                  <a:path w="259" h="141" extrusionOk="0">
                    <a:moveTo>
                      <a:pt x="144" y="66"/>
                    </a:moveTo>
                    <a:cubicBezTo>
                      <a:pt x="132" y="66"/>
                      <a:pt x="120" y="66"/>
                      <a:pt x="108" y="66"/>
                    </a:cubicBezTo>
                    <a:cubicBezTo>
                      <a:pt x="110" y="69"/>
                      <a:pt x="113" y="72"/>
                      <a:pt x="115" y="75"/>
                    </a:cubicBezTo>
                    <a:cubicBezTo>
                      <a:pt x="103" y="77"/>
                      <a:pt x="92" y="78"/>
                      <a:pt x="80" y="79"/>
                    </a:cubicBezTo>
                    <a:cubicBezTo>
                      <a:pt x="83" y="84"/>
                      <a:pt x="86" y="89"/>
                      <a:pt x="89" y="94"/>
                    </a:cubicBezTo>
                    <a:cubicBezTo>
                      <a:pt x="79" y="95"/>
                      <a:pt x="68" y="96"/>
                      <a:pt x="58" y="96"/>
                    </a:cubicBezTo>
                    <a:cubicBezTo>
                      <a:pt x="61" y="100"/>
                      <a:pt x="63" y="103"/>
                      <a:pt x="66" y="106"/>
                    </a:cubicBezTo>
                    <a:cubicBezTo>
                      <a:pt x="53" y="105"/>
                      <a:pt x="38" y="105"/>
                      <a:pt x="30" y="115"/>
                    </a:cubicBezTo>
                    <a:cubicBezTo>
                      <a:pt x="27" y="119"/>
                      <a:pt x="25" y="125"/>
                      <a:pt x="23" y="129"/>
                    </a:cubicBezTo>
                    <a:cubicBezTo>
                      <a:pt x="20" y="134"/>
                      <a:pt x="15" y="139"/>
                      <a:pt x="10" y="138"/>
                    </a:cubicBezTo>
                    <a:cubicBezTo>
                      <a:pt x="8" y="137"/>
                      <a:pt x="6" y="138"/>
                      <a:pt x="5" y="139"/>
                    </a:cubicBezTo>
                    <a:cubicBezTo>
                      <a:pt x="2" y="140"/>
                      <a:pt x="1" y="141"/>
                      <a:pt x="1" y="138"/>
                    </a:cubicBezTo>
                    <a:cubicBezTo>
                      <a:pt x="0" y="133"/>
                      <a:pt x="2" y="116"/>
                      <a:pt x="5" y="112"/>
                    </a:cubicBezTo>
                    <a:cubicBezTo>
                      <a:pt x="25" y="67"/>
                      <a:pt x="62" y="27"/>
                      <a:pt x="110" y="14"/>
                    </a:cubicBezTo>
                    <a:cubicBezTo>
                      <a:pt x="160" y="0"/>
                      <a:pt x="213" y="16"/>
                      <a:pt x="259" y="40"/>
                    </a:cubicBezTo>
                    <a:cubicBezTo>
                      <a:pt x="233" y="41"/>
                      <a:pt x="208" y="39"/>
                      <a:pt x="183" y="33"/>
                    </a:cubicBezTo>
                    <a:cubicBezTo>
                      <a:pt x="184" y="39"/>
                      <a:pt x="187" y="45"/>
                      <a:pt x="191" y="49"/>
                    </a:cubicBezTo>
                    <a:cubicBezTo>
                      <a:pt x="183" y="48"/>
                      <a:pt x="175" y="46"/>
                      <a:pt x="167" y="44"/>
                    </a:cubicBezTo>
                    <a:cubicBezTo>
                      <a:pt x="170" y="48"/>
                      <a:pt x="173" y="51"/>
                      <a:pt x="176" y="54"/>
                    </a:cubicBezTo>
                    <a:cubicBezTo>
                      <a:pt x="163" y="54"/>
                      <a:pt x="149" y="54"/>
                      <a:pt x="136" y="54"/>
                    </a:cubicBezTo>
                    <a:cubicBezTo>
                      <a:pt x="139" y="58"/>
                      <a:pt x="141" y="62"/>
                      <a:pt x="144" y="66"/>
                    </a:cubicBezTo>
                  </a:path>
                </a:pathLst>
              </a:cu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78" name="Google Shape;2378;p42"/>
              <p:cNvSpPr/>
              <p:nvPr/>
            </p:nvSpPr>
            <p:spPr>
              <a:xfrm>
                <a:off x="4668576" y="938201"/>
                <a:ext cx="11113" cy="22225"/>
              </a:xfrm>
              <a:custGeom>
                <a:avLst/>
                <a:gdLst/>
                <a:ahLst/>
                <a:cxnLst/>
                <a:rect l="l" t="t" r="r" b="b"/>
                <a:pathLst>
                  <a:path w="8" h="16" extrusionOk="0">
                    <a:moveTo>
                      <a:pt x="0" y="0"/>
                    </a:moveTo>
                    <a:cubicBezTo>
                      <a:pt x="1" y="6"/>
                      <a:pt x="4" y="12"/>
                      <a:pt x="8" y="16"/>
                    </a:cubicBezTo>
                    <a:cubicBezTo>
                      <a:pt x="8" y="16"/>
                      <a:pt x="8" y="16"/>
                      <a:pt x="8" y="16"/>
                    </a:cubicBezTo>
                    <a:cubicBezTo>
                      <a:pt x="4" y="12"/>
                      <a:pt x="1" y="6"/>
                      <a:pt x="0" y="0"/>
                    </a:cubicBezTo>
                    <a:cubicBezTo>
                      <a:pt x="0" y="0"/>
                      <a:pt x="1" y="0"/>
                      <a:pt x="1" y="0"/>
                    </a:cubicBezTo>
                    <a:cubicBezTo>
                      <a:pt x="1" y="0"/>
                      <a:pt x="0" y="0"/>
                      <a:pt x="0" y="0"/>
                    </a:cubicBezTo>
                  </a:path>
                </a:pathLst>
              </a:custGeom>
              <a:solidFill>
                <a:srgbClr val="73C299"/>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79" name="Google Shape;2379;p42"/>
              <p:cNvSpPr/>
              <p:nvPr/>
            </p:nvSpPr>
            <p:spPr>
              <a:xfrm>
                <a:off x="4525701" y="998526"/>
                <a:ext cx="41275" cy="3175"/>
              </a:xfrm>
              <a:custGeom>
                <a:avLst/>
                <a:gdLst/>
                <a:ahLst/>
                <a:cxnLst/>
                <a:rect l="l" t="t" r="r" b="b"/>
                <a:pathLst>
                  <a:path w="30" h="3" extrusionOk="0">
                    <a:moveTo>
                      <a:pt x="30" y="0"/>
                    </a:moveTo>
                    <a:cubicBezTo>
                      <a:pt x="20" y="1"/>
                      <a:pt x="10" y="2"/>
                      <a:pt x="0" y="3"/>
                    </a:cubicBezTo>
                    <a:cubicBezTo>
                      <a:pt x="0" y="3"/>
                      <a:pt x="0" y="3"/>
                      <a:pt x="0" y="3"/>
                    </a:cubicBezTo>
                    <a:cubicBezTo>
                      <a:pt x="10" y="2"/>
                      <a:pt x="20" y="1"/>
                      <a:pt x="30" y="0"/>
                    </a:cubicBezTo>
                    <a:cubicBezTo>
                      <a:pt x="30" y="0"/>
                      <a:pt x="30" y="0"/>
                      <a:pt x="30" y="0"/>
                    </a:cubicBezTo>
                  </a:path>
                </a:pathLst>
              </a:custGeom>
              <a:solidFill>
                <a:srgbClr val="73C299"/>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80" name="Google Shape;2380;p42"/>
              <p:cNvSpPr/>
              <p:nvPr/>
            </p:nvSpPr>
            <p:spPr>
              <a:xfrm>
                <a:off x="4566976" y="996938"/>
                <a:ext cx="6350" cy="1588"/>
              </a:xfrm>
              <a:custGeom>
                <a:avLst/>
                <a:gdLst/>
                <a:ahLst/>
                <a:cxnLst/>
                <a:rect l="l" t="t" r="r" b="b"/>
                <a:pathLst>
                  <a:path w="5" h="1" extrusionOk="0">
                    <a:moveTo>
                      <a:pt x="5" y="0"/>
                    </a:moveTo>
                    <a:cubicBezTo>
                      <a:pt x="3" y="1"/>
                      <a:pt x="2" y="1"/>
                      <a:pt x="0" y="1"/>
                    </a:cubicBezTo>
                    <a:cubicBezTo>
                      <a:pt x="0" y="1"/>
                      <a:pt x="0" y="1"/>
                      <a:pt x="0" y="1"/>
                    </a:cubicBezTo>
                    <a:cubicBezTo>
                      <a:pt x="2" y="1"/>
                      <a:pt x="3" y="1"/>
                      <a:pt x="5" y="0"/>
                    </a:cubicBezTo>
                  </a:path>
                </a:pathLst>
              </a:custGeom>
              <a:solidFill>
                <a:srgbClr val="070128"/>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81" name="Google Shape;2381;p42"/>
              <p:cNvSpPr/>
              <p:nvPr/>
            </p:nvSpPr>
            <p:spPr>
              <a:xfrm>
                <a:off x="4428863" y="923913"/>
                <a:ext cx="331788" cy="147638"/>
              </a:xfrm>
              <a:custGeom>
                <a:avLst/>
                <a:gdLst/>
                <a:ahLst/>
                <a:cxnLst/>
                <a:rect l="l" t="t" r="r" b="b"/>
                <a:pathLst>
                  <a:path w="238" h="107" extrusionOk="0">
                    <a:moveTo>
                      <a:pt x="159" y="2"/>
                    </a:moveTo>
                    <a:cubicBezTo>
                      <a:pt x="157" y="2"/>
                      <a:pt x="155" y="2"/>
                      <a:pt x="154" y="3"/>
                    </a:cubicBezTo>
                    <a:cubicBezTo>
                      <a:pt x="140" y="11"/>
                      <a:pt x="127" y="0"/>
                      <a:pt x="118" y="18"/>
                    </a:cubicBezTo>
                    <a:cubicBezTo>
                      <a:pt x="116" y="22"/>
                      <a:pt x="111" y="23"/>
                      <a:pt x="105" y="23"/>
                    </a:cubicBezTo>
                    <a:cubicBezTo>
                      <a:pt x="104" y="23"/>
                      <a:pt x="102" y="23"/>
                      <a:pt x="100" y="23"/>
                    </a:cubicBezTo>
                    <a:cubicBezTo>
                      <a:pt x="98" y="23"/>
                      <a:pt x="97" y="23"/>
                      <a:pt x="95" y="23"/>
                    </a:cubicBezTo>
                    <a:cubicBezTo>
                      <a:pt x="94" y="23"/>
                      <a:pt x="93" y="23"/>
                      <a:pt x="92" y="23"/>
                    </a:cubicBezTo>
                    <a:cubicBezTo>
                      <a:pt x="74" y="25"/>
                      <a:pt x="79" y="37"/>
                      <a:pt x="67" y="42"/>
                    </a:cubicBezTo>
                    <a:cubicBezTo>
                      <a:pt x="52" y="48"/>
                      <a:pt x="39" y="46"/>
                      <a:pt x="33" y="65"/>
                    </a:cubicBezTo>
                    <a:cubicBezTo>
                      <a:pt x="31" y="72"/>
                      <a:pt x="24" y="76"/>
                      <a:pt x="19" y="79"/>
                    </a:cubicBezTo>
                    <a:cubicBezTo>
                      <a:pt x="6" y="86"/>
                      <a:pt x="2" y="96"/>
                      <a:pt x="0" y="107"/>
                    </a:cubicBezTo>
                    <a:cubicBezTo>
                      <a:pt x="5" y="105"/>
                      <a:pt x="9" y="103"/>
                      <a:pt x="14" y="102"/>
                    </a:cubicBezTo>
                    <a:cubicBezTo>
                      <a:pt x="16" y="98"/>
                      <a:pt x="17" y="95"/>
                      <a:pt x="19" y="93"/>
                    </a:cubicBezTo>
                    <a:cubicBezTo>
                      <a:pt x="25" y="86"/>
                      <a:pt x="34" y="84"/>
                      <a:pt x="43" y="84"/>
                    </a:cubicBezTo>
                    <a:cubicBezTo>
                      <a:pt x="47" y="84"/>
                      <a:pt x="51" y="84"/>
                      <a:pt x="55" y="84"/>
                    </a:cubicBezTo>
                    <a:cubicBezTo>
                      <a:pt x="52" y="81"/>
                      <a:pt x="50" y="78"/>
                      <a:pt x="47" y="74"/>
                    </a:cubicBezTo>
                    <a:cubicBezTo>
                      <a:pt x="47" y="74"/>
                      <a:pt x="47" y="74"/>
                      <a:pt x="47" y="74"/>
                    </a:cubicBezTo>
                    <a:cubicBezTo>
                      <a:pt x="47" y="74"/>
                      <a:pt x="47" y="74"/>
                      <a:pt x="47" y="74"/>
                    </a:cubicBezTo>
                    <a:cubicBezTo>
                      <a:pt x="57" y="74"/>
                      <a:pt x="68" y="73"/>
                      <a:pt x="78" y="72"/>
                    </a:cubicBezTo>
                    <a:cubicBezTo>
                      <a:pt x="78" y="72"/>
                      <a:pt x="78" y="72"/>
                      <a:pt x="78" y="72"/>
                    </a:cubicBezTo>
                    <a:cubicBezTo>
                      <a:pt x="75" y="67"/>
                      <a:pt x="72" y="62"/>
                      <a:pt x="69" y="57"/>
                    </a:cubicBezTo>
                    <a:cubicBezTo>
                      <a:pt x="69" y="57"/>
                      <a:pt x="69" y="57"/>
                      <a:pt x="69" y="57"/>
                    </a:cubicBezTo>
                    <a:cubicBezTo>
                      <a:pt x="69" y="57"/>
                      <a:pt x="69" y="57"/>
                      <a:pt x="69" y="57"/>
                    </a:cubicBezTo>
                    <a:cubicBezTo>
                      <a:pt x="79" y="56"/>
                      <a:pt x="89" y="55"/>
                      <a:pt x="99" y="54"/>
                    </a:cubicBezTo>
                    <a:cubicBezTo>
                      <a:pt x="101" y="54"/>
                      <a:pt x="102" y="54"/>
                      <a:pt x="104" y="53"/>
                    </a:cubicBezTo>
                    <a:cubicBezTo>
                      <a:pt x="104" y="53"/>
                      <a:pt x="104" y="53"/>
                      <a:pt x="104" y="53"/>
                    </a:cubicBezTo>
                    <a:cubicBezTo>
                      <a:pt x="104" y="53"/>
                      <a:pt x="104" y="53"/>
                      <a:pt x="103" y="53"/>
                    </a:cubicBezTo>
                    <a:cubicBezTo>
                      <a:pt x="101" y="50"/>
                      <a:pt x="99" y="47"/>
                      <a:pt x="97" y="44"/>
                    </a:cubicBezTo>
                    <a:cubicBezTo>
                      <a:pt x="97" y="44"/>
                      <a:pt x="97" y="44"/>
                      <a:pt x="97" y="44"/>
                    </a:cubicBezTo>
                    <a:cubicBezTo>
                      <a:pt x="97" y="44"/>
                      <a:pt x="97" y="44"/>
                      <a:pt x="97" y="44"/>
                    </a:cubicBezTo>
                    <a:cubicBezTo>
                      <a:pt x="109" y="44"/>
                      <a:pt x="121" y="44"/>
                      <a:pt x="133" y="44"/>
                    </a:cubicBezTo>
                    <a:cubicBezTo>
                      <a:pt x="130" y="40"/>
                      <a:pt x="128" y="36"/>
                      <a:pt x="125" y="32"/>
                    </a:cubicBezTo>
                    <a:cubicBezTo>
                      <a:pt x="125" y="32"/>
                      <a:pt x="125" y="32"/>
                      <a:pt x="125" y="32"/>
                    </a:cubicBezTo>
                    <a:cubicBezTo>
                      <a:pt x="125" y="32"/>
                      <a:pt x="125" y="32"/>
                      <a:pt x="125" y="32"/>
                    </a:cubicBezTo>
                    <a:cubicBezTo>
                      <a:pt x="138" y="32"/>
                      <a:pt x="152" y="32"/>
                      <a:pt x="165" y="32"/>
                    </a:cubicBezTo>
                    <a:cubicBezTo>
                      <a:pt x="162" y="29"/>
                      <a:pt x="159" y="26"/>
                      <a:pt x="156" y="22"/>
                    </a:cubicBezTo>
                    <a:cubicBezTo>
                      <a:pt x="156" y="22"/>
                      <a:pt x="156" y="22"/>
                      <a:pt x="156" y="22"/>
                    </a:cubicBezTo>
                    <a:cubicBezTo>
                      <a:pt x="156" y="22"/>
                      <a:pt x="156" y="22"/>
                      <a:pt x="156" y="22"/>
                    </a:cubicBezTo>
                    <a:cubicBezTo>
                      <a:pt x="164" y="24"/>
                      <a:pt x="172" y="26"/>
                      <a:pt x="180" y="27"/>
                    </a:cubicBezTo>
                    <a:cubicBezTo>
                      <a:pt x="176" y="23"/>
                      <a:pt x="173" y="17"/>
                      <a:pt x="172" y="11"/>
                    </a:cubicBezTo>
                    <a:cubicBezTo>
                      <a:pt x="172" y="11"/>
                      <a:pt x="173" y="11"/>
                      <a:pt x="173" y="11"/>
                    </a:cubicBezTo>
                    <a:cubicBezTo>
                      <a:pt x="194" y="16"/>
                      <a:pt x="216" y="18"/>
                      <a:pt x="237" y="18"/>
                    </a:cubicBezTo>
                    <a:cubicBezTo>
                      <a:pt x="237" y="18"/>
                      <a:pt x="238" y="18"/>
                      <a:pt x="238" y="18"/>
                    </a:cubicBezTo>
                    <a:cubicBezTo>
                      <a:pt x="212" y="12"/>
                      <a:pt x="207" y="5"/>
                      <a:pt x="196" y="5"/>
                    </a:cubicBezTo>
                    <a:cubicBezTo>
                      <a:pt x="195" y="5"/>
                      <a:pt x="193" y="5"/>
                      <a:pt x="191" y="5"/>
                    </a:cubicBezTo>
                    <a:cubicBezTo>
                      <a:pt x="188" y="6"/>
                      <a:pt x="186" y="6"/>
                      <a:pt x="184" y="6"/>
                    </a:cubicBezTo>
                    <a:cubicBezTo>
                      <a:pt x="179" y="6"/>
                      <a:pt x="175" y="5"/>
                      <a:pt x="171" y="4"/>
                    </a:cubicBezTo>
                    <a:cubicBezTo>
                      <a:pt x="166" y="3"/>
                      <a:pt x="163" y="2"/>
                      <a:pt x="159" y="2"/>
                    </a:cubicBezTo>
                  </a:path>
                </a:pathLst>
              </a:custGeom>
              <a:solidFill>
                <a:schemeClr val="accent4"/>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82" name="Google Shape;2382;p42"/>
              <p:cNvSpPr/>
              <p:nvPr/>
            </p:nvSpPr>
            <p:spPr>
              <a:xfrm>
                <a:off x="4414576" y="1055676"/>
                <a:ext cx="395288" cy="120650"/>
              </a:xfrm>
              <a:custGeom>
                <a:avLst/>
                <a:gdLst/>
                <a:ahLst/>
                <a:cxnLst/>
                <a:rect l="l" t="t" r="r" b="b"/>
                <a:pathLst>
                  <a:path w="284" h="87" extrusionOk="0">
                    <a:moveTo>
                      <a:pt x="216" y="81"/>
                    </a:moveTo>
                    <a:cubicBezTo>
                      <a:pt x="206" y="77"/>
                      <a:pt x="195" y="74"/>
                      <a:pt x="185" y="71"/>
                    </a:cubicBezTo>
                    <a:cubicBezTo>
                      <a:pt x="185" y="76"/>
                      <a:pt x="186" y="82"/>
                      <a:pt x="186" y="87"/>
                    </a:cubicBezTo>
                    <a:cubicBezTo>
                      <a:pt x="178" y="83"/>
                      <a:pt x="169" y="78"/>
                      <a:pt x="161" y="74"/>
                    </a:cubicBezTo>
                    <a:cubicBezTo>
                      <a:pt x="161" y="77"/>
                      <a:pt x="161" y="80"/>
                      <a:pt x="162" y="83"/>
                    </a:cubicBezTo>
                    <a:cubicBezTo>
                      <a:pt x="153" y="79"/>
                      <a:pt x="146" y="74"/>
                      <a:pt x="138" y="69"/>
                    </a:cubicBezTo>
                    <a:cubicBezTo>
                      <a:pt x="139" y="75"/>
                      <a:pt x="129" y="77"/>
                      <a:pt x="124" y="73"/>
                    </a:cubicBezTo>
                    <a:cubicBezTo>
                      <a:pt x="119" y="69"/>
                      <a:pt x="115" y="62"/>
                      <a:pt x="108" y="61"/>
                    </a:cubicBezTo>
                    <a:cubicBezTo>
                      <a:pt x="108" y="64"/>
                      <a:pt x="107" y="67"/>
                      <a:pt x="106" y="70"/>
                    </a:cubicBezTo>
                    <a:cubicBezTo>
                      <a:pt x="102" y="66"/>
                      <a:pt x="98" y="62"/>
                      <a:pt x="93" y="60"/>
                    </a:cubicBezTo>
                    <a:cubicBezTo>
                      <a:pt x="89" y="58"/>
                      <a:pt x="82" y="59"/>
                      <a:pt x="79" y="64"/>
                    </a:cubicBezTo>
                    <a:cubicBezTo>
                      <a:pt x="70" y="58"/>
                      <a:pt x="62" y="51"/>
                      <a:pt x="55" y="43"/>
                    </a:cubicBezTo>
                    <a:cubicBezTo>
                      <a:pt x="56" y="46"/>
                      <a:pt x="51" y="49"/>
                      <a:pt x="48" y="47"/>
                    </a:cubicBezTo>
                    <a:cubicBezTo>
                      <a:pt x="46" y="45"/>
                      <a:pt x="44" y="42"/>
                      <a:pt x="43" y="39"/>
                    </a:cubicBezTo>
                    <a:cubicBezTo>
                      <a:pt x="41" y="36"/>
                      <a:pt x="38" y="33"/>
                      <a:pt x="35" y="34"/>
                    </a:cubicBezTo>
                    <a:cubicBezTo>
                      <a:pt x="23" y="31"/>
                      <a:pt x="9" y="26"/>
                      <a:pt x="0" y="19"/>
                    </a:cubicBezTo>
                    <a:cubicBezTo>
                      <a:pt x="19" y="5"/>
                      <a:pt x="47" y="0"/>
                      <a:pt x="70" y="1"/>
                    </a:cubicBezTo>
                    <a:cubicBezTo>
                      <a:pt x="94" y="3"/>
                      <a:pt x="117" y="10"/>
                      <a:pt x="140" y="17"/>
                    </a:cubicBezTo>
                    <a:cubicBezTo>
                      <a:pt x="188" y="33"/>
                      <a:pt x="236" y="48"/>
                      <a:pt x="284" y="63"/>
                    </a:cubicBezTo>
                    <a:cubicBezTo>
                      <a:pt x="268" y="68"/>
                      <a:pt x="250" y="68"/>
                      <a:pt x="234" y="63"/>
                    </a:cubicBezTo>
                    <a:cubicBezTo>
                      <a:pt x="235" y="67"/>
                      <a:pt x="237" y="71"/>
                      <a:pt x="239" y="75"/>
                    </a:cubicBezTo>
                    <a:cubicBezTo>
                      <a:pt x="229" y="72"/>
                      <a:pt x="218" y="70"/>
                      <a:pt x="208" y="69"/>
                    </a:cubicBezTo>
                    <a:cubicBezTo>
                      <a:pt x="211" y="73"/>
                      <a:pt x="213" y="77"/>
                      <a:pt x="216" y="81"/>
                    </a:cubicBezTo>
                  </a:path>
                </a:pathLst>
              </a:cu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83" name="Google Shape;2383;p42"/>
              <p:cNvSpPr/>
              <p:nvPr/>
            </p:nvSpPr>
            <p:spPr>
              <a:xfrm>
                <a:off x="4671751" y="1154101"/>
                <a:ext cx="42863" cy="22225"/>
              </a:xfrm>
              <a:custGeom>
                <a:avLst/>
                <a:gdLst/>
                <a:ahLst/>
                <a:cxnLst/>
                <a:rect l="l" t="t" r="r" b="b"/>
                <a:pathLst>
                  <a:path w="31" h="16" extrusionOk="0">
                    <a:moveTo>
                      <a:pt x="0" y="0"/>
                    </a:moveTo>
                    <a:cubicBezTo>
                      <a:pt x="0" y="5"/>
                      <a:pt x="1" y="11"/>
                      <a:pt x="1" y="16"/>
                    </a:cubicBezTo>
                    <a:cubicBezTo>
                      <a:pt x="1" y="16"/>
                      <a:pt x="1" y="16"/>
                      <a:pt x="1" y="16"/>
                    </a:cubicBezTo>
                    <a:cubicBezTo>
                      <a:pt x="1" y="11"/>
                      <a:pt x="0" y="5"/>
                      <a:pt x="0" y="0"/>
                    </a:cubicBezTo>
                    <a:cubicBezTo>
                      <a:pt x="10" y="3"/>
                      <a:pt x="21" y="6"/>
                      <a:pt x="31" y="10"/>
                    </a:cubicBezTo>
                    <a:cubicBezTo>
                      <a:pt x="21" y="6"/>
                      <a:pt x="10" y="3"/>
                      <a:pt x="0" y="0"/>
                    </a:cubicBezTo>
                  </a:path>
                </a:pathLst>
              </a:custGeom>
              <a:solidFill>
                <a:srgbClr val="73C299"/>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84" name="Google Shape;2384;p42"/>
              <p:cNvSpPr/>
              <p:nvPr/>
            </p:nvSpPr>
            <p:spPr>
              <a:xfrm>
                <a:off x="4419338" y="1076313"/>
                <a:ext cx="377825" cy="100013"/>
              </a:xfrm>
              <a:custGeom>
                <a:avLst/>
                <a:gdLst/>
                <a:ahLst/>
                <a:cxnLst/>
                <a:rect l="l" t="t" r="r" b="b"/>
                <a:pathLst>
                  <a:path w="272" h="72" extrusionOk="0">
                    <a:moveTo>
                      <a:pt x="28" y="0"/>
                    </a:moveTo>
                    <a:cubicBezTo>
                      <a:pt x="19" y="0"/>
                      <a:pt x="9" y="3"/>
                      <a:pt x="0" y="6"/>
                    </a:cubicBezTo>
                    <a:cubicBezTo>
                      <a:pt x="9" y="9"/>
                      <a:pt x="17" y="13"/>
                      <a:pt x="25" y="17"/>
                    </a:cubicBezTo>
                    <a:cubicBezTo>
                      <a:pt x="28" y="18"/>
                      <a:pt x="30" y="19"/>
                      <a:pt x="32" y="19"/>
                    </a:cubicBezTo>
                    <a:cubicBezTo>
                      <a:pt x="32" y="19"/>
                      <a:pt x="33" y="19"/>
                      <a:pt x="33" y="19"/>
                    </a:cubicBezTo>
                    <a:cubicBezTo>
                      <a:pt x="36" y="19"/>
                      <a:pt x="39" y="21"/>
                      <a:pt x="40" y="24"/>
                    </a:cubicBezTo>
                    <a:cubicBezTo>
                      <a:pt x="40" y="25"/>
                      <a:pt x="41" y="26"/>
                      <a:pt x="41" y="27"/>
                    </a:cubicBezTo>
                    <a:cubicBezTo>
                      <a:pt x="44" y="29"/>
                      <a:pt x="47" y="31"/>
                      <a:pt x="49" y="32"/>
                    </a:cubicBezTo>
                    <a:cubicBezTo>
                      <a:pt x="51" y="32"/>
                      <a:pt x="52" y="31"/>
                      <a:pt x="52" y="29"/>
                    </a:cubicBezTo>
                    <a:cubicBezTo>
                      <a:pt x="52" y="29"/>
                      <a:pt x="52" y="28"/>
                      <a:pt x="52" y="28"/>
                    </a:cubicBezTo>
                    <a:cubicBezTo>
                      <a:pt x="52" y="28"/>
                      <a:pt x="52" y="28"/>
                      <a:pt x="52" y="28"/>
                    </a:cubicBezTo>
                    <a:cubicBezTo>
                      <a:pt x="52" y="28"/>
                      <a:pt x="52" y="28"/>
                      <a:pt x="52" y="28"/>
                    </a:cubicBezTo>
                    <a:cubicBezTo>
                      <a:pt x="59" y="36"/>
                      <a:pt x="67" y="43"/>
                      <a:pt x="76" y="49"/>
                    </a:cubicBezTo>
                    <a:cubicBezTo>
                      <a:pt x="78" y="45"/>
                      <a:pt x="82" y="44"/>
                      <a:pt x="86" y="44"/>
                    </a:cubicBezTo>
                    <a:cubicBezTo>
                      <a:pt x="87" y="44"/>
                      <a:pt x="89" y="44"/>
                      <a:pt x="90" y="45"/>
                    </a:cubicBezTo>
                    <a:cubicBezTo>
                      <a:pt x="95" y="47"/>
                      <a:pt x="99" y="51"/>
                      <a:pt x="103" y="55"/>
                    </a:cubicBezTo>
                    <a:cubicBezTo>
                      <a:pt x="104" y="52"/>
                      <a:pt x="105" y="49"/>
                      <a:pt x="105" y="46"/>
                    </a:cubicBezTo>
                    <a:cubicBezTo>
                      <a:pt x="112" y="47"/>
                      <a:pt x="116" y="54"/>
                      <a:pt x="121" y="58"/>
                    </a:cubicBezTo>
                    <a:cubicBezTo>
                      <a:pt x="123" y="59"/>
                      <a:pt x="125" y="60"/>
                      <a:pt x="128" y="60"/>
                    </a:cubicBezTo>
                    <a:cubicBezTo>
                      <a:pt x="132" y="60"/>
                      <a:pt x="135" y="58"/>
                      <a:pt x="135" y="55"/>
                    </a:cubicBezTo>
                    <a:cubicBezTo>
                      <a:pt x="135" y="54"/>
                      <a:pt x="135" y="54"/>
                      <a:pt x="135" y="54"/>
                    </a:cubicBezTo>
                    <a:cubicBezTo>
                      <a:pt x="135" y="54"/>
                      <a:pt x="135" y="54"/>
                      <a:pt x="135" y="54"/>
                    </a:cubicBezTo>
                    <a:cubicBezTo>
                      <a:pt x="135" y="54"/>
                      <a:pt x="135" y="54"/>
                      <a:pt x="135" y="54"/>
                    </a:cubicBezTo>
                    <a:cubicBezTo>
                      <a:pt x="143" y="59"/>
                      <a:pt x="150" y="64"/>
                      <a:pt x="159" y="68"/>
                    </a:cubicBezTo>
                    <a:cubicBezTo>
                      <a:pt x="158" y="65"/>
                      <a:pt x="158" y="62"/>
                      <a:pt x="158" y="59"/>
                    </a:cubicBezTo>
                    <a:cubicBezTo>
                      <a:pt x="158" y="59"/>
                      <a:pt x="158" y="59"/>
                      <a:pt x="158" y="59"/>
                    </a:cubicBezTo>
                    <a:cubicBezTo>
                      <a:pt x="158" y="59"/>
                      <a:pt x="158" y="59"/>
                      <a:pt x="158" y="59"/>
                    </a:cubicBezTo>
                    <a:cubicBezTo>
                      <a:pt x="166" y="63"/>
                      <a:pt x="175" y="68"/>
                      <a:pt x="183" y="72"/>
                    </a:cubicBezTo>
                    <a:cubicBezTo>
                      <a:pt x="183" y="67"/>
                      <a:pt x="182" y="61"/>
                      <a:pt x="182" y="56"/>
                    </a:cubicBezTo>
                    <a:cubicBezTo>
                      <a:pt x="192" y="59"/>
                      <a:pt x="203" y="62"/>
                      <a:pt x="213" y="66"/>
                    </a:cubicBezTo>
                    <a:cubicBezTo>
                      <a:pt x="213" y="66"/>
                      <a:pt x="213" y="66"/>
                      <a:pt x="213" y="66"/>
                    </a:cubicBezTo>
                    <a:cubicBezTo>
                      <a:pt x="210" y="62"/>
                      <a:pt x="208" y="58"/>
                      <a:pt x="205" y="54"/>
                    </a:cubicBezTo>
                    <a:cubicBezTo>
                      <a:pt x="205" y="54"/>
                      <a:pt x="205" y="54"/>
                      <a:pt x="205" y="54"/>
                    </a:cubicBezTo>
                    <a:cubicBezTo>
                      <a:pt x="205" y="54"/>
                      <a:pt x="205" y="54"/>
                      <a:pt x="205" y="54"/>
                    </a:cubicBezTo>
                    <a:cubicBezTo>
                      <a:pt x="215" y="55"/>
                      <a:pt x="226" y="57"/>
                      <a:pt x="236" y="60"/>
                    </a:cubicBezTo>
                    <a:cubicBezTo>
                      <a:pt x="234" y="56"/>
                      <a:pt x="232" y="52"/>
                      <a:pt x="231" y="48"/>
                    </a:cubicBezTo>
                    <a:cubicBezTo>
                      <a:pt x="231" y="48"/>
                      <a:pt x="231" y="48"/>
                      <a:pt x="231" y="48"/>
                    </a:cubicBezTo>
                    <a:cubicBezTo>
                      <a:pt x="231" y="48"/>
                      <a:pt x="231" y="48"/>
                      <a:pt x="231" y="48"/>
                    </a:cubicBezTo>
                    <a:cubicBezTo>
                      <a:pt x="239" y="50"/>
                      <a:pt x="247" y="51"/>
                      <a:pt x="256" y="51"/>
                    </a:cubicBezTo>
                    <a:cubicBezTo>
                      <a:pt x="261" y="51"/>
                      <a:pt x="266" y="51"/>
                      <a:pt x="272" y="50"/>
                    </a:cubicBezTo>
                    <a:cubicBezTo>
                      <a:pt x="270" y="50"/>
                      <a:pt x="268" y="50"/>
                      <a:pt x="266" y="49"/>
                    </a:cubicBezTo>
                    <a:cubicBezTo>
                      <a:pt x="251" y="47"/>
                      <a:pt x="237" y="42"/>
                      <a:pt x="223" y="37"/>
                    </a:cubicBezTo>
                    <a:cubicBezTo>
                      <a:pt x="221" y="36"/>
                      <a:pt x="218" y="35"/>
                      <a:pt x="216" y="35"/>
                    </a:cubicBezTo>
                    <a:cubicBezTo>
                      <a:pt x="211" y="35"/>
                      <a:pt x="207" y="37"/>
                      <a:pt x="202" y="38"/>
                    </a:cubicBezTo>
                    <a:cubicBezTo>
                      <a:pt x="197" y="40"/>
                      <a:pt x="193" y="41"/>
                      <a:pt x="188" y="41"/>
                    </a:cubicBezTo>
                    <a:cubicBezTo>
                      <a:pt x="185" y="41"/>
                      <a:pt x="181" y="40"/>
                      <a:pt x="177" y="38"/>
                    </a:cubicBezTo>
                    <a:cubicBezTo>
                      <a:pt x="172" y="34"/>
                      <a:pt x="161" y="25"/>
                      <a:pt x="155" y="25"/>
                    </a:cubicBezTo>
                    <a:cubicBezTo>
                      <a:pt x="154" y="25"/>
                      <a:pt x="153" y="25"/>
                      <a:pt x="153" y="25"/>
                    </a:cubicBezTo>
                    <a:cubicBezTo>
                      <a:pt x="148" y="28"/>
                      <a:pt x="143" y="31"/>
                      <a:pt x="137" y="31"/>
                    </a:cubicBezTo>
                    <a:cubicBezTo>
                      <a:pt x="136" y="31"/>
                      <a:pt x="136" y="31"/>
                      <a:pt x="135" y="31"/>
                    </a:cubicBezTo>
                    <a:cubicBezTo>
                      <a:pt x="122" y="31"/>
                      <a:pt x="114" y="26"/>
                      <a:pt x="104" y="18"/>
                    </a:cubicBezTo>
                    <a:cubicBezTo>
                      <a:pt x="98" y="13"/>
                      <a:pt x="94" y="8"/>
                      <a:pt x="86" y="8"/>
                    </a:cubicBezTo>
                    <a:cubicBezTo>
                      <a:pt x="85" y="8"/>
                      <a:pt x="84" y="8"/>
                      <a:pt x="83" y="8"/>
                    </a:cubicBezTo>
                    <a:cubicBezTo>
                      <a:pt x="78" y="9"/>
                      <a:pt x="74" y="12"/>
                      <a:pt x="69" y="12"/>
                    </a:cubicBezTo>
                    <a:cubicBezTo>
                      <a:pt x="68" y="12"/>
                      <a:pt x="68" y="12"/>
                      <a:pt x="67" y="12"/>
                    </a:cubicBezTo>
                    <a:cubicBezTo>
                      <a:pt x="59" y="10"/>
                      <a:pt x="53" y="8"/>
                      <a:pt x="46" y="4"/>
                    </a:cubicBezTo>
                    <a:cubicBezTo>
                      <a:pt x="40" y="1"/>
                      <a:pt x="34" y="0"/>
                      <a:pt x="28" y="0"/>
                    </a:cubicBezTo>
                  </a:path>
                </a:pathLst>
              </a:custGeom>
              <a:solidFill>
                <a:schemeClr val="accent4"/>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85" name="Google Shape;2385;p42"/>
              <p:cNvSpPr/>
              <p:nvPr/>
            </p:nvSpPr>
            <p:spPr>
              <a:xfrm>
                <a:off x="4409813" y="1081076"/>
                <a:ext cx="209550" cy="382588"/>
              </a:xfrm>
              <a:custGeom>
                <a:avLst/>
                <a:gdLst/>
                <a:ahLst/>
                <a:cxnLst/>
                <a:rect l="l" t="t" r="r" b="b"/>
                <a:pathLst>
                  <a:path w="151" h="275" extrusionOk="0">
                    <a:moveTo>
                      <a:pt x="90" y="189"/>
                    </a:moveTo>
                    <a:cubicBezTo>
                      <a:pt x="88" y="178"/>
                      <a:pt x="87" y="166"/>
                      <a:pt x="87" y="155"/>
                    </a:cubicBezTo>
                    <a:cubicBezTo>
                      <a:pt x="84" y="159"/>
                      <a:pt x="82" y="162"/>
                      <a:pt x="79" y="166"/>
                    </a:cubicBezTo>
                    <a:cubicBezTo>
                      <a:pt x="74" y="157"/>
                      <a:pt x="70" y="148"/>
                      <a:pt x="65" y="139"/>
                    </a:cubicBezTo>
                    <a:cubicBezTo>
                      <a:pt x="67" y="140"/>
                      <a:pt x="66" y="144"/>
                      <a:pt x="63" y="143"/>
                    </a:cubicBezTo>
                    <a:cubicBezTo>
                      <a:pt x="61" y="143"/>
                      <a:pt x="60" y="140"/>
                      <a:pt x="60" y="138"/>
                    </a:cubicBezTo>
                    <a:cubicBezTo>
                      <a:pt x="58" y="130"/>
                      <a:pt x="55" y="122"/>
                      <a:pt x="53" y="114"/>
                    </a:cubicBezTo>
                    <a:cubicBezTo>
                      <a:pt x="55" y="118"/>
                      <a:pt x="53" y="122"/>
                      <a:pt x="49" y="124"/>
                    </a:cubicBezTo>
                    <a:cubicBezTo>
                      <a:pt x="47" y="114"/>
                      <a:pt x="44" y="103"/>
                      <a:pt x="42" y="92"/>
                    </a:cubicBezTo>
                    <a:cubicBezTo>
                      <a:pt x="39" y="94"/>
                      <a:pt x="37" y="95"/>
                      <a:pt x="34" y="96"/>
                    </a:cubicBezTo>
                    <a:cubicBezTo>
                      <a:pt x="30" y="84"/>
                      <a:pt x="26" y="73"/>
                      <a:pt x="22" y="61"/>
                    </a:cubicBezTo>
                    <a:cubicBezTo>
                      <a:pt x="16" y="40"/>
                      <a:pt x="9" y="19"/>
                      <a:pt x="0" y="0"/>
                    </a:cubicBezTo>
                    <a:cubicBezTo>
                      <a:pt x="54" y="17"/>
                      <a:pt x="98" y="59"/>
                      <a:pt x="123" y="110"/>
                    </a:cubicBezTo>
                    <a:cubicBezTo>
                      <a:pt x="147" y="161"/>
                      <a:pt x="151" y="220"/>
                      <a:pt x="138" y="275"/>
                    </a:cubicBezTo>
                    <a:cubicBezTo>
                      <a:pt x="129" y="262"/>
                      <a:pt x="123" y="248"/>
                      <a:pt x="120" y="233"/>
                    </a:cubicBezTo>
                    <a:cubicBezTo>
                      <a:pt x="119" y="236"/>
                      <a:pt x="118" y="239"/>
                      <a:pt x="116" y="243"/>
                    </a:cubicBezTo>
                    <a:cubicBezTo>
                      <a:pt x="110" y="232"/>
                      <a:pt x="107" y="220"/>
                      <a:pt x="108" y="208"/>
                    </a:cubicBezTo>
                    <a:cubicBezTo>
                      <a:pt x="108" y="212"/>
                      <a:pt x="107" y="215"/>
                      <a:pt x="105" y="218"/>
                    </a:cubicBezTo>
                    <a:cubicBezTo>
                      <a:pt x="101" y="205"/>
                      <a:pt x="99" y="191"/>
                      <a:pt x="100" y="178"/>
                    </a:cubicBezTo>
                    <a:cubicBezTo>
                      <a:pt x="98" y="182"/>
                      <a:pt x="94" y="186"/>
                      <a:pt x="90" y="189"/>
                    </a:cubicBezTo>
                  </a:path>
                </a:pathLst>
              </a:cu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86" name="Google Shape;2386;p42"/>
              <p:cNvSpPr/>
              <p:nvPr/>
            </p:nvSpPr>
            <p:spPr>
              <a:xfrm>
                <a:off x="4416163" y="1096951"/>
                <a:ext cx="23813" cy="69850"/>
              </a:xfrm>
              <a:custGeom>
                <a:avLst/>
                <a:gdLst/>
                <a:ahLst/>
                <a:cxnLst/>
                <a:rect l="l" t="t" r="r" b="b"/>
                <a:pathLst>
                  <a:path w="17" h="50" extrusionOk="0">
                    <a:moveTo>
                      <a:pt x="17" y="48"/>
                    </a:moveTo>
                    <a:cubicBezTo>
                      <a:pt x="17" y="49"/>
                      <a:pt x="17" y="49"/>
                      <a:pt x="17" y="50"/>
                    </a:cubicBezTo>
                    <a:cubicBezTo>
                      <a:pt x="17" y="49"/>
                      <a:pt x="17" y="49"/>
                      <a:pt x="17" y="48"/>
                    </a:cubicBezTo>
                    <a:moveTo>
                      <a:pt x="0" y="0"/>
                    </a:moveTo>
                    <a:cubicBezTo>
                      <a:pt x="0" y="1"/>
                      <a:pt x="0" y="1"/>
                      <a:pt x="0" y="1"/>
                    </a:cubicBezTo>
                    <a:cubicBezTo>
                      <a:pt x="6" y="16"/>
                      <a:pt x="12" y="32"/>
                      <a:pt x="17" y="48"/>
                    </a:cubicBezTo>
                    <a:cubicBezTo>
                      <a:pt x="12" y="32"/>
                      <a:pt x="6" y="16"/>
                      <a:pt x="0" y="0"/>
                    </a:cubicBezTo>
                  </a:path>
                </a:pathLst>
              </a:custGeom>
              <a:solidFill>
                <a:srgbClr val="0A2618"/>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87" name="Google Shape;2387;p42"/>
              <p:cNvSpPr/>
              <p:nvPr/>
            </p:nvSpPr>
            <p:spPr>
              <a:xfrm>
                <a:off x="4484426" y="1241413"/>
                <a:ext cx="7938" cy="31750"/>
              </a:xfrm>
              <a:custGeom>
                <a:avLst/>
                <a:gdLst/>
                <a:ahLst/>
                <a:cxnLst/>
                <a:rect l="l" t="t" r="r" b="b"/>
                <a:pathLst>
                  <a:path w="6" h="23" extrusionOk="0">
                    <a:moveTo>
                      <a:pt x="0" y="0"/>
                    </a:moveTo>
                    <a:cubicBezTo>
                      <a:pt x="0" y="0"/>
                      <a:pt x="0" y="1"/>
                      <a:pt x="0" y="1"/>
                    </a:cubicBezTo>
                    <a:cubicBezTo>
                      <a:pt x="0" y="1"/>
                      <a:pt x="0" y="0"/>
                      <a:pt x="0" y="0"/>
                    </a:cubicBezTo>
                    <a:cubicBezTo>
                      <a:pt x="6" y="23"/>
                      <a:pt x="6" y="23"/>
                      <a:pt x="6" y="23"/>
                    </a:cubicBezTo>
                    <a:cubicBezTo>
                      <a:pt x="4" y="15"/>
                      <a:pt x="2" y="7"/>
                      <a:pt x="0" y="0"/>
                    </a:cubicBezTo>
                  </a:path>
                </a:pathLst>
              </a:custGeom>
              <a:solidFill>
                <a:srgbClr val="73C299"/>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88" name="Google Shape;2388;p42"/>
              <p:cNvSpPr/>
              <p:nvPr/>
            </p:nvSpPr>
            <p:spPr>
              <a:xfrm>
                <a:off x="4501888" y="1277926"/>
                <a:ext cx="1588" cy="4763"/>
              </a:xfrm>
              <a:custGeom>
                <a:avLst/>
                <a:gdLst/>
                <a:ahLst/>
                <a:cxnLst/>
                <a:rect l="l" t="t" r="r" b="b"/>
                <a:pathLst>
                  <a:path w="2" h="4" extrusionOk="0">
                    <a:moveTo>
                      <a:pt x="0" y="0"/>
                    </a:moveTo>
                    <a:cubicBezTo>
                      <a:pt x="0" y="0"/>
                      <a:pt x="0" y="0"/>
                      <a:pt x="0" y="0"/>
                    </a:cubicBezTo>
                    <a:cubicBezTo>
                      <a:pt x="1" y="1"/>
                      <a:pt x="1" y="3"/>
                      <a:pt x="2" y="4"/>
                    </a:cubicBezTo>
                    <a:cubicBezTo>
                      <a:pt x="1" y="3"/>
                      <a:pt x="1" y="1"/>
                      <a:pt x="0" y="0"/>
                    </a:cubicBezTo>
                  </a:path>
                </a:pathLst>
              </a:custGeom>
              <a:solidFill>
                <a:srgbClr val="0A2618"/>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89" name="Google Shape;2389;p42"/>
              <p:cNvSpPr/>
              <p:nvPr/>
            </p:nvSpPr>
            <p:spPr>
              <a:xfrm>
                <a:off x="4535226" y="1328726"/>
                <a:ext cx="34925" cy="90488"/>
              </a:xfrm>
              <a:custGeom>
                <a:avLst/>
                <a:gdLst/>
                <a:ahLst/>
                <a:cxnLst/>
                <a:rect l="l" t="t" r="r" b="b"/>
                <a:pathLst>
                  <a:path w="26" h="65" extrusionOk="0">
                    <a:moveTo>
                      <a:pt x="26" y="64"/>
                    </a:moveTo>
                    <a:cubicBezTo>
                      <a:pt x="26" y="64"/>
                      <a:pt x="26" y="64"/>
                      <a:pt x="26" y="65"/>
                    </a:cubicBezTo>
                    <a:cubicBezTo>
                      <a:pt x="26" y="64"/>
                      <a:pt x="26" y="64"/>
                      <a:pt x="26" y="64"/>
                    </a:cubicBezTo>
                    <a:moveTo>
                      <a:pt x="26" y="64"/>
                    </a:moveTo>
                    <a:cubicBezTo>
                      <a:pt x="26" y="64"/>
                      <a:pt x="26" y="64"/>
                      <a:pt x="26" y="64"/>
                    </a:cubicBezTo>
                    <a:cubicBezTo>
                      <a:pt x="26" y="64"/>
                      <a:pt x="26" y="64"/>
                      <a:pt x="26" y="64"/>
                    </a:cubicBezTo>
                    <a:moveTo>
                      <a:pt x="26" y="63"/>
                    </a:moveTo>
                    <a:cubicBezTo>
                      <a:pt x="26" y="63"/>
                      <a:pt x="26" y="63"/>
                      <a:pt x="26" y="63"/>
                    </a:cubicBezTo>
                    <a:cubicBezTo>
                      <a:pt x="26" y="63"/>
                      <a:pt x="26" y="63"/>
                      <a:pt x="26" y="63"/>
                    </a:cubicBezTo>
                    <a:moveTo>
                      <a:pt x="25" y="63"/>
                    </a:moveTo>
                    <a:cubicBezTo>
                      <a:pt x="25" y="63"/>
                      <a:pt x="25" y="63"/>
                      <a:pt x="25" y="63"/>
                    </a:cubicBezTo>
                    <a:cubicBezTo>
                      <a:pt x="25" y="63"/>
                      <a:pt x="25" y="63"/>
                      <a:pt x="25" y="63"/>
                    </a:cubicBezTo>
                    <a:moveTo>
                      <a:pt x="25" y="62"/>
                    </a:moveTo>
                    <a:cubicBezTo>
                      <a:pt x="25" y="62"/>
                      <a:pt x="25" y="62"/>
                      <a:pt x="25" y="62"/>
                    </a:cubicBezTo>
                    <a:cubicBezTo>
                      <a:pt x="25" y="62"/>
                      <a:pt x="25" y="62"/>
                      <a:pt x="25" y="62"/>
                    </a:cubicBezTo>
                    <a:moveTo>
                      <a:pt x="25" y="62"/>
                    </a:moveTo>
                    <a:cubicBezTo>
                      <a:pt x="25" y="62"/>
                      <a:pt x="25" y="62"/>
                      <a:pt x="25" y="62"/>
                    </a:cubicBezTo>
                    <a:cubicBezTo>
                      <a:pt x="25" y="62"/>
                      <a:pt x="25" y="62"/>
                      <a:pt x="25" y="62"/>
                    </a:cubicBezTo>
                    <a:moveTo>
                      <a:pt x="15" y="40"/>
                    </a:moveTo>
                    <a:cubicBezTo>
                      <a:pt x="15" y="40"/>
                      <a:pt x="15" y="40"/>
                      <a:pt x="15" y="40"/>
                    </a:cubicBezTo>
                    <a:cubicBezTo>
                      <a:pt x="15" y="40"/>
                      <a:pt x="15" y="40"/>
                      <a:pt x="15" y="40"/>
                    </a:cubicBezTo>
                    <a:moveTo>
                      <a:pt x="10" y="0"/>
                    </a:moveTo>
                    <a:cubicBezTo>
                      <a:pt x="7" y="4"/>
                      <a:pt x="4" y="8"/>
                      <a:pt x="0" y="11"/>
                    </a:cubicBezTo>
                    <a:cubicBezTo>
                      <a:pt x="0" y="11"/>
                      <a:pt x="0" y="11"/>
                      <a:pt x="0" y="11"/>
                    </a:cubicBezTo>
                    <a:cubicBezTo>
                      <a:pt x="4" y="8"/>
                      <a:pt x="7" y="4"/>
                      <a:pt x="10" y="0"/>
                    </a:cubicBezTo>
                  </a:path>
                </a:pathLst>
              </a:custGeom>
              <a:solidFill>
                <a:srgbClr val="73C299"/>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90" name="Google Shape;2390;p42"/>
              <p:cNvSpPr/>
              <p:nvPr/>
            </p:nvSpPr>
            <p:spPr>
              <a:xfrm>
                <a:off x="4416163" y="1096951"/>
                <a:ext cx="188913" cy="366713"/>
              </a:xfrm>
              <a:custGeom>
                <a:avLst/>
                <a:gdLst/>
                <a:ahLst/>
                <a:cxnLst/>
                <a:rect l="l" t="t" r="r" b="b"/>
                <a:pathLst>
                  <a:path w="136" h="264" extrusionOk="0">
                    <a:moveTo>
                      <a:pt x="0" y="0"/>
                    </a:moveTo>
                    <a:cubicBezTo>
                      <a:pt x="0" y="0"/>
                      <a:pt x="0" y="0"/>
                      <a:pt x="0" y="0"/>
                    </a:cubicBezTo>
                    <a:cubicBezTo>
                      <a:pt x="6" y="16"/>
                      <a:pt x="12" y="32"/>
                      <a:pt x="17" y="48"/>
                    </a:cubicBezTo>
                    <a:cubicBezTo>
                      <a:pt x="17" y="48"/>
                      <a:pt x="17" y="48"/>
                      <a:pt x="17" y="48"/>
                    </a:cubicBezTo>
                    <a:cubicBezTo>
                      <a:pt x="17" y="49"/>
                      <a:pt x="17" y="49"/>
                      <a:pt x="17" y="50"/>
                    </a:cubicBezTo>
                    <a:cubicBezTo>
                      <a:pt x="17" y="50"/>
                      <a:pt x="17" y="50"/>
                      <a:pt x="17" y="50"/>
                    </a:cubicBezTo>
                    <a:cubicBezTo>
                      <a:pt x="21" y="62"/>
                      <a:pt x="25" y="73"/>
                      <a:pt x="29" y="85"/>
                    </a:cubicBezTo>
                    <a:cubicBezTo>
                      <a:pt x="32" y="84"/>
                      <a:pt x="34" y="83"/>
                      <a:pt x="37" y="81"/>
                    </a:cubicBezTo>
                    <a:cubicBezTo>
                      <a:pt x="39" y="92"/>
                      <a:pt x="42" y="103"/>
                      <a:pt x="44" y="113"/>
                    </a:cubicBezTo>
                    <a:cubicBezTo>
                      <a:pt x="47" y="112"/>
                      <a:pt x="49" y="109"/>
                      <a:pt x="49" y="105"/>
                    </a:cubicBezTo>
                    <a:cubicBezTo>
                      <a:pt x="49" y="105"/>
                      <a:pt x="49" y="104"/>
                      <a:pt x="49" y="104"/>
                    </a:cubicBezTo>
                    <a:cubicBezTo>
                      <a:pt x="51" y="111"/>
                      <a:pt x="53" y="119"/>
                      <a:pt x="55" y="127"/>
                    </a:cubicBezTo>
                    <a:cubicBezTo>
                      <a:pt x="55" y="127"/>
                      <a:pt x="55" y="127"/>
                      <a:pt x="55" y="127"/>
                    </a:cubicBezTo>
                    <a:cubicBezTo>
                      <a:pt x="55" y="129"/>
                      <a:pt x="56" y="132"/>
                      <a:pt x="58" y="132"/>
                    </a:cubicBezTo>
                    <a:cubicBezTo>
                      <a:pt x="59" y="132"/>
                      <a:pt x="59" y="132"/>
                      <a:pt x="59" y="132"/>
                    </a:cubicBezTo>
                    <a:cubicBezTo>
                      <a:pt x="60" y="132"/>
                      <a:pt x="61" y="131"/>
                      <a:pt x="61" y="130"/>
                    </a:cubicBezTo>
                    <a:cubicBezTo>
                      <a:pt x="61" y="130"/>
                      <a:pt x="61" y="130"/>
                      <a:pt x="61" y="130"/>
                    </a:cubicBezTo>
                    <a:cubicBezTo>
                      <a:pt x="61" y="130"/>
                      <a:pt x="61" y="130"/>
                      <a:pt x="61" y="130"/>
                    </a:cubicBezTo>
                    <a:cubicBezTo>
                      <a:pt x="62" y="131"/>
                      <a:pt x="62" y="133"/>
                      <a:pt x="63" y="134"/>
                    </a:cubicBezTo>
                    <a:cubicBezTo>
                      <a:pt x="67" y="141"/>
                      <a:pt x="70" y="148"/>
                      <a:pt x="74" y="155"/>
                    </a:cubicBezTo>
                    <a:cubicBezTo>
                      <a:pt x="77" y="151"/>
                      <a:pt x="79" y="148"/>
                      <a:pt x="82" y="144"/>
                    </a:cubicBezTo>
                    <a:cubicBezTo>
                      <a:pt x="82" y="144"/>
                      <a:pt x="82" y="144"/>
                      <a:pt x="82" y="144"/>
                    </a:cubicBezTo>
                    <a:cubicBezTo>
                      <a:pt x="82" y="144"/>
                      <a:pt x="82" y="144"/>
                      <a:pt x="82" y="144"/>
                    </a:cubicBezTo>
                    <a:cubicBezTo>
                      <a:pt x="82" y="145"/>
                      <a:pt x="82" y="145"/>
                      <a:pt x="82" y="146"/>
                    </a:cubicBezTo>
                    <a:cubicBezTo>
                      <a:pt x="82" y="157"/>
                      <a:pt x="83" y="168"/>
                      <a:pt x="85" y="178"/>
                    </a:cubicBezTo>
                    <a:cubicBezTo>
                      <a:pt x="89" y="175"/>
                      <a:pt x="92" y="171"/>
                      <a:pt x="95" y="167"/>
                    </a:cubicBezTo>
                    <a:cubicBezTo>
                      <a:pt x="95" y="167"/>
                      <a:pt x="95" y="167"/>
                      <a:pt x="95" y="167"/>
                    </a:cubicBezTo>
                    <a:cubicBezTo>
                      <a:pt x="95" y="167"/>
                      <a:pt x="95" y="167"/>
                      <a:pt x="95" y="167"/>
                    </a:cubicBezTo>
                    <a:cubicBezTo>
                      <a:pt x="95" y="167"/>
                      <a:pt x="95" y="167"/>
                      <a:pt x="95" y="167"/>
                    </a:cubicBezTo>
                    <a:cubicBezTo>
                      <a:pt x="95" y="169"/>
                      <a:pt x="95" y="172"/>
                      <a:pt x="95" y="174"/>
                    </a:cubicBezTo>
                    <a:cubicBezTo>
                      <a:pt x="95" y="185"/>
                      <a:pt x="97" y="197"/>
                      <a:pt x="100" y="207"/>
                    </a:cubicBezTo>
                    <a:cubicBezTo>
                      <a:pt x="100" y="207"/>
                      <a:pt x="100" y="207"/>
                      <a:pt x="100" y="207"/>
                    </a:cubicBezTo>
                    <a:cubicBezTo>
                      <a:pt x="100" y="207"/>
                      <a:pt x="100" y="207"/>
                      <a:pt x="100" y="207"/>
                    </a:cubicBezTo>
                    <a:cubicBezTo>
                      <a:pt x="102" y="205"/>
                      <a:pt x="103" y="203"/>
                      <a:pt x="103" y="201"/>
                    </a:cubicBezTo>
                    <a:cubicBezTo>
                      <a:pt x="103" y="210"/>
                      <a:pt x="105" y="220"/>
                      <a:pt x="110" y="229"/>
                    </a:cubicBezTo>
                    <a:cubicBezTo>
                      <a:pt x="110" y="229"/>
                      <a:pt x="110" y="229"/>
                      <a:pt x="110" y="229"/>
                    </a:cubicBezTo>
                    <a:cubicBezTo>
                      <a:pt x="110" y="229"/>
                      <a:pt x="110" y="229"/>
                      <a:pt x="110" y="229"/>
                    </a:cubicBezTo>
                    <a:cubicBezTo>
                      <a:pt x="110" y="229"/>
                      <a:pt x="110" y="229"/>
                      <a:pt x="110" y="229"/>
                    </a:cubicBezTo>
                    <a:cubicBezTo>
                      <a:pt x="110" y="230"/>
                      <a:pt x="110" y="230"/>
                      <a:pt x="110" y="230"/>
                    </a:cubicBezTo>
                    <a:cubicBezTo>
                      <a:pt x="110" y="230"/>
                      <a:pt x="110" y="230"/>
                      <a:pt x="110" y="230"/>
                    </a:cubicBezTo>
                    <a:cubicBezTo>
                      <a:pt x="110" y="230"/>
                      <a:pt x="111" y="230"/>
                      <a:pt x="111" y="230"/>
                    </a:cubicBezTo>
                    <a:cubicBezTo>
                      <a:pt x="111" y="230"/>
                      <a:pt x="111" y="230"/>
                      <a:pt x="111" y="230"/>
                    </a:cubicBezTo>
                    <a:cubicBezTo>
                      <a:pt x="111" y="231"/>
                      <a:pt x="111" y="231"/>
                      <a:pt x="111" y="231"/>
                    </a:cubicBezTo>
                    <a:cubicBezTo>
                      <a:pt x="111" y="231"/>
                      <a:pt x="111" y="231"/>
                      <a:pt x="111" y="231"/>
                    </a:cubicBezTo>
                    <a:cubicBezTo>
                      <a:pt x="111" y="231"/>
                      <a:pt x="111" y="231"/>
                      <a:pt x="111" y="231"/>
                    </a:cubicBezTo>
                    <a:cubicBezTo>
                      <a:pt x="111" y="231"/>
                      <a:pt x="111" y="231"/>
                      <a:pt x="111" y="232"/>
                    </a:cubicBezTo>
                    <a:cubicBezTo>
                      <a:pt x="111" y="232"/>
                      <a:pt x="111" y="232"/>
                      <a:pt x="111" y="232"/>
                    </a:cubicBezTo>
                    <a:cubicBezTo>
                      <a:pt x="113" y="228"/>
                      <a:pt x="114" y="225"/>
                      <a:pt x="115" y="222"/>
                    </a:cubicBezTo>
                    <a:cubicBezTo>
                      <a:pt x="118" y="237"/>
                      <a:pt x="124" y="251"/>
                      <a:pt x="133" y="264"/>
                    </a:cubicBezTo>
                    <a:cubicBezTo>
                      <a:pt x="134" y="259"/>
                      <a:pt x="135" y="254"/>
                      <a:pt x="136" y="248"/>
                    </a:cubicBezTo>
                    <a:cubicBezTo>
                      <a:pt x="135" y="223"/>
                      <a:pt x="127" y="194"/>
                      <a:pt x="123" y="185"/>
                    </a:cubicBezTo>
                    <a:cubicBezTo>
                      <a:pt x="108" y="156"/>
                      <a:pt x="93" y="149"/>
                      <a:pt x="104" y="115"/>
                    </a:cubicBezTo>
                    <a:cubicBezTo>
                      <a:pt x="108" y="101"/>
                      <a:pt x="77" y="86"/>
                      <a:pt x="68" y="77"/>
                    </a:cubicBezTo>
                    <a:cubicBezTo>
                      <a:pt x="55" y="65"/>
                      <a:pt x="57" y="45"/>
                      <a:pt x="45" y="32"/>
                    </a:cubicBezTo>
                    <a:cubicBezTo>
                      <a:pt x="31" y="17"/>
                      <a:pt x="13" y="12"/>
                      <a:pt x="0" y="0"/>
                    </a:cubicBezTo>
                  </a:path>
                </a:pathLst>
              </a:custGeom>
              <a:solidFill>
                <a:schemeClr val="accent4"/>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91" name="Google Shape;2391;p42"/>
              <p:cNvSpPr/>
              <p:nvPr/>
            </p:nvSpPr>
            <p:spPr>
              <a:xfrm>
                <a:off x="4303451" y="1077901"/>
                <a:ext cx="114300" cy="388938"/>
              </a:xfrm>
              <a:custGeom>
                <a:avLst/>
                <a:gdLst/>
                <a:ahLst/>
                <a:cxnLst/>
                <a:rect l="l" t="t" r="r" b="b"/>
                <a:pathLst>
                  <a:path w="82" h="280" extrusionOk="0">
                    <a:moveTo>
                      <a:pt x="60" y="144"/>
                    </a:moveTo>
                    <a:cubicBezTo>
                      <a:pt x="60" y="134"/>
                      <a:pt x="60" y="124"/>
                      <a:pt x="60" y="115"/>
                    </a:cubicBezTo>
                    <a:cubicBezTo>
                      <a:pt x="62" y="116"/>
                      <a:pt x="65" y="118"/>
                      <a:pt x="67" y="119"/>
                    </a:cubicBezTo>
                    <a:cubicBezTo>
                      <a:pt x="68" y="98"/>
                      <a:pt x="69" y="77"/>
                      <a:pt x="71" y="56"/>
                    </a:cubicBezTo>
                    <a:cubicBezTo>
                      <a:pt x="73" y="59"/>
                      <a:pt x="75" y="61"/>
                      <a:pt x="77" y="64"/>
                    </a:cubicBezTo>
                    <a:cubicBezTo>
                      <a:pt x="76" y="55"/>
                      <a:pt x="75" y="46"/>
                      <a:pt x="73" y="38"/>
                    </a:cubicBezTo>
                    <a:cubicBezTo>
                      <a:pt x="74" y="40"/>
                      <a:pt x="77" y="42"/>
                      <a:pt x="80" y="43"/>
                    </a:cubicBezTo>
                    <a:cubicBezTo>
                      <a:pt x="81" y="28"/>
                      <a:pt x="81" y="14"/>
                      <a:pt x="82" y="0"/>
                    </a:cubicBezTo>
                    <a:cubicBezTo>
                      <a:pt x="40" y="32"/>
                      <a:pt x="12" y="81"/>
                      <a:pt x="6" y="133"/>
                    </a:cubicBezTo>
                    <a:cubicBezTo>
                      <a:pt x="0" y="185"/>
                      <a:pt x="15" y="239"/>
                      <a:pt x="48" y="280"/>
                    </a:cubicBezTo>
                    <a:cubicBezTo>
                      <a:pt x="47" y="270"/>
                      <a:pt x="45" y="259"/>
                      <a:pt x="44" y="248"/>
                    </a:cubicBezTo>
                    <a:cubicBezTo>
                      <a:pt x="47" y="251"/>
                      <a:pt x="51" y="254"/>
                      <a:pt x="54" y="258"/>
                    </a:cubicBezTo>
                    <a:cubicBezTo>
                      <a:pt x="51" y="245"/>
                      <a:pt x="49" y="233"/>
                      <a:pt x="46" y="221"/>
                    </a:cubicBezTo>
                    <a:cubicBezTo>
                      <a:pt x="45" y="220"/>
                      <a:pt x="45" y="221"/>
                      <a:pt x="45" y="222"/>
                    </a:cubicBezTo>
                    <a:cubicBezTo>
                      <a:pt x="45" y="223"/>
                      <a:pt x="46" y="224"/>
                      <a:pt x="47" y="223"/>
                    </a:cubicBezTo>
                    <a:cubicBezTo>
                      <a:pt x="49" y="222"/>
                      <a:pt x="49" y="220"/>
                      <a:pt x="49" y="218"/>
                    </a:cubicBezTo>
                    <a:cubicBezTo>
                      <a:pt x="47" y="210"/>
                      <a:pt x="46" y="202"/>
                      <a:pt x="45" y="194"/>
                    </a:cubicBezTo>
                    <a:cubicBezTo>
                      <a:pt x="48" y="198"/>
                      <a:pt x="51" y="200"/>
                      <a:pt x="55" y="201"/>
                    </a:cubicBezTo>
                    <a:cubicBezTo>
                      <a:pt x="54" y="189"/>
                      <a:pt x="52" y="177"/>
                      <a:pt x="50" y="165"/>
                    </a:cubicBezTo>
                    <a:cubicBezTo>
                      <a:pt x="53" y="166"/>
                      <a:pt x="55" y="168"/>
                      <a:pt x="57" y="170"/>
                    </a:cubicBezTo>
                    <a:cubicBezTo>
                      <a:pt x="54" y="157"/>
                      <a:pt x="51" y="145"/>
                      <a:pt x="49" y="133"/>
                    </a:cubicBezTo>
                    <a:cubicBezTo>
                      <a:pt x="52" y="137"/>
                      <a:pt x="55" y="141"/>
                      <a:pt x="60" y="144"/>
                    </a:cubicBezTo>
                  </a:path>
                </a:pathLst>
              </a:cu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92" name="Google Shape;2392;p42"/>
              <p:cNvSpPr/>
              <p:nvPr/>
            </p:nvSpPr>
            <p:spPr>
              <a:xfrm>
                <a:off x="4414576" y="1098538"/>
                <a:ext cx="1588" cy="38100"/>
              </a:xfrm>
              <a:custGeom>
                <a:avLst/>
                <a:gdLst/>
                <a:ahLst/>
                <a:cxnLst/>
                <a:rect l="l" t="t" r="r" b="b"/>
                <a:pathLst>
                  <a:path w="1" h="28" extrusionOk="0">
                    <a:moveTo>
                      <a:pt x="1" y="0"/>
                    </a:moveTo>
                    <a:cubicBezTo>
                      <a:pt x="1" y="9"/>
                      <a:pt x="1" y="18"/>
                      <a:pt x="0" y="28"/>
                    </a:cubicBezTo>
                    <a:cubicBezTo>
                      <a:pt x="1" y="18"/>
                      <a:pt x="1" y="9"/>
                      <a:pt x="1" y="0"/>
                    </a:cubicBezTo>
                    <a:cubicBezTo>
                      <a:pt x="1" y="0"/>
                      <a:pt x="1" y="0"/>
                      <a:pt x="1" y="0"/>
                    </a:cubicBezTo>
                  </a:path>
                </a:pathLst>
              </a:custGeom>
              <a:solidFill>
                <a:srgbClr val="0A2618"/>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93" name="Google Shape;2393;p42"/>
              <p:cNvSpPr/>
              <p:nvPr/>
            </p:nvSpPr>
            <p:spPr>
              <a:xfrm>
                <a:off x="4416163" y="1087426"/>
                <a:ext cx="0" cy="9525"/>
              </a:xfrm>
              <a:custGeom>
                <a:avLst/>
                <a:gdLst/>
                <a:ahLst/>
                <a:cxnLst/>
                <a:rect l="l" t="t" r="r" b="b"/>
                <a:pathLst>
                  <a:path w="120000" h="7" extrusionOk="0">
                    <a:moveTo>
                      <a:pt x="0" y="0"/>
                    </a:moveTo>
                    <a:cubicBezTo>
                      <a:pt x="0" y="0"/>
                      <a:pt x="0" y="0"/>
                      <a:pt x="0" y="0"/>
                    </a:cubicBezTo>
                    <a:cubicBezTo>
                      <a:pt x="0" y="2"/>
                      <a:pt x="0" y="4"/>
                      <a:pt x="0" y="7"/>
                    </a:cubicBezTo>
                    <a:cubicBezTo>
                      <a:pt x="0" y="7"/>
                      <a:pt x="0" y="7"/>
                      <a:pt x="0" y="7"/>
                    </a:cubicBezTo>
                    <a:cubicBezTo>
                      <a:pt x="0" y="4"/>
                      <a:pt x="0" y="2"/>
                      <a:pt x="0" y="0"/>
                    </a:cubicBezTo>
                  </a:path>
                </a:pathLst>
              </a:custGeom>
              <a:solidFill>
                <a:srgbClr val="006C2A"/>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94" name="Google Shape;2394;p42"/>
              <p:cNvSpPr/>
              <p:nvPr/>
            </p:nvSpPr>
            <p:spPr>
              <a:xfrm>
                <a:off x="4416163" y="1096951"/>
                <a:ext cx="0" cy="1588"/>
              </a:xfrm>
              <a:custGeom>
                <a:avLst/>
                <a:gdLst/>
                <a:ahLst/>
                <a:cxnLst/>
                <a:rect l="l" t="t" r="r" b="b"/>
                <a:pathLst>
                  <a:path w="120000" h="1" extrusionOk="0">
                    <a:moveTo>
                      <a:pt x="0" y="0"/>
                    </a:moveTo>
                    <a:cubicBezTo>
                      <a:pt x="0" y="1"/>
                      <a:pt x="0" y="1"/>
                      <a:pt x="0" y="1"/>
                    </a:cubicBezTo>
                    <a:cubicBezTo>
                      <a:pt x="0" y="1"/>
                      <a:pt x="0" y="1"/>
                      <a:pt x="0" y="1"/>
                    </a:cubicBezTo>
                    <a:cubicBezTo>
                      <a:pt x="0" y="1"/>
                      <a:pt x="0" y="1"/>
                      <a:pt x="0" y="0"/>
                    </a:cubicBezTo>
                    <a:cubicBezTo>
                      <a:pt x="0" y="0"/>
                      <a:pt x="0" y="0"/>
                      <a:pt x="0" y="0"/>
                    </a:cubicBezTo>
                  </a:path>
                </a:pathLst>
              </a:custGeom>
              <a:solidFill>
                <a:srgbClr val="051D0E"/>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95" name="Google Shape;2395;p42"/>
              <p:cNvSpPr/>
              <p:nvPr/>
            </p:nvSpPr>
            <p:spPr>
              <a:xfrm>
                <a:off x="4416163" y="1096951"/>
                <a:ext cx="1500" cy="1500"/>
              </a:xfrm>
              <a:prstGeom prst="ellipse">
                <a:avLst/>
              </a:prstGeom>
              <a:solidFill>
                <a:srgbClr val="005219"/>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96" name="Google Shape;2396;p42"/>
              <p:cNvSpPr/>
              <p:nvPr/>
            </p:nvSpPr>
            <p:spPr>
              <a:xfrm>
                <a:off x="4365363" y="1363651"/>
                <a:ext cx="6350" cy="100013"/>
              </a:xfrm>
              <a:custGeom>
                <a:avLst/>
                <a:gdLst/>
                <a:ahLst/>
                <a:cxnLst/>
                <a:rect l="l" t="t" r="r" b="b"/>
                <a:pathLst>
                  <a:path w="5" h="72" extrusionOk="0">
                    <a:moveTo>
                      <a:pt x="0" y="42"/>
                    </a:moveTo>
                    <a:cubicBezTo>
                      <a:pt x="1" y="52"/>
                      <a:pt x="2" y="62"/>
                      <a:pt x="4" y="72"/>
                    </a:cubicBezTo>
                    <a:cubicBezTo>
                      <a:pt x="4" y="72"/>
                      <a:pt x="4" y="72"/>
                      <a:pt x="4" y="72"/>
                    </a:cubicBezTo>
                    <a:cubicBezTo>
                      <a:pt x="2" y="62"/>
                      <a:pt x="1" y="52"/>
                      <a:pt x="0" y="42"/>
                    </a:cubicBezTo>
                    <a:cubicBezTo>
                      <a:pt x="0" y="42"/>
                      <a:pt x="0" y="42"/>
                      <a:pt x="0" y="42"/>
                    </a:cubicBezTo>
                    <a:moveTo>
                      <a:pt x="2" y="18"/>
                    </a:moveTo>
                    <a:cubicBezTo>
                      <a:pt x="3" y="22"/>
                      <a:pt x="4" y="26"/>
                      <a:pt x="5" y="30"/>
                    </a:cubicBezTo>
                    <a:cubicBezTo>
                      <a:pt x="4" y="26"/>
                      <a:pt x="3" y="22"/>
                      <a:pt x="2" y="18"/>
                    </a:cubicBezTo>
                    <a:cubicBezTo>
                      <a:pt x="2" y="18"/>
                      <a:pt x="2" y="18"/>
                      <a:pt x="2" y="18"/>
                    </a:cubicBezTo>
                    <a:moveTo>
                      <a:pt x="3" y="0"/>
                    </a:moveTo>
                    <a:cubicBezTo>
                      <a:pt x="3" y="4"/>
                      <a:pt x="4" y="8"/>
                      <a:pt x="5" y="12"/>
                    </a:cubicBezTo>
                    <a:cubicBezTo>
                      <a:pt x="5" y="12"/>
                      <a:pt x="5" y="13"/>
                      <a:pt x="5" y="14"/>
                    </a:cubicBezTo>
                    <a:cubicBezTo>
                      <a:pt x="5" y="13"/>
                      <a:pt x="5" y="12"/>
                      <a:pt x="5" y="12"/>
                    </a:cubicBezTo>
                    <a:cubicBezTo>
                      <a:pt x="3" y="0"/>
                      <a:pt x="3" y="0"/>
                      <a:pt x="3" y="0"/>
                    </a:cubicBezTo>
                  </a:path>
                </a:pathLst>
              </a:custGeom>
              <a:solidFill>
                <a:srgbClr val="73C299"/>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97" name="Google Shape;2397;p42"/>
              <p:cNvSpPr/>
              <p:nvPr/>
            </p:nvSpPr>
            <p:spPr>
              <a:xfrm>
                <a:off x="4333613" y="1087426"/>
                <a:ext cx="82550" cy="376238"/>
              </a:xfrm>
              <a:custGeom>
                <a:avLst/>
                <a:gdLst/>
                <a:ahLst/>
                <a:cxnLst/>
                <a:rect l="l" t="t" r="r" b="b"/>
                <a:pathLst>
                  <a:path w="60" h="271" extrusionOk="0">
                    <a:moveTo>
                      <a:pt x="60" y="0"/>
                    </a:moveTo>
                    <a:cubicBezTo>
                      <a:pt x="52" y="10"/>
                      <a:pt x="44" y="21"/>
                      <a:pt x="40" y="34"/>
                    </a:cubicBezTo>
                    <a:cubicBezTo>
                      <a:pt x="37" y="46"/>
                      <a:pt x="35" y="56"/>
                      <a:pt x="27" y="66"/>
                    </a:cubicBezTo>
                    <a:cubicBezTo>
                      <a:pt x="13" y="83"/>
                      <a:pt x="21" y="98"/>
                      <a:pt x="17" y="117"/>
                    </a:cubicBezTo>
                    <a:cubicBezTo>
                      <a:pt x="16" y="122"/>
                      <a:pt x="11" y="127"/>
                      <a:pt x="8" y="132"/>
                    </a:cubicBezTo>
                    <a:cubicBezTo>
                      <a:pt x="1" y="143"/>
                      <a:pt x="7" y="155"/>
                      <a:pt x="9" y="166"/>
                    </a:cubicBezTo>
                    <a:cubicBezTo>
                      <a:pt x="12" y="178"/>
                      <a:pt x="0" y="191"/>
                      <a:pt x="6" y="204"/>
                    </a:cubicBezTo>
                    <a:cubicBezTo>
                      <a:pt x="12" y="217"/>
                      <a:pt x="13" y="227"/>
                      <a:pt x="13" y="242"/>
                    </a:cubicBezTo>
                    <a:cubicBezTo>
                      <a:pt x="12" y="255"/>
                      <a:pt x="20" y="263"/>
                      <a:pt x="27" y="271"/>
                    </a:cubicBezTo>
                    <a:cubicBezTo>
                      <a:pt x="25" y="261"/>
                      <a:pt x="24" y="251"/>
                      <a:pt x="23" y="241"/>
                    </a:cubicBezTo>
                    <a:cubicBezTo>
                      <a:pt x="23" y="241"/>
                      <a:pt x="23" y="241"/>
                      <a:pt x="23" y="241"/>
                    </a:cubicBezTo>
                    <a:cubicBezTo>
                      <a:pt x="23" y="241"/>
                      <a:pt x="23" y="241"/>
                      <a:pt x="23" y="241"/>
                    </a:cubicBezTo>
                    <a:cubicBezTo>
                      <a:pt x="26" y="244"/>
                      <a:pt x="30" y="247"/>
                      <a:pt x="33" y="251"/>
                    </a:cubicBezTo>
                    <a:cubicBezTo>
                      <a:pt x="32" y="244"/>
                      <a:pt x="30" y="236"/>
                      <a:pt x="28" y="229"/>
                    </a:cubicBezTo>
                    <a:cubicBezTo>
                      <a:pt x="27" y="225"/>
                      <a:pt x="26" y="221"/>
                      <a:pt x="25" y="217"/>
                    </a:cubicBezTo>
                    <a:cubicBezTo>
                      <a:pt x="25" y="217"/>
                      <a:pt x="25" y="217"/>
                      <a:pt x="25" y="217"/>
                    </a:cubicBezTo>
                    <a:cubicBezTo>
                      <a:pt x="25" y="217"/>
                      <a:pt x="25" y="217"/>
                      <a:pt x="25" y="217"/>
                    </a:cubicBezTo>
                    <a:cubicBezTo>
                      <a:pt x="26" y="216"/>
                      <a:pt x="26" y="216"/>
                      <a:pt x="26" y="216"/>
                    </a:cubicBezTo>
                    <a:cubicBezTo>
                      <a:pt x="28" y="216"/>
                      <a:pt x="28" y="214"/>
                      <a:pt x="28" y="213"/>
                    </a:cubicBezTo>
                    <a:cubicBezTo>
                      <a:pt x="28" y="212"/>
                      <a:pt x="28" y="211"/>
                      <a:pt x="28" y="211"/>
                    </a:cubicBezTo>
                    <a:cubicBezTo>
                      <a:pt x="27" y="207"/>
                      <a:pt x="26" y="203"/>
                      <a:pt x="26" y="199"/>
                    </a:cubicBezTo>
                    <a:cubicBezTo>
                      <a:pt x="24" y="187"/>
                      <a:pt x="24" y="187"/>
                      <a:pt x="24" y="187"/>
                    </a:cubicBezTo>
                    <a:cubicBezTo>
                      <a:pt x="24" y="187"/>
                      <a:pt x="24" y="187"/>
                      <a:pt x="24" y="187"/>
                    </a:cubicBezTo>
                    <a:cubicBezTo>
                      <a:pt x="24" y="187"/>
                      <a:pt x="24" y="187"/>
                      <a:pt x="24" y="187"/>
                    </a:cubicBezTo>
                    <a:cubicBezTo>
                      <a:pt x="27" y="191"/>
                      <a:pt x="30" y="193"/>
                      <a:pt x="34" y="194"/>
                    </a:cubicBezTo>
                    <a:cubicBezTo>
                      <a:pt x="33" y="182"/>
                      <a:pt x="31" y="170"/>
                      <a:pt x="29" y="158"/>
                    </a:cubicBezTo>
                    <a:cubicBezTo>
                      <a:pt x="29" y="158"/>
                      <a:pt x="29" y="158"/>
                      <a:pt x="29" y="158"/>
                    </a:cubicBezTo>
                    <a:cubicBezTo>
                      <a:pt x="29" y="158"/>
                      <a:pt x="29" y="158"/>
                      <a:pt x="29" y="158"/>
                    </a:cubicBezTo>
                    <a:cubicBezTo>
                      <a:pt x="29" y="158"/>
                      <a:pt x="29" y="158"/>
                      <a:pt x="29" y="158"/>
                    </a:cubicBezTo>
                    <a:cubicBezTo>
                      <a:pt x="32" y="159"/>
                      <a:pt x="34" y="161"/>
                      <a:pt x="36" y="163"/>
                    </a:cubicBezTo>
                    <a:cubicBezTo>
                      <a:pt x="33" y="150"/>
                      <a:pt x="30" y="138"/>
                      <a:pt x="28" y="126"/>
                    </a:cubicBezTo>
                    <a:cubicBezTo>
                      <a:pt x="28" y="126"/>
                      <a:pt x="28" y="126"/>
                      <a:pt x="28" y="126"/>
                    </a:cubicBezTo>
                    <a:cubicBezTo>
                      <a:pt x="28" y="126"/>
                      <a:pt x="28" y="126"/>
                      <a:pt x="28" y="126"/>
                    </a:cubicBezTo>
                    <a:cubicBezTo>
                      <a:pt x="31" y="130"/>
                      <a:pt x="34" y="134"/>
                      <a:pt x="39" y="137"/>
                    </a:cubicBezTo>
                    <a:cubicBezTo>
                      <a:pt x="39" y="127"/>
                      <a:pt x="39" y="117"/>
                      <a:pt x="39" y="108"/>
                    </a:cubicBezTo>
                    <a:cubicBezTo>
                      <a:pt x="39" y="108"/>
                      <a:pt x="39" y="108"/>
                      <a:pt x="39" y="108"/>
                    </a:cubicBezTo>
                    <a:cubicBezTo>
                      <a:pt x="41" y="109"/>
                      <a:pt x="44" y="111"/>
                      <a:pt x="46" y="112"/>
                    </a:cubicBezTo>
                    <a:cubicBezTo>
                      <a:pt x="47" y="91"/>
                      <a:pt x="48" y="70"/>
                      <a:pt x="50" y="49"/>
                    </a:cubicBezTo>
                    <a:cubicBezTo>
                      <a:pt x="52" y="52"/>
                      <a:pt x="54" y="54"/>
                      <a:pt x="56" y="57"/>
                    </a:cubicBezTo>
                    <a:cubicBezTo>
                      <a:pt x="55" y="48"/>
                      <a:pt x="54" y="39"/>
                      <a:pt x="52" y="31"/>
                    </a:cubicBezTo>
                    <a:cubicBezTo>
                      <a:pt x="52" y="31"/>
                      <a:pt x="52" y="31"/>
                      <a:pt x="52" y="31"/>
                    </a:cubicBezTo>
                    <a:cubicBezTo>
                      <a:pt x="52" y="31"/>
                      <a:pt x="52" y="31"/>
                      <a:pt x="52" y="31"/>
                    </a:cubicBezTo>
                    <a:cubicBezTo>
                      <a:pt x="53" y="33"/>
                      <a:pt x="56" y="35"/>
                      <a:pt x="59" y="36"/>
                    </a:cubicBezTo>
                    <a:cubicBezTo>
                      <a:pt x="59" y="36"/>
                      <a:pt x="59" y="36"/>
                      <a:pt x="59" y="36"/>
                    </a:cubicBezTo>
                    <a:cubicBezTo>
                      <a:pt x="60" y="26"/>
                      <a:pt x="60" y="17"/>
                      <a:pt x="60" y="8"/>
                    </a:cubicBezTo>
                    <a:cubicBezTo>
                      <a:pt x="60" y="8"/>
                      <a:pt x="60" y="8"/>
                      <a:pt x="60" y="7"/>
                    </a:cubicBezTo>
                    <a:cubicBezTo>
                      <a:pt x="60" y="7"/>
                      <a:pt x="60" y="7"/>
                      <a:pt x="60" y="7"/>
                    </a:cubicBezTo>
                    <a:cubicBezTo>
                      <a:pt x="60" y="4"/>
                      <a:pt x="60" y="2"/>
                      <a:pt x="60" y="0"/>
                    </a:cubicBezTo>
                  </a:path>
                </a:pathLst>
              </a:custGeom>
              <a:solidFill>
                <a:schemeClr val="accent4"/>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98" name="Google Shape;2398;p42"/>
              <p:cNvSpPr/>
              <p:nvPr/>
            </p:nvSpPr>
            <p:spPr>
              <a:xfrm>
                <a:off x="4111363" y="1073138"/>
                <a:ext cx="306388" cy="214313"/>
              </a:xfrm>
              <a:custGeom>
                <a:avLst/>
                <a:gdLst/>
                <a:ahLst/>
                <a:cxnLst/>
                <a:rect l="l" t="t" r="r" b="b"/>
                <a:pathLst>
                  <a:path w="220" h="154" extrusionOk="0">
                    <a:moveTo>
                      <a:pt x="45" y="150"/>
                    </a:moveTo>
                    <a:cubicBezTo>
                      <a:pt x="51" y="140"/>
                      <a:pt x="60" y="132"/>
                      <a:pt x="70" y="126"/>
                    </a:cubicBezTo>
                    <a:cubicBezTo>
                      <a:pt x="72" y="131"/>
                      <a:pt x="74" y="136"/>
                      <a:pt x="76" y="140"/>
                    </a:cubicBezTo>
                    <a:cubicBezTo>
                      <a:pt x="80" y="128"/>
                      <a:pt x="86" y="117"/>
                      <a:pt x="95" y="107"/>
                    </a:cubicBezTo>
                    <a:cubicBezTo>
                      <a:pt x="96" y="111"/>
                      <a:pt x="96" y="116"/>
                      <a:pt x="97" y="120"/>
                    </a:cubicBezTo>
                    <a:cubicBezTo>
                      <a:pt x="103" y="110"/>
                      <a:pt x="111" y="101"/>
                      <a:pt x="120" y="94"/>
                    </a:cubicBezTo>
                    <a:cubicBezTo>
                      <a:pt x="121" y="97"/>
                      <a:pt x="121" y="100"/>
                      <a:pt x="121" y="104"/>
                    </a:cubicBezTo>
                    <a:cubicBezTo>
                      <a:pt x="129" y="94"/>
                      <a:pt x="138" y="85"/>
                      <a:pt x="146" y="76"/>
                    </a:cubicBezTo>
                    <a:cubicBezTo>
                      <a:pt x="150" y="78"/>
                      <a:pt x="151" y="82"/>
                      <a:pt x="150" y="86"/>
                    </a:cubicBezTo>
                    <a:cubicBezTo>
                      <a:pt x="159" y="82"/>
                      <a:pt x="166" y="75"/>
                      <a:pt x="171" y="66"/>
                    </a:cubicBezTo>
                    <a:cubicBezTo>
                      <a:pt x="172" y="69"/>
                      <a:pt x="173" y="72"/>
                      <a:pt x="174" y="75"/>
                    </a:cubicBezTo>
                    <a:cubicBezTo>
                      <a:pt x="182" y="48"/>
                      <a:pt x="198" y="23"/>
                      <a:pt x="220" y="5"/>
                    </a:cubicBezTo>
                    <a:cubicBezTo>
                      <a:pt x="202" y="0"/>
                      <a:pt x="184" y="6"/>
                      <a:pt x="167" y="11"/>
                    </a:cubicBezTo>
                    <a:cubicBezTo>
                      <a:pt x="130" y="23"/>
                      <a:pt x="94" y="37"/>
                      <a:pt x="63" y="60"/>
                    </a:cubicBezTo>
                    <a:cubicBezTo>
                      <a:pt x="32" y="83"/>
                      <a:pt x="7" y="116"/>
                      <a:pt x="0" y="154"/>
                    </a:cubicBezTo>
                    <a:cubicBezTo>
                      <a:pt x="9" y="147"/>
                      <a:pt x="18" y="140"/>
                      <a:pt x="27" y="133"/>
                    </a:cubicBezTo>
                    <a:cubicBezTo>
                      <a:pt x="25" y="139"/>
                      <a:pt x="23" y="145"/>
                      <a:pt x="22" y="151"/>
                    </a:cubicBezTo>
                    <a:cubicBezTo>
                      <a:pt x="27" y="144"/>
                      <a:pt x="35" y="138"/>
                      <a:pt x="43" y="134"/>
                    </a:cubicBezTo>
                    <a:cubicBezTo>
                      <a:pt x="44" y="139"/>
                      <a:pt x="45" y="144"/>
                      <a:pt x="45" y="150"/>
                    </a:cubicBezTo>
                  </a:path>
                </a:pathLst>
              </a:cu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99" name="Google Shape;2399;p42"/>
              <p:cNvSpPr/>
              <p:nvPr/>
            </p:nvSpPr>
            <p:spPr>
              <a:xfrm>
                <a:off x="4354251" y="1114413"/>
                <a:ext cx="30163" cy="63500"/>
              </a:xfrm>
              <a:custGeom>
                <a:avLst/>
                <a:gdLst/>
                <a:ahLst/>
                <a:cxnLst/>
                <a:rect l="l" t="t" r="r" b="b"/>
                <a:pathLst>
                  <a:path w="22" h="45" extrusionOk="0">
                    <a:moveTo>
                      <a:pt x="0" y="44"/>
                    </a:moveTo>
                    <a:cubicBezTo>
                      <a:pt x="0" y="44"/>
                      <a:pt x="0" y="44"/>
                      <a:pt x="0" y="45"/>
                    </a:cubicBezTo>
                    <a:cubicBezTo>
                      <a:pt x="0" y="44"/>
                      <a:pt x="0" y="44"/>
                      <a:pt x="0" y="44"/>
                    </a:cubicBezTo>
                    <a:moveTo>
                      <a:pt x="0" y="43"/>
                    </a:moveTo>
                    <a:cubicBezTo>
                      <a:pt x="0" y="43"/>
                      <a:pt x="0" y="44"/>
                      <a:pt x="0" y="44"/>
                    </a:cubicBezTo>
                    <a:cubicBezTo>
                      <a:pt x="0" y="44"/>
                      <a:pt x="0" y="43"/>
                      <a:pt x="0" y="43"/>
                    </a:cubicBezTo>
                    <a:moveTo>
                      <a:pt x="0" y="43"/>
                    </a:moveTo>
                    <a:cubicBezTo>
                      <a:pt x="0" y="43"/>
                      <a:pt x="0" y="43"/>
                      <a:pt x="0" y="43"/>
                    </a:cubicBezTo>
                    <a:cubicBezTo>
                      <a:pt x="0" y="43"/>
                      <a:pt x="0" y="43"/>
                      <a:pt x="0" y="43"/>
                    </a:cubicBezTo>
                    <a:moveTo>
                      <a:pt x="22" y="0"/>
                    </a:moveTo>
                    <a:cubicBezTo>
                      <a:pt x="22" y="0"/>
                      <a:pt x="22" y="0"/>
                      <a:pt x="22" y="0"/>
                    </a:cubicBezTo>
                    <a:cubicBezTo>
                      <a:pt x="13" y="13"/>
                      <a:pt x="5" y="27"/>
                      <a:pt x="0" y="42"/>
                    </a:cubicBezTo>
                    <a:cubicBezTo>
                      <a:pt x="5" y="27"/>
                      <a:pt x="13" y="13"/>
                      <a:pt x="22" y="0"/>
                    </a:cubicBezTo>
                  </a:path>
                </a:pathLst>
              </a:custGeom>
              <a:solidFill>
                <a:srgbClr val="006C2A"/>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00" name="Google Shape;2400;p42"/>
              <p:cNvSpPr/>
              <p:nvPr/>
            </p:nvSpPr>
            <p:spPr>
              <a:xfrm>
                <a:off x="4314563" y="1179501"/>
                <a:ext cx="7938" cy="12700"/>
              </a:xfrm>
              <a:custGeom>
                <a:avLst/>
                <a:gdLst/>
                <a:ahLst/>
                <a:cxnLst/>
                <a:rect l="l" t="t" r="r" b="b"/>
                <a:pathLst>
                  <a:path w="5" h="10" extrusionOk="0">
                    <a:moveTo>
                      <a:pt x="0" y="0"/>
                    </a:moveTo>
                    <a:cubicBezTo>
                      <a:pt x="4" y="2"/>
                      <a:pt x="5" y="6"/>
                      <a:pt x="4" y="10"/>
                    </a:cubicBezTo>
                    <a:cubicBezTo>
                      <a:pt x="4" y="10"/>
                      <a:pt x="4" y="10"/>
                      <a:pt x="4" y="10"/>
                    </a:cubicBezTo>
                    <a:cubicBezTo>
                      <a:pt x="5" y="6"/>
                      <a:pt x="4" y="2"/>
                      <a:pt x="0" y="0"/>
                    </a:cubicBezTo>
                  </a:path>
                </a:pathLst>
              </a:custGeom>
              <a:solidFill>
                <a:srgbClr val="070128"/>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01" name="Google Shape;2401;p42"/>
              <p:cNvSpPr/>
              <p:nvPr/>
            </p:nvSpPr>
            <p:spPr>
              <a:xfrm>
                <a:off x="4174863" y="1249351"/>
                <a:ext cx="34925" cy="33338"/>
              </a:xfrm>
              <a:custGeom>
                <a:avLst/>
                <a:gdLst/>
                <a:ahLst/>
                <a:cxnLst/>
                <a:rect l="l" t="t" r="r" b="b"/>
                <a:pathLst>
                  <a:path w="25" h="23" extrusionOk="0">
                    <a:moveTo>
                      <a:pt x="25" y="0"/>
                    </a:moveTo>
                    <a:cubicBezTo>
                      <a:pt x="15" y="5"/>
                      <a:pt x="6" y="13"/>
                      <a:pt x="0" y="23"/>
                    </a:cubicBezTo>
                    <a:cubicBezTo>
                      <a:pt x="6" y="13"/>
                      <a:pt x="15" y="5"/>
                      <a:pt x="25" y="0"/>
                    </a:cubicBezTo>
                  </a:path>
                </a:pathLst>
              </a:custGeom>
              <a:solidFill>
                <a:srgbClr val="73C299"/>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02" name="Google Shape;2402;p42"/>
              <p:cNvSpPr/>
              <p:nvPr/>
            </p:nvSpPr>
            <p:spPr>
              <a:xfrm>
                <a:off x="4111363" y="1114413"/>
                <a:ext cx="273050" cy="173038"/>
              </a:xfrm>
              <a:custGeom>
                <a:avLst/>
                <a:gdLst/>
                <a:ahLst/>
                <a:cxnLst/>
                <a:rect l="l" t="t" r="r" b="b"/>
                <a:pathLst>
                  <a:path w="196" h="124" extrusionOk="0">
                    <a:moveTo>
                      <a:pt x="196" y="0"/>
                    </a:moveTo>
                    <a:cubicBezTo>
                      <a:pt x="188" y="3"/>
                      <a:pt x="179" y="5"/>
                      <a:pt x="168" y="6"/>
                    </a:cubicBezTo>
                    <a:cubicBezTo>
                      <a:pt x="156" y="8"/>
                      <a:pt x="145" y="20"/>
                      <a:pt x="135" y="27"/>
                    </a:cubicBezTo>
                    <a:cubicBezTo>
                      <a:pt x="125" y="34"/>
                      <a:pt x="111" y="33"/>
                      <a:pt x="102" y="41"/>
                    </a:cubicBezTo>
                    <a:cubicBezTo>
                      <a:pt x="95" y="46"/>
                      <a:pt x="93" y="59"/>
                      <a:pt x="84" y="63"/>
                    </a:cubicBezTo>
                    <a:cubicBezTo>
                      <a:pt x="70" y="70"/>
                      <a:pt x="54" y="71"/>
                      <a:pt x="44" y="84"/>
                    </a:cubicBezTo>
                    <a:cubicBezTo>
                      <a:pt x="38" y="91"/>
                      <a:pt x="31" y="94"/>
                      <a:pt x="22" y="96"/>
                    </a:cubicBezTo>
                    <a:cubicBezTo>
                      <a:pt x="13" y="98"/>
                      <a:pt x="7" y="107"/>
                      <a:pt x="2" y="117"/>
                    </a:cubicBezTo>
                    <a:cubicBezTo>
                      <a:pt x="2" y="118"/>
                      <a:pt x="2" y="120"/>
                      <a:pt x="1" y="121"/>
                    </a:cubicBezTo>
                    <a:cubicBezTo>
                      <a:pt x="1" y="122"/>
                      <a:pt x="1" y="122"/>
                      <a:pt x="1" y="122"/>
                    </a:cubicBezTo>
                    <a:cubicBezTo>
                      <a:pt x="1" y="122"/>
                      <a:pt x="0" y="123"/>
                      <a:pt x="0" y="124"/>
                    </a:cubicBezTo>
                    <a:cubicBezTo>
                      <a:pt x="0" y="124"/>
                      <a:pt x="0" y="124"/>
                      <a:pt x="0" y="124"/>
                    </a:cubicBezTo>
                    <a:cubicBezTo>
                      <a:pt x="9" y="117"/>
                      <a:pt x="18" y="110"/>
                      <a:pt x="27" y="103"/>
                    </a:cubicBezTo>
                    <a:cubicBezTo>
                      <a:pt x="27" y="103"/>
                      <a:pt x="27" y="103"/>
                      <a:pt x="27" y="103"/>
                    </a:cubicBezTo>
                    <a:cubicBezTo>
                      <a:pt x="27" y="103"/>
                      <a:pt x="27" y="103"/>
                      <a:pt x="27" y="103"/>
                    </a:cubicBezTo>
                    <a:cubicBezTo>
                      <a:pt x="25" y="109"/>
                      <a:pt x="23" y="115"/>
                      <a:pt x="22" y="121"/>
                    </a:cubicBezTo>
                    <a:cubicBezTo>
                      <a:pt x="27" y="114"/>
                      <a:pt x="35" y="108"/>
                      <a:pt x="43" y="104"/>
                    </a:cubicBezTo>
                    <a:cubicBezTo>
                      <a:pt x="44" y="108"/>
                      <a:pt x="45" y="112"/>
                      <a:pt x="45" y="116"/>
                    </a:cubicBezTo>
                    <a:cubicBezTo>
                      <a:pt x="45" y="117"/>
                      <a:pt x="45" y="118"/>
                      <a:pt x="45" y="120"/>
                    </a:cubicBezTo>
                    <a:cubicBezTo>
                      <a:pt x="45" y="120"/>
                      <a:pt x="45" y="120"/>
                      <a:pt x="45" y="120"/>
                    </a:cubicBezTo>
                    <a:cubicBezTo>
                      <a:pt x="51" y="110"/>
                      <a:pt x="60" y="102"/>
                      <a:pt x="70" y="97"/>
                    </a:cubicBezTo>
                    <a:cubicBezTo>
                      <a:pt x="70" y="97"/>
                      <a:pt x="70" y="97"/>
                      <a:pt x="70" y="96"/>
                    </a:cubicBezTo>
                    <a:cubicBezTo>
                      <a:pt x="72" y="101"/>
                      <a:pt x="74" y="106"/>
                      <a:pt x="76" y="110"/>
                    </a:cubicBezTo>
                    <a:cubicBezTo>
                      <a:pt x="80" y="98"/>
                      <a:pt x="86" y="87"/>
                      <a:pt x="95" y="77"/>
                    </a:cubicBezTo>
                    <a:cubicBezTo>
                      <a:pt x="96" y="81"/>
                      <a:pt x="96" y="86"/>
                      <a:pt x="97" y="90"/>
                    </a:cubicBezTo>
                    <a:cubicBezTo>
                      <a:pt x="103" y="80"/>
                      <a:pt x="111" y="71"/>
                      <a:pt x="120" y="64"/>
                    </a:cubicBezTo>
                    <a:cubicBezTo>
                      <a:pt x="121" y="67"/>
                      <a:pt x="121" y="70"/>
                      <a:pt x="121" y="74"/>
                    </a:cubicBezTo>
                    <a:cubicBezTo>
                      <a:pt x="129" y="64"/>
                      <a:pt x="138" y="55"/>
                      <a:pt x="146" y="46"/>
                    </a:cubicBezTo>
                    <a:cubicBezTo>
                      <a:pt x="146" y="46"/>
                      <a:pt x="146" y="46"/>
                      <a:pt x="146" y="46"/>
                    </a:cubicBezTo>
                    <a:cubicBezTo>
                      <a:pt x="150" y="48"/>
                      <a:pt x="151" y="52"/>
                      <a:pt x="150" y="56"/>
                    </a:cubicBezTo>
                    <a:cubicBezTo>
                      <a:pt x="159" y="52"/>
                      <a:pt x="166" y="45"/>
                      <a:pt x="171" y="36"/>
                    </a:cubicBezTo>
                    <a:cubicBezTo>
                      <a:pt x="172" y="39"/>
                      <a:pt x="173" y="42"/>
                      <a:pt x="174" y="45"/>
                    </a:cubicBezTo>
                    <a:cubicBezTo>
                      <a:pt x="174" y="45"/>
                      <a:pt x="174" y="45"/>
                      <a:pt x="174" y="45"/>
                    </a:cubicBezTo>
                    <a:cubicBezTo>
                      <a:pt x="174" y="44"/>
                      <a:pt x="174" y="44"/>
                      <a:pt x="174" y="44"/>
                    </a:cubicBezTo>
                    <a:cubicBezTo>
                      <a:pt x="174" y="44"/>
                      <a:pt x="174" y="44"/>
                      <a:pt x="174" y="44"/>
                    </a:cubicBezTo>
                    <a:cubicBezTo>
                      <a:pt x="174" y="44"/>
                      <a:pt x="174" y="43"/>
                      <a:pt x="174" y="43"/>
                    </a:cubicBezTo>
                    <a:cubicBezTo>
                      <a:pt x="174" y="43"/>
                      <a:pt x="174" y="43"/>
                      <a:pt x="174" y="43"/>
                    </a:cubicBezTo>
                    <a:cubicBezTo>
                      <a:pt x="174" y="43"/>
                      <a:pt x="174" y="43"/>
                      <a:pt x="174" y="43"/>
                    </a:cubicBezTo>
                    <a:cubicBezTo>
                      <a:pt x="174" y="42"/>
                      <a:pt x="174" y="42"/>
                      <a:pt x="174" y="42"/>
                    </a:cubicBezTo>
                    <a:cubicBezTo>
                      <a:pt x="179" y="27"/>
                      <a:pt x="187" y="13"/>
                      <a:pt x="196" y="0"/>
                    </a:cubicBezTo>
                  </a:path>
                </a:pathLst>
              </a:custGeom>
              <a:solidFill>
                <a:schemeClr val="accent4"/>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03" name="Google Shape;2403;p42"/>
            <p:cNvGrpSpPr/>
            <p:nvPr/>
          </p:nvGrpSpPr>
          <p:grpSpPr>
            <a:xfrm>
              <a:off x="10038193" y="5006386"/>
              <a:ext cx="2187697" cy="1804457"/>
              <a:chOff x="1329985" y="3164910"/>
              <a:chExt cx="530692" cy="447675"/>
            </a:xfrm>
          </p:grpSpPr>
          <p:sp>
            <p:nvSpPr>
              <p:cNvPr id="2404" name="Google Shape;2404;p42"/>
              <p:cNvSpPr/>
              <p:nvPr/>
            </p:nvSpPr>
            <p:spPr>
              <a:xfrm>
                <a:off x="1641285" y="3280535"/>
                <a:ext cx="162900" cy="219600"/>
              </a:xfrm>
              <a:prstGeom prst="rect">
                <a:avLst/>
              </a:prstGeom>
              <a:solidFill>
                <a:srgbClr val="904800"/>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05" name="Google Shape;2405;p42"/>
              <p:cNvSpPr/>
              <p:nvPr/>
            </p:nvSpPr>
            <p:spPr>
              <a:xfrm>
                <a:off x="1641285" y="3280535"/>
                <a:ext cx="162900" cy="2196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06" name="Google Shape;2406;p42"/>
              <p:cNvSpPr/>
              <p:nvPr/>
            </p:nvSpPr>
            <p:spPr>
              <a:xfrm>
                <a:off x="1398174" y="3499925"/>
                <a:ext cx="133414" cy="112660"/>
              </a:xfrm>
              <a:custGeom>
                <a:avLst/>
                <a:gdLst/>
                <a:ahLst/>
                <a:cxnLst/>
                <a:rect l="l" t="t" r="r" b="b"/>
                <a:pathLst>
                  <a:path w="45" h="38" extrusionOk="0">
                    <a:moveTo>
                      <a:pt x="45" y="38"/>
                    </a:moveTo>
                    <a:lnTo>
                      <a:pt x="11" y="0"/>
                    </a:lnTo>
                    <a:lnTo>
                      <a:pt x="0" y="0"/>
                    </a:lnTo>
                    <a:lnTo>
                      <a:pt x="34" y="38"/>
                    </a:lnTo>
                    <a:lnTo>
                      <a:pt x="45" y="38"/>
                    </a:ln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07" name="Google Shape;2407;p42"/>
              <p:cNvSpPr/>
              <p:nvPr/>
            </p:nvSpPr>
            <p:spPr>
              <a:xfrm>
                <a:off x="1401139" y="3499925"/>
                <a:ext cx="133414" cy="112660"/>
              </a:xfrm>
              <a:custGeom>
                <a:avLst/>
                <a:gdLst/>
                <a:ahLst/>
                <a:cxnLst/>
                <a:rect l="l" t="t" r="r" b="b"/>
                <a:pathLst>
                  <a:path w="45" h="38" extrusionOk="0">
                    <a:moveTo>
                      <a:pt x="11" y="38"/>
                    </a:moveTo>
                    <a:lnTo>
                      <a:pt x="45" y="0"/>
                    </a:lnTo>
                    <a:lnTo>
                      <a:pt x="34" y="0"/>
                    </a:lnTo>
                    <a:lnTo>
                      <a:pt x="0" y="38"/>
                    </a:lnTo>
                    <a:lnTo>
                      <a:pt x="11" y="38"/>
                    </a:ln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08" name="Google Shape;2408;p42"/>
              <p:cNvSpPr/>
              <p:nvPr/>
            </p:nvSpPr>
            <p:spPr>
              <a:xfrm>
                <a:off x="1522694" y="3499925"/>
                <a:ext cx="130449" cy="112660"/>
              </a:xfrm>
              <a:custGeom>
                <a:avLst/>
                <a:gdLst/>
                <a:ahLst/>
                <a:cxnLst/>
                <a:rect l="l" t="t" r="r" b="b"/>
                <a:pathLst>
                  <a:path w="44" h="38" extrusionOk="0">
                    <a:moveTo>
                      <a:pt x="44" y="38"/>
                    </a:moveTo>
                    <a:lnTo>
                      <a:pt x="11" y="0"/>
                    </a:lnTo>
                    <a:lnTo>
                      <a:pt x="0" y="0"/>
                    </a:lnTo>
                    <a:lnTo>
                      <a:pt x="33" y="38"/>
                    </a:lnTo>
                    <a:lnTo>
                      <a:pt x="44" y="38"/>
                    </a:ln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09" name="Google Shape;2409;p42"/>
              <p:cNvSpPr/>
              <p:nvPr/>
            </p:nvSpPr>
            <p:spPr>
              <a:xfrm>
                <a:off x="1522694" y="3499925"/>
                <a:ext cx="127485" cy="112660"/>
              </a:xfrm>
              <a:custGeom>
                <a:avLst/>
                <a:gdLst/>
                <a:ahLst/>
                <a:cxnLst/>
                <a:rect l="l" t="t" r="r" b="b"/>
                <a:pathLst>
                  <a:path w="43" h="38" extrusionOk="0">
                    <a:moveTo>
                      <a:pt x="11" y="38"/>
                    </a:moveTo>
                    <a:lnTo>
                      <a:pt x="43" y="0"/>
                    </a:lnTo>
                    <a:lnTo>
                      <a:pt x="33" y="0"/>
                    </a:lnTo>
                    <a:lnTo>
                      <a:pt x="0" y="38"/>
                    </a:lnTo>
                    <a:lnTo>
                      <a:pt x="11" y="38"/>
                    </a:ln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0" name="Google Shape;2410;p42"/>
              <p:cNvSpPr/>
              <p:nvPr/>
            </p:nvSpPr>
            <p:spPr>
              <a:xfrm>
                <a:off x="1656108" y="3499925"/>
                <a:ext cx="133414" cy="112660"/>
              </a:xfrm>
              <a:custGeom>
                <a:avLst/>
                <a:gdLst/>
                <a:ahLst/>
                <a:cxnLst/>
                <a:rect l="l" t="t" r="r" b="b"/>
                <a:pathLst>
                  <a:path w="45" h="38" extrusionOk="0">
                    <a:moveTo>
                      <a:pt x="45" y="38"/>
                    </a:moveTo>
                    <a:lnTo>
                      <a:pt x="11" y="0"/>
                    </a:lnTo>
                    <a:lnTo>
                      <a:pt x="0" y="0"/>
                    </a:lnTo>
                    <a:lnTo>
                      <a:pt x="34" y="38"/>
                    </a:lnTo>
                    <a:lnTo>
                      <a:pt x="45" y="38"/>
                    </a:ln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1" name="Google Shape;2411;p42"/>
              <p:cNvSpPr/>
              <p:nvPr/>
            </p:nvSpPr>
            <p:spPr>
              <a:xfrm>
                <a:off x="1656108" y="3499925"/>
                <a:ext cx="133414" cy="112660"/>
              </a:xfrm>
              <a:custGeom>
                <a:avLst/>
                <a:gdLst/>
                <a:ahLst/>
                <a:cxnLst/>
                <a:rect l="l" t="t" r="r" b="b"/>
                <a:pathLst>
                  <a:path w="45" h="38" extrusionOk="0">
                    <a:moveTo>
                      <a:pt x="11" y="38"/>
                    </a:moveTo>
                    <a:lnTo>
                      <a:pt x="45" y="0"/>
                    </a:lnTo>
                    <a:lnTo>
                      <a:pt x="34" y="0"/>
                    </a:lnTo>
                    <a:lnTo>
                      <a:pt x="0" y="38"/>
                    </a:lnTo>
                    <a:lnTo>
                      <a:pt x="11" y="38"/>
                    </a:ln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2" name="Google Shape;2412;p42"/>
              <p:cNvSpPr/>
              <p:nvPr/>
            </p:nvSpPr>
            <p:spPr>
              <a:xfrm>
                <a:off x="1644249" y="3322041"/>
                <a:ext cx="165900" cy="20700"/>
              </a:xfrm>
              <a:prstGeom prst="rect">
                <a:avLst/>
              </a:prstGeom>
              <a:solidFill>
                <a:srgbClr val="C4702A"/>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3" name="Google Shape;2413;p42"/>
              <p:cNvSpPr/>
              <p:nvPr/>
            </p:nvSpPr>
            <p:spPr>
              <a:xfrm>
                <a:off x="1644249" y="3322041"/>
                <a:ext cx="165900" cy="207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4" name="Google Shape;2414;p42"/>
              <p:cNvSpPr/>
              <p:nvPr/>
            </p:nvSpPr>
            <p:spPr>
              <a:xfrm>
                <a:off x="1644249" y="3366512"/>
                <a:ext cx="165900" cy="207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5" name="Google Shape;2415;p42"/>
              <p:cNvSpPr/>
              <p:nvPr/>
            </p:nvSpPr>
            <p:spPr>
              <a:xfrm>
                <a:off x="1644249" y="3410983"/>
                <a:ext cx="165900" cy="207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6" name="Google Shape;2416;p42"/>
              <p:cNvSpPr/>
              <p:nvPr/>
            </p:nvSpPr>
            <p:spPr>
              <a:xfrm>
                <a:off x="1644249" y="3455454"/>
                <a:ext cx="165900" cy="207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7" name="Google Shape;2417;p42"/>
              <p:cNvSpPr/>
              <p:nvPr/>
            </p:nvSpPr>
            <p:spPr>
              <a:xfrm>
                <a:off x="1786558" y="3295358"/>
                <a:ext cx="36000" cy="317100"/>
              </a:xfrm>
              <a:prstGeom prst="rect">
                <a:avLst/>
              </a:prstGeom>
              <a:solidFill>
                <a:srgbClr val="C4702A"/>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8" name="Google Shape;2418;p42"/>
              <p:cNvSpPr/>
              <p:nvPr/>
            </p:nvSpPr>
            <p:spPr>
              <a:xfrm>
                <a:off x="1786558" y="3295358"/>
                <a:ext cx="36000" cy="3171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9" name="Google Shape;2419;p42"/>
              <p:cNvSpPr/>
              <p:nvPr/>
            </p:nvSpPr>
            <p:spPr>
              <a:xfrm>
                <a:off x="1629425" y="3295358"/>
                <a:ext cx="32400" cy="317100"/>
              </a:xfrm>
              <a:prstGeom prst="rect">
                <a:avLst/>
              </a:prstGeom>
              <a:solidFill>
                <a:srgbClr val="C4702A"/>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0" name="Google Shape;2420;p42"/>
              <p:cNvSpPr/>
              <p:nvPr/>
            </p:nvSpPr>
            <p:spPr>
              <a:xfrm>
                <a:off x="1629425" y="3295358"/>
                <a:ext cx="32400" cy="3171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1" name="Google Shape;2421;p42"/>
              <p:cNvSpPr/>
              <p:nvPr/>
            </p:nvSpPr>
            <p:spPr>
              <a:xfrm>
                <a:off x="1368527" y="3485101"/>
                <a:ext cx="453900" cy="324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2" name="Google Shape;2422;p42"/>
              <p:cNvSpPr/>
              <p:nvPr/>
            </p:nvSpPr>
            <p:spPr>
              <a:xfrm>
                <a:off x="1368527" y="3553290"/>
                <a:ext cx="453900" cy="117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3" name="Google Shape;2423;p42"/>
              <p:cNvSpPr/>
              <p:nvPr/>
            </p:nvSpPr>
            <p:spPr>
              <a:xfrm>
                <a:off x="1404104" y="3295358"/>
                <a:ext cx="118800" cy="204600"/>
              </a:xfrm>
              <a:prstGeom prst="rect">
                <a:avLst/>
              </a:prstGeom>
              <a:solidFill>
                <a:srgbClr val="E99B30"/>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4" name="Google Shape;2424;p42"/>
              <p:cNvSpPr/>
              <p:nvPr/>
            </p:nvSpPr>
            <p:spPr>
              <a:xfrm>
                <a:off x="1404104" y="3295358"/>
                <a:ext cx="118800" cy="2046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5" name="Google Shape;2425;p42"/>
              <p:cNvSpPr/>
              <p:nvPr/>
            </p:nvSpPr>
            <p:spPr>
              <a:xfrm>
                <a:off x="1522694" y="3295358"/>
                <a:ext cx="109800" cy="204600"/>
              </a:xfrm>
              <a:prstGeom prst="rect">
                <a:avLst/>
              </a:prstGeom>
              <a:solidFill>
                <a:srgbClr val="E99B30"/>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6" name="Google Shape;2426;p42"/>
              <p:cNvSpPr/>
              <p:nvPr/>
            </p:nvSpPr>
            <p:spPr>
              <a:xfrm>
                <a:off x="1522694" y="3295358"/>
                <a:ext cx="109800" cy="2046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7" name="Google Shape;2427;p42"/>
              <p:cNvSpPr/>
              <p:nvPr/>
            </p:nvSpPr>
            <p:spPr>
              <a:xfrm>
                <a:off x="1507870" y="3295358"/>
                <a:ext cx="27000" cy="204600"/>
              </a:xfrm>
              <a:prstGeom prst="rect">
                <a:avLst/>
              </a:prstGeom>
              <a:solidFill>
                <a:srgbClr val="C4702A"/>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8" name="Google Shape;2428;p42"/>
              <p:cNvSpPr/>
              <p:nvPr/>
            </p:nvSpPr>
            <p:spPr>
              <a:xfrm>
                <a:off x="1507870" y="3295358"/>
                <a:ext cx="27000" cy="2046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9" name="Google Shape;2429;p42"/>
              <p:cNvSpPr/>
              <p:nvPr/>
            </p:nvSpPr>
            <p:spPr>
              <a:xfrm>
                <a:off x="1573095" y="3393195"/>
                <a:ext cx="23400" cy="20700"/>
              </a:xfrm>
              <a:prstGeom prst="ellipse">
                <a:avLst/>
              </a:pr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0" name="Google Shape;2430;p42"/>
              <p:cNvSpPr/>
              <p:nvPr/>
            </p:nvSpPr>
            <p:spPr>
              <a:xfrm>
                <a:off x="1368527" y="3295358"/>
                <a:ext cx="36000" cy="317100"/>
              </a:xfrm>
              <a:prstGeom prst="rect">
                <a:avLst/>
              </a:prstGeom>
              <a:solidFill>
                <a:srgbClr val="C4702A"/>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1" name="Google Shape;2431;p42"/>
              <p:cNvSpPr/>
              <p:nvPr/>
            </p:nvSpPr>
            <p:spPr>
              <a:xfrm>
                <a:off x="1368527" y="3295358"/>
                <a:ext cx="36000" cy="3171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2" name="Google Shape;2432;p42"/>
              <p:cNvSpPr/>
              <p:nvPr/>
            </p:nvSpPr>
            <p:spPr>
              <a:xfrm>
                <a:off x="1641285" y="3280535"/>
                <a:ext cx="163062" cy="41506"/>
              </a:xfrm>
              <a:custGeom>
                <a:avLst/>
                <a:gdLst/>
                <a:ahLst/>
                <a:cxnLst/>
                <a:rect l="l" t="t" r="r" b="b"/>
                <a:pathLst>
                  <a:path w="55" h="14" extrusionOk="0">
                    <a:moveTo>
                      <a:pt x="55" y="0"/>
                    </a:moveTo>
                    <a:lnTo>
                      <a:pt x="0" y="0"/>
                    </a:lnTo>
                    <a:lnTo>
                      <a:pt x="0" y="5"/>
                    </a:lnTo>
                    <a:lnTo>
                      <a:pt x="7" y="5"/>
                    </a:lnTo>
                    <a:lnTo>
                      <a:pt x="7" y="14"/>
                    </a:lnTo>
                    <a:lnTo>
                      <a:pt x="49" y="14"/>
                    </a:lnTo>
                    <a:lnTo>
                      <a:pt x="49" y="5"/>
                    </a:lnTo>
                    <a:lnTo>
                      <a:pt x="55" y="5"/>
                    </a:lnTo>
                    <a:lnTo>
                      <a:pt x="55" y="0"/>
                    </a:lnTo>
                    <a:close/>
                  </a:path>
                </a:pathLst>
              </a:custGeom>
              <a:solidFill>
                <a:srgbClr val="171516">
                  <a:alpha val="2595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3" name="Google Shape;2433;p42"/>
              <p:cNvSpPr/>
              <p:nvPr/>
            </p:nvSpPr>
            <p:spPr>
              <a:xfrm>
                <a:off x="1641285" y="3280535"/>
                <a:ext cx="163062" cy="41506"/>
              </a:xfrm>
              <a:custGeom>
                <a:avLst/>
                <a:gdLst/>
                <a:ahLst/>
                <a:cxnLst/>
                <a:rect l="l" t="t" r="r" b="b"/>
                <a:pathLst>
                  <a:path w="55" h="14" extrusionOk="0">
                    <a:moveTo>
                      <a:pt x="55" y="0"/>
                    </a:moveTo>
                    <a:lnTo>
                      <a:pt x="0" y="0"/>
                    </a:lnTo>
                    <a:lnTo>
                      <a:pt x="0" y="5"/>
                    </a:lnTo>
                    <a:lnTo>
                      <a:pt x="7" y="5"/>
                    </a:lnTo>
                    <a:lnTo>
                      <a:pt x="7" y="14"/>
                    </a:lnTo>
                    <a:lnTo>
                      <a:pt x="49" y="14"/>
                    </a:lnTo>
                    <a:lnTo>
                      <a:pt x="49" y="5"/>
                    </a:lnTo>
                    <a:lnTo>
                      <a:pt x="55" y="5"/>
                    </a:lnTo>
                    <a:lnTo>
                      <a:pt x="55" y="0"/>
                    </a:lnTo>
                  </a:path>
                </a:pathLst>
              </a:custGeom>
              <a:no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4" name="Google Shape;2434;p42"/>
              <p:cNvSpPr/>
              <p:nvPr/>
            </p:nvSpPr>
            <p:spPr>
              <a:xfrm>
                <a:off x="1662038" y="3322041"/>
                <a:ext cx="124520" cy="2965"/>
              </a:xfrm>
              <a:custGeom>
                <a:avLst/>
                <a:gdLst/>
                <a:ahLst/>
                <a:cxnLst/>
                <a:rect l="l" t="t" r="r" b="b"/>
                <a:pathLst>
                  <a:path w="42" h="1" extrusionOk="0">
                    <a:moveTo>
                      <a:pt x="42" y="0"/>
                    </a:moveTo>
                    <a:lnTo>
                      <a:pt x="0" y="0"/>
                    </a:lnTo>
                    <a:lnTo>
                      <a:pt x="0" y="1"/>
                    </a:lnTo>
                    <a:lnTo>
                      <a:pt x="17" y="1"/>
                    </a:lnTo>
                    <a:lnTo>
                      <a:pt x="42" y="1"/>
                    </a:lnTo>
                    <a:lnTo>
                      <a:pt x="42" y="0"/>
                    </a:lnTo>
                    <a:close/>
                  </a:path>
                </a:pathLst>
              </a:custGeom>
              <a:solidFill>
                <a:srgbClr val="B45A1E"/>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5" name="Google Shape;2435;p42"/>
              <p:cNvSpPr/>
              <p:nvPr/>
            </p:nvSpPr>
            <p:spPr>
              <a:xfrm>
                <a:off x="1662038" y="3322041"/>
                <a:ext cx="124520" cy="2965"/>
              </a:xfrm>
              <a:custGeom>
                <a:avLst/>
                <a:gdLst/>
                <a:ahLst/>
                <a:cxnLst/>
                <a:rect l="l" t="t" r="r" b="b"/>
                <a:pathLst>
                  <a:path w="42" h="1" extrusionOk="0">
                    <a:moveTo>
                      <a:pt x="42" y="0"/>
                    </a:moveTo>
                    <a:lnTo>
                      <a:pt x="0" y="0"/>
                    </a:lnTo>
                    <a:lnTo>
                      <a:pt x="0" y="1"/>
                    </a:lnTo>
                    <a:lnTo>
                      <a:pt x="17" y="1"/>
                    </a:lnTo>
                    <a:lnTo>
                      <a:pt x="42" y="1"/>
                    </a:lnTo>
                    <a:lnTo>
                      <a:pt x="42" y="0"/>
                    </a:lnTo>
                  </a:path>
                </a:pathLst>
              </a:custGeom>
              <a:no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6" name="Google Shape;2436;p42"/>
              <p:cNvSpPr/>
              <p:nvPr/>
            </p:nvSpPr>
            <p:spPr>
              <a:xfrm>
                <a:off x="1786558" y="3295358"/>
                <a:ext cx="35577" cy="29647"/>
              </a:xfrm>
              <a:custGeom>
                <a:avLst/>
                <a:gdLst/>
                <a:ahLst/>
                <a:cxnLst/>
                <a:rect l="l" t="t" r="r" b="b"/>
                <a:pathLst>
                  <a:path w="12" h="10" extrusionOk="0">
                    <a:moveTo>
                      <a:pt x="12" y="0"/>
                    </a:moveTo>
                    <a:lnTo>
                      <a:pt x="6" y="0"/>
                    </a:lnTo>
                    <a:lnTo>
                      <a:pt x="0" y="0"/>
                    </a:lnTo>
                    <a:lnTo>
                      <a:pt x="0" y="9"/>
                    </a:lnTo>
                    <a:lnTo>
                      <a:pt x="0" y="10"/>
                    </a:lnTo>
                    <a:lnTo>
                      <a:pt x="12" y="10"/>
                    </a:lnTo>
                    <a:lnTo>
                      <a:pt x="12" y="0"/>
                    </a:lnTo>
                    <a:close/>
                  </a:path>
                </a:pathLst>
              </a:custGeom>
              <a:solidFill>
                <a:srgbClr val="171516">
                  <a:alpha val="2595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7" name="Google Shape;2437;p42"/>
              <p:cNvSpPr/>
              <p:nvPr/>
            </p:nvSpPr>
            <p:spPr>
              <a:xfrm>
                <a:off x="1786558" y="3295358"/>
                <a:ext cx="35577" cy="29647"/>
              </a:xfrm>
              <a:custGeom>
                <a:avLst/>
                <a:gdLst/>
                <a:ahLst/>
                <a:cxnLst/>
                <a:rect l="l" t="t" r="r" b="b"/>
                <a:pathLst>
                  <a:path w="12" h="10" extrusionOk="0">
                    <a:moveTo>
                      <a:pt x="12" y="0"/>
                    </a:moveTo>
                    <a:lnTo>
                      <a:pt x="6" y="0"/>
                    </a:lnTo>
                    <a:lnTo>
                      <a:pt x="0" y="0"/>
                    </a:lnTo>
                    <a:lnTo>
                      <a:pt x="0" y="9"/>
                    </a:lnTo>
                    <a:lnTo>
                      <a:pt x="0" y="10"/>
                    </a:lnTo>
                    <a:lnTo>
                      <a:pt x="12" y="10"/>
                    </a:lnTo>
                    <a:lnTo>
                      <a:pt x="12" y="0"/>
                    </a:lnTo>
                  </a:path>
                </a:pathLst>
              </a:custGeom>
              <a:no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8" name="Google Shape;2438;p42"/>
              <p:cNvSpPr/>
              <p:nvPr/>
            </p:nvSpPr>
            <p:spPr>
              <a:xfrm>
                <a:off x="1632390" y="3295358"/>
                <a:ext cx="29648" cy="29647"/>
              </a:xfrm>
              <a:custGeom>
                <a:avLst/>
                <a:gdLst/>
                <a:ahLst/>
                <a:cxnLst/>
                <a:rect l="l" t="t" r="r" b="b"/>
                <a:pathLst>
                  <a:path w="10" h="10" extrusionOk="0">
                    <a:moveTo>
                      <a:pt x="10" y="0"/>
                    </a:moveTo>
                    <a:lnTo>
                      <a:pt x="3" y="0"/>
                    </a:lnTo>
                    <a:lnTo>
                      <a:pt x="0" y="0"/>
                    </a:lnTo>
                    <a:lnTo>
                      <a:pt x="0" y="10"/>
                    </a:lnTo>
                    <a:lnTo>
                      <a:pt x="10" y="10"/>
                    </a:lnTo>
                    <a:lnTo>
                      <a:pt x="10" y="9"/>
                    </a:lnTo>
                    <a:lnTo>
                      <a:pt x="10" y="0"/>
                    </a:lnTo>
                    <a:close/>
                  </a:path>
                </a:pathLst>
              </a:custGeom>
              <a:solidFill>
                <a:srgbClr val="171516">
                  <a:alpha val="2595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9" name="Google Shape;2439;p42"/>
              <p:cNvSpPr/>
              <p:nvPr/>
            </p:nvSpPr>
            <p:spPr>
              <a:xfrm>
                <a:off x="1632390" y="3295358"/>
                <a:ext cx="29648" cy="29647"/>
              </a:xfrm>
              <a:custGeom>
                <a:avLst/>
                <a:gdLst/>
                <a:ahLst/>
                <a:cxnLst/>
                <a:rect l="l" t="t" r="r" b="b"/>
                <a:pathLst>
                  <a:path w="10" h="10" extrusionOk="0">
                    <a:moveTo>
                      <a:pt x="10" y="0"/>
                    </a:moveTo>
                    <a:lnTo>
                      <a:pt x="3" y="0"/>
                    </a:lnTo>
                    <a:lnTo>
                      <a:pt x="0" y="0"/>
                    </a:lnTo>
                    <a:lnTo>
                      <a:pt x="0" y="10"/>
                    </a:lnTo>
                    <a:lnTo>
                      <a:pt x="10" y="10"/>
                    </a:lnTo>
                    <a:lnTo>
                      <a:pt x="10" y="9"/>
                    </a:lnTo>
                    <a:lnTo>
                      <a:pt x="10" y="0"/>
                    </a:lnTo>
                  </a:path>
                </a:pathLst>
              </a:custGeom>
              <a:no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0" name="Google Shape;2440;p42"/>
              <p:cNvSpPr/>
              <p:nvPr/>
            </p:nvSpPr>
            <p:spPr>
              <a:xfrm>
                <a:off x="1404104" y="3295358"/>
                <a:ext cx="103500" cy="29700"/>
              </a:xfrm>
              <a:prstGeom prst="rect">
                <a:avLst/>
              </a:prstGeom>
              <a:solidFill>
                <a:srgbClr val="D67D2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1" name="Google Shape;2441;p42"/>
              <p:cNvSpPr/>
              <p:nvPr/>
            </p:nvSpPr>
            <p:spPr>
              <a:xfrm>
                <a:off x="1404104" y="3295358"/>
                <a:ext cx="103500" cy="29700"/>
              </a:xfrm>
              <a:prstGeom prst="rect">
                <a:avLst/>
              </a:prstGeom>
              <a:solidFill>
                <a:srgbClr val="171516">
                  <a:alpha val="2595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2" name="Google Shape;2442;p42"/>
              <p:cNvSpPr/>
              <p:nvPr/>
            </p:nvSpPr>
            <p:spPr>
              <a:xfrm>
                <a:off x="1534553" y="3295358"/>
                <a:ext cx="98100" cy="29700"/>
              </a:xfrm>
              <a:prstGeom prst="rect">
                <a:avLst/>
              </a:prstGeom>
              <a:solidFill>
                <a:srgbClr val="D67D2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3" name="Google Shape;2443;p42"/>
              <p:cNvSpPr/>
              <p:nvPr/>
            </p:nvSpPr>
            <p:spPr>
              <a:xfrm>
                <a:off x="1534553" y="3295358"/>
                <a:ext cx="98100" cy="29700"/>
              </a:xfrm>
              <a:prstGeom prst="rect">
                <a:avLst/>
              </a:prstGeom>
              <a:solidFill>
                <a:srgbClr val="171516">
                  <a:alpha val="2595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4" name="Google Shape;2444;p42"/>
              <p:cNvSpPr/>
              <p:nvPr/>
            </p:nvSpPr>
            <p:spPr>
              <a:xfrm>
                <a:off x="1507870" y="3295358"/>
                <a:ext cx="27000" cy="29700"/>
              </a:xfrm>
              <a:prstGeom prst="rect">
                <a:avLst/>
              </a:prstGeom>
              <a:solidFill>
                <a:srgbClr val="B45A1E"/>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5" name="Google Shape;2445;p42"/>
              <p:cNvSpPr/>
              <p:nvPr/>
            </p:nvSpPr>
            <p:spPr>
              <a:xfrm>
                <a:off x="1507870" y="3295358"/>
                <a:ext cx="27000" cy="29700"/>
              </a:xfrm>
              <a:prstGeom prst="rect">
                <a:avLst/>
              </a:prstGeom>
              <a:solidFill>
                <a:srgbClr val="171516">
                  <a:alpha val="2595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6" name="Google Shape;2446;p42"/>
              <p:cNvSpPr/>
              <p:nvPr/>
            </p:nvSpPr>
            <p:spPr>
              <a:xfrm>
                <a:off x="1368527" y="3295358"/>
                <a:ext cx="36000" cy="29700"/>
              </a:xfrm>
              <a:prstGeom prst="rect">
                <a:avLst/>
              </a:prstGeom>
              <a:solidFill>
                <a:srgbClr val="B45A1E"/>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7" name="Google Shape;2447;p42"/>
              <p:cNvSpPr/>
              <p:nvPr/>
            </p:nvSpPr>
            <p:spPr>
              <a:xfrm>
                <a:off x="1368527" y="3295358"/>
                <a:ext cx="36000" cy="29700"/>
              </a:xfrm>
              <a:prstGeom prst="rect">
                <a:avLst/>
              </a:prstGeom>
              <a:solidFill>
                <a:srgbClr val="171516">
                  <a:alpha val="2595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8" name="Google Shape;2448;p42"/>
              <p:cNvSpPr/>
              <p:nvPr/>
            </p:nvSpPr>
            <p:spPr>
              <a:xfrm>
                <a:off x="1329985" y="3164910"/>
                <a:ext cx="530692" cy="130448"/>
              </a:xfrm>
              <a:custGeom>
                <a:avLst/>
                <a:gdLst/>
                <a:ahLst/>
                <a:cxnLst/>
                <a:rect l="l" t="t" r="r" b="b"/>
                <a:pathLst>
                  <a:path w="179" h="44" extrusionOk="0">
                    <a:moveTo>
                      <a:pt x="179" y="44"/>
                    </a:moveTo>
                    <a:lnTo>
                      <a:pt x="0" y="44"/>
                    </a:lnTo>
                    <a:lnTo>
                      <a:pt x="45" y="0"/>
                    </a:lnTo>
                    <a:lnTo>
                      <a:pt x="135" y="0"/>
                    </a:lnTo>
                    <a:lnTo>
                      <a:pt x="179" y="44"/>
                    </a:ln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9" name="Google Shape;2449;p42"/>
              <p:cNvSpPr/>
              <p:nvPr/>
            </p:nvSpPr>
            <p:spPr>
              <a:xfrm>
                <a:off x="1329985" y="3164910"/>
                <a:ext cx="382454" cy="130448"/>
              </a:xfrm>
              <a:custGeom>
                <a:avLst/>
                <a:gdLst/>
                <a:ahLst/>
                <a:cxnLst/>
                <a:rect l="l" t="t" r="r" b="b"/>
                <a:pathLst>
                  <a:path w="129" h="44" extrusionOk="0">
                    <a:moveTo>
                      <a:pt x="129" y="44"/>
                    </a:moveTo>
                    <a:lnTo>
                      <a:pt x="0" y="44"/>
                    </a:lnTo>
                    <a:lnTo>
                      <a:pt x="45" y="0"/>
                    </a:lnTo>
                    <a:lnTo>
                      <a:pt x="84" y="0"/>
                    </a:lnTo>
                    <a:lnTo>
                      <a:pt x="129" y="44"/>
                    </a:lnTo>
                    <a:close/>
                  </a:path>
                </a:pathLst>
              </a:custGeom>
              <a:solidFill>
                <a:srgbClr val="171516">
                  <a:alpha val="2595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0" name="Google Shape;2450;p42"/>
              <p:cNvSpPr/>
              <p:nvPr/>
            </p:nvSpPr>
            <p:spPr>
              <a:xfrm>
                <a:off x="1329985" y="3215310"/>
                <a:ext cx="382454" cy="80048"/>
              </a:xfrm>
              <a:custGeom>
                <a:avLst/>
                <a:gdLst/>
                <a:ahLst/>
                <a:cxnLst/>
                <a:rect l="l" t="t" r="r" b="b"/>
                <a:pathLst>
                  <a:path w="129" h="27" extrusionOk="0">
                    <a:moveTo>
                      <a:pt x="27" y="0"/>
                    </a:moveTo>
                    <a:lnTo>
                      <a:pt x="0" y="27"/>
                    </a:lnTo>
                    <a:lnTo>
                      <a:pt x="129" y="27"/>
                    </a:lnTo>
                    <a:lnTo>
                      <a:pt x="101" y="0"/>
                    </a:lnTo>
                    <a:lnTo>
                      <a:pt x="27" y="0"/>
                    </a:lnTo>
                    <a:close/>
                  </a:path>
                </a:pathLst>
              </a:custGeom>
              <a:solidFill>
                <a:srgbClr val="171516">
                  <a:alpha val="2595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1" name="Google Shape;2451;p42"/>
              <p:cNvSpPr/>
              <p:nvPr/>
            </p:nvSpPr>
            <p:spPr>
              <a:xfrm>
                <a:off x="1329985" y="3253852"/>
                <a:ext cx="382454" cy="41506"/>
              </a:xfrm>
              <a:custGeom>
                <a:avLst/>
                <a:gdLst/>
                <a:ahLst/>
                <a:cxnLst/>
                <a:rect l="l" t="t" r="r" b="b"/>
                <a:pathLst>
                  <a:path w="129" h="14" extrusionOk="0">
                    <a:moveTo>
                      <a:pt x="14" y="0"/>
                    </a:moveTo>
                    <a:lnTo>
                      <a:pt x="0" y="14"/>
                    </a:lnTo>
                    <a:lnTo>
                      <a:pt x="129" y="14"/>
                    </a:lnTo>
                    <a:lnTo>
                      <a:pt x="115" y="0"/>
                    </a:lnTo>
                    <a:lnTo>
                      <a:pt x="14" y="0"/>
                    </a:lnTo>
                    <a:close/>
                  </a:path>
                </a:pathLst>
              </a:custGeom>
              <a:solidFill>
                <a:srgbClr val="171516">
                  <a:alpha val="2595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246" name="Google Shape;430;p9">
              <a:extLst>
                <a:ext uri="{FF2B5EF4-FFF2-40B4-BE49-F238E27FC236}">
                  <a16:creationId xmlns:a16="http://schemas.microsoft.com/office/drawing/2014/main" id="{C94B5EE3-8020-32B5-7AA2-1D15FCBC62BC}"/>
                </a:ext>
              </a:extLst>
            </p:cNvPr>
            <p:cNvGrpSpPr/>
            <p:nvPr/>
          </p:nvGrpSpPr>
          <p:grpSpPr>
            <a:xfrm>
              <a:off x="11072668" y="5569978"/>
              <a:ext cx="1149499" cy="1303820"/>
              <a:chOff x="7438974" y="1927900"/>
              <a:chExt cx="1084200" cy="1115750"/>
            </a:xfrm>
          </p:grpSpPr>
          <p:sp>
            <p:nvSpPr>
              <p:cNvPr id="2247" name="Google Shape;431;p9">
                <a:extLst>
                  <a:ext uri="{FF2B5EF4-FFF2-40B4-BE49-F238E27FC236}">
                    <a16:creationId xmlns:a16="http://schemas.microsoft.com/office/drawing/2014/main" id="{4E073857-A639-E5FB-DBCD-43023D3F99EF}"/>
                  </a:ext>
                </a:extLst>
              </p:cNvPr>
              <p:cNvSpPr/>
              <p:nvPr/>
            </p:nvSpPr>
            <p:spPr>
              <a:xfrm>
                <a:off x="8417912" y="1994564"/>
                <a:ext cx="105262" cy="908739"/>
              </a:xfrm>
              <a:custGeom>
                <a:avLst/>
                <a:gdLst/>
                <a:ahLst/>
                <a:cxnLst/>
                <a:rect l="l" t="t" r="r" b="b"/>
                <a:pathLst>
                  <a:path w="74" h="632" extrusionOk="0">
                    <a:moveTo>
                      <a:pt x="25" y="162"/>
                    </a:moveTo>
                    <a:cubicBezTo>
                      <a:pt x="11" y="223"/>
                      <a:pt x="6" y="285"/>
                      <a:pt x="6" y="346"/>
                    </a:cubicBezTo>
                    <a:cubicBezTo>
                      <a:pt x="6" y="393"/>
                      <a:pt x="0" y="443"/>
                      <a:pt x="8" y="490"/>
                    </a:cubicBezTo>
                    <a:cubicBezTo>
                      <a:pt x="16" y="540"/>
                      <a:pt x="43" y="588"/>
                      <a:pt x="74" y="632"/>
                    </a:cubicBezTo>
                    <a:cubicBezTo>
                      <a:pt x="74" y="0"/>
                      <a:pt x="74" y="0"/>
                      <a:pt x="74" y="0"/>
                    </a:cubicBezTo>
                    <a:cubicBezTo>
                      <a:pt x="54" y="53"/>
                      <a:pt x="38" y="108"/>
                      <a:pt x="25" y="16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48" name="Google Shape;432;p9">
                <a:extLst>
                  <a:ext uri="{FF2B5EF4-FFF2-40B4-BE49-F238E27FC236}">
                    <a16:creationId xmlns:a16="http://schemas.microsoft.com/office/drawing/2014/main" id="{0156599D-F060-87AD-8657-2CAD6EE0492A}"/>
                  </a:ext>
                </a:extLst>
              </p:cNvPr>
              <p:cNvSpPr/>
              <p:nvPr/>
            </p:nvSpPr>
            <p:spPr>
              <a:xfrm>
                <a:off x="8214405" y="2847165"/>
                <a:ext cx="28070" cy="31578"/>
              </a:xfrm>
              <a:custGeom>
                <a:avLst/>
                <a:gdLst/>
                <a:ahLst/>
                <a:cxnLst/>
                <a:rect l="l" t="t" r="r" b="b"/>
                <a:pathLst>
                  <a:path w="21" h="22" extrusionOk="0">
                    <a:moveTo>
                      <a:pt x="0" y="0"/>
                    </a:moveTo>
                    <a:cubicBezTo>
                      <a:pt x="7" y="7"/>
                      <a:pt x="14" y="14"/>
                      <a:pt x="21" y="22"/>
                    </a:cubicBezTo>
                    <a:cubicBezTo>
                      <a:pt x="14" y="15"/>
                      <a:pt x="7" y="7"/>
                      <a:pt x="0" y="0"/>
                    </a:cubicBezTo>
                    <a:close/>
                  </a:path>
                </a:pathLst>
              </a:custGeom>
              <a:solidFill>
                <a:srgbClr val="84DD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49" name="Google Shape;433;p9">
                <a:extLst>
                  <a:ext uri="{FF2B5EF4-FFF2-40B4-BE49-F238E27FC236}">
                    <a16:creationId xmlns:a16="http://schemas.microsoft.com/office/drawing/2014/main" id="{BFCAB0F9-173B-46F4-75D1-DB4302E098A1}"/>
                  </a:ext>
                </a:extLst>
              </p:cNvPr>
              <p:cNvSpPr/>
              <p:nvPr/>
            </p:nvSpPr>
            <p:spPr>
              <a:xfrm>
                <a:off x="7438974" y="1927900"/>
                <a:ext cx="1084199" cy="1115749"/>
              </a:xfrm>
              <a:custGeom>
                <a:avLst/>
                <a:gdLst/>
                <a:ahLst/>
                <a:cxnLst/>
                <a:rect l="l" t="t" r="r" b="b"/>
                <a:pathLst>
                  <a:path w="755" h="778" extrusionOk="0">
                    <a:moveTo>
                      <a:pt x="586" y="330"/>
                    </a:moveTo>
                    <a:cubicBezTo>
                      <a:pt x="506" y="273"/>
                      <a:pt x="427" y="221"/>
                      <a:pt x="356" y="157"/>
                    </a:cubicBezTo>
                    <a:cubicBezTo>
                      <a:pt x="301" y="107"/>
                      <a:pt x="267" y="55"/>
                      <a:pt x="230" y="0"/>
                    </a:cubicBezTo>
                    <a:cubicBezTo>
                      <a:pt x="217" y="118"/>
                      <a:pt x="287" y="268"/>
                      <a:pt x="338" y="375"/>
                    </a:cubicBezTo>
                    <a:cubicBezTo>
                      <a:pt x="385" y="474"/>
                      <a:pt x="461" y="558"/>
                      <a:pt x="539" y="641"/>
                    </a:cubicBezTo>
                    <a:cubicBezTo>
                      <a:pt x="546" y="648"/>
                      <a:pt x="553" y="656"/>
                      <a:pt x="560" y="663"/>
                    </a:cubicBezTo>
                    <a:cubicBezTo>
                      <a:pt x="553" y="656"/>
                      <a:pt x="546" y="648"/>
                      <a:pt x="539" y="641"/>
                    </a:cubicBezTo>
                    <a:cubicBezTo>
                      <a:pt x="464" y="566"/>
                      <a:pt x="373" y="524"/>
                      <a:pt x="264" y="498"/>
                    </a:cubicBezTo>
                    <a:cubicBezTo>
                      <a:pt x="200" y="483"/>
                      <a:pt x="33" y="458"/>
                      <a:pt x="0" y="532"/>
                    </a:cubicBezTo>
                    <a:cubicBezTo>
                      <a:pt x="66" y="570"/>
                      <a:pt x="161" y="572"/>
                      <a:pt x="234" y="610"/>
                    </a:cubicBezTo>
                    <a:cubicBezTo>
                      <a:pt x="343" y="665"/>
                      <a:pt x="444" y="729"/>
                      <a:pt x="557" y="778"/>
                    </a:cubicBezTo>
                    <a:cubicBezTo>
                      <a:pt x="755" y="778"/>
                      <a:pt x="755" y="778"/>
                      <a:pt x="755" y="778"/>
                    </a:cubicBezTo>
                    <a:cubicBezTo>
                      <a:pt x="755" y="459"/>
                      <a:pt x="755" y="459"/>
                      <a:pt x="755" y="459"/>
                    </a:cubicBezTo>
                    <a:cubicBezTo>
                      <a:pt x="697" y="410"/>
                      <a:pt x="637" y="366"/>
                      <a:pt x="586" y="33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50" name="Google Shape;434;p9">
                <a:extLst>
                  <a:ext uri="{FF2B5EF4-FFF2-40B4-BE49-F238E27FC236}">
                    <a16:creationId xmlns:a16="http://schemas.microsoft.com/office/drawing/2014/main" id="{644EB906-EC92-979A-5133-BCF129D90C49}"/>
                  </a:ext>
                </a:extLst>
              </p:cNvPr>
              <p:cNvSpPr/>
              <p:nvPr/>
            </p:nvSpPr>
            <p:spPr>
              <a:xfrm>
                <a:off x="8340720" y="2945408"/>
                <a:ext cx="101753" cy="98242"/>
              </a:xfrm>
              <a:custGeom>
                <a:avLst/>
                <a:gdLst/>
                <a:ahLst/>
                <a:cxnLst/>
                <a:rect l="l" t="t" r="r" b="b"/>
                <a:pathLst>
                  <a:path w="71" h="69" extrusionOk="0">
                    <a:moveTo>
                      <a:pt x="0" y="0"/>
                    </a:moveTo>
                    <a:cubicBezTo>
                      <a:pt x="22" y="23"/>
                      <a:pt x="44" y="46"/>
                      <a:pt x="67" y="69"/>
                    </a:cubicBezTo>
                    <a:cubicBezTo>
                      <a:pt x="71" y="69"/>
                      <a:pt x="71" y="69"/>
                      <a:pt x="71" y="69"/>
                    </a:cubicBezTo>
                    <a:cubicBezTo>
                      <a:pt x="50" y="45"/>
                      <a:pt x="27" y="21"/>
                      <a:pt x="0" y="0"/>
                    </a:cubicBezTo>
                    <a:close/>
                  </a:path>
                </a:pathLst>
              </a:custGeom>
              <a:solidFill>
                <a:srgbClr val="619E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51" name="Google Shape;435;p9">
                <a:extLst>
                  <a:ext uri="{FF2B5EF4-FFF2-40B4-BE49-F238E27FC236}">
                    <a16:creationId xmlns:a16="http://schemas.microsoft.com/office/drawing/2014/main" id="{06A9C6E8-A393-86D8-6690-7A7E54A7F55C}"/>
                  </a:ext>
                </a:extLst>
              </p:cNvPr>
              <p:cNvSpPr/>
              <p:nvPr/>
            </p:nvSpPr>
            <p:spPr>
              <a:xfrm>
                <a:off x="7821427" y="2089297"/>
                <a:ext cx="701748" cy="954351"/>
              </a:xfrm>
              <a:custGeom>
                <a:avLst/>
                <a:gdLst/>
                <a:ahLst/>
                <a:cxnLst/>
                <a:rect l="l" t="t" r="r" b="b"/>
                <a:pathLst>
                  <a:path w="488" h="666" extrusionOk="0">
                    <a:moveTo>
                      <a:pt x="0" y="0"/>
                    </a:moveTo>
                    <a:cubicBezTo>
                      <a:pt x="1" y="54"/>
                      <a:pt x="51" y="115"/>
                      <a:pt x="77" y="164"/>
                    </a:cubicBezTo>
                    <a:cubicBezTo>
                      <a:pt x="121" y="245"/>
                      <a:pt x="150" y="330"/>
                      <a:pt x="205" y="406"/>
                    </a:cubicBezTo>
                    <a:cubicBezTo>
                      <a:pt x="251" y="473"/>
                      <a:pt x="304" y="536"/>
                      <a:pt x="360" y="597"/>
                    </a:cubicBezTo>
                    <a:cubicBezTo>
                      <a:pt x="387" y="618"/>
                      <a:pt x="410" y="642"/>
                      <a:pt x="431" y="666"/>
                    </a:cubicBezTo>
                    <a:cubicBezTo>
                      <a:pt x="488" y="666"/>
                      <a:pt x="488" y="666"/>
                      <a:pt x="488" y="666"/>
                    </a:cubicBezTo>
                    <a:cubicBezTo>
                      <a:pt x="488" y="409"/>
                      <a:pt x="488" y="409"/>
                      <a:pt x="488" y="409"/>
                    </a:cubicBezTo>
                    <a:cubicBezTo>
                      <a:pt x="328" y="273"/>
                      <a:pt x="127" y="164"/>
                      <a:pt x="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52" name="Google Shape;436;p9">
                <a:extLst>
                  <a:ext uri="{FF2B5EF4-FFF2-40B4-BE49-F238E27FC236}">
                    <a16:creationId xmlns:a16="http://schemas.microsoft.com/office/drawing/2014/main" id="{48756BD0-0CC7-70A1-ED37-6E84F0607814}"/>
                  </a:ext>
                </a:extLst>
              </p:cNvPr>
              <p:cNvSpPr/>
              <p:nvPr/>
            </p:nvSpPr>
            <p:spPr>
              <a:xfrm>
                <a:off x="7442483" y="2640155"/>
                <a:ext cx="992972" cy="403494"/>
              </a:xfrm>
              <a:custGeom>
                <a:avLst/>
                <a:gdLst/>
                <a:ahLst/>
                <a:cxnLst/>
                <a:rect l="l" t="t" r="r" b="b"/>
                <a:pathLst>
                  <a:path w="690" h="283" extrusionOk="0">
                    <a:moveTo>
                      <a:pt x="346" y="69"/>
                    </a:moveTo>
                    <a:cubicBezTo>
                      <a:pt x="261" y="45"/>
                      <a:pt x="89" y="0"/>
                      <a:pt x="0" y="42"/>
                    </a:cubicBezTo>
                    <a:cubicBezTo>
                      <a:pt x="33" y="66"/>
                      <a:pt x="83" y="82"/>
                      <a:pt x="120" y="108"/>
                    </a:cubicBezTo>
                    <a:cubicBezTo>
                      <a:pt x="183" y="153"/>
                      <a:pt x="238" y="207"/>
                      <a:pt x="300" y="253"/>
                    </a:cubicBezTo>
                    <a:cubicBezTo>
                      <a:pt x="314" y="263"/>
                      <a:pt x="328" y="273"/>
                      <a:pt x="342" y="283"/>
                    </a:cubicBezTo>
                    <a:cubicBezTo>
                      <a:pt x="690" y="283"/>
                      <a:pt x="690" y="283"/>
                      <a:pt x="690" y="283"/>
                    </a:cubicBezTo>
                    <a:cubicBezTo>
                      <a:pt x="667" y="260"/>
                      <a:pt x="645" y="237"/>
                      <a:pt x="623" y="214"/>
                    </a:cubicBezTo>
                    <a:cubicBezTo>
                      <a:pt x="544" y="148"/>
                      <a:pt x="442" y="96"/>
                      <a:pt x="346" y="6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53" name="Google Shape;437;p9">
                <a:extLst>
                  <a:ext uri="{FF2B5EF4-FFF2-40B4-BE49-F238E27FC236}">
                    <a16:creationId xmlns:a16="http://schemas.microsoft.com/office/drawing/2014/main" id="{09630C2B-5BFD-150D-F6E5-07460B19F7F7}"/>
                  </a:ext>
                </a:extLst>
              </p:cNvPr>
              <p:cNvSpPr/>
              <p:nvPr/>
            </p:nvSpPr>
            <p:spPr>
              <a:xfrm>
                <a:off x="8242475" y="2464723"/>
                <a:ext cx="7017" cy="10526"/>
              </a:xfrm>
              <a:custGeom>
                <a:avLst/>
                <a:gdLst/>
                <a:ahLst/>
                <a:cxnLst/>
                <a:rect l="l" t="t" r="r" b="b"/>
                <a:pathLst>
                  <a:path w="4" h="6" extrusionOk="0">
                    <a:moveTo>
                      <a:pt x="0" y="6"/>
                    </a:moveTo>
                    <a:cubicBezTo>
                      <a:pt x="4" y="0"/>
                      <a:pt x="4" y="0"/>
                      <a:pt x="4" y="0"/>
                    </a:cubicBezTo>
                    <a:cubicBezTo>
                      <a:pt x="2" y="1"/>
                      <a:pt x="1" y="3"/>
                      <a:pt x="0" y="6"/>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54" name="Google Shape;438;p9">
                <a:extLst>
                  <a:ext uri="{FF2B5EF4-FFF2-40B4-BE49-F238E27FC236}">
                    <a16:creationId xmlns:a16="http://schemas.microsoft.com/office/drawing/2014/main" id="{AD76A3D1-BCA5-6A05-54F8-396FB5EF2182}"/>
                  </a:ext>
                </a:extLst>
              </p:cNvPr>
              <p:cNvSpPr/>
              <p:nvPr/>
            </p:nvSpPr>
            <p:spPr>
              <a:xfrm>
                <a:off x="8228440" y="2489283"/>
                <a:ext cx="3509" cy="3509"/>
              </a:xfrm>
              <a:custGeom>
                <a:avLst/>
                <a:gdLst/>
                <a:ahLst/>
                <a:cxnLst/>
                <a:rect l="l" t="t" r="r" b="b"/>
                <a:pathLst>
                  <a:path w="3" h="1" extrusionOk="0">
                    <a:moveTo>
                      <a:pt x="2" y="0"/>
                    </a:moveTo>
                    <a:cubicBezTo>
                      <a:pt x="0" y="1"/>
                      <a:pt x="3" y="1"/>
                      <a:pt x="3" y="1"/>
                    </a:cubicBezTo>
                    <a:cubicBezTo>
                      <a:pt x="3" y="1"/>
                      <a:pt x="3" y="1"/>
                      <a:pt x="3" y="1"/>
                    </a:cubicBezTo>
                    <a:cubicBezTo>
                      <a:pt x="3" y="1"/>
                      <a:pt x="2" y="0"/>
                      <a:pt x="2" y="0"/>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pic>
          <p:nvPicPr>
            <p:cNvPr id="4" name="Picture 3" descr="A map of the world with people icons&#10;&#10;Description automatically generated">
              <a:extLst>
                <a:ext uri="{FF2B5EF4-FFF2-40B4-BE49-F238E27FC236}">
                  <a16:creationId xmlns:a16="http://schemas.microsoft.com/office/drawing/2014/main" id="{8697C759-5A74-BEDF-869B-FDEB59262E2F}"/>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rcRect r="-5077" b="12629"/>
            <a:stretch/>
          </p:blipFill>
          <p:spPr>
            <a:xfrm>
              <a:off x="5466282" y="-1014703"/>
              <a:ext cx="7206205" cy="5991937"/>
            </a:xfrm>
            <a:prstGeom prst="rect">
              <a:avLst/>
            </a:prstGeom>
          </p:spPr>
        </p:pic>
        <p:pic>
          <p:nvPicPr>
            <p:cNvPr id="6" name="Picture 5">
              <a:extLst>
                <a:ext uri="{FF2B5EF4-FFF2-40B4-BE49-F238E27FC236}">
                  <a16:creationId xmlns:a16="http://schemas.microsoft.com/office/drawing/2014/main" id="{AFC742AC-F12B-06A3-3666-56699EB063AD}"/>
                </a:ext>
              </a:extLst>
            </p:cNvPr>
            <p:cNvPicPr>
              <a:picLocks noChangeAspect="1"/>
            </p:cNvPicPr>
            <p:nvPr/>
          </p:nvPicPr>
          <p:blipFill>
            <a:blip r:embed="rId9"/>
            <a:stretch>
              <a:fillRect/>
            </a:stretch>
          </p:blipFill>
          <p:spPr>
            <a:xfrm>
              <a:off x="6857984" y="3196620"/>
              <a:ext cx="4188855" cy="4188855"/>
            </a:xfrm>
            <a:prstGeom prst="rect">
              <a:avLst/>
            </a:prstGeom>
          </p:spPr>
        </p:pic>
        <p:grpSp>
          <p:nvGrpSpPr>
            <p:cNvPr id="2289" name="Google Shape;2289;p42"/>
            <p:cNvGrpSpPr/>
            <p:nvPr/>
          </p:nvGrpSpPr>
          <p:grpSpPr>
            <a:xfrm>
              <a:off x="10954375" y="4091939"/>
              <a:ext cx="841385" cy="944361"/>
              <a:chOff x="8034075" y="5308588"/>
              <a:chExt cx="862012" cy="985850"/>
            </a:xfrm>
          </p:grpSpPr>
          <p:sp>
            <p:nvSpPr>
              <p:cNvPr id="2290" name="Google Shape;2290;p42"/>
              <p:cNvSpPr/>
              <p:nvPr/>
            </p:nvSpPr>
            <p:spPr>
              <a:xfrm>
                <a:off x="8057888" y="5359388"/>
                <a:ext cx="838199" cy="554038"/>
              </a:xfrm>
              <a:custGeom>
                <a:avLst/>
                <a:gdLst/>
                <a:ahLst/>
                <a:cxnLst/>
                <a:rect l="l" t="t" r="r" b="b"/>
                <a:pathLst>
                  <a:path w="604" h="399" extrusionOk="0">
                    <a:moveTo>
                      <a:pt x="541" y="160"/>
                    </a:moveTo>
                    <a:cubicBezTo>
                      <a:pt x="537" y="114"/>
                      <a:pt x="587" y="73"/>
                      <a:pt x="578" y="28"/>
                    </a:cubicBezTo>
                    <a:cubicBezTo>
                      <a:pt x="577" y="26"/>
                      <a:pt x="405" y="78"/>
                      <a:pt x="387" y="80"/>
                    </a:cubicBezTo>
                    <a:cubicBezTo>
                      <a:pt x="376" y="82"/>
                      <a:pt x="365" y="81"/>
                      <a:pt x="357" y="74"/>
                    </a:cubicBezTo>
                    <a:cubicBezTo>
                      <a:pt x="349" y="68"/>
                      <a:pt x="346" y="59"/>
                      <a:pt x="341" y="50"/>
                    </a:cubicBezTo>
                    <a:cubicBezTo>
                      <a:pt x="319" y="13"/>
                      <a:pt x="272" y="0"/>
                      <a:pt x="231" y="1"/>
                    </a:cubicBezTo>
                    <a:cubicBezTo>
                      <a:pt x="190" y="3"/>
                      <a:pt x="148" y="14"/>
                      <a:pt x="109" y="23"/>
                    </a:cubicBezTo>
                    <a:cubicBezTo>
                      <a:pt x="91" y="28"/>
                      <a:pt x="73" y="34"/>
                      <a:pt x="56" y="41"/>
                    </a:cubicBezTo>
                    <a:cubicBezTo>
                      <a:pt x="49" y="44"/>
                      <a:pt x="0" y="62"/>
                      <a:pt x="0" y="69"/>
                    </a:cubicBezTo>
                    <a:cubicBezTo>
                      <a:pt x="0" y="350"/>
                      <a:pt x="0" y="350"/>
                      <a:pt x="0" y="350"/>
                    </a:cubicBezTo>
                    <a:cubicBezTo>
                      <a:pt x="32" y="336"/>
                      <a:pt x="65" y="323"/>
                      <a:pt x="97" y="308"/>
                    </a:cubicBezTo>
                    <a:cubicBezTo>
                      <a:pt x="151" y="285"/>
                      <a:pt x="209" y="262"/>
                      <a:pt x="258" y="310"/>
                    </a:cubicBezTo>
                    <a:cubicBezTo>
                      <a:pt x="272" y="323"/>
                      <a:pt x="282" y="339"/>
                      <a:pt x="296" y="351"/>
                    </a:cubicBezTo>
                    <a:cubicBezTo>
                      <a:pt x="352" y="399"/>
                      <a:pt x="447" y="360"/>
                      <a:pt x="498" y="323"/>
                    </a:cubicBezTo>
                    <a:cubicBezTo>
                      <a:pt x="527" y="302"/>
                      <a:pt x="568" y="307"/>
                      <a:pt x="604" y="314"/>
                    </a:cubicBezTo>
                    <a:cubicBezTo>
                      <a:pt x="604" y="218"/>
                      <a:pt x="548" y="233"/>
                      <a:pt x="541" y="160"/>
                    </a:cubicBezTo>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dirty="0">
                  <a:solidFill>
                    <a:srgbClr val="000000"/>
                  </a:solidFill>
                  <a:latin typeface="Calibri"/>
                  <a:ea typeface="Calibri"/>
                  <a:cs typeface="Calibri"/>
                  <a:sym typeface="Calibri"/>
                </a:endParaRPr>
              </a:p>
            </p:txBody>
          </p:sp>
          <p:sp>
            <p:nvSpPr>
              <p:cNvPr id="2291" name="Google Shape;2291;p42"/>
              <p:cNvSpPr/>
              <p:nvPr/>
            </p:nvSpPr>
            <p:spPr>
              <a:xfrm>
                <a:off x="8378563" y="5360975"/>
                <a:ext cx="482600" cy="111125"/>
              </a:xfrm>
              <a:custGeom>
                <a:avLst/>
                <a:gdLst/>
                <a:ahLst/>
                <a:cxnLst/>
                <a:rect l="l" t="t" r="r" b="b"/>
                <a:pathLst>
                  <a:path w="347" h="80" extrusionOk="0">
                    <a:moveTo>
                      <a:pt x="347" y="29"/>
                    </a:moveTo>
                    <a:cubicBezTo>
                      <a:pt x="347" y="29"/>
                      <a:pt x="347" y="29"/>
                      <a:pt x="347" y="29"/>
                    </a:cubicBezTo>
                    <a:cubicBezTo>
                      <a:pt x="347" y="29"/>
                      <a:pt x="347" y="29"/>
                      <a:pt x="347" y="29"/>
                    </a:cubicBezTo>
                    <a:moveTo>
                      <a:pt x="347" y="28"/>
                    </a:moveTo>
                    <a:cubicBezTo>
                      <a:pt x="347" y="28"/>
                      <a:pt x="347" y="29"/>
                      <a:pt x="347" y="29"/>
                    </a:cubicBezTo>
                    <a:cubicBezTo>
                      <a:pt x="347" y="29"/>
                      <a:pt x="347" y="28"/>
                      <a:pt x="347" y="28"/>
                    </a:cubicBezTo>
                    <a:moveTo>
                      <a:pt x="347" y="28"/>
                    </a:moveTo>
                    <a:cubicBezTo>
                      <a:pt x="347" y="28"/>
                      <a:pt x="347" y="28"/>
                      <a:pt x="347" y="28"/>
                    </a:cubicBezTo>
                    <a:cubicBezTo>
                      <a:pt x="347" y="28"/>
                      <a:pt x="347" y="28"/>
                      <a:pt x="347" y="28"/>
                    </a:cubicBezTo>
                    <a:moveTo>
                      <a:pt x="347" y="27"/>
                    </a:moveTo>
                    <a:cubicBezTo>
                      <a:pt x="347" y="27"/>
                      <a:pt x="347" y="27"/>
                      <a:pt x="347" y="28"/>
                    </a:cubicBezTo>
                    <a:cubicBezTo>
                      <a:pt x="347" y="27"/>
                      <a:pt x="347" y="27"/>
                      <a:pt x="347" y="27"/>
                    </a:cubicBezTo>
                    <a:moveTo>
                      <a:pt x="8" y="0"/>
                    </a:moveTo>
                    <a:cubicBezTo>
                      <a:pt x="5" y="0"/>
                      <a:pt x="2" y="0"/>
                      <a:pt x="0" y="0"/>
                    </a:cubicBezTo>
                    <a:cubicBezTo>
                      <a:pt x="0" y="0"/>
                      <a:pt x="0" y="0"/>
                      <a:pt x="0" y="0"/>
                    </a:cubicBezTo>
                    <a:cubicBezTo>
                      <a:pt x="0" y="0"/>
                      <a:pt x="0" y="0"/>
                      <a:pt x="0" y="0"/>
                    </a:cubicBezTo>
                    <a:cubicBezTo>
                      <a:pt x="2" y="0"/>
                      <a:pt x="5" y="0"/>
                      <a:pt x="8" y="0"/>
                    </a:cubicBezTo>
                    <a:cubicBezTo>
                      <a:pt x="47" y="0"/>
                      <a:pt x="89" y="14"/>
                      <a:pt x="110" y="49"/>
                    </a:cubicBezTo>
                    <a:cubicBezTo>
                      <a:pt x="115" y="58"/>
                      <a:pt x="118" y="67"/>
                      <a:pt x="126" y="73"/>
                    </a:cubicBezTo>
                    <a:cubicBezTo>
                      <a:pt x="132" y="78"/>
                      <a:pt x="140" y="80"/>
                      <a:pt x="148" y="80"/>
                    </a:cubicBezTo>
                    <a:cubicBezTo>
                      <a:pt x="151" y="80"/>
                      <a:pt x="153" y="80"/>
                      <a:pt x="156" y="79"/>
                    </a:cubicBezTo>
                    <a:cubicBezTo>
                      <a:pt x="174" y="77"/>
                      <a:pt x="342" y="27"/>
                      <a:pt x="346" y="27"/>
                    </a:cubicBezTo>
                    <a:cubicBezTo>
                      <a:pt x="347" y="27"/>
                      <a:pt x="347" y="27"/>
                      <a:pt x="347" y="27"/>
                    </a:cubicBezTo>
                    <a:cubicBezTo>
                      <a:pt x="347" y="27"/>
                      <a:pt x="347" y="27"/>
                      <a:pt x="347" y="27"/>
                    </a:cubicBezTo>
                    <a:cubicBezTo>
                      <a:pt x="347" y="27"/>
                      <a:pt x="347" y="27"/>
                      <a:pt x="347" y="27"/>
                    </a:cubicBezTo>
                    <a:cubicBezTo>
                      <a:pt x="347" y="27"/>
                      <a:pt x="347" y="27"/>
                      <a:pt x="346" y="27"/>
                    </a:cubicBezTo>
                    <a:cubicBezTo>
                      <a:pt x="342" y="27"/>
                      <a:pt x="174" y="77"/>
                      <a:pt x="156" y="79"/>
                    </a:cubicBezTo>
                    <a:cubicBezTo>
                      <a:pt x="153" y="80"/>
                      <a:pt x="151" y="80"/>
                      <a:pt x="148" y="80"/>
                    </a:cubicBezTo>
                    <a:cubicBezTo>
                      <a:pt x="140" y="80"/>
                      <a:pt x="132" y="78"/>
                      <a:pt x="126" y="73"/>
                    </a:cubicBezTo>
                    <a:cubicBezTo>
                      <a:pt x="118" y="67"/>
                      <a:pt x="115" y="58"/>
                      <a:pt x="110" y="49"/>
                    </a:cubicBezTo>
                    <a:cubicBezTo>
                      <a:pt x="89" y="14"/>
                      <a:pt x="47" y="0"/>
                      <a:pt x="8" y="0"/>
                    </a:cubicBezTo>
                  </a:path>
                </a:pathLst>
              </a:custGeom>
              <a:solidFill>
                <a:srgbClr val="DB888C"/>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92" name="Google Shape;2292;p42"/>
              <p:cNvSpPr/>
              <p:nvPr/>
            </p:nvSpPr>
            <p:spPr>
              <a:xfrm>
                <a:off x="8354750" y="5360975"/>
                <a:ext cx="508000" cy="149225"/>
              </a:xfrm>
              <a:custGeom>
                <a:avLst/>
                <a:gdLst/>
                <a:ahLst/>
                <a:cxnLst/>
                <a:rect l="l" t="t" r="r" b="b"/>
                <a:pathLst>
                  <a:path w="366" h="108" extrusionOk="0">
                    <a:moveTo>
                      <a:pt x="25" y="0"/>
                    </a:moveTo>
                    <a:cubicBezTo>
                      <a:pt x="22" y="0"/>
                      <a:pt x="19" y="0"/>
                      <a:pt x="17" y="0"/>
                    </a:cubicBezTo>
                    <a:cubicBezTo>
                      <a:pt x="17" y="0"/>
                      <a:pt x="17" y="0"/>
                      <a:pt x="17" y="0"/>
                    </a:cubicBezTo>
                    <a:cubicBezTo>
                      <a:pt x="11" y="1"/>
                      <a:pt x="6" y="1"/>
                      <a:pt x="0" y="2"/>
                    </a:cubicBezTo>
                    <a:cubicBezTo>
                      <a:pt x="15" y="3"/>
                      <a:pt x="29" y="7"/>
                      <a:pt x="42" y="12"/>
                    </a:cubicBezTo>
                    <a:cubicBezTo>
                      <a:pt x="88" y="32"/>
                      <a:pt x="92" y="92"/>
                      <a:pt x="142" y="103"/>
                    </a:cubicBezTo>
                    <a:cubicBezTo>
                      <a:pt x="153" y="105"/>
                      <a:pt x="165" y="108"/>
                      <a:pt x="177" y="108"/>
                    </a:cubicBezTo>
                    <a:cubicBezTo>
                      <a:pt x="188" y="108"/>
                      <a:pt x="199" y="105"/>
                      <a:pt x="210" y="100"/>
                    </a:cubicBezTo>
                    <a:cubicBezTo>
                      <a:pt x="219" y="94"/>
                      <a:pt x="229" y="87"/>
                      <a:pt x="239" y="83"/>
                    </a:cubicBezTo>
                    <a:cubicBezTo>
                      <a:pt x="250" y="79"/>
                      <a:pt x="260" y="78"/>
                      <a:pt x="270" y="78"/>
                    </a:cubicBezTo>
                    <a:cubicBezTo>
                      <a:pt x="282" y="78"/>
                      <a:pt x="293" y="80"/>
                      <a:pt x="306" y="83"/>
                    </a:cubicBezTo>
                    <a:cubicBezTo>
                      <a:pt x="312" y="84"/>
                      <a:pt x="316" y="85"/>
                      <a:pt x="321" y="85"/>
                    </a:cubicBezTo>
                    <a:cubicBezTo>
                      <a:pt x="334" y="85"/>
                      <a:pt x="345" y="81"/>
                      <a:pt x="356" y="74"/>
                    </a:cubicBezTo>
                    <a:cubicBezTo>
                      <a:pt x="362" y="59"/>
                      <a:pt x="366" y="44"/>
                      <a:pt x="364" y="29"/>
                    </a:cubicBezTo>
                    <a:cubicBezTo>
                      <a:pt x="364" y="29"/>
                      <a:pt x="364" y="29"/>
                      <a:pt x="364" y="29"/>
                    </a:cubicBezTo>
                    <a:cubicBezTo>
                      <a:pt x="364" y="29"/>
                      <a:pt x="364" y="29"/>
                      <a:pt x="364" y="29"/>
                    </a:cubicBezTo>
                    <a:cubicBezTo>
                      <a:pt x="364" y="29"/>
                      <a:pt x="364" y="28"/>
                      <a:pt x="364" y="28"/>
                    </a:cubicBezTo>
                    <a:cubicBezTo>
                      <a:pt x="364" y="28"/>
                      <a:pt x="364" y="28"/>
                      <a:pt x="364" y="28"/>
                    </a:cubicBezTo>
                    <a:cubicBezTo>
                      <a:pt x="364" y="28"/>
                      <a:pt x="364" y="28"/>
                      <a:pt x="364" y="28"/>
                    </a:cubicBezTo>
                    <a:cubicBezTo>
                      <a:pt x="364" y="28"/>
                      <a:pt x="364" y="28"/>
                      <a:pt x="364" y="28"/>
                    </a:cubicBezTo>
                    <a:cubicBezTo>
                      <a:pt x="364" y="27"/>
                      <a:pt x="364" y="27"/>
                      <a:pt x="364" y="27"/>
                    </a:cubicBezTo>
                    <a:cubicBezTo>
                      <a:pt x="364" y="27"/>
                      <a:pt x="364" y="27"/>
                      <a:pt x="364" y="27"/>
                    </a:cubicBezTo>
                    <a:cubicBezTo>
                      <a:pt x="364" y="27"/>
                      <a:pt x="364" y="27"/>
                      <a:pt x="364" y="27"/>
                    </a:cubicBezTo>
                    <a:cubicBezTo>
                      <a:pt x="364" y="27"/>
                      <a:pt x="364" y="27"/>
                      <a:pt x="363" y="27"/>
                    </a:cubicBezTo>
                    <a:cubicBezTo>
                      <a:pt x="359" y="27"/>
                      <a:pt x="191" y="77"/>
                      <a:pt x="173" y="79"/>
                    </a:cubicBezTo>
                    <a:cubicBezTo>
                      <a:pt x="170" y="80"/>
                      <a:pt x="168" y="80"/>
                      <a:pt x="165" y="80"/>
                    </a:cubicBezTo>
                    <a:cubicBezTo>
                      <a:pt x="157" y="80"/>
                      <a:pt x="149" y="78"/>
                      <a:pt x="143" y="73"/>
                    </a:cubicBezTo>
                    <a:cubicBezTo>
                      <a:pt x="135" y="67"/>
                      <a:pt x="132" y="58"/>
                      <a:pt x="127" y="49"/>
                    </a:cubicBezTo>
                    <a:cubicBezTo>
                      <a:pt x="106" y="14"/>
                      <a:pt x="64" y="0"/>
                      <a:pt x="25" y="0"/>
                    </a:cubicBezTo>
                  </a:path>
                </a:pathLst>
              </a:custGeom>
              <a:solidFill>
                <a:srgbClr val="730302">
                  <a:alpha val="5949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93" name="Google Shape;2293;p42"/>
              <p:cNvSpPr/>
              <p:nvPr/>
            </p:nvSpPr>
            <p:spPr>
              <a:xfrm>
                <a:off x="8057888" y="5449875"/>
                <a:ext cx="838199" cy="344488"/>
              </a:xfrm>
              <a:custGeom>
                <a:avLst/>
                <a:gdLst/>
                <a:ahLst/>
                <a:cxnLst/>
                <a:rect l="l" t="t" r="r" b="b"/>
                <a:pathLst>
                  <a:path w="604" h="248" extrusionOk="0">
                    <a:moveTo>
                      <a:pt x="604" y="248"/>
                    </a:moveTo>
                    <a:cubicBezTo>
                      <a:pt x="604" y="248"/>
                      <a:pt x="604" y="248"/>
                      <a:pt x="604" y="248"/>
                    </a:cubicBezTo>
                    <a:cubicBezTo>
                      <a:pt x="604" y="248"/>
                      <a:pt x="604" y="248"/>
                      <a:pt x="604" y="248"/>
                    </a:cubicBezTo>
                    <a:moveTo>
                      <a:pt x="604" y="246"/>
                    </a:moveTo>
                    <a:cubicBezTo>
                      <a:pt x="604" y="246"/>
                      <a:pt x="604" y="246"/>
                      <a:pt x="604" y="246"/>
                    </a:cubicBezTo>
                    <a:cubicBezTo>
                      <a:pt x="604" y="246"/>
                      <a:pt x="604" y="246"/>
                      <a:pt x="604" y="246"/>
                    </a:cubicBezTo>
                    <a:moveTo>
                      <a:pt x="0" y="4"/>
                    </a:moveTo>
                    <a:cubicBezTo>
                      <a:pt x="0" y="4"/>
                      <a:pt x="0" y="4"/>
                      <a:pt x="0" y="4"/>
                    </a:cubicBez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2" y="1"/>
                    </a:moveTo>
                    <a:cubicBezTo>
                      <a:pt x="1" y="2"/>
                      <a:pt x="1" y="2"/>
                      <a:pt x="0" y="3"/>
                    </a:cubicBezTo>
                    <a:cubicBezTo>
                      <a:pt x="1" y="2"/>
                      <a:pt x="1" y="2"/>
                      <a:pt x="2" y="1"/>
                    </a:cubicBezTo>
                    <a:moveTo>
                      <a:pt x="2" y="1"/>
                    </a:moveTo>
                    <a:cubicBezTo>
                      <a:pt x="2" y="1"/>
                      <a:pt x="2" y="1"/>
                      <a:pt x="2" y="1"/>
                    </a:cubicBezTo>
                    <a:cubicBezTo>
                      <a:pt x="2" y="1"/>
                      <a:pt x="2" y="1"/>
                      <a:pt x="2" y="1"/>
                    </a:cubicBezTo>
                    <a:moveTo>
                      <a:pt x="2" y="1"/>
                    </a:moveTo>
                    <a:cubicBezTo>
                      <a:pt x="2" y="1"/>
                      <a:pt x="2" y="1"/>
                      <a:pt x="2" y="1"/>
                    </a:cubicBezTo>
                    <a:cubicBezTo>
                      <a:pt x="2" y="1"/>
                      <a:pt x="2" y="1"/>
                      <a:pt x="2" y="1"/>
                    </a:cubicBezTo>
                    <a:moveTo>
                      <a:pt x="2" y="1"/>
                    </a:moveTo>
                    <a:cubicBezTo>
                      <a:pt x="2" y="1"/>
                      <a:pt x="2" y="1"/>
                      <a:pt x="2" y="1"/>
                    </a:cubicBezTo>
                    <a:cubicBezTo>
                      <a:pt x="2" y="1"/>
                      <a:pt x="2" y="1"/>
                      <a:pt x="2" y="1"/>
                    </a:cubicBezTo>
                    <a:moveTo>
                      <a:pt x="3" y="0"/>
                    </a:moveTo>
                    <a:cubicBezTo>
                      <a:pt x="2" y="0"/>
                      <a:pt x="2" y="1"/>
                      <a:pt x="2" y="1"/>
                    </a:cubicBezTo>
                    <a:cubicBezTo>
                      <a:pt x="2" y="1"/>
                      <a:pt x="2"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path>
                </a:pathLst>
              </a:custGeom>
              <a:solidFill>
                <a:srgbClr val="DB888C"/>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94" name="Google Shape;2294;p42"/>
              <p:cNvSpPr/>
              <p:nvPr/>
            </p:nvSpPr>
            <p:spPr>
              <a:xfrm>
                <a:off x="8057888" y="5435588"/>
                <a:ext cx="838199" cy="441325"/>
              </a:xfrm>
              <a:custGeom>
                <a:avLst/>
                <a:gdLst/>
                <a:ahLst/>
                <a:cxnLst/>
                <a:rect l="l" t="t" r="r" b="b"/>
                <a:pathLst>
                  <a:path w="604" h="318" extrusionOk="0">
                    <a:moveTo>
                      <a:pt x="21" y="0"/>
                    </a:moveTo>
                    <a:cubicBezTo>
                      <a:pt x="14" y="4"/>
                      <a:pt x="7" y="7"/>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2" y="10"/>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1" y="12"/>
                      <a:pt x="1" y="12"/>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295"/>
                      <a:pt x="0" y="295"/>
                      <a:pt x="0" y="295"/>
                    </a:cubicBezTo>
                    <a:cubicBezTo>
                      <a:pt x="32" y="281"/>
                      <a:pt x="65" y="268"/>
                      <a:pt x="97" y="253"/>
                    </a:cubicBezTo>
                    <a:cubicBezTo>
                      <a:pt x="128" y="240"/>
                      <a:pt x="160" y="227"/>
                      <a:pt x="191" y="227"/>
                    </a:cubicBezTo>
                    <a:cubicBezTo>
                      <a:pt x="214" y="227"/>
                      <a:pt x="237" y="234"/>
                      <a:pt x="258" y="255"/>
                    </a:cubicBezTo>
                    <a:cubicBezTo>
                      <a:pt x="272" y="268"/>
                      <a:pt x="282" y="284"/>
                      <a:pt x="296" y="296"/>
                    </a:cubicBezTo>
                    <a:cubicBezTo>
                      <a:pt x="314" y="312"/>
                      <a:pt x="337" y="318"/>
                      <a:pt x="362" y="318"/>
                    </a:cubicBezTo>
                    <a:cubicBezTo>
                      <a:pt x="410" y="318"/>
                      <a:pt x="464" y="293"/>
                      <a:pt x="498" y="268"/>
                    </a:cubicBezTo>
                    <a:cubicBezTo>
                      <a:pt x="514" y="257"/>
                      <a:pt x="533" y="253"/>
                      <a:pt x="553" y="253"/>
                    </a:cubicBezTo>
                    <a:cubicBezTo>
                      <a:pt x="570" y="253"/>
                      <a:pt x="587" y="256"/>
                      <a:pt x="604" y="259"/>
                    </a:cubicBezTo>
                    <a:cubicBezTo>
                      <a:pt x="604" y="259"/>
                      <a:pt x="604" y="259"/>
                      <a:pt x="604" y="259"/>
                    </a:cubicBezTo>
                    <a:cubicBezTo>
                      <a:pt x="604" y="258"/>
                      <a:pt x="604" y="258"/>
                      <a:pt x="604" y="258"/>
                    </a:cubicBezTo>
                    <a:cubicBezTo>
                      <a:pt x="604" y="258"/>
                      <a:pt x="604" y="258"/>
                      <a:pt x="604" y="258"/>
                    </a:cubicBezTo>
                    <a:cubicBezTo>
                      <a:pt x="604" y="257"/>
                      <a:pt x="604" y="257"/>
                      <a:pt x="604" y="256"/>
                    </a:cubicBezTo>
                    <a:cubicBezTo>
                      <a:pt x="604" y="256"/>
                      <a:pt x="604" y="256"/>
                      <a:pt x="604" y="256"/>
                    </a:cubicBezTo>
                    <a:cubicBezTo>
                      <a:pt x="604" y="239"/>
                      <a:pt x="602" y="226"/>
                      <a:pt x="598" y="215"/>
                    </a:cubicBezTo>
                    <a:cubicBezTo>
                      <a:pt x="596" y="216"/>
                      <a:pt x="594" y="217"/>
                      <a:pt x="592" y="217"/>
                    </a:cubicBezTo>
                    <a:cubicBezTo>
                      <a:pt x="585" y="219"/>
                      <a:pt x="580" y="219"/>
                      <a:pt x="574" y="219"/>
                    </a:cubicBezTo>
                    <a:cubicBezTo>
                      <a:pt x="565" y="219"/>
                      <a:pt x="556" y="218"/>
                      <a:pt x="547" y="215"/>
                    </a:cubicBezTo>
                    <a:cubicBezTo>
                      <a:pt x="538" y="213"/>
                      <a:pt x="530" y="212"/>
                      <a:pt x="523" y="212"/>
                    </a:cubicBezTo>
                    <a:cubicBezTo>
                      <a:pt x="510" y="212"/>
                      <a:pt x="498" y="216"/>
                      <a:pt x="485" y="225"/>
                    </a:cubicBezTo>
                    <a:cubicBezTo>
                      <a:pt x="473" y="233"/>
                      <a:pt x="460" y="237"/>
                      <a:pt x="447" y="237"/>
                    </a:cubicBezTo>
                    <a:cubicBezTo>
                      <a:pt x="443" y="237"/>
                      <a:pt x="440" y="237"/>
                      <a:pt x="436" y="237"/>
                    </a:cubicBezTo>
                    <a:cubicBezTo>
                      <a:pt x="417" y="233"/>
                      <a:pt x="402" y="230"/>
                      <a:pt x="386" y="230"/>
                    </a:cubicBezTo>
                    <a:cubicBezTo>
                      <a:pt x="378" y="230"/>
                      <a:pt x="369" y="231"/>
                      <a:pt x="360" y="233"/>
                    </a:cubicBezTo>
                    <a:cubicBezTo>
                      <a:pt x="348" y="235"/>
                      <a:pt x="336" y="237"/>
                      <a:pt x="325" y="237"/>
                    </a:cubicBezTo>
                    <a:cubicBezTo>
                      <a:pt x="308" y="237"/>
                      <a:pt x="292" y="232"/>
                      <a:pt x="280" y="217"/>
                    </a:cubicBezTo>
                    <a:cubicBezTo>
                      <a:pt x="257" y="188"/>
                      <a:pt x="252" y="153"/>
                      <a:pt x="207" y="153"/>
                    </a:cubicBezTo>
                    <a:cubicBezTo>
                      <a:pt x="206" y="153"/>
                      <a:pt x="204" y="153"/>
                      <a:pt x="203" y="153"/>
                    </a:cubicBezTo>
                    <a:cubicBezTo>
                      <a:pt x="175" y="154"/>
                      <a:pt x="139" y="170"/>
                      <a:pt x="108" y="170"/>
                    </a:cubicBezTo>
                    <a:cubicBezTo>
                      <a:pt x="102" y="170"/>
                      <a:pt x="96" y="170"/>
                      <a:pt x="91" y="168"/>
                    </a:cubicBezTo>
                    <a:cubicBezTo>
                      <a:pt x="64" y="161"/>
                      <a:pt x="43" y="133"/>
                      <a:pt x="40" y="102"/>
                    </a:cubicBezTo>
                    <a:cubicBezTo>
                      <a:pt x="37" y="80"/>
                      <a:pt x="46" y="59"/>
                      <a:pt x="44" y="37"/>
                    </a:cubicBezTo>
                    <a:cubicBezTo>
                      <a:pt x="42" y="19"/>
                      <a:pt x="34" y="9"/>
                      <a:pt x="21" y="0"/>
                    </a:cubicBezTo>
                  </a:path>
                </a:pathLst>
              </a:custGeom>
              <a:solidFill>
                <a:srgbClr val="730302">
                  <a:alpha val="5949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95" name="Google Shape;2295;p42"/>
              <p:cNvSpPr/>
              <p:nvPr/>
            </p:nvSpPr>
            <p:spPr>
              <a:xfrm>
                <a:off x="8342050" y="5484800"/>
                <a:ext cx="227013" cy="215900"/>
              </a:xfrm>
              <a:custGeom>
                <a:avLst/>
                <a:gdLst/>
                <a:ahLst/>
                <a:cxnLst/>
                <a:rect l="l" t="t" r="r" b="b"/>
                <a:pathLst>
                  <a:path w="143" h="136" extrusionOk="0">
                    <a:moveTo>
                      <a:pt x="71" y="0"/>
                    </a:moveTo>
                    <a:lnTo>
                      <a:pt x="88" y="52"/>
                    </a:lnTo>
                    <a:lnTo>
                      <a:pt x="143" y="52"/>
                    </a:lnTo>
                    <a:lnTo>
                      <a:pt x="98" y="84"/>
                    </a:lnTo>
                    <a:lnTo>
                      <a:pt x="116" y="136"/>
                    </a:lnTo>
                    <a:lnTo>
                      <a:pt x="71" y="104"/>
                    </a:lnTo>
                    <a:lnTo>
                      <a:pt x="27" y="136"/>
                    </a:lnTo>
                    <a:lnTo>
                      <a:pt x="44" y="84"/>
                    </a:lnTo>
                    <a:lnTo>
                      <a:pt x="0" y="52"/>
                    </a:lnTo>
                    <a:lnTo>
                      <a:pt x="54" y="52"/>
                    </a:lnTo>
                    <a:lnTo>
                      <a:pt x="71" y="0"/>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96" name="Google Shape;2296;p42"/>
              <p:cNvSpPr/>
              <p:nvPr/>
            </p:nvSpPr>
            <p:spPr>
              <a:xfrm>
                <a:off x="8043600" y="5353038"/>
                <a:ext cx="17400" cy="9414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97" name="Google Shape;2297;p42"/>
              <p:cNvSpPr/>
              <p:nvPr/>
            </p:nvSpPr>
            <p:spPr>
              <a:xfrm>
                <a:off x="8034075" y="5326050"/>
                <a:ext cx="34925" cy="33338"/>
              </a:xfrm>
              <a:custGeom>
                <a:avLst/>
                <a:gdLst/>
                <a:ahLst/>
                <a:cxnLst/>
                <a:rect l="l" t="t" r="r" b="b"/>
                <a:pathLst>
                  <a:path w="22" h="21" extrusionOk="0">
                    <a:moveTo>
                      <a:pt x="12" y="0"/>
                    </a:moveTo>
                    <a:lnTo>
                      <a:pt x="0" y="21"/>
                    </a:lnTo>
                    <a:lnTo>
                      <a:pt x="22" y="21"/>
                    </a:lnTo>
                    <a:lnTo>
                      <a:pt x="12" y="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98" name="Google Shape;2298;p42"/>
              <p:cNvSpPr/>
              <p:nvPr/>
            </p:nvSpPr>
            <p:spPr>
              <a:xfrm>
                <a:off x="8038838" y="5308588"/>
                <a:ext cx="25500" cy="333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fade">
                                      <p:cBhvr>
                                        <p:cTn id="14" dur="1000"/>
                                        <p:tgtEl>
                                          <p:spTgt spid="58"/>
                                        </p:tgtEl>
                                      </p:cBhvr>
                                    </p:animEffect>
                                    <p:anim calcmode="lin" valueType="num">
                                      <p:cBhvr>
                                        <p:cTn id="15" dur="1000" fill="hold"/>
                                        <p:tgtEl>
                                          <p:spTgt spid="58"/>
                                        </p:tgtEl>
                                        <p:attrNameLst>
                                          <p:attrName>ppt_x</p:attrName>
                                        </p:attrNameLst>
                                      </p:cBhvr>
                                      <p:tavLst>
                                        <p:tav tm="0">
                                          <p:val>
                                            <p:strVal val="#ppt_x"/>
                                          </p:val>
                                        </p:tav>
                                        <p:tav tm="100000">
                                          <p:val>
                                            <p:strVal val="#ppt_x"/>
                                          </p:val>
                                        </p:tav>
                                      </p:tavLst>
                                    </p:anim>
                                    <p:anim calcmode="lin" valueType="num">
                                      <p:cBhvr>
                                        <p:cTn id="16" dur="1000" fill="hold"/>
                                        <p:tgtEl>
                                          <p:spTgt spid="5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43"/>
                                        </p:tgtEl>
                                        <p:attrNameLst>
                                          <p:attrName>style.visibility</p:attrName>
                                        </p:attrNameLst>
                                      </p:cBhvr>
                                      <p:to>
                                        <p:strVal val="visible"/>
                                      </p:to>
                                    </p:set>
                                    <p:animEffect transition="in" filter="fade">
                                      <p:cBhvr>
                                        <p:cTn id="19" dur="1000"/>
                                        <p:tgtEl>
                                          <p:spTgt spid="2243"/>
                                        </p:tgtEl>
                                      </p:cBhvr>
                                    </p:animEffect>
                                    <p:anim calcmode="lin" valueType="num">
                                      <p:cBhvr>
                                        <p:cTn id="20" dur="1000" fill="hold"/>
                                        <p:tgtEl>
                                          <p:spTgt spid="2243"/>
                                        </p:tgtEl>
                                        <p:attrNameLst>
                                          <p:attrName>ppt_x</p:attrName>
                                        </p:attrNameLst>
                                      </p:cBhvr>
                                      <p:tavLst>
                                        <p:tav tm="0">
                                          <p:val>
                                            <p:strVal val="#ppt_x"/>
                                          </p:val>
                                        </p:tav>
                                        <p:tav tm="100000">
                                          <p:val>
                                            <p:strVal val="#ppt_x"/>
                                          </p:val>
                                        </p:tav>
                                      </p:tavLst>
                                    </p:anim>
                                    <p:anim calcmode="lin" valueType="num">
                                      <p:cBhvr>
                                        <p:cTn id="21" dur="1000" fill="hold"/>
                                        <p:tgtEl>
                                          <p:spTgt spid="224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244"/>
                                        </p:tgtEl>
                                        <p:attrNameLst>
                                          <p:attrName>style.visibility</p:attrName>
                                        </p:attrNameLst>
                                      </p:cBhvr>
                                      <p:to>
                                        <p:strVal val="visible"/>
                                      </p:to>
                                    </p:set>
                                    <p:animEffect transition="in" filter="fade">
                                      <p:cBhvr>
                                        <p:cTn id="24" dur="1000"/>
                                        <p:tgtEl>
                                          <p:spTgt spid="2244"/>
                                        </p:tgtEl>
                                      </p:cBhvr>
                                    </p:animEffect>
                                    <p:anim calcmode="lin" valueType="num">
                                      <p:cBhvr>
                                        <p:cTn id="25" dur="1000" fill="hold"/>
                                        <p:tgtEl>
                                          <p:spTgt spid="2244"/>
                                        </p:tgtEl>
                                        <p:attrNameLst>
                                          <p:attrName>ppt_x</p:attrName>
                                        </p:attrNameLst>
                                      </p:cBhvr>
                                      <p:tavLst>
                                        <p:tav tm="0">
                                          <p:val>
                                            <p:strVal val="#ppt_x"/>
                                          </p:val>
                                        </p:tav>
                                        <p:tav tm="100000">
                                          <p:val>
                                            <p:strVal val="#ppt_x"/>
                                          </p:val>
                                        </p:tav>
                                      </p:tavLst>
                                    </p:anim>
                                    <p:anim calcmode="lin" valueType="num">
                                      <p:cBhvr>
                                        <p:cTn id="26" dur="1000" fill="hold"/>
                                        <p:tgtEl>
                                          <p:spTgt spid="22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2"/>
        <p:cNvGrpSpPr/>
        <p:nvPr/>
      </p:nvGrpSpPr>
      <p:grpSpPr>
        <a:xfrm>
          <a:off x="0" y="0"/>
          <a:ext cx="0" cy="0"/>
          <a:chOff x="0" y="0"/>
          <a:chExt cx="0" cy="0"/>
        </a:xfrm>
      </p:grpSpPr>
      <p:pic>
        <p:nvPicPr>
          <p:cNvPr id="6" name="图片 80" descr="E:\PPT\PPT\图\组 2.png组 2">
            <a:extLst>
              <a:ext uri="{FF2B5EF4-FFF2-40B4-BE49-F238E27FC236}">
                <a16:creationId xmlns:a16="http://schemas.microsoft.com/office/drawing/2014/main" id="{A6AC1DEA-932B-B21F-7B5B-8F2D13D15688}"/>
              </a:ext>
            </a:extLst>
          </p:cNvPr>
          <p:cNvPicPr>
            <a:picLocks noChangeAspect="1"/>
          </p:cNvPicPr>
          <p:nvPr/>
        </p:nvPicPr>
        <p:blipFill>
          <a:blip r:embed="rId10"/>
          <a:stretch>
            <a:fillRect/>
          </a:stretch>
        </p:blipFill>
        <p:spPr>
          <a:xfrm flipH="1">
            <a:off x="1125045" y="295347"/>
            <a:ext cx="1037588" cy="824600"/>
          </a:xfrm>
          <a:prstGeom prst="rect">
            <a:avLst/>
          </a:prstGeom>
        </p:spPr>
      </p:pic>
      <p:grpSp>
        <p:nvGrpSpPr>
          <p:cNvPr id="7" name="组合 30">
            <a:extLst>
              <a:ext uri="{FF2B5EF4-FFF2-40B4-BE49-F238E27FC236}">
                <a16:creationId xmlns:a16="http://schemas.microsoft.com/office/drawing/2014/main" id="{7383AFD6-8730-1D0E-2DEB-53746003F979}"/>
              </a:ext>
            </a:extLst>
          </p:cNvPr>
          <p:cNvGrpSpPr/>
          <p:nvPr/>
        </p:nvGrpSpPr>
        <p:grpSpPr>
          <a:xfrm>
            <a:off x="2225408" y="29917"/>
            <a:ext cx="7741185" cy="1040130"/>
            <a:chOff x="6423" y="114"/>
            <a:chExt cx="6412" cy="1638"/>
          </a:xfrm>
        </p:grpSpPr>
        <p:pic>
          <p:nvPicPr>
            <p:cNvPr id="8" name="图片 29" descr="图层 2">
              <a:extLst>
                <a:ext uri="{FF2B5EF4-FFF2-40B4-BE49-F238E27FC236}">
                  <a16:creationId xmlns:a16="http://schemas.microsoft.com/office/drawing/2014/main" id="{AF11301F-661F-D7F9-8941-E6854DD18BF2}"/>
                </a:ext>
              </a:extLst>
            </p:cNvPr>
            <p:cNvPicPr>
              <a:picLocks noChangeAspect="1"/>
            </p:cNvPicPr>
            <p:nvPr/>
          </p:nvPicPr>
          <p:blipFill>
            <a:blip r:embed="rId11"/>
            <a:stretch>
              <a:fillRect/>
            </a:stretch>
          </p:blipFill>
          <p:spPr>
            <a:xfrm>
              <a:off x="6423" y="184"/>
              <a:ext cx="6412" cy="1568"/>
            </a:xfrm>
            <a:prstGeom prst="rect">
              <a:avLst/>
            </a:prstGeom>
          </p:spPr>
        </p:pic>
        <p:sp>
          <p:nvSpPr>
            <p:cNvPr id="9" name="任意多边形 36">
              <a:extLst>
                <a:ext uri="{FF2B5EF4-FFF2-40B4-BE49-F238E27FC236}">
                  <a16:creationId xmlns:a16="http://schemas.microsoft.com/office/drawing/2014/main" id="{8954E79A-8F8D-A31F-1193-3DB25CC27681}"/>
                </a:ext>
              </a:extLst>
            </p:cNvPr>
            <p:cNvSpPr/>
            <p:nvPr>
              <p:custDataLst>
                <p:tags r:id="rId7"/>
              </p:custDataLst>
            </p:nvPr>
          </p:nvSpPr>
          <p:spPr>
            <a:xfrm>
              <a:off x="6892" y="114"/>
              <a:ext cx="5175"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algn="ctr">
                <a:lnSpc>
                  <a:spcPct val="150000"/>
                </a:lnSpc>
                <a:spcAft>
                  <a:spcPts val="800"/>
                </a:spcAft>
              </a:pPr>
              <a:r>
                <a:rPr lang="en-US" sz="3600" b="1" dirty="0">
                  <a:solidFill>
                    <a:schemeClr val="bg1">
                      <a:lumMod val="10000"/>
                    </a:schemeClr>
                  </a:solidFill>
                  <a:effectLst/>
                  <a:latin typeface="Times New Roman" panose="02020603050405020304" pitchFamily="18" charset="0"/>
                  <a:ea typeface="Times New Roman" panose="02020603050405020304" pitchFamily="18" charset="0"/>
                </a:rPr>
                <a:t>CÂU 1</a:t>
              </a:r>
              <a:endParaRPr lang="en-SG" sz="44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EF8E58CC-10AF-C1A5-8164-90C19516A2ED}"/>
              </a:ext>
            </a:extLst>
          </p:cNvPr>
          <p:cNvGrpSpPr/>
          <p:nvPr/>
        </p:nvGrpSpPr>
        <p:grpSpPr>
          <a:xfrm>
            <a:off x="3560853" y="923592"/>
            <a:ext cx="8162573" cy="5639254"/>
            <a:chOff x="1762760" y="-20320"/>
            <a:chExt cx="8666480" cy="4883150"/>
          </a:xfrm>
        </p:grpSpPr>
        <p:grpSp>
          <p:nvGrpSpPr>
            <p:cNvPr id="17" name="组合 7">
              <a:extLst>
                <a:ext uri="{FF2B5EF4-FFF2-40B4-BE49-F238E27FC236}">
                  <a16:creationId xmlns:a16="http://schemas.microsoft.com/office/drawing/2014/main" id="{B9E6BE71-7C21-2229-511A-AE9F075B59AA}"/>
                </a:ext>
              </a:extLst>
            </p:cNvPr>
            <p:cNvGrpSpPr/>
            <p:nvPr>
              <p:custDataLst>
                <p:tags r:id="rId1"/>
              </p:custDataLst>
            </p:nvPr>
          </p:nvGrpSpPr>
          <p:grpSpPr>
            <a:xfrm>
              <a:off x="1762760" y="-20320"/>
              <a:ext cx="8666480" cy="4883150"/>
              <a:chOff x="2776" y="-32"/>
              <a:chExt cx="13648" cy="7690"/>
            </a:xfrm>
            <a:effectLst>
              <a:outerShdw blurRad="50800" dist="38100" dir="5400000" algn="t" rotWithShape="0">
                <a:prstClr val="black">
                  <a:alpha val="40000"/>
                </a:prstClr>
              </a:outerShdw>
            </a:effectLst>
          </p:grpSpPr>
          <p:grpSp>
            <p:nvGrpSpPr>
              <p:cNvPr id="20" name="组合 8">
                <a:extLst>
                  <a:ext uri="{FF2B5EF4-FFF2-40B4-BE49-F238E27FC236}">
                    <a16:creationId xmlns:a16="http://schemas.microsoft.com/office/drawing/2014/main" id="{27025F9A-D007-C62A-2639-63E2A2217FD1}"/>
                  </a:ext>
                </a:extLst>
              </p:cNvPr>
              <p:cNvGrpSpPr/>
              <p:nvPr>
                <p:custDataLst>
                  <p:tags r:id="rId2"/>
                </p:custDataLst>
              </p:nvPr>
            </p:nvGrpSpPr>
            <p:grpSpPr>
              <a:xfrm>
                <a:off x="2776" y="-32"/>
                <a:ext cx="13649" cy="7691"/>
                <a:chOff x="1762543" y="-20073"/>
                <a:chExt cx="8666914" cy="4883621"/>
              </a:xfrm>
            </p:grpSpPr>
            <p:cxnSp>
              <p:nvCxnSpPr>
                <p:cNvPr id="22" name="直接连接符 6">
                  <a:extLst>
                    <a:ext uri="{FF2B5EF4-FFF2-40B4-BE49-F238E27FC236}">
                      <a16:creationId xmlns:a16="http://schemas.microsoft.com/office/drawing/2014/main" id="{8D21C9AC-DEDF-103E-EC94-76820743EDBF}"/>
                    </a:ext>
                  </a:extLst>
                </p:cNvPr>
                <p:cNvCxnSpPr/>
                <p:nvPr>
                  <p:custDataLst>
                    <p:tags r:id="rId4"/>
                  </p:custDataLst>
                </p:nvPr>
              </p:nvCxnSpPr>
              <p:spPr>
                <a:xfrm flipH="1">
                  <a:off x="4015408" y="0"/>
                  <a:ext cx="0" cy="1762539"/>
                </a:xfrm>
                <a:prstGeom prst="line">
                  <a:avLst/>
                </a:prstGeom>
                <a:noFill/>
                <a:ln w="25400" cap="flat" cmpd="sng" algn="ctr">
                  <a:solidFill>
                    <a:sysClr val="window" lastClr="FFFFFF"/>
                  </a:solidFill>
                  <a:prstDash val="solid"/>
                  <a:miter lim="800000"/>
                </a:ln>
                <a:effectLst/>
              </p:spPr>
            </p:cxnSp>
            <p:cxnSp>
              <p:nvCxnSpPr>
                <p:cNvPr id="23" name="直接连接符 15">
                  <a:extLst>
                    <a:ext uri="{FF2B5EF4-FFF2-40B4-BE49-F238E27FC236}">
                      <a16:creationId xmlns:a16="http://schemas.microsoft.com/office/drawing/2014/main" id="{E58951AE-960D-45C7-9FE7-BCF3883B3BC4}"/>
                    </a:ext>
                  </a:extLst>
                </p:cNvPr>
                <p:cNvCxnSpPr/>
                <p:nvPr>
                  <p:custDataLst>
                    <p:tags r:id="rId5"/>
                  </p:custDataLst>
                </p:nvPr>
              </p:nvCxnSpPr>
              <p:spPr>
                <a:xfrm flipH="1">
                  <a:off x="8408503" y="-20073"/>
                  <a:ext cx="0" cy="1762539"/>
                </a:xfrm>
                <a:prstGeom prst="line">
                  <a:avLst/>
                </a:prstGeom>
                <a:noFill/>
                <a:ln w="25400" cap="flat" cmpd="sng" algn="ctr">
                  <a:solidFill>
                    <a:sysClr val="window" lastClr="FFFFFF"/>
                  </a:solidFill>
                  <a:prstDash val="solid"/>
                  <a:miter lim="800000"/>
                </a:ln>
                <a:effectLst/>
              </p:spPr>
            </p:cxnSp>
            <p:sp>
              <p:nvSpPr>
                <p:cNvPr id="24" name="云形 14">
                  <a:extLst>
                    <a:ext uri="{FF2B5EF4-FFF2-40B4-BE49-F238E27FC236}">
                      <a16:creationId xmlns:a16="http://schemas.microsoft.com/office/drawing/2014/main" id="{3BC7C2C4-1213-122C-D0CB-9981931FA264}"/>
                    </a:ext>
                  </a:extLst>
                </p:cNvPr>
                <p:cNvSpPr/>
                <p:nvPr>
                  <p:custDataLst>
                    <p:tags r:id="rId6"/>
                  </p:custDataLst>
                </p:nvPr>
              </p:nvSpPr>
              <p:spPr>
                <a:xfrm>
                  <a:off x="1762543" y="1285461"/>
                  <a:ext cx="8666914" cy="3578087"/>
                </a:xfrm>
                <a:prstGeom prst="cloud">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黑体" panose="02010609060101010101" pitchFamily="49" charset="-122"/>
                    <a:cs typeface="Arial"/>
                  </a:endParaRPr>
                </a:p>
              </p:txBody>
            </p:sp>
          </p:grpSp>
          <p:sp>
            <p:nvSpPr>
              <p:cNvPr id="21" name="云形 21">
                <a:extLst>
                  <a:ext uri="{FF2B5EF4-FFF2-40B4-BE49-F238E27FC236}">
                    <a16:creationId xmlns:a16="http://schemas.microsoft.com/office/drawing/2014/main" id="{A1605AE1-792D-9088-9191-93375B27D798}"/>
                  </a:ext>
                </a:extLst>
              </p:cNvPr>
              <p:cNvSpPr/>
              <p:nvPr>
                <p:custDataLst>
                  <p:tags r:id="rId3"/>
                </p:custDataLst>
              </p:nvPr>
            </p:nvSpPr>
            <p:spPr>
              <a:xfrm>
                <a:off x="3067" y="2144"/>
                <a:ext cx="13068" cy="5395"/>
              </a:xfrm>
              <a:prstGeom prst="cloud">
                <a:avLst/>
              </a:prstGeom>
              <a:noFill/>
              <a:ln w="12700" cap="flat" cmpd="sng" algn="ctr">
                <a:solidFill>
                  <a:srgbClr val="0087E9"/>
                </a:solidFill>
                <a:prstDash val="dash"/>
                <a:miter lim="800000"/>
              </a:ln>
              <a:effectLst/>
              <a:extLst>
                <a:ext uri="{909E8E84-426E-40DD-AFC4-6F175D3DCCD1}">
                  <a14:hiddenFill xmlns:a14="http://schemas.microsoft.com/office/drawing/2010/main">
                    <a:solidFill>
                      <a:schemeClr val="bg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黑体" panose="02010609060101010101" pitchFamily="49" charset="-122"/>
                  <a:cs typeface="Arial"/>
                </a:endParaRPr>
              </a:p>
            </p:txBody>
          </p:sp>
        </p:grpSp>
        <p:pic>
          <p:nvPicPr>
            <p:cNvPr id="18" name="图片 11">
              <a:extLst>
                <a:ext uri="{FF2B5EF4-FFF2-40B4-BE49-F238E27FC236}">
                  <a16:creationId xmlns:a16="http://schemas.microsoft.com/office/drawing/2014/main" id="{9E2E9848-DE06-C1B7-EDFA-8B349EED78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3188855">
              <a:off x="7771378" y="944703"/>
              <a:ext cx="3129914" cy="1937663"/>
            </a:xfrm>
            <a:prstGeom prst="rect">
              <a:avLst/>
            </a:prstGeom>
          </p:spPr>
        </p:pic>
        <p:sp>
          <p:nvSpPr>
            <p:cNvPr id="19" name="TextBox 18">
              <a:extLst>
                <a:ext uri="{FF2B5EF4-FFF2-40B4-BE49-F238E27FC236}">
                  <a16:creationId xmlns:a16="http://schemas.microsoft.com/office/drawing/2014/main" id="{EBC153CA-63DE-92EE-6A5B-584EDE249A75}"/>
                </a:ext>
              </a:extLst>
            </p:cNvPr>
            <p:cNvSpPr txBox="1"/>
            <p:nvPr/>
          </p:nvSpPr>
          <p:spPr>
            <a:xfrm>
              <a:off x="2592275" y="1855080"/>
              <a:ext cx="6744060" cy="2478546"/>
            </a:xfrm>
            <a:prstGeom prst="rect">
              <a:avLst/>
            </a:prstGeom>
            <a:noFill/>
          </p:spPr>
          <p:txBody>
            <a:bodyPr wrap="square">
              <a:spAutoFit/>
            </a:bodyPr>
            <a:lstStyle/>
            <a:p>
              <a:pPr algn="ctr">
                <a:spcAft>
                  <a:spcPts val="800"/>
                </a:spcAft>
              </a:pPr>
              <a:r>
                <a:rPr lang="vi-VN" sz="3600"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Phân tích mối quan hệ giữa luận đề, luận điểm, lí lẽ và bằng chứng trong văn bản. Lí lẽ và bằng chứng nào em ấn tượng nhất? Vì sao?</a:t>
              </a:r>
              <a:endParaRPr lang="en-SG" sz="36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7" name="Picture 26" descr="A person and person wearing traditional clothing&#10;&#10;Description automatically generated">
            <a:extLst>
              <a:ext uri="{FF2B5EF4-FFF2-40B4-BE49-F238E27FC236}">
                <a16:creationId xmlns:a16="http://schemas.microsoft.com/office/drawing/2014/main" id="{D2C53B1A-ECF4-0E20-E937-6AA7F9CE7C5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1071" y="2048721"/>
            <a:ext cx="5183890" cy="5183890"/>
          </a:xfrm>
          <a:prstGeom prst="rect">
            <a:avLst/>
          </a:prstGeom>
        </p:spPr>
      </p:pic>
    </p:spTree>
    <p:extLst>
      <p:ext uri="{BB962C8B-B14F-4D97-AF65-F5344CB8AC3E}">
        <p14:creationId xmlns:p14="http://schemas.microsoft.com/office/powerpoint/2010/main" val="966511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BA3F01-106D-0116-502D-6AAE1356EF30}"/>
              </a:ext>
            </a:extLst>
          </p:cNvPr>
          <p:cNvSpPr txBox="1"/>
          <p:nvPr/>
        </p:nvSpPr>
        <p:spPr>
          <a:xfrm>
            <a:off x="2267712" y="161398"/>
            <a:ext cx="7961376" cy="52322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1067"/>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PHT SỐ 1</a:t>
            </a:r>
            <a:endParaRPr kumimoji="0" lang="en-SG"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4" name="Table 3">
            <a:extLst>
              <a:ext uri="{FF2B5EF4-FFF2-40B4-BE49-F238E27FC236}">
                <a16:creationId xmlns:a16="http://schemas.microsoft.com/office/drawing/2014/main" id="{00A3CBA7-BB8F-C3BA-4CA9-FB1877A8D5CD}"/>
              </a:ext>
            </a:extLst>
          </p:cNvPr>
          <p:cNvGraphicFramePr>
            <a:graphicFrameLocks noGrp="1"/>
          </p:cNvGraphicFramePr>
          <p:nvPr>
            <p:extLst>
              <p:ext uri="{D42A27DB-BD31-4B8C-83A1-F6EECF244321}">
                <p14:modId xmlns:p14="http://schemas.microsoft.com/office/powerpoint/2010/main" val="3599537173"/>
              </p:ext>
            </p:extLst>
          </p:nvPr>
        </p:nvGraphicFramePr>
        <p:xfrm>
          <a:off x="77164" y="883087"/>
          <a:ext cx="12037671" cy="5850585"/>
        </p:xfrm>
        <a:graphic>
          <a:graphicData uri="http://schemas.openxmlformats.org/drawingml/2006/table">
            <a:tbl>
              <a:tblPr firstRow="1" firstCol="1" bandRow="1">
                <a:tableStyleId>{1E171933-4619-4E11-9A3F-F7608DF75F80}</a:tableStyleId>
              </a:tblPr>
              <a:tblGrid>
                <a:gridCol w="1294436">
                  <a:extLst>
                    <a:ext uri="{9D8B030D-6E8A-4147-A177-3AD203B41FA5}">
                      <a16:colId xmlns:a16="http://schemas.microsoft.com/office/drawing/2014/main" val="68879685"/>
                    </a:ext>
                  </a:extLst>
                </a:gridCol>
                <a:gridCol w="3073078">
                  <a:extLst>
                    <a:ext uri="{9D8B030D-6E8A-4147-A177-3AD203B41FA5}">
                      <a16:colId xmlns:a16="http://schemas.microsoft.com/office/drawing/2014/main" val="1961010510"/>
                    </a:ext>
                  </a:extLst>
                </a:gridCol>
                <a:gridCol w="4085864">
                  <a:extLst>
                    <a:ext uri="{9D8B030D-6E8A-4147-A177-3AD203B41FA5}">
                      <a16:colId xmlns:a16="http://schemas.microsoft.com/office/drawing/2014/main" val="3812258232"/>
                    </a:ext>
                  </a:extLst>
                </a:gridCol>
                <a:gridCol w="3584293">
                  <a:extLst>
                    <a:ext uri="{9D8B030D-6E8A-4147-A177-3AD203B41FA5}">
                      <a16:colId xmlns:a16="http://schemas.microsoft.com/office/drawing/2014/main" val="619182750"/>
                    </a:ext>
                  </a:extLst>
                </a:gridCol>
              </a:tblGrid>
              <a:tr h="549694">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Luận đề</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008" marR="13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Luận điểm</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008" marR="13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Lí lẽ</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008" marR="13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Bằng chứng</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008" marR="13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21660351"/>
                  </a:ext>
                </a:extLst>
              </a:tr>
              <a:tr h="2806846">
                <a:tc rowSpan="2">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008" marR="13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008" marR="13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008" marR="13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008" marR="13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4688688"/>
                  </a:ext>
                </a:extLst>
              </a:tr>
              <a:tr h="2494045">
                <a:tc vMerge="1">
                  <a:txBody>
                    <a:bodyPr/>
                    <a:lstStyle/>
                    <a:p>
                      <a:endParaRPr lang="en-SG"/>
                    </a:p>
                  </a:txBody>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008" marR="13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tc vMerge="1">
                  <a:txBody>
                    <a:bodyPr/>
                    <a:lstStyle/>
                    <a:p>
                      <a:endParaRPr lang="en-SG"/>
                    </a:p>
                  </a:txBody>
                  <a:tcPr/>
                </a:tc>
                <a:extLst>
                  <a:ext uri="{0D108BD9-81ED-4DB2-BD59-A6C34878D82A}">
                    <a16:rowId xmlns:a16="http://schemas.microsoft.com/office/drawing/2014/main" val="434570192"/>
                  </a:ext>
                </a:extLst>
              </a:tr>
            </a:tbl>
          </a:graphicData>
        </a:graphic>
      </p:graphicFrame>
    </p:spTree>
    <p:extLst>
      <p:ext uri="{BB962C8B-B14F-4D97-AF65-F5344CB8AC3E}">
        <p14:creationId xmlns:p14="http://schemas.microsoft.com/office/powerpoint/2010/main" val="2821615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427EE-9633-DCB5-6806-8497C672C308}"/>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13D3A463-C434-C0C4-6D57-F8D36B7EDB23}"/>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28DD491-408C-1EE6-0904-31ECF1700CCB}"/>
              </a:ext>
            </a:extLst>
          </p:cNvPr>
          <p:cNvSpPr txBox="1"/>
          <p:nvPr/>
        </p:nvSpPr>
        <p:spPr>
          <a:xfrm>
            <a:off x="2267712" y="161398"/>
            <a:ext cx="7961376" cy="52322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1067"/>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PHT SỐ 1</a:t>
            </a:r>
            <a:endParaRPr kumimoji="0" lang="en-SG"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4" name="Table 3">
            <a:extLst>
              <a:ext uri="{FF2B5EF4-FFF2-40B4-BE49-F238E27FC236}">
                <a16:creationId xmlns:a16="http://schemas.microsoft.com/office/drawing/2014/main" id="{134BF281-138B-7318-6802-8296B58CD990}"/>
              </a:ext>
            </a:extLst>
          </p:cNvPr>
          <p:cNvGraphicFramePr>
            <a:graphicFrameLocks noGrp="1"/>
          </p:cNvGraphicFramePr>
          <p:nvPr>
            <p:extLst>
              <p:ext uri="{D42A27DB-BD31-4B8C-83A1-F6EECF244321}">
                <p14:modId xmlns:p14="http://schemas.microsoft.com/office/powerpoint/2010/main" val="3932713180"/>
              </p:ext>
            </p:extLst>
          </p:nvPr>
        </p:nvGraphicFramePr>
        <p:xfrm>
          <a:off x="0" y="0"/>
          <a:ext cx="12191999" cy="7244080"/>
        </p:xfrm>
        <a:graphic>
          <a:graphicData uri="http://schemas.openxmlformats.org/drawingml/2006/table">
            <a:tbl>
              <a:tblPr firstRow="1" firstCol="1" bandRow="1">
                <a:tableStyleId>{1E171933-4619-4E11-9A3F-F7608DF75F80}</a:tableStyleId>
              </a:tblPr>
              <a:tblGrid>
                <a:gridCol w="1311031">
                  <a:extLst>
                    <a:ext uri="{9D8B030D-6E8A-4147-A177-3AD203B41FA5}">
                      <a16:colId xmlns:a16="http://schemas.microsoft.com/office/drawing/2014/main" val="68879685"/>
                    </a:ext>
                  </a:extLst>
                </a:gridCol>
                <a:gridCol w="2618418">
                  <a:extLst>
                    <a:ext uri="{9D8B030D-6E8A-4147-A177-3AD203B41FA5}">
                      <a16:colId xmlns:a16="http://schemas.microsoft.com/office/drawing/2014/main" val="1961010510"/>
                    </a:ext>
                  </a:extLst>
                </a:gridCol>
                <a:gridCol w="4720281">
                  <a:extLst>
                    <a:ext uri="{9D8B030D-6E8A-4147-A177-3AD203B41FA5}">
                      <a16:colId xmlns:a16="http://schemas.microsoft.com/office/drawing/2014/main" val="3812258232"/>
                    </a:ext>
                  </a:extLst>
                </a:gridCol>
                <a:gridCol w="3542269">
                  <a:extLst>
                    <a:ext uri="{9D8B030D-6E8A-4147-A177-3AD203B41FA5}">
                      <a16:colId xmlns:a16="http://schemas.microsoft.com/office/drawing/2014/main" val="619182750"/>
                    </a:ext>
                  </a:extLst>
                </a:gridCol>
              </a:tblGrid>
              <a:tr h="236331">
                <a:tc>
                  <a:txBody>
                    <a:bodyPr/>
                    <a:lstStyle/>
                    <a:p>
                      <a:pPr algn="ctr">
                        <a:lnSpc>
                          <a:spcPct val="100000"/>
                        </a:lnSpc>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Luận đề</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008" marR="13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Luận điểm</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008" marR="13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Lí lẽ</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008" marR="13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00000"/>
                        </a:lnSpc>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Bằng chứng</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008" marR="13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21660351"/>
                  </a:ext>
                </a:extLst>
              </a:tr>
              <a:tr h="2178915">
                <a:tc rowSpan="2">
                  <a:txBody>
                    <a:bodyPr/>
                    <a:lstStyle/>
                    <a:p>
                      <a:pPr algn="just">
                        <a:lnSpc>
                          <a:spcPct val="100000"/>
                        </a:lnSpc>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008" marR="13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dirty="0">
                          <a:solidFill>
                            <a:srgbClr val="FFFFFF"/>
                          </a:solidFill>
                          <a:effectLst/>
                          <a:latin typeface="Times New Roman" panose="02020603050405020304" pitchFamily="18" charset="0"/>
                          <a:cs typeface="Times New Roman" panose="02020603050405020304" pitchFamily="18" charset="0"/>
                        </a:rPr>
                        <a:t>Khi một người tự hào nói rằng “tôi là công dân toàn cầu”, có nghĩa là những việc anh ta đã và đang góp phần tạo nên một thế giới tốt đẹp hơn.</a:t>
                      </a:r>
                      <a:endParaRPr lang="en-SG" sz="26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008" marR="13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just">
                        <a:lnSpc>
                          <a:spcPct val="100000"/>
                        </a:lnSpc>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008" marR="13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just">
                        <a:lnSpc>
                          <a:spcPct val="100000"/>
                        </a:lnSpc>
                        <a:spcAft>
                          <a:spcPts val="800"/>
                        </a:spcAft>
                      </a:pPr>
                      <a:r>
                        <a:rPr lang="vi-VN" sz="2600" dirty="0">
                          <a:solidFill>
                            <a:srgbClr val="FFFFFF"/>
                          </a:solidFill>
                          <a:effectLst/>
                          <a:latin typeface="Times New Roman" panose="02020603050405020304" pitchFamily="18" charset="0"/>
                          <a:cs typeface="Times New Roman" panose="02020603050405020304" pitchFamily="18" charset="0"/>
                        </a:rPr>
                        <a:t>- Ví dụ về Trung Quốc, châu Âu chứng minh khả năng giữ gìn bản sắc trong môi trường toàn cầu.</a:t>
                      </a:r>
                      <a:endParaRPr lang="en-SG" sz="2600" dirty="0">
                        <a:solidFill>
                          <a:srgbClr val="FFFFFF"/>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2600" dirty="0">
                          <a:solidFill>
                            <a:srgbClr val="FFFFFF"/>
                          </a:solidFill>
                          <a:effectLst/>
                          <a:latin typeface="Times New Roman" panose="02020603050405020304" pitchFamily="18" charset="0"/>
                          <a:cs typeface="Times New Roman" panose="02020603050405020304" pitchFamily="18" charset="0"/>
                        </a:rPr>
                        <a:t> </a:t>
                      </a:r>
                      <a:endParaRPr lang="en-SG" sz="2600" dirty="0">
                        <a:solidFill>
                          <a:srgbClr val="FFFFFF"/>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2600" dirty="0">
                          <a:solidFill>
                            <a:srgbClr val="FFFFFF"/>
                          </a:solidFill>
                          <a:effectLst/>
                          <a:latin typeface="Times New Roman" panose="02020603050405020304" pitchFamily="18" charset="0"/>
                          <a:cs typeface="Times New Roman" panose="02020603050405020304" pitchFamily="18" charset="0"/>
                        </a:rPr>
                        <a:t>- Nêu vai trò của các yếu tố như giáo dục, gia đình, cộng đồng trong việc bảo tồn và phát huy bản sắc văn hóa.</a:t>
                      </a:r>
                      <a:endParaRPr lang="en-SG" sz="2600" dirty="0">
                        <a:solidFill>
                          <a:srgbClr val="FFFFFF"/>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2600" dirty="0">
                          <a:solidFill>
                            <a:srgbClr val="FFFFFF"/>
                          </a:solidFill>
                          <a:effectLst/>
                          <a:latin typeface="Times New Roman" panose="02020603050405020304" pitchFamily="18" charset="0"/>
                          <a:cs typeface="Times New Roman" panose="02020603050405020304" pitchFamily="18" charset="0"/>
                        </a:rPr>
                        <a:t> </a:t>
                      </a:r>
                      <a:endParaRPr lang="en-SG" sz="2600" dirty="0">
                        <a:solidFill>
                          <a:srgbClr val="FFFFFF"/>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2600" dirty="0">
                          <a:solidFill>
                            <a:srgbClr val="FFFFFF"/>
                          </a:solidFill>
                          <a:effectLst/>
                          <a:latin typeface="Times New Roman" panose="02020603050405020304" pitchFamily="18" charset="0"/>
                          <a:cs typeface="Times New Roman" panose="02020603050405020304" pitchFamily="18" charset="0"/>
                        </a:rPr>
                        <a:t>- Trích dẫn ý kiến của các nhà văn hóa, danh nhân về tầm quan trọng của bản sắc văn hóa.</a:t>
                      </a:r>
                      <a:endParaRPr lang="en-SG" sz="2600" dirty="0">
                        <a:solidFill>
                          <a:srgbClr val="FFFFFF"/>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 </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008" marR="13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4688688"/>
                  </a:ext>
                </a:extLst>
              </a:tr>
              <a:tr h="1936092">
                <a:tc vMerge="1">
                  <a:txBody>
                    <a:bodyPr/>
                    <a:lstStyle/>
                    <a:p>
                      <a:endParaRPr lang="en-SG"/>
                    </a:p>
                  </a:txBody>
                  <a:tcPr/>
                </a:tc>
                <a:tc>
                  <a:txBody>
                    <a:bodyPr/>
                    <a:lstStyle/>
                    <a:p>
                      <a:pPr algn="just">
                        <a:lnSpc>
                          <a:spcPct val="100000"/>
                        </a:lnSpc>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008" marR="13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tc vMerge="1">
                  <a:txBody>
                    <a:bodyPr/>
                    <a:lstStyle/>
                    <a:p>
                      <a:endParaRPr lang="en-SG"/>
                    </a:p>
                  </a:txBody>
                  <a:tcPr/>
                </a:tc>
                <a:extLst>
                  <a:ext uri="{0D108BD9-81ED-4DB2-BD59-A6C34878D82A}">
                    <a16:rowId xmlns:a16="http://schemas.microsoft.com/office/drawing/2014/main" val="434570192"/>
                  </a:ext>
                </a:extLst>
              </a:tr>
            </a:tbl>
          </a:graphicData>
        </a:graphic>
      </p:graphicFrame>
      <p:sp>
        <p:nvSpPr>
          <p:cNvPr id="3" name="TextBox 2">
            <a:extLst>
              <a:ext uri="{FF2B5EF4-FFF2-40B4-BE49-F238E27FC236}">
                <a16:creationId xmlns:a16="http://schemas.microsoft.com/office/drawing/2014/main" id="{0E9F9A1A-68E7-027A-D186-36C62E9C1ED4}"/>
              </a:ext>
            </a:extLst>
          </p:cNvPr>
          <p:cNvSpPr txBox="1"/>
          <p:nvPr/>
        </p:nvSpPr>
        <p:spPr>
          <a:xfrm>
            <a:off x="0" y="423008"/>
            <a:ext cx="1260389" cy="6494085"/>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Sự dung hoà giữa giá trị truyền thống và hội nhập quốc tế đối với mỗi công dân toàn cầu.</a:t>
            </a:r>
            <a:endParaRPr kumimoji="0" lang="en-SG" sz="2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970AD11-982B-24F3-69EF-21D229C6C946}"/>
              </a:ext>
            </a:extLst>
          </p:cNvPr>
          <p:cNvSpPr txBox="1"/>
          <p:nvPr/>
        </p:nvSpPr>
        <p:spPr>
          <a:xfrm>
            <a:off x="1260389" y="376459"/>
            <a:ext cx="2706130" cy="3693319"/>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Khi một người tự hào nói rằng “tôi là công dân toàn cầu”, có nghĩa là những việc anh ta đã và đang góp phần tạo nên một thế giới tốt đẹp hơn.</a:t>
            </a:r>
            <a:endParaRPr kumimoji="0" lang="en-SG" sz="2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A6634E05-E9B1-A61F-A0E0-CE34235854E4}"/>
              </a:ext>
            </a:extLst>
          </p:cNvPr>
          <p:cNvSpPr txBox="1"/>
          <p:nvPr/>
        </p:nvSpPr>
        <p:spPr>
          <a:xfrm>
            <a:off x="1260388" y="3976168"/>
            <a:ext cx="2706130" cy="2893100"/>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Đặc trưng của toàn cầu hoá là sự đón nhận và trân trọng đóng góp của tất cả các dân tộc trong bản hoà ca của nhân loại.</a:t>
            </a:r>
            <a:endParaRPr kumimoji="0" lang="en-SG" sz="2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7250CA86-BA9F-3A67-9CCC-0DB95F1F8608}"/>
              </a:ext>
            </a:extLst>
          </p:cNvPr>
          <p:cNvSpPr txBox="1"/>
          <p:nvPr/>
        </p:nvSpPr>
        <p:spPr>
          <a:xfrm>
            <a:off x="3958406" y="373580"/>
            <a:ext cx="4666611" cy="6504345"/>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Toàn cầu hóa không đồng nghĩa với việc hòa tan bản sắc, mà là sự giao thoa và tôn trọng sự đa dạng văn hóa.</a:t>
            </a:r>
            <a:endParaRPr kumimoji="0" lang="en-SG"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SG"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Mỗi công dân, mỗi dân tộc là một mảnh ghép độc đáo trong bức tranh chung của nhân loại.</a:t>
            </a:r>
            <a:endParaRPr kumimoji="0" lang="en-SG"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Bản sắc văn hóa giúp mỗi người định hình bản thân và đóng góp giá trị riêng cho cộng đồng toàn cầu.</a:t>
            </a:r>
            <a:endParaRPr kumimoji="0" lang="en-SG"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Nền văn hóa truyền thống là sức mạnh giúp con người thích nghi và hội nhập trong thế giới phẳng.</a:t>
            </a:r>
            <a:endParaRPr kumimoji="0" lang="en-SG" sz="2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659A1BAC-0E6F-029F-DBC3-F9ED99FFCE3F}"/>
              </a:ext>
            </a:extLst>
          </p:cNvPr>
          <p:cNvSpPr txBox="1"/>
          <p:nvPr/>
        </p:nvSpPr>
        <p:spPr>
          <a:xfrm>
            <a:off x="8625018" y="373580"/>
            <a:ext cx="3566982" cy="6904454"/>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Ví dụ về Trung Quốc, châu Âu chứng minh khả năng giữ gìn bản sắc trong môi trường toàn cầu.</a:t>
            </a:r>
            <a:endParaRPr kumimoji="0" lang="en-SG"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SG"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Nêu vai trò của các yếu tố như giáo dục, gia đình, cộng đồng trong việc bảo tồn và phát huy bản sắc văn hóa.</a:t>
            </a:r>
            <a:endParaRPr kumimoji="0" lang="en-SG"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SG"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Trích dẫn ý kiến của các nhà văn hóa, danh nhân về tầm quan trọng của bản sắc văn hóa.</a:t>
            </a:r>
            <a:endParaRPr kumimoji="0" lang="en-SG"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20297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barn(inVertical)">
                                      <p:cBhvr>
                                        <p:cTn id="18" dur="500"/>
                                        <p:tgtEl>
                                          <p:spTgt spid="1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fade">
                                      <p:cBhvr>
                                        <p:cTn id="23" dur="1000"/>
                                        <p:tgtEl>
                                          <p:spTgt spid="14">
                                            <p:txEl>
                                              <p:pRg st="0" end="0"/>
                                            </p:txEl>
                                          </p:spTgt>
                                        </p:tgtEl>
                                      </p:cBhvr>
                                    </p:animEffect>
                                    <p:anim calcmode="lin" valueType="num">
                                      <p:cBhvr>
                                        <p:cTn id="24"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xEl>
                                              <p:pRg st="2" end="2"/>
                                            </p:txEl>
                                          </p:spTgt>
                                        </p:tgtEl>
                                        <p:attrNameLst>
                                          <p:attrName>style.visibility</p:attrName>
                                        </p:attrNameLst>
                                      </p:cBhvr>
                                      <p:to>
                                        <p:strVal val="visible"/>
                                      </p:to>
                                    </p:set>
                                    <p:animEffect transition="in" filter="barn(inVertical)">
                                      <p:cBhvr>
                                        <p:cTn id="36" dur="500"/>
                                        <p:tgtEl>
                                          <p:spTgt spid="12">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2">
                                            <p:txEl>
                                              <p:pRg st="3" end="3"/>
                                            </p:txEl>
                                          </p:spTgt>
                                        </p:tgtEl>
                                        <p:attrNameLst>
                                          <p:attrName>style.visibility</p:attrName>
                                        </p:attrNameLst>
                                      </p:cBhvr>
                                      <p:to>
                                        <p:strVal val="visible"/>
                                      </p:to>
                                    </p:set>
                                    <p:animEffect transition="in" filter="barn(inVertical)">
                                      <p:cBhvr>
                                        <p:cTn id="41" dur="500"/>
                                        <p:tgtEl>
                                          <p:spTgt spid="12">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2">
                                            <p:txEl>
                                              <p:pRg st="4" end="4"/>
                                            </p:txEl>
                                          </p:spTgt>
                                        </p:tgtEl>
                                        <p:attrNameLst>
                                          <p:attrName>style.visibility</p:attrName>
                                        </p:attrNameLst>
                                      </p:cBhvr>
                                      <p:to>
                                        <p:strVal val="visible"/>
                                      </p:to>
                                    </p:set>
                                    <p:anim calcmode="lin" valueType="num">
                                      <p:cBhvr additive="base">
                                        <p:cTn id="46"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4">
                                            <p:txEl>
                                              <p:pRg st="2" end="2"/>
                                            </p:txEl>
                                          </p:spTgt>
                                        </p:tgtEl>
                                        <p:attrNameLst>
                                          <p:attrName>style.visibility</p:attrName>
                                        </p:attrNameLst>
                                      </p:cBhvr>
                                      <p:to>
                                        <p:strVal val="visible"/>
                                      </p:to>
                                    </p:set>
                                    <p:animEffect transition="in" filter="fade">
                                      <p:cBhvr>
                                        <p:cTn id="52" dur="1000"/>
                                        <p:tgtEl>
                                          <p:spTgt spid="14">
                                            <p:txEl>
                                              <p:pRg st="2" end="2"/>
                                            </p:txEl>
                                          </p:spTgt>
                                        </p:tgtEl>
                                      </p:cBhvr>
                                    </p:animEffect>
                                    <p:anim calcmode="lin" valueType="num">
                                      <p:cBhvr>
                                        <p:cTn id="53"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4">
                                            <p:txEl>
                                              <p:pRg st="4" end="4"/>
                                            </p:txEl>
                                          </p:spTgt>
                                        </p:tgtEl>
                                        <p:attrNameLst>
                                          <p:attrName>style.visibility</p:attrName>
                                        </p:attrNameLst>
                                      </p:cBhvr>
                                      <p:to>
                                        <p:strVal val="visible"/>
                                      </p:to>
                                    </p:set>
                                    <p:animEffect transition="in" filter="fade">
                                      <p:cBhvr>
                                        <p:cTn id="59" dur="1000"/>
                                        <p:tgtEl>
                                          <p:spTgt spid="14">
                                            <p:txEl>
                                              <p:pRg st="4" end="4"/>
                                            </p:txEl>
                                          </p:spTgt>
                                        </p:tgtEl>
                                      </p:cBhvr>
                                    </p:animEffect>
                                    <p:anim calcmode="lin" valueType="num">
                                      <p:cBhvr>
                                        <p:cTn id="60"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61"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3B8DD1-8F10-8DE8-E02E-CA2B141A89A7}"/>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08645AB-296A-BE3D-882A-BAB1D9C1AD87}"/>
              </a:ext>
            </a:extLst>
          </p:cNvPr>
          <p:cNvSpPr txBox="1"/>
          <p:nvPr/>
        </p:nvSpPr>
        <p:spPr>
          <a:xfrm>
            <a:off x="2795428" y="101174"/>
            <a:ext cx="8090875" cy="661207"/>
          </a:xfrm>
          <a:prstGeom prst="rect">
            <a:avLst/>
          </a:prstGeom>
          <a:solidFill>
            <a:srgbClr val="FBCFB5"/>
          </a:solidFill>
        </p:spPr>
        <p:txBody>
          <a:bodyPr wrap="square" anchor="ctr">
            <a:spAutoFit/>
          </a:bodyPr>
          <a:lstStyle/>
          <a:p>
            <a:pPr marL="0" marR="0" lvl="0" indent="0" algn="ctr" defTabSz="914400" rtl="0" eaLnBrk="1" fontAlgn="auto" latinLnBrk="0" hangingPunct="1">
              <a:lnSpc>
                <a:spcPct val="150000"/>
              </a:lnSpc>
              <a:spcBef>
                <a:spcPts val="0"/>
              </a:spcBef>
              <a:spcAft>
                <a:spcPts val="1000"/>
              </a:spcAft>
              <a:buClrTx/>
              <a:buSzTx/>
              <a:buFontTx/>
              <a:buNone/>
              <a:tabLst/>
              <a:defRPr/>
            </a:pPr>
            <a:r>
              <a:rPr lang="vi-VN" sz="2800" b="1" dirty="0">
                <a:solidFill>
                  <a:srgbClr val="000000"/>
                </a:solidFill>
                <a:effectLst/>
                <a:latin typeface="Times New Roman" panose="02020603050405020304" pitchFamily="18" charset="0"/>
                <a:ea typeface="Times New Roman" panose="02020603050405020304" pitchFamily="18" charset="0"/>
              </a:rPr>
              <a:t>Hs chọn lí lẽ và bằng chứng mà bản thân ấn tượng. </a:t>
            </a:r>
            <a:endParaRPr kumimoji="0" lang="en-SG" sz="4400" b="1" i="0" u="none" strike="noStrike" kern="120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mn-cs"/>
            </a:endParaRPr>
          </a:p>
        </p:txBody>
      </p:sp>
      <p:sp>
        <p:nvSpPr>
          <p:cNvPr id="7" name="Freeform: Shape 6">
            <a:extLst>
              <a:ext uri="{FF2B5EF4-FFF2-40B4-BE49-F238E27FC236}">
                <a16:creationId xmlns:a16="http://schemas.microsoft.com/office/drawing/2014/main" id="{EB300B16-F455-FFDE-9A27-44097EB13500}"/>
              </a:ext>
            </a:extLst>
          </p:cNvPr>
          <p:cNvSpPr/>
          <p:nvPr/>
        </p:nvSpPr>
        <p:spPr>
          <a:xfrm>
            <a:off x="184758" y="1036577"/>
            <a:ext cx="4205486" cy="910911"/>
          </a:xfrm>
          <a:custGeom>
            <a:avLst/>
            <a:gdLst>
              <a:gd name="connsiteX0" fmla="*/ 0 w 4205486"/>
              <a:gd name="connsiteY0" fmla="*/ 90720 h 907200"/>
              <a:gd name="connsiteX1" fmla="*/ 90720 w 4205486"/>
              <a:gd name="connsiteY1" fmla="*/ 0 h 907200"/>
              <a:gd name="connsiteX2" fmla="*/ 4114766 w 4205486"/>
              <a:gd name="connsiteY2" fmla="*/ 0 h 907200"/>
              <a:gd name="connsiteX3" fmla="*/ 4205486 w 4205486"/>
              <a:gd name="connsiteY3" fmla="*/ 90720 h 907200"/>
              <a:gd name="connsiteX4" fmla="*/ 4205486 w 4205486"/>
              <a:gd name="connsiteY4" fmla="*/ 816480 h 907200"/>
              <a:gd name="connsiteX5" fmla="*/ 4114766 w 4205486"/>
              <a:gd name="connsiteY5" fmla="*/ 907200 h 907200"/>
              <a:gd name="connsiteX6" fmla="*/ 90720 w 4205486"/>
              <a:gd name="connsiteY6" fmla="*/ 907200 h 907200"/>
              <a:gd name="connsiteX7" fmla="*/ 0 w 4205486"/>
              <a:gd name="connsiteY7" fmla="*/ 816480 h 907200"/>
              <a:gd name="connsiteX8" fmla="*/ 0 w 4205486"/>
              <a:gd name="connsiteY8" fmla="*/ 90720 h 90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5486" h="907200">
                <a:moveTo>
                  <a:pt x="0" y="90720"/>
                </a:moveTo>
                <a:cubicBezTo>
                  <a:pt x="0" y="40617"/>
                  <a:pt x="40617" y="0"/>
                  <a:pt x="90720" y="0"/>
                </a:cubicBezTo>
                <a:lnTo>
                  <a:pt x="4114766" y="0"/>
                </a:lnTo>
                <a:cubicBezTo>
                  <a:pt x="4164869" y="0"/>
                  <a:pt x="4205486" y="40617"/>
                  <a:pt x="4205486" y="90720"/>
                </a:cubicBezTo>
                <a:lnTo>
                  <a:pt x="4205486" y="816480"/>
                </a:lnTo>
                <a:cubicBezTo>
                  <a:pt x="4205486" y="866583"/>
                  <a:pt x="4164869" y="907200"/>
                  <a:pt x="4114766" y="907200"/>
                </a:cubicBezTo>
                <a:lnTo>
                  <a:pt x="90720" y="907200"/>
                </a:lnTo>
                <a:cubicBezTo>
                  <a:pt x="40617" y="907200"/>
                  <a:pt x="0" y="866583"/>
                  <a:pt x="0" y="816480"/>
                </a:cubicBezTo>
                <a:lnTo>
                  <a:pt x="0" y="9072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9352" tIns="149352" rIns="149352" bIns="382410" numCol="1" spcCol="1270" anchor="t" anchorCtr="0">
            <a:noAutofit/>
          </a:bodyPr>
          <a:lstStyle/>
          <a:p>
            <a:pPr marL="0" lvl="0" indent="0" algn="l" defTabSz="933450">
              <a:lnSpc>
                <a:spcPct val="90000"/>
              </a:lnSpc>
              <a:spcBef>
                <a:spcPct val="0"/>
              </a:spcBef>
              <a:spcAft>
                <a:spcPct val="35000"/>
              </a:spcAft>
              <a:buNone/>
            </a:pPr>
            <a:r>
              <a:rPr lang="vi-VN" sz="3600" b="1" kern="1200" dirty="0">
                <a:latin typeface="+mj-lt"/>
              </a:rPr>
              <a:t>Lí lẽ</a:t>
            </a:r>
            <a:endParaRPr lang="en-SG" sz="3600" b="1" kern="1200" dirty="0">
              <a:latin typeface="+mj-lt"/>
            </a:endParaRPr>
          </a:p>
        </p:txBody>
      </p:sp>
      <p:sp>
        <p:nvSpPr>
          <p:cNvPr id="8" name="Freeform: Shape 7">
            <a:extLst>
              <a:ext uri="{FF2B5EF4-FFF2-40B4-BE49-F238E27FC236}">
                <a16:creationId xmlns:a16="http://schemas.microsoft.com/office/drawing/2014/main" id="{E36F9FB7-F639-DDC6-614B-C59EB7359EAC}"/>
              </a:ext>
            </a:extLst>
          </p:cNvPr>
          <p:cNvSpPr/>
          <p:nvPr/>
        </p:nvSpPr>
        <p:spPr>
          <a:xfrm>
            <a:off x="469557" y="1645088"/>
            <a:ext cx="5424709" cy="5111738"/>
          </a:xfrm>
          <a:custGeom>
            <a:avLst/>
            <a:gdLst>
              <a:gd name="connsiteX0" fmla="*/ 0 w 4205486"/>
              <a:gd name="connsiteY0" fmla="*/ 420549 h 4460400"/>
              <a:gd name="connsiteX1" fmla="*/ 420549 w 4205486"/>
              <a:gd name="connsiteY1" fmla="*/ 0 h 4460400"/>
              <a:gd name="connsiteX2" fmla="*/ 3784937 w 4205486"/>
              <a:gd name="connsiteY2" fmla="*/ 0 h 4460400"/>
              <a:gd name="connsiteX3" fmla="*/ 4205486 w 4205486"/>
              <a:gd name="connsiteY3" fmla="*/ 420549 h 4460400"/>
              <a:gd name="connsiteX4" fmla="*/ 4205486 w 4205486"/>
              <a:gd name="connsiteY4" fmla="*/ 4039851 h 4460400"/>
              <a:gd name="connsiteX5" fmla="*/ 3784937 w 4205486"/>
              <a:gd name="connsiteY5" fmla="*/ 4460400 h 4460400"/>
              <a:gd name="connsiteX6" fmla="*/ 420549 w 4205486"/>
              <a:gd name="connsiteY6" fmla="*/ 4460400 h 4460400"/>
              <a:gd name="connsiteX7" fmla="*/ 0 w 4205486"/>
              <a:gd name="connsiteY7" fmla="*/ 4039851 h 4460400"/>
              <a:gd name="connsiteX8" fmla="*/ 0 w 4205486"/>
              <a:gd name="connsiteY8" fmla="*/ 420549 h 446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5486" h="4460400">
                <a:moveTo>
                  <a:pt x="0" y="420549"/>
                </a:moveTo>
                <a:cubicBezTo>
                  <a:pt x="0" y="188286"/>
                  <a:pt x="188286" y="0"/>
                  <a:pt x="420549" y="0"/>
                </a:cubicBezTo>
                <a:lnTo>
                  <a:pt x="3784937" y="0"/>
                </a:lnTo>
                <a:cubicBezTo>
                  <a:pt x="4017200" y="0"/>
                  <a:pt x="4205486" y="188286"/>
                  <a:pt x="4205486" y="420549"/>
                </a:cubicBezTo>
                <a:lnTo>
                  <a:pt x="4205486" y="4039851"/>
                </a:lnTo>
                <a:cubicBezTo>
                  <a:pt x="4205486" y="4272114"/>
                  <a:pt x="4017200" y="4460400"/>
                  <a:pt x="3784937" y="4460400"/>
                </a:cubicBezTo>
                <a:lnTo>
                  <a:pt x="420549" y="4460400"/>
                </a:lnTo>
                <a:cubicBezTo>
                  <a:pt x="188286" y="4460400"/>
                  <a:pt x="0" y="4272114"/>
                  <a:pt x="0" y="4039851"/>
                </a:cubicBezTo>
                <a:lnTo>
                  <a:pt x="0" y="420549"/>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2526" tIns="272526" rIns="272526" bIns="272526" numCol="1" spcCol="1270" anchor="t" anchorCtr="0">
            <a:noAutofit/>
          </a:bodyPr>
          <a:lstStyle/>
          <a:p>
            <a:pPr marL="228600" lvl="1" indent="-228600" algn="just" defTabSz="933450">
              <a:lnSpc>
                <a:spcPct val="90000"/>
              </a:lnSpc>
              <a:spcBef>
                <a:spcPct val="0"/>
              </a:spcBef>
              <a:spcAft>
                <a:spcPct val="15000"/>
              </a:spcAft>
              <a:buChar char="•"/>
            </a:pPr>
            <a:r>
              <a:rPr lang="vi-VN" sz="2800" kern="1200" dirty="0">
                <a:latin typeface="+mj-lt"/>
              </a:rPr>
              <a:t>Toàn cầu hóa không đồng nghĩa với việc hòa tan bản sắc, mà là sự giao thoa và tôn trọng sự đa dạng văn hóa. Vì: Toàn cầu hóa mang lại cơ hội cho các quốc gia và dân tộc khác nhau để trao đổi, học hỏi và phát triển cùng nhau. Việc giao thoa văn hóa giúp mở rộng kiến thức và nhận thức của mỗi người, đồng thời tạo ra một môi trường sống đa dạng và phong phú.</a:t>
            </a:r>
            <a:endParaRPr lang="en-SG" sz="2800" kern="1200" dirty="0">
              <a:latin typeface="+mj-lt"/>
            </a:endParaRPr>
          </a:p>
        </p:txBody>
      </p:sp>
      <p:sp>
        <p:nvSpPr>
          <p:cNvPr id="9" name="Freeform: Shape 8">
            <a:extLst>
              <a:ext uri="{FF2B5EF4-FFF2-40B4-BE49-F238E27FC236}">
                <a16:creationId xmlns:a16="http://schemas.microsoft.com/office/drawing/2014/main" id="{2CD1BDF4-3738-ACDD-ACA6-F351E492B809}"/>
              </a:ext>
            </a:extLst>
          </p:cNvPr>
          <p:cNvSpPr/>
          <p:nvPr/>
        </p:nvSpPr>
        <p:spPr>
          <a:xfrm>
            <a:off x="5343707" y="1036577"/>
            <a:ext cx="1351577" cy="661208"/>
          </a:xfrm>
          <a:custGeom>
            <a:avLst/>
            <a:gdLst>
              <a:gd name="connsiteX0" fmla="*/ 0 w 1351577"/>
              <a:gd name="connsiteY0" fmla="*/ 209409 h 1047044"/>
              <a:gd name="connsiteX1" fmla="*/ 828055 w 1351577"/>
              <a:gd name="connsiteY1" fmla="*/ 209409 h 1047044"/>
              <a:gd name="connsiteX2" fmla="*/ 828055 w 1351577"/>
              <a:gd name="connsiteY2" fmla="*/ 0 h 1047044"/>
              <a:gd name="connsiteX3" fmla="*/ 1351577 w 1351577"/>
              <a:gd name="connsiteY3" fmla="*/ 523522 h 1047044"/>
              <a:gd name="connsiteX4" fmla="*/ 828055 w 1351577"/>
              <a:gd name="connsiteY4" fmla="*/ 1047044 h 1047044"/>
              <a:gd name="connsiteX5" fmla="*/ 828055 w 1351577"/>
              <a:gd name="connsiteY5" fmla="*/ 837635 h 1047044"/>
              <a:gd name="connsiteX6" fmla="*/ 0 w 1351577"/>
              <a:gd name="connsiteY6" fmla="*/ 837635 h 1047044"/>
              <a:gd name="connsiteX7" fmla="*/ 0 w 1351577"/>
              <a:gd name="connsiteY7" fmla="*/ 209409 h 104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1577" h="1047044">
                <a:moveTo>
                  <a:pt x="0" y="209409"/>
                </a:moveTo>
                <a:lnTo>
                  <a:pt x="828055" y="209409"/>
                </a:lnTo>
                <a:lnTo>
                  <a:pt x="828055" y="0"/>
                </a:lnTo>
                <a:lnTo>
                  <a:pt x="1351577" y="523522"/>
                </a:lnTo>
                <a:lnTo>
                  <a:pt x="828055" y="1047044"/>
                </a:lnTo>
                <a:lnTo>
                  <a:pt x="828055" y="837635"/>
                </a:lnTo>
                <a:lnTo>
                  <a:pt x="0" y="837635"/>
                </a:lnTo>
                <a:lnTo>
                  <a:pt x="0" y="209409"/>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209409" rIns="314113" bIns="209409" numCol="1" spcCol="1270" anchor="ctr" anchorCtr="0">
            <a:noAutofit/>
          </a:bodyPr>
          <a:lstStyle/>
          <a:p>
            <a:pPr marL="0" lvl="0" indent="0" algn="ctr" defTabSz="755650">
              <a:lnSpc>
                <a:spcPct val="90000"/>
              </a:lnSpc>
              <a:spcBef>
                <a:spcPct val="0"/>
              </a:spcBef>
              <a:spcAft>
                <a:spcPct val="35000"/>
              </a:spcAft>
              <a:buNone/>
            </a:pPr>
            <a:endParaRPr lang="en-SG" sz="1700" kern="1200"/>
          </a:p>
        </p:txBody>
      </p:sp>
      <p:sp>
        <p:nvSpPr>
          <p:cNvPr id="10" name="Freeform: Shape 9">
            <a:extLst>
              <a:ext uri="{FF2B5EF4-FFF2-40B4-BE49-F238E27FC236}">
                <a16:creationId xmlns:a16="http://schemas.microsoft.com/office/drawing/2014/main" id="{13FF89EE-2CEE-2211-DEA2-2DB7755844C2}"/>
              </a:ext>
            </a:extLst>
          </p:cNvPr>
          <p:cNvSpPr/>
          <p:nvPr/>
        </p:nvSpPr>
        <p:spPr>
          <a:xfrm>
            <a:off x="6940390" y="1036577"/>
            <a:ext cx="4205486" cy="910911"/>
          </a:xfrm>
          <a:custGeom>
            <a:avLst/>
            <a:gdLst>
              <a:gd name="connsiteX0" fmla="*/ 0 w 4205486"/>
              <a:gd name="connsiteY0" fmla="*/ 90720 h 907200"/>
              <a:gd name="connsiteX1" fmla="*/ 90720 w 4205486"/>
              <a:gd name="connsiteY1" fmla="*/ 0 h 907200"/>
              <a:gd name="connsiteX2" fmla="*/ 4114766 w 4205486"/>
              <a:gd name="connsiteY2" fmla="*/ 0 h 907200"/>
              <a:gd name="connsiteX3" fmla="*/ 4205486 w 4205486"/>
              <a:gd name="connsiteY3" fmla="*/ 90720 h 907200"/>
              <a:gd name="connsiteX4" fmla="*/ 4205486 w 4205486"/>
              <a:gd name="connsiteY4" fmla="*/ 816480 h 907200"/>
              <a:gd name="connsiteX5" fmla="*/ 4114766 w 4205486"/>
              <a:gd name="connsiteY5" fmla="*/ 907200 h 907200"/>
              <a:gd name="connsiteX6" fmla="*/ 90720 w 4205486"/>
              <a:gd name="connsiteY6" fmla="*/ 907200 h 907200"/>
              <a:gd name="connsiteX7" fmla="*/ 0 w 4205486"/>
              <a:gd name="connsiteY7" fmla="*/ 816480 h 907200"/>
              <a:gd name="connsiteX8" fmla="*/ 0 w 4205486"/>
              <a:gd name="connsiteY8" fmla="*/ 90720 h 90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5486" h="907200">
                <a:moveTo>
                  <a:pt x="0" y="90720"/>
                </a:moveTo>
                <a:cubicBezTo>
                  <a:pt x="0" y="40617"/>
                  <a:pt x="40617" y="0"/>
                  <a:pt x="90720" y="0"/>
                </a:cubicBezTo>
                <a:lnTo>
                  <a:pt x="4114766" y="0"/>
                </a:lnTo>
                <a:cubicBezTo>
                  <a:pt x="4164869" y="0"/>
                  <a:pt x="4205486" y="40617"/>
                  <a:pt x="4205486" y="90720"/>
                </a:cubicBezTo>
                <a:lnTo>
                  <a:pt x="4205486" y="816480"/>
                </a:lnTo>
                <a:cubicBezTo>
                  <a:pt x="4205486" y="866583"/>
                  <a:pt x="4164869" y="907200"/>
                  <a:pt x="4114766" y="907200"/>
                </a:cubicBezTo>
                <a:lnTo>
                  <a:pt x="90720" y="907200"/>
                </a:lnTo>
                <a:cubicBezTo>
                  <a:pt x="40617" y="907200"/>
                  <a:pt x="0" y="866583"/>
                  <a:pt x="0" y="816480"/>
                </a:cubicBezTo>
                <a:lnTo>
                  <a:pt x="0" y="9072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49352" tIns="149352" rIns="149352" bIns="382410" numCol="1" spcCol="1270" anchor="t" anchorCtr="0">
            <a:noAutofit/>
          </a:bodyPr>
          <a:lstStyle/>
          <a:p>
            <a:pPr marL="0" lvl="0" indent="0" algn="l" defTabSz="933450">
              <a:lnSpc>
                <a:spcPct val="90000"/>
              </a:lnSpc>
              <a:spcBef>
                <a:spcPct val="0"/>
              </a:spcBef>
              <a:spcAft>
                <a:spcPct val="35000"/>
              </a:spcAft>
              <a:buNone/>
            </a:pPr>
            <a:r>
              <a:rPr lang="vi-VN" sz="3600" b="1" kern="1200" dirty="0">
                <a:solidFill>
                  <a:schemeClr val="tx1"/>
                </a:solidFill>
                <a:latin typeface="+mj-lt"/>
              </a:rPr>
              <a:t>Bằng chứng</a:t>
            </a:r>
            <a:endParaRPr lang="en-SG" sz="3600" b="1" kern="1200" dirty="0">
              <a:solidFill>
                <a:schemeClr val="tx1"/>
              </a:solidFill>
              <a:latin typeface="+mj-lt"/>
            </a:endParaRPr>
          </a:p>
        </p:txBody>
      </p:sp>
      <p:sp>
        <p:nvSpPr>
          <p:cNvPr id="11" name="Freeform: Shape 10">
            <a:extLst>
              <a:ext uri="{FF2B5EF4-FFF2-40B4-BE49-F238E27FC236}">
                <a16:creationId xmlns:a16="http://schemas.microsoft.com/office/drawing/2014/main" id="{A1A42515-0B1F-C81E-22B6-6330466EE50C}"/>
              </a:ext>
            </a:extLst>
          </p:cNvPr>
          <p:cNvSpPr/>
          <p:nvPr/>
        </p:nvSpPr>
        <p:spPr>
          <a:xfrm>
            <a:off x="7801755" y="1645088"/>
            <a:ext cx="4205486" cy="5111738"/>
          </a:xfrm>
          <a:custGeom>
            <a:avLst/>
            <a:gdLst>
              <a:gd name="connsiteX0" fmla="*/ 0 w 4205486"/>
              <a:gd name="connsiteY0" fmla="*/ 420549 h 4460400"/>
              <a:gd name="connsiteX1" fmla="*/ 420549 w 4205486"/>
              <a:gd name="connsiteY1" fmla="*/ 0 h 4460400"/>
              <a:gd name="connsiteX2" fmla="*/ 3784937 w 4205486"/>
              <a:gd name="connsiteY2" fmla="*/ 0 h 4460400"/>
              <a:gd name="connsiteX3" fmla="*/ 4205486 w 4205486"/>
              <a:gd name="connsiteY3" fmla="*/ 420549 h 4460400"/>
              <a:gd name="connsiteX4" fmla="*/ 4205486 w 4205486"/>
              <a:gd name="connsiteY4" fmla="*/ 4039851 h 4460400"/>
              <a:gd name="connsiteX5" fmla="*/ 3784937 w 4205486"/>
              <a:gd name="connsiteY5" fmla="*/ 4460400 h 4460400"/>
              <a:gd name="connsiteX6" fmla="*/ 420549 w 4205486"/>
              <a:gd name="connsiteY6" fmla="*/ 4460400 h 4460400"/>
              <a:gd name="connsiteX7" fmla="*/ 0 w 4205486"/>
              <a:gd name="connsiteY7" fmla="*/ 4039851 h 4460400"/>
              <a:gd name="connsiteX8" fmla="*/ 0 w 4205486"/>
              <a:gd name="connsiteY8" fmla="*/ 420549 h 446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5486" h="4460400">
                <a:moveTo>
                  <a:pt x="0" y="420549"/>
                </a:moveTo>
                <a:cubicBezTo>
                  <a:pt x="0" y="188286"/>
                  <a:pt x="188286" y="0"/>
                  <a:pt x="420549" y="0"/>
                </a:cubicBezTo>
                <a:lnTo>
                  <a:pt x="3784937" y="0"/>
                </a:lnTo>
                <a:cubicBezTo>
                  <a:pt x="4017200" y="0"/>
                  <a:pt x="4205486" y="188286"/>
                  <a:pt x="4205486" y="420549"/>
                </a:cubicBezTo>
                <a:lnTo>
                  <a:pt x="4205486" y="4039851"/>
                </a:lnTo>
                <a:cubicBezTo>
                  <a:pt x="4205486" y="4272114"/>
                  <a:pt x="4017200" y="4460400"/>
                  <a:pt x="3784937" y="4460400"/>
                </a:cubicBezTo>
                <a:lnTo>
                  <a:pt x="420549" y="4460400"/>
                </a:lnTo>
                <a:cubicBezTo>
                  <a:pt x="188286" y="4460400"/>
                  <a:pt x="0" y="4272114"/>
                  <a:pt x="0" y="4039851"/>
                </a:cubicBezTo>
                <a:lnTo>
                  <a:pt x="0" y="420549"/>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2526" tIns="272526" rIns="272526" bIns="272526" numCol="1" spcCol="1270" anchor="t" anchorCtr="0">
            <a:noAutofit/>
          </a:bodyPr>
          <a:lstStyle/>
          <a:p>
            <a:pPr marL="228600" lvl="1" indent="-228600" algn="just" defTabSz="933450">
              <a:lnSpc>
                <a:spcPct val="90000"/>
              </a:lnSpc>
              <a:spcBef>
                <a:spcPct val="0"/>
              </a:spcBef>
              <a:spcAft>
                <a:spcPct val="15000"/>
              </a:spcAft>
              <a:buChar char="•"/>
            </a:pPr>
            <a:r>
              <a:rPr lang="vi-VN" sz="2800" kern="1200" dirty="0">
                <a:latin typeface="+mj-lt"/>
              </a:rPr>
              <a:t>Các nước châu Âu à nới nhất thể hóa gần như không có biên giới, nhưng người Đức và Bỉ không lẫn vào nhau, người Hà Lan vẫn giữ được văn hóa riêng,...Vì nó đã cho thấy hội nhập không đồng nghĩa với việc đánh mất bản sắc dân tộc</a:t>
            </a:r>
            <a:endParaRPr lang="en-SG" sz="2800" kern="1200" dirty="0">
              <a:latin typeface="+mj-lt"/>
            </a:endParaRPr>
          </a:p>
        </p:txBody>
      </p:sp>
      <p:pic>
        <p:nvPicPr>
          <p:cNvPr id="15" name="Picture 14">
            <a:extLst>
              <a:ext uri="{FF2B5EF4-FFF2-40B4-BE49-F238E27FC236}">
                <a16:creationId xmlns:a16="http://schemas.microsoft.com/office/drawing/2014/main" id="{E091E47B-AA85-CF3F-CB44-10004024983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414002" y="4386649"/>
            <a:ext cx="3052775" cy="2745547"/>
          </a:xfrm>
          <a:prstGeom prst="rect">
            <a:avLst/>
          </a:prstGeom>
        </p:spPr>
      </p:pic>
    </p:spTree>
    <p:extLst>
      <p:ext uri="{BB962C8B-B14F-4D97-AF65-F5344CB8AC3E}">
        <p14:creationId xmlns:p14="http://schemas.microsoft.com/office/powerpoint/2010/main" val="2739033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anim calcmode="lin" valueType="num">
                                      <p:cBhvr>
                                        <p:cTn id="1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83">
          <a:extLst>
            <a:ext uri="{FF2B5EF4-FFF2-40B4-BE49-F238E27FC236}">
              <a16:creationId xmlns:a16="http://schemas.microsoft.com/office/drawing/2014/main" id="{127A1B9C-C6E0-3260-B558-E8C11E2EA288}"/>
            </a:ext>
          </a:extLst>
        </p:cNvPr>
        <p:cNvGrpSpPr/>
        <p:nvPr/>
      </p:nvGrpSpPr>
      <p:grpSpPr>
        <a:xfrm>
          <a:off x="0" y="0"/>
          <a:ext cx="0" cy="0"/>
          <a:chOff x="0" y="0"/>
          <a:chExt cx="0" cy="0"/>
        </a:xfrm>
      </p:grpSpPr>
      <p:grpSp>
        <p:nvGrpSpPr>
          <p:cNvPr id="34" name="Google Shape;430;p9">
            <a:extLst>
              <a:ext uri="{FF2B5EF4-FFF2-40B4-BE49-F238E27FC236}">
                <a16:creationId xmlns:a16="http://schemas.microsoft.com/office/drawing/2014/main" id="{9ABB7237-EFE8-8679-AD7B-0CB60134C6B6}"/>
              </a:ext>
            </a:extLst>
          </p:cNvPr>
          <p:cNvGrpSpPr/>
          <p:nvPr/>
        </p:nvGrpSpPr>
        <p:grpSpPr>
          <a:xfrm flipH="1">
            <a:off x="-4054" y="5442932"/>
            <a:ext cx="1375055" cy="1415068"/>
            <a:chOff x="7438974" y="1927900"/>
            <a:chExt cx="1084200" cy="1115750"/>
          </a:xfrm>
        </p:grpSpPr>
        <p:sp>
          <p:nvSpPr>
            <p:cNvPr id="35" name="Google Shape;431;p9">
              <a:extLst>
                <a:ext uri="{FF2B5EF4-FFF2-40B4-BE49-F238E27FC236}">
                  <a16:creationId xmlns:a16="http://schemas.microsoft.com/office/drawing/2014/main" id="{BDF10EB2-EA30-A999-4039-209AE3769E3B}"/>
                </a:ext>
              </a:extLst>
            </p:cNvPr>
            <p:cNvSpPr/>
            <p:nvPr/>
          </p:nvSpPr>
          <p:spPr>
            <a:xfrm>
              <a:off x="8417912" y="1994564"/>
              <a:ext cx="105262" cy="908739"/>
            </a:xfrm>
            <a:custGeom>
              <a:avLst/>
              <a:gdLst/>
              <a:ahLst/>
              <a:cxnLst/>
              <a:rect l="l" t="t" r="r" b="b"/>
              <a:pathLst>
                <a:path w="74" h="632" extrusionOk="0">
                  <a:moveTo>
                    <a:pt x="25" y="162"/>
                  </a:moveTo>
                  <a:cubicBezTo>
                    <a:pt x="11" y="223"/>
                    <a:pt x="6" y="285"/>
                    <a:pt x="6" y="346"/>
                  </a:cubicBezTo>
                  <a:cubicBezTo>
                    <a:pt x="6" y="393"/>
                    <a:pt x="0" y="443"/>
                    <a:pt x="8" y="490"/>
                  </a:cubicBezTo>
                  <a:cubicBezTo>
                    <a:pt x="16" y="540"/>
                    <a:pt x="43" y="588"/>
                    <a:pt x="74" y="632"/>
                  </a:cubicBezTo>
                  <a:cubicBezTo>
                    <a:pt x="74" y="0"/>
                    <a:pt x="74" y="0"/>
                    <a:pt x="74" y="0"/>
                  </a:cubicBezTo>
                  <a:cubicBezTo>
                    <a:pt x="54" y="53"/>
                    <a:pt x="38" y="108"/>
                    <a:pt x="25" y="16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 name="Google Shape;432;p9">
              <a:extLst>
                <a:ext uri="{FF2B5EF4-FFF2-40B4-BE49-F238E27FC236}">
                  <a16:creationId xmlns:a16="http://schemas.microsoft.com/office/drawing/2014/main" id="{2CAA8764-6DCF-5A96-84B4-8039644E34CA}"/>
                </a:ext>
              </a:extLst>
            </p:cNvPr>
            <p:cNvSpPr/>
            <p:nvPr/>
          </p:nvSpPr>
          <p:spPr>
            <a:xfrm>
              <a:off x="8214405" y="2847165"/>
              <a:ext cx="28070" cy="31578"/>
            </a:xfrm>
            <a:custGeom>
              <a:avLst/>
              <a:gdLst/>
              <a:ahLst/>
              <a:cxnLst/>
              <a:rect l="l" t="t" r="r" b="b"/>
              <a:pathLst>
                <a:path w="21" h="22" extrusionOk="0">
                  <a:moveTo>
                    <a:pt x="0" y="0"/>
                  </a:moveTo>
                  <a:cubicBezTo>
                    <a:pt x="7" y="7"/>
                    <a:pt x="14" y="14"/>
                    <a:pt x="21" y="22"/>
                  </a:cubicBezTo>
                  <a:cubicBezTo>
                    <a:pt x="14" y="15"/>
                    <a:pt x="7" y="7"/>
                    <a:pt x="0" y="0"/>
                  </a:cubicBezTo>
                  <a:close/>
                </a:path>
              </a:pathLst>
            </a:custGeom>
            <a:solidFill>
              <a:srgbClr val="84DD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433;p9">
              <a:extLst>
                <a:ext uri="{FF2B5EF4-FFF2-40B4-BE49-F238E27FC236}">
                  <a16:creationId xmlns:a16="http://schemas.microsoft.com/office/drawing/2014/main" id="{FCACB3B9-AA65-24CF-D8C3-F3F70B98844B}"/>
                </a:ext>
              </a:extLst>
            </p:cNvPr>
            <p:cNvSpPr/>
            <p:nvPr/>
          </p:nvSpPr>
          <p:spPr>
            <a:xfrm>
              <a:off x="7438974" y="1927900"/>
              <a:ext cx="1084199" cy="1115749"/>
            </a:xfrm>
            <a:custGeom>
              <a:avLst/>
              <a:gdLst/>
              <a:ahLst/>
              <a:cxnLst/>
              <a:rect l="l" t="t" r="r" b="b"/>
              <a:pathLst>
                <a:path w="755" h="778" extrusionOk="0">
                  <a:moveTo>
                    <a:pt x="586" y="330"/>
                  </a:moveTo>
                  <a:cubicBezTo>
                    <a:pt x="506" y="273"/>
                    <a:pt x="427" y="221"/>
                    <a:pt x="356" y="157"/>
                  </a:cubicBezTo>
                  <a:cubicBezTo>
                    <a:pt x="301" y="107"/>
                    <a:pt x="267" y="55"/>
                    <a:pt x="230" y="0"/>
                  </a:cubicBezTo>
                  <a:cubicBezTo>
                    <a:pt x="217" y="118"/>
                    <a:pt x="287" y="268"/>
                    <a:pt x="338" y="375"/>
                  </a:cubicBezTo>
                  <a:cubicBezTo>
                    <a:pt x="385" y="474"/>
                    <a:pt x="461" y="558"/>
                    <a:pt x="539" y="641"/>
                  </a:cubicBezTo>
                  <a:cubicBezTo>
                    <a:pt x="546" y="648"/>
                    <a:pt x="553" y="656"/>
                    <a:pt x="560" y="663"/>
                  </a:cubicBezTo>
                  <a:cubicBezTo>
                    <a:pt x="553" y="656"/>
                    <a:pt x="546" y="648"/>
                    <a:pt x="539" y="641"/>
                  </a:cubicBezTo>
                  <a:cubicBezTo>
                    <a:pt x="464" y="566"/>
                    <a:pt x="373" y="524"/>
                    <a:pt x="264" y="498"/>
                  </a:cubicBezTo>
                  <a:cubicBezTo>
                    <a:pt x="200" y="483"/>
                    <a:pt x="33" y="458"/>
                    <a:pt x="0" y="532"/>
                  </a:cubicBezTo>
                  <a:cubicBezTo>
                    <a:pt x="66" y="570"/>
                    <a:pt x="161" y="572"/>
                    <a:pt x="234" y="610"/>
                  </a:cubicBezTo>
                  <a:cubicBezTo>
                    <a:pt x="343" y="665"/>
                    <a:pt x="444" y="729"/>
                    <a:pt x="557" y="778"/>
                  </a:cubicBezTo>
                  <a:cubicBezTo>
                    <a:pt x="755" y="778"/>
                    <a:pt x="755" y="778"/>
                    <a:pt x="755" y="778"/>
                  </a:cubicBezTo>
                  <a:cubicBezTo>
                    <a:pt x="755" y="459"/>
                    <a:pt x="755" y="459"/>
                    <a:pt x="755" y="459"/>
                  </a:cubicBezTo>
                  <a:cubicBezTo>
                    <a:pt x="697" y="410"/>
                    <a:pt x="637" y="366"/>
                    <a:pt x="586" y="33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 name="Google Shape;434;p9">
              <a:extLst>
                <a:ext uri="{FF2B5EF4-FFF2-40B4-BE49-F238E27FC236}">
                  <a16:creationId xmlns:a16="http://schemas.microsoft.com/office/drawing/2014/main" id="{A5EF82F3-2AE4-01FE-3920-5E118C68E7B5}"/>
                </a:ext>
              </a:extLst>
            </p:cNvPr>
            <p:cNvSpPr/>
            <p:nvPr/>
          </p:nvSpPr>
          <p:spPr>
            <a:xfrm>
              <a:off x="8340720" y="2945408"/>
              <a:ext cx="101753" cy="98242"/>
            </a:xfrm>
            <a:custGeom>
              <a:avLst/>
              <a:gdLst/>
              <a:ahLst/>
              <a:cxnLst/>
              <a:rect l="l" t="t" r="r" b="b"/>
              <a:pathLst>
                <a:path w="71" h="69" extrusionOk="0">
                  <a:moveTo>
                    <a:pt x="0" y="0"/>
                  </a:moveTo>
                  <a:cubicBezTo>
                    <a:pt x="22" y="23"/>
                    <a:pt x="44" y="46"/>
                    <a:pt x="67" y="69"/>
                  </a:cubicBezTo>
                  <a:cubicBezTo>
                    <a:pt x="71" y="69"/>
                    <a:pt x="71" y="69"/>
                    <a:pt x="71" y="69"/>
                  </a:cubicBezTo>
                  <a:cubicBezTo>
                    <a:pt x="50" y="45"/>
                    <a:pt x="27" y="21"/>
                    <a:pt x="0" y="0"/>
                  </a:cubicBezTo>
                  <a:close/>
                </a:path>
              </a:pathLst>
            </a:custGeom>
            <a:solidFill>
              <a:srgbClr val="619E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435;p9">
              <a:extLst>
                <a:ext uri="{FF2B5EF4-FFF2-40B4-BE49-F238E27FC236}">
                  <a16:creationId xmlns:a16="http://schemas.microsoft.com/office/drawing/2014/main" id="{C6EF213E-2D08-DE16-3EAA-DE251026E565}"/>
                </a:ext>
              </a:extLst>
            </p:cNvPr>
            <p:cNvSpPr/>
            <p:nvPr/>
          </p:nvSpPr>
          <p:spPr>
            <a:xfrm>
              <a:off x="7821427" y="2089297"/>
              <a:ext cx="701748" cy="954351"/>
            </a:xfrm>
            <a:custGeom>
              <a:avLst/>
              <a:gdLst/>
              <a:ahLst/>
              <a:cxnLst/>
              <a:rect l="l" t="t" r="r" b="b"/>
              <a:pathLst>
                <a:path w="488" h="666" extrusionOk="0">
                  <a:moveTo>
                    <a:pt x="0" y="0"/>
                  </a:moveTo>
                  <a:cubicBezTo>
                    <a:pt x="1" y="54"/>
                    <a:pt x="51" y="115"/>
                    <a:pt x="77" y="164"/>
                  </a:cubicBezTo>
                  <a:cubicBezTo>
                    <a:pt x="121" y="245"/>
                    <a:pt x="150" y="330"/>
                    <a:pt x="205" y="406"/>
                  </a:cubicBezTo>
                  <a:cubicBezTo>
                    <a:pt x="251" y="473"/>
                    <a:pt x="304" y="536"/>
                    <a:pt x="360" y="597"/>
                  </a:cubicBezTo>
                  <a:cubicBezTo>
                    <a:pt x="387" y="618"/>
                    <a:pt x="410" y="642"/>
                    <a:pt x="431" y="666"/>
                  </a:cubicBezTo>
                  <a:cubicBezTo>
                    <a:pt x="488" y="666"/>
                    <a:pt x="488" y="666"/>
                    <a:pt x="488" y="666"/>
                  </a:cubicBezTo>
                  <a:cubicBezTo>
                    <a:pt x="488" y="409"/>
                    <a:pt x="488" y="409"/>
                    <a:pt x="488" y="409"/>
                  </a:cubicBezTo>
                  <a:cubicBezTo>
                    <a:pt x="328" y="273"/>
                    <a:pt x="127" y="164"/>
                    <a:pt x="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436;p9">
              <a:extLst>
                <a:ext uri="{FF2B5EF4-FFF2-40B4-BE49-F238E27FC236}">
                  <a16:creationId xmlns:a16="http://schemas.microsoft.com/office/drawing/2014/main" id="{AD3DCEC9-848E-9B6E-BEDC-053E10F79B63}"/>
                </a:ext>
              </a:extLst>
            </p:cNvPr>
            <p:cNvSpPr/>
            <p:nvPr/>
          </p:nvSpPr>
          <p:spPr>
            <a:xfrm>
              <a:off x="7442483" y="2640155"/>
              <a:ext cx="992972" cy="403494"/>
            </a:xfrm>
            <a:custGeom>
              <a:avLst/>
              <a:gdLst/>
              <a:ahLst/>
              <a:cxnLst/>
              <a:rect l="l" t="t" r="r" b="b"/>
              <a:pathLst>
                <a:path w="690" h="283" extrusionOk="0">
                  <a:moveTo>
                    <a:pt x="346" y="69"/>
                  </a:moveTo>
                  <a:cubicBezTo>
                    <a:pt x="261" y="45"/>
                    <a:pt x="89" y="0"/>
                    <a:pt x="0" y="42"/>
                  </a:cubicBezTo>
                  <a:cubicBezTo>
                    <a:pt x="33" y="66"/>
                    <a:pt x="83" y="82"/>
                    <a:pt x="120" y="108"/>
                  </a:cubicBezTo>
                  <a:cubicBezTo>
                    <a:pt x="183" y="153"/>
                    <a:pt x="238" y="207"/>
                    <a:pt x="300" y="253"/>
                  </a:cubicBezTo>
                  <a:cubicBezTo>
                    <a:pt x="314" y="263"/>
                    <a:pt x="328" y="273"/>
                    <a:pt x="342" y="283"/>
                  </a:cubicBezTo>
                  <a:cubicBezTo>
                    <a:pt x="690" y="283"/>
                    <a:pt x="690" y="283"/>
                    <a:pt x="690" y="283"/>
                  </a:cubicBezTo>
                  <a:cubicBezTo>
                    <a:pt x="667" y="260"/>
                    <a:pt x="645" y="237"/>
                    <a:pt x="623" y="214"/>
                  </a:cubicBezTo>
                  <a:cubicBezTo>
                    <a:pt x="544" y="148"/>
                    <a:pt x="442" y="96"/>
                    <a:pt x="346" y="6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437;p9">
              <a:extLst>
                <a:ext uri="{FF2B5EF4-FFF2-40B4-BE49-F238E27FC236}">
                  <a16:creationId xmlns:a16="http://schemas.microsoft.com/office/drawing/2014/main" id="{87CBBB1F-2EDC-7930-2A99-FFD055E35A12}"/>
                </a:ext>
              </a:extLst>
            </p:cNvPr>
            <p:cNvSpPr/>
            <p:nvPr/>
          </p:nvSpPr>
          <p:spPr>
            <a:xfrm>
              <a:off x="8242475" y="2464723"/>
              <a:ext cx="7017" cy="10526"/>
            </a:xfrm>
            <a:custGeom>
              <a:avLst/>
              <a:gdLst/>
              <a:ahLst/>
              <a:cxnLst/>
              <a:rect l="l" t="t" r="r" b="b"/>
              <a:pathLst>
                <a:path w="4" h="6" extrusionOk="0">
                  <a:moveTo>
                    <a:pt x="0" y="6"/>
                  </a:moveTo>
                  <a:cubicBezTo>
                    <a:pt x="4" y="0"/>
                    <a:pt x="4" y="0"/>
                    <a:pt x="4" y="0"/>
                  </a:cubicBezTo>
                  <a:cubicBezTo>
                    <a:pt x="2" y="1"/>
                    <a:pt x="1" y="3"/>
                    <a:pt x="0" y="6"/>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438;p9">
              <a:extLst>
                <a:ext uri="{FF2B5EF4-FFF2-40B4-BE49-F238E27FC236}">
                  <a16:creationId xmlns:a16="http://schemas.microsoft.com/office/drawing/2014/main" id="{0C16D495-BA72-C53C-D2AF-66B2C39E65AA}"/>
                </a:ext>
              </a:extLst>
            </p:cNvPr>
            <p:cNvSpPr/>
            <p:nvPr/>
          </p:nvSpPr>
          <p:spPr>
            <a:xfrm>
              <a:off x="8228440" y="2489283"/>
              <a:ext cx="3509" cy="3509"/>
            </a:xfrm>
            <a:custGeom>
              <a:avLst/>
              <a:gdLst/>
              <a:ahLst/>
              <a:cxnLst/>
              <a:rect l="l" t="t" r="r" b="b"/>
              <a:pathLst>
                <a:path w="3" h="1" extrusionOk="0">
                  <a:moveTo>
                    <a:pt x="2" y="0"/>
                  </a:moveTo>
                  <a:cubicBezTo>
                    <a:pt x="0" y="1"/>
                    <a:pt x="3" y="1"/>
                    <a:pt x="3" y="1"/>
                  </a:cubicBezTo>
                  <a:cubicBezTo>
                    <a:pt x="3" y="1"/>
                    <a:pt x="3" y="1"/>
                    <a:pt x="3" y="1"/>
                  </a:cubicBezTo>
                  <a:cubicBezTo>
                    <a:pt x="3" y="1"/>
                    <a:pt x="2" y="0"/>
                    <a:pt x="2" y="0"/>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8" name="组合 29">
            <a:extLst>
              <a:ext uri="{FF2B5EF4-FFF2-40B4-BE49-F238E27FC236}">
                <a16:creationId xmlns:a16="http://schemas.microsoft.com/office/drawing/2014/main" id="{72AE5FCD-E4CF-0E2C-C9B1-8DB5A7BD6F74}"/>
              </a:ext>
            </a:extLst>
          </p:cNvPr>
          <p:cNvGrpSpPr/>
          <p:nvPr/>
        </p:nvGrpSpPr>
        <p:grpSpPr>
          <a:xfrm>
            <a:off x="1556399" y="1184274"/>
            <a:ext cx="2343324" cy="1819262"/>
            <a:chOff x="8881309" y="2608258"/>
            <a:chExt cx="3124432" cy="2425682"/>
          </a:xfrm>
        </p:grpSpPr>
        <p:sp>
          <p:nvSpPr>
            <p:cNvPr id="59" name="文本框 10">
              <a:extLst>
                <a:ext uri="{FF2B5EF4-FFF2-40B4-BE49-F238E27FC236}">
                  <a16:creationId xmlns:a16="http://schemas.microsoft.com/office/drawing/2014/main" id="{DC50B203-0131-D95E-4743-D930FC53CABB}"/>
                </a:ext>
              </a:extLst>
            </p:cNvPr>
            <p:cNvSpPr txBox="1"/>
            <p:nvPr/>
          </p:nvSpPr>
          <p:spPr>
            <a:xfrm rot="16200000">
              <a:off x="9816021" y="2591558"/>
              <a:ext cx="1887695" cy="2491744"/>
            </a:xfrm>
            <a:prstGeom prst="rect">
              <a:avLst/>
            </a:prstGeom>
            <a:noFill/>
          </p:spPr>
          <p:txBody>
            <a:bodyPr vert="eaVert"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buClrTx/>
                <a:defRPr/>
              </a:pPr>
              <a:r>
                <a:rPr lang="en-US" altLang="zh-CN" sz="8000" b="1" dirty="0">
                  <a:solidFill>
                    <a:prstClr val="black">
                      <a:lumMod val="95000"/>
                      <a:lumOff val="5000"/>
                    </a:prstClr>
                  </a:solidFill>
                  <a:latin typeface="隶书" panose="02010509060101010101" pitchFamily="49" charset="-122"/>
                  <a:ea typeface="隶书" panose="02010509060101010101" pitchFamily="49" charset="-122"/>
                </a:rPr>
                <a:t>2</a:t>
              </a:r>
              <a:endParaRPr lang="zh-CN" altLang="en-US" sz="8000" b="1" dirty="0">
                <a:solidFill>
                  <a:prstClr val="black">
                    <a:lumMod val="95000"/>
                    <a:lumOff val="5000"/>
                  </a:prstClr>
                </a:solidFill>
                <a:latin typeface="隶书" panose="02010509060101010101" pitchFamily="49" charset="-122"/>
                <a:ea typeface="隶书" panose="02010509060101010101" pitchFamily="49" charset="-122"/>
              </a:endParaRPr>
            </a:p>
          </p:txBody>
        </p:sp>
        <p:grpSp>
          <p:nvGrpSpPr>
            <p:cNvPr id="60" name="组合 27">
              <a:extLst>
                <a:ext uri="{FF2B5EF4-FFF2-40B4-BE49-F238E27FC236}">
                  <a16:creationId xmlns:a16="http://schemas.microsoft.com/office/drawing/2014/main" id="{A425E941-A1A0-1067-29A7-F1EDCCC0F040}"/>
                </a:ext>
              </a:extLst>
            </p:cNvPr>
            <p:cNvGrpSpPr/>
            <p:nvPr/>
          </p:nvGrpSpPr>
          <p:grpSpPr>
            <a:xfrm>
              <a:off x="8881309" y="2608258"/>
              <a:ext cx="2424033" cy="2425682"/>
              <a:chOff x="187702" y="1132513"/>
              <a:chExt cx="1804030" cy="1805257"/>
            </a:xfrm>
          </p:grpSpPr>
          <p:grpSp>
            <p:nvGrpSpPr>
              <p:cNvPr id="61" name="组合 12">
                <a:extLst>
                  <a:ext uri="{FF2B5EF4-FFF2-40B4-BE49-F238E27FC236}">
                    <a16:creationId xmlns:a16="http://schemas.microsoft.com/office/drawing/2014/main" id="{19A0FB97-ED14-F60F-1DB8-BA1D544C01B7}"/>
                  </a:ext>
                </a:extLst>
              </p:cNvPr>
              <p:cNvGrpSpPr/>
              <p:nvPr/>
            </p:nvGrpSpPr>
            <p:grpSpPr>
              <a:xfrm rot="2395105">
                <a:off x="275766" y="1132513"/>
                <a:ext cx="1550754" cy="1805257"/>
                <a:chOff x="5533448" y="826221"/>
                <a:chExt cx="3752791" cy="4368686"/>
              </a:xfrm>
            </p:grpSpPr>
            <p:sp>
              <p:nvSpPr>
                <p:cNvPr id="2241" name="任意多边形 13">
                  <a:extLst>
                    <a:ext uri="{FF2B5EF4-FFF2-40B4-BE49-F238E27FC236}">
                      <a16:creationId xmlns:a16="http://schemas.microsoft.com/office/drawing/2014/main" id="{57DB39FE-F6E6-8AD4-D3C7-7AFA5D5462B0}"/>
                    </a:ext>
                  </a:extLst>
                </p:cNvPr>
                <p:cNvSpPr/>
                <p:nvPr/>
              </p:nvSpPr>
              <p:spPr>
                <a:xfrm rot="926282">
                  <a:off x="5533448" y="826221"/>
                  <a:ext cx="1556286" cy="3761972"/>
                </a:xfrm>
                <a:custGeom>
                  <a:avLst/>
                  <a:gdLst>
                    <a:gd name="connsiteX0" fmla="*/ 1407213 w 1556286"/>
                    <a:gd name="connsiteY0" fmla="*/ 33179 h 3761972"/>
                    <a:gd name="connsiteX1" fmla="*/ 1556286 w 1556286"/>
                    <a:gd name="connsiteY1" fmla="*/ 0 h 3761972"/>
                    <a:gd name="connsiteX2" fmla="*/ 472535 w 1556286"/>
                    <a:gd name="connsiteY2" fmla="*/ 1881047 h 3761972"/>
                    <a:gd name="connsiteX3" fmla="*/ 1556216 w 1556286"/>
                    <a:gd name="connsiteY3" fmla="*/ 3761972 h 3761972"/>
                    <a:gd name="connsiteX4" fmla="*/ 1485433 w 1556286"/>
                    <a:gd name="connsiteY4" fmla="*/ 3749131 h 3761972"/>
                    <a:gd name="connsiteX5" fmla="*/ 69653 w 1556286"/>
                    <a:gd name="connsiteY5" fmla="*/ 2391355 h 3761972"/>
                    <a:gd name="connsiteX6" fmla="*/ 1407213 w 1556286"/>
                    <a:gd name="connsiteY6" fmla="*/ 33179 h 3761972"/>
                    <a:gd name="connsiteX0" fmla="*/ 472535 w 1556286"/>
                    <a:gd name="connsiteY0" fmla="*/ 1881047 h 3761972"/>
                    <a:gd name="connsiteX1" fmla="*/ 1556216 w 1556286"/>
                    <a:gd name="connsiteY1" fmla="*/ 3761972 h 3761972"/>
                    <a:gd name="connsiteX2" fmla="*/ 1485433 w 1556286"/>
                    <a:gd name="connsiteY2" fmla="*/ 3749131 h 3761972"/>
                    <a:gd name="connsiteX3" fmla="*/ 69653 w 1556286"/>
                    <a:gd name="connsiteY3" fmla="*/ 2391355 h 3761972"/>
                    <a:gd name="connsiteX4" fmla="*/ 1407213 w 1556286"/>
                    <a:gd name="connsiteY4" fmla="*/ 33179 h 3761972"/>
                    <a:gd name="connsiteX5" fmla="*/ 1556286 w 1556286"/>
                    <a:gd name="connsiteY5" fmla="*/ 0 h 3761972"/>
                    <a:gd name="connsiteX6" fmla="*/ 563975 w 1556286"/>
                    <a:gd name="connsiteY6" fmla="*/ 1972487 h 3761972"/>
                    <a:gd name="connsiteX0" fmla="*/ 472535 w 1556286"/>
                    <a:gd name="connsiteY0" fmla="*/ 1881047 h 3761972"/>
                    <a:gd name="connsiteX1" fmla="*/ 1556216 w 1556286"/>
                    <a:gd name="connsiteY1" fmla="*/ 3761972 h 3761972"/>
                    <a:gd name="connsiteX2" fmla="*/ 1485433 w 1556286"/>
                    <a:gd name="connsiteY2" fmla="*/ 3749131 h 3761972"/>
                    <a:gd name="connsiteX3" fmla="*/ 69653 w 1556286"/>
                    <a:gd name="connsiteY3" fmla="*/ 2391355 h 3761972"/>
                    <a:gd name="connsiteX4" fmla="*/ 1407213 w 1556286"/>
                    <a:gd name="connsiteY4" fmla="*/ 33179 h 3761972"/>
                    <a:gd name="connsiteX5" fmla="*/ 1556286 w 1556286"/>
                    <a:gd name="connsiteY5" fmla="*/ 0 h 3761972"/>
                    <a:gd name="connsiteX0" fmla="*/ 1556216 w 1556286"/>
                    <a:gd name="connsiteY0" fmla="*/ 3761972 h 3761972"/>
                    <a:gd name="connsiteX1" fmla="*/ 1485433 w 1556286"/>
                    <a:gd name="connsiteY1" fmla="*/ 3749131 h 3761972"/>
                    <a:gd name="connsiteX2" fmla="*/ 69653 w 1556286"/>
                    <a:gd name="connsiteY2" fmla="*/ 2391355 h 3761972"/>
                    <a:gd name="connsiteX3" fmla="*/ 1407213 w 1556286"/>
                    <a:gd name="connsiteY3" fmla="*/ 33179 h 3761972"/>
                    <a:gd name="connsiteX4" fmla="*/ 1556286 w 1556286"/>
                    <a:gd name="connsiteY4" fmla="*/ 0 h 3761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286" h="3761972">
                      <a:moveTo>
                        <a:pt x="1556216" y="3761972"/>
                      </a:moveTo>
                      <a:lnTo>
                        <a:pt x="1485433" y="3749131"/>
                      </a:lnTo>
                      <a:cubicBezTo>
                        <a:pt x="822991" y="3595289"/>
                        <a:pt x="263414" y="3092982"/>
                        <a:pt x="69653" y="2391355"/>
                      </a:cubicBezTo>
                      <a:cubicBezTo>
                        <a:pt x="-212182" y="1370805"/>
                        <a:pt x="386664" y="315014"/>
                        <a:pt x="1407213" y="33179"/>
                      </a:cubicBezTo>
                      <a:lnTo>
                        <a:pt x="1556286" y="0"/>
                      </a:lnTo>
                    </a:path>
                  </a:pathLst>
                </a:custGeom>
                <a:noFill/>
                <a:ln w="38100" cap="flat" cmpd="sng" algn="ctr">
                  <a:solidFill>
                    <a:sysClr val="windowText" lastClr="000000">
                      <a:lumMod val="75000"/>
                      <a:lumOff val="25000"/>
                    </a:sysClr>
                  </a:solidFill>
                  <a:prstDash val="solid"/>
                  <a:miter lim="800000"/>
                  <a:headEnd type="oval" w="med" len="med"/>
                  <a:tailEnd type="oval" w="med" len="me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a:buClrTx/>
                    <a:defRPr/>
                  </a:pPr>
                  <a:endParaRPr lang="zh-CN" altLang="en-US" sz="1350">
                    <a:solidFill>
                      <a:prstClr val="white"/>
                    </a:solidFill>
                    <a:latin typeface="Calibri" panose="020F0502020204030204"/>
                  </a:endParaRPr>
                </a:p>
              </p:txBody>
            </p:sp>
            <p:sp>
              <p:nvSpPr>
                <p:cNvPr id="2242" name="任意多边形 14">
                  <a:extLst>
                    <a:ext uri="{FF2B5EF4-FFF2-40B4-BE49-F238E27FC236}">
                      <a16:creationId xmlns:a16="http://schemas.microsoft.com/office/drawing/2014/main" id="{1198FF37-E24A-B43A-AB31-D917EF8BE314}"/>
                    </a:ext>
                  </a:extLst>
                </p:cNvPr>
                <p:cNvSpPr/>
                <p:nvPr/>
              </p:nvSpPr>
              <p:spPr>
                <a:xfrm rot="926282">
                  <a:off x="7729952" y="1432934"/>
                  <a:ext cx="1556287" cy="3761973"/>
                </a:xfrm>
                <a:custGeom>
                  <a:avLst/>
                  <a:gdLst>
                    <a:gd name="connsiteX0" fmla="*/ 69 w 1556287"/>
                    <a:gd name="connsiteY0" fmla="*/ 0 h 3761973"/>
                    <a:gd name="connsiteX1" fmla="*/ 70854 w 1556287"/>
                    <a:gd name="connsiteY1" fmla="*/ 12842 h 3761973"/>
                    <a:gd name="connsiteX2" fmla="*/ 1486634 w 1556287"/>
                    <a:gd name="connsiteY2" fmla="*/ 1370618 h 3761973"/>
                    <a:gd name="connsiteX3" fmla="*/ 149074 w 1556287"/>
                    <a:gd name="connsiteY3" fmla="*/ 3728794 h 3761973"/>
                    <a:gd name="connsiteX4" fmla="*/ 0 w 1556287"/>
                    <a:gd name="connsiteY4" fmla="*/ 3761973 h 3761973"/>
                    <a:gd name="connsiteX5" fmla="*/ 1083750 w 1556287"/>
                    <a:gd name="connsiteY5" fmla="*/ 1880926 h 3761973"/>
                    <a:gd name="connsiteX6" fmla="*/ 69 w 1556287"/>
                    <a:gd name="connsiteY6" fmla="*/ 0 h 3761973"/>
                    <a:gd name="connsiteX0" fmla="*/ 1083750 w 1556287"/>
                    <a:gd name="connsiteY0" fmla="*/ 1880926 h 3761973"/>
                    <a:gd name="connsiteX1" fmla="*/ 69 w 1556287"/>
                    <a:gd name="connsiteY1" fmla="*/ 0 h 3761973"/>
                    <a:gd name="connsiteX2" fmla="*/ 70854 w 1556287"/>
                    <a:gd name="connsiteY2" fmla="*/ 12842 h 3761973"/>
                    <a:gd name="connsiteX3" fmla="*/ 1486634 w 1556287"/>
                    <a:gd name="connsiteY3" fmla="*/ 1370618 h 3761973"/>
                    <a:gd name="connsiteX4" fmla="*/ 149074 w 1556287"/>
                    <a:gd name="connsiteY4" fmla="*/ 3728794 h 3761973"/>
                    <a:gd name="connsiteX5" fmla="*/ 0 w 1556287"/>
                    <a:gd name="connsiteY5" fmla="*/ 3761973 h 3761973"/>
                    <a:gd name="connsiteX6" fmla="*/ 1175190 w 1556287"/>
                    <a:gd name="connsiteY6" fmla="*/ 1972366 h 3761973"/>
                    <a:gd name="connsiteX0" fmla="*/ 1083750 w 1556287"/>
                    <a:gd name="connsiteY0" fmla="*/ 1880926 h 3761973"/>
                    <a:gd name="connsiteX1" fmla="*/ 69 w 1556287"/>
                    <a:gd name="connsiteY1" fmla="*/ 0 h 3761973"/>
                    <a:gd name="connsiteX2" fmla="*/ 70854 w 1556287"/>
                    <a:gd name="connsiteY2" fmla="*/ 12842 h 3761973"/>
                    <a:gd name="connsiteX3" fmla="*/ 1486634 w 1556287"/>
                    <a:gd name="connsiteY3" fmla="*/ 1370618 h 3761973"/>
                    <a:gd name="connsiteX4" fmla="*/ 149074 w 1556287"/>
                    <a:gd name="connsiteY4" fmla="*/ 3728794 h 3761973"/>
                    <a:gd name="connsiteX5" fmla="*/ 0 w 1556287"/>
                    <a:gd name="connsiteY5" fmla="*/ 3761973 h 3761973"/>
                    <a:gd name="connsiteX0" fmla="*/ 69 w 1556287"/>
                    <a:gd name="connsiteY0" fmla="*/ 0 h 3761973"/>
                    <a:gd name="connsiteX1" fmla="*/ 70854 w 1556287"/>
                    <a:gd name="connsiteY1" fmla="*/ 12842 h 3761973"/>
                    <a:gd name="connsiteX2" fmla="*/ 1486634 w 1556287"/>
                    <a:gd name="connsiteY2" fmla="*/ 1370618 h 3761973"/>
                    <a:gd name="connsiteX3" fmla="*/ 149074 w 1556287"/>
                    <a:gd name="connsiteY3" fmla="*/ 3728794 h 3761973"/>
                    <a:gd name="connsiteX4" fmla="*/ 0 w 1556287"/>
                    <a:gd name="connsiteY4" fmla="*/ 3761973 h 3761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287" h="3761973">
                      <a:moveTo>
                        <a:pt x="69" y="0"/>
                      </a:moveTo>
                      <a:lnTo>
                        <a:pt x="70854" y="12842"/>
                      </a:lnTo>
                      <a:cubicBezTo>
                        <a:pt x="733295" y="166684"/>
                        <a:pt x="1292873" y="668991"/>
                        <a:pt x="1486634" y="1370618"/>
                      </a:cubicBezTo>
                      <a:cubicBezTo>
                        <a:pt x="1768469" y="2391167"/>
                        <a:pt x="1169623" y="3446959"/>
                        <a:pt x="149074" y="3728794"/>
                      </a:cubicBezTo>
                      <a:lnTo>
                        <a:pt x="0" y="3761973"/>
                      </a:lnTo>
                    </a:path>
                  </a:pathLst>
                </a:custGeom>
                <a:noFill/>
                <a:ln w="38100" cap="flat" cmpd="sng" algn="ctr">
                  <a:solidFill>
                    <a:sysClr val="windowText" lastClr="000000">
                      <a:lumMod val="75000"/>
                      <a:lumOff val="25000"/>
                    </a:sysClr>
                  </a:solidFill>
                  <a:prstDash val="solid"/>
                  <a:miter lim="800000"/>
                  <a:headEnd type="oval" w="med" len="med"/>
                  <a:tailEnd type="oval" w="med" len="me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a:buClrTx/>
                    <a:defRPr/>
                  </a:pPr>
                  <a:endParaRPr lang="zh-CN" altLang="en-US" sz="1350">
                    <a:solidFill>
                      <a:prstClr val="white"/>
                    </a:solidFill>
                    <a:latin typeface="Calibri" panose="020F0502020204030204"/>
                  </a:endParaRPr>
                </a:p>
              </p:txBody>
            </p:sp>
          </p:grpSp>
          <p:pic>
            <p:nvPicPr>
              <p:cNvPr id="62" name="图片 15">
                <a:extLst>
                  <a:ext uri="{FF2B5EF4-FFF2-40B4-BE49-F238E27FC236}">
                    <a16:creationId xmlns:a16="http://schemas.microsoft.com/office/drawing/2014/main" id="{B92F2188-17D8-1B06-8E3E-0A36A98709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47728" y="1475005"/>
                <a:ext cx="444004" cy="241100"/>
              </a:xfrm>
              <a:prstGeom prst="rect">
                <a:avLst/>
              </a:prstGeom>
            </p:spPr>
          </p:pic>
          <p:pic>
            <p:nvPicPr>
              <p:cNvPr id="63" name="图片 16">
                <a:extLst>
                  <a:ext uri="{FF2B5EF4-FFF2-40B4-BE49-F238E27FC236}">
                    <a16:creationId xmlns:a16="http://schemas.microsoft.com/office/drawing/2014/main" id="{6D17A45F-0E64-4A22-C827-B3A7344318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58904" y="1534919"/>
                <a:ext cx="330808" cy="241100"/>
              </a:xfrm>
              <a:prstGeom prst="rect">
                <a:avLst/>
              </a:prstGeom>
            </p:spPr>
          </p:pic>
          <p:pic>
            <p:nvPicPr>
              <p:cNvPr id="2240" name="图片 17">
                <a:extLst>
                  <a:ext uri="{FF2B5EF4-FFF2-40B4-BE49-F238E27FC236}">
                    <a16:creationId xmlns:a16="http://schemas.microsoft.com/office/drawing/2014/main" id="{91C0A936-2246-6466-5294-E5F5EE7587B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7702" y="2213868"/>
                <a:ext cx="609312" cy="276400"/>
              </a:xfrm>
              <a:prstGeom prst="rect">
                <a:avLst/>
              </a:prstGeom>
            </p:spPr>
          </p:pic>
        </p:grpSp>
      </p:grpSp>
      <p:sp>
        <p:nvSpPr>
          <p:cNvPr id="2243" name="TextBox 9">
            <a:extLst>
              <a:ext uri="{FF2B5EF4-FFF2-40B4-BE49-F238E27FC236}">
                <a16:creationId xmlns:a16="http://schemas.microsoft.com/office/drawing/2014/main" id="{3412B6BE-29E5-EA21-04FF-E7BA95F4394E}"/>
              </a:ext>
            </a:extLst>
          </p:cNvPr>
          <p:cNvSpPr txBox="1"/>
          <p:nvPr/>
        </p:nvSpPr>
        <p:spPr>
          <a:xfrm>
            <a:off x="-66987" y="3429000"/>
            <a:ext cx="5401005" cy="186204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en-US" sz="115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 2</a:t>
            </a:r>
            <a:endParaRPr lang="en-SG" sz="115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244" name="图片 38" descr="582ed5f479338">
            <a:extLst>
              <a:ext uri="{FF2B5EF4-FFF2-40B4-BE49-F238E27FC236}">
                <a16:creationId xmlns:a16="http://schemas.microsoft.com/office/drawing/2014/main" id="{AB102B09-8D49-275B-E294-A80DA711FEB5}"/>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2472202" y="1564879"/>
            <a:ext cx="2042104" cy="832774"/>
          </a:xfrm>
          <a:prstGeom prst="rect">
            <a:avLst/>
          </a:prstGeom>
        </p:spPr>
      </p:pic>
      <p:grpSp>
        <p:nvGrpSpPr>
          <p:cNvPr id="2" name="Group 1">
            <a:extLst>
              <a:ext uri="{FF2B5EF4-FFF2-40B4-BE49-F238E27FC236}">
                <a16:creationId xmlns:a16="http://schemas.microsoft.com/office/drawing/2014/main" id="{2F152F8C-47FE-8A82-87D7-70CF9E9BC15F}"/>
              </a:ext>
            </a:extLst>
          </p:cNvPr>
          <p:cNvGrpSpPr/>
          <p:nvPr/>
        </p:nvGrpSpPr>
        <p:grpSpPr>
          <a:xfrm>
            <a:off x="5466282" y="-1014703"/>
            <a:ext cx="7553922" cy="8400178"/>
            <a:chOff x="5466282" y="-1014703"/>
            <a:chExt cx="7553922" cy="8400178"/>
          </a:xfrm>
        </p:grpSpPr>
        <p:grpSp>
          <p:nvGrpSpPr>
            <p:cNvPr id="3" name="Google Shape;2354;p42">
              <a:extLst>
                <a:ext uri="{FF2B5EF4-FFF2-40B4-BE49-F238E27FC236}">
                  <a16:creationId xmlns:a16="http://schemas.microsoft.com/office/drawing/2014/main" id="{FEBC1C4D-8572-DB53-05DC-8FE44B40D11F}"/>
                </a:ext>
              </a:extLst>
            </p:cNvPr>
            <p:cNvGrpSpPr/>
            <p:nvPr/>
          </p:nvGrpSpPr>
          <p:grpSpPr>
            <a:xfrm rot="21398633">
              <a:off x="10699121" y="2290065"/>
              <a:ext cx="2321083" cy="3549622"/>
              <a:chOff x="4016113" y="736588"/>
              <a:chExt cx="793751" cy="1241426"/>
            </a:xfrm>
          </p:grpSpPr>
          <p:sp>
            <p:nvSpPr>
              <p:cNvPr id="2280" name="Google Shape;2355;p42">
                <a:extLst>
                  <a:ext uri="{FF2B5EF4-FFF2-40B4-BE49-F238E27FC236}">
                    <a16:creationId xmlns:a16="http://schemas.microsoft.com/office/drawing/2014/main" id="{C134EEF6-B6CB-5E73-8FF6-412F716984EB}"/>
                  </a:ext>
                </a:extLst>
              </p:cNvPr>
              <p:cNvSpPr/>
              <p:nvPr/>
            </p:nvSpPr>
            <p:spPr>
              <a:xfrm>
                <a:off x="4105013" y="1052501"/>
                <a:ext cx="319088" cy="122238"/>
              </a:xfrm>
              <a:custGeom>
                <a:avLst/>
                <a:gdLst/>
                <a:ahLst/>
                <a:cxnLst/>
                <a:rect l="l" t="t" r="r" b="b"/>
                <a:pathLst>
                  <a:path w="229" h="88" extrusionOk="0">
                    <a:moveTo>
                      <a:pt x="97" y="57"/>
                    </a:moveTo>
                    <a:cubicBezTo>
                      <a:pt x="97" y="63"/>
                      <a:pt x="97" y="69"/>
                      <a:pt x="97" y="75"/>
                    </a:cubicBezTo>
                    <a:cubicBezTo>
                      <a:pt x="104" y="68"/>
                      <a:pt x="110" y="60"/>
                      <a:pt x="116" y="53"/>
                    </a:cubicBezTo>
                    <a:cubicBezTo>
                      <a:pt x="118" y="57"/>
                      <a:pt x="120" y="60"/>
                      <a:pt x="122" y="64"/>
                    </a:cubicBezTo>
                    <a:cubicBezTo>
                      <a:pt x="128" y="57"/>
                      <a:pt x="133" y="49"/>
                      <a:pt x="136" y="39"/>
                    </a:cubicBezTo>
                    <a:cubicBezTo>
                      <a:pt x="138" y="43"/>
                      <a:pt x="139" y="47"/>
                      <a:pt x="139" y="52"/>
                    </a:cubicBezTo>
                    <a:cubicBezTo>
                      <a:pt x="145" y="48"/>
                      <a:pt x="151" y="42"/>
                      <a:pt x="155" y="36"/>
                    </a:cubicBezTo>
                    <a:cubicBezTo>
                      <a:pt x="156" y="40"/>
                      <a:pt x="156" y="44"/>
                      <a:pt x="156" y="48"/>
                    </a:cubicBezTo>
                    <a:cubicBezTo>
                      <a:pt x="159" y="40"/>
                      <a:pt x="164" y="34"/>
                      <a:pt x="170" y="29"/>
                    </a:cubicBezTo>
                    <a:cubicBezTo>
                      <a:pt x="172" y="34"/>
                      <a:pt x="172" y="39"/>
                      <a:pt x="170" y="43"/>
                    </a:cubicBezTo>
                    <a:cubicBezTo>
                      <a:pt x="187" y="31"/>
                      <a:pt x="208" y="25"/>
                      <a:pt x="229" y="26"/>
                    </a:cubicBezTo>
                    <a:cubicBezTo>
                      <a:pt x="182" y="0"/>
                      <a:pt x="128" y="0"/>
                      <a:pt x="81" y="14"/>
                    </a:cubicBezTo>
                    <a:cubicBezTo>
                      <a:pt x="45" y="24"/>
                      <a:pt x="9" y="47"/>
                      <a:pt x="0" y="88"/>
                    </a:cubicBezTo>
                    <a:cubicBezTo>
                      <a:pt x="11" y="82"/>
                      <a:pt x="21" y="76"/>
                      <a:pt x="31" y="68"/>
                    </a:cubicBezTo>
                    <a:cubicBezTo>
                      <a:pt x="28" y="71"/>
                      <a:pt x="26" y="75"/>
                      <a:pt x="26" y="79"/>
                    </a:cubicBezTo>
                    <a:cubicBezTo>
                      <a:pt x="37" y="74"/>
                      <a:pt x="47" y="68"/>
                      <a:pt x="56" y="60"/>
                    </a:cubicBezTo>
                    <a:cubicBezTo>
                      <a:pt x="55" y="66"/>
                      <a:pt x="53" y="71"/>
                      <a:pt x="52" y="76"/>
                    </a:cubicBezTo>
                    <a:cubicBezTo>
                      <a:pt x="60" y="72"/>
                      <a:pt x="68" y="67"/>
                      <a:pt x="74" y="61"/>
                    </a:cubicBezTo>
                    <a:cubicBezTo>
                      <a:pt x="73" y="68"/>
                      <a:pt x="72" y="75"/>
                      <a:pt x="71" y="82"/>
                    </a:cubicBezTo>
                    <a:cubicBezTo>
                      <a:pt x="80" y="74"/>
                      <a:pt x="89" y="66"/>
                      <a:pt x="97" y="57"/>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81" name="Google Shape;2356;p42">
                <a:extLst>
                  <a:ext uri="{FF2B5EF4-FFF2-40B4-BE49-F238E27FC236}">
                    <a16:creationId xmlns:a16="http://schemas.microsoft.com/office/drawing/2014/main" id="{F9440B4E-3973-64D4-02B6-B613C9DD70DB}"/>
                  </a:ext>
                </a:extLst>
              </p:cNvPr>
              <p:cNvSpPr/>
              <p:nvPr/>
            </p:nvSpPr>
            <p:spPr>
              <a:xfrm>
                <a:off x="4149463" y="890576"/>
                <a:ext cx="269875" cy="217488"/>
              </a:xfrm>
              <a:custGeom>
                <a:avLst/>
                <a:gdLst/>
                <a:ahLst/>
                <a:cxnLst/>
                <a:rect l="l" t="t" r="r" b="b"/>
                <a:pathLst>
                  <a:path w="194" h="156" extrusionOk="0">
                    <a:moveTo>
                      <a:pt x="85" y="75"/>
                    </a:moveTo>
                    <a:cubicBezTo>
                      <a:pt x="81" y="78"/>
                      <a:pt x="76" y="82"/>
                      <a:pt x="72" y="86"/>
                    </a:cubicBezTo>
                    <a:cubicBezTo>
                      <a:pt x="81" y="86"/>
                      <a:pt x="91" y="86"/>
                      <a:pt x="101" y="86"/>
                    </a:cubicBezTo>
                    <a:cubicBezTo>
                      <a:pt x="99" y="90"/>
                      <a:pt x="97" y="94"/>
                      <a:pt x="96" y="97"/>
                    </a:cubicBezTo>
                    <a:cubicBezTo>
                      <a:pt x="105" y="98"/>
                      <a:pt x="115" y="96"/>
                      <a:pt x="124" y="93"/>
                    </a:cubicBezTo>
                    <a:cubicBezTo>
                      <a:pt x="122" y="97"/>
                      <a:pt x="120" y="100"/>
                      <a:pt x="117" y="103"/>
                    </a:cubicBezTo>
                    <a:cubicBezTo>
                      <a:pt x="124" y="105"/>
                      <a:pt x="131" y="106"/>
                      <a:pt x="139" y="106"/>
                    </a:cubicBezTo>
                    <a:cubicBezTo>
                      <a:pt x="136" y="108"/>
                      <a:pt x="133" y="111"/>
                      <a:pt x="130" y="113"/>
                    </a:cubicBezTo>
                    <a:cubicBezTo>
                      <a:pt x="138" y="111"/>
                      <a:pt x="146" y="111"/>
                      <a:pt x="154" y="112"/>
                    </a:cubicBezTo>
                    <a:cubicBezTo>
                      <a:pt x="151" y="117"/>
                      <a:pt x="147" y="120"/>
                      <a:pt x="143" y="122"/>
                    </a:cubicBezTo>
                    <a:cubicBezTo>
                      <a:pt x="163" y="126"/>
                      <a:pt x="181" y="139"/>
                      <a:pt x="194" y="156"/>
                    </a:cubicBezTo>
                    <a:cubicBezTo>
                      <a:pt x="183" y="103"/>
                      <a:pt x="149" y="61"/>
                      <a:pt x="109" y="34"/>
                    </a:cubicBezTo>
                    <a:cubicBezTo>
                      <a:pt x="77" y="13"/>
                      <a:pt x="37" y="0"/>
                      <a:pt x="0" y="19"/>
                    </a:cubicBezTo>
                    <a:cubicBezTo>
                      <a:pt x="11" y="24"/>
                      <a:pt x="23" y="28"/>
                      <a:pt x="34" y="30"/>
                    </a:cubicBezTo>
                    <a:cubicBezTo>
                      <a:pt x="31" y="30"/>
                      <a:pt x="27" y="31"/>
                      <a:pt x="23" y="33"/>
                    </a:cubicBezTo>
                    <a:cubicBezTo>
                      <a:pt x="34" y="38"/>
                      <a:pt x="45" y="42"/>
                      <a:pt x="57" y="45"/>
                    </a:cubicBezTo>
                    <a:cubicBezTo>
                      <a:pt x="52" y="47"/>
                      <a:pt x="47" y="49"/>
                      <a:pt x="42" y="51"/>
                    </a:cubicBezTo>
                    <a:cubicBezTo>
                      <a:pt x="50" y="55"/>
                      <a:pt x="59" y="58"/>
                      <a:pt x="68" y="59"/>
                    </a:cubicBezTo>
                    <a:cubicBezTo>
                      <a:pt x="62" y="63"/>
                      <a:pt x="56" y="66"/>
                      <a:pt x="50" y="70"/>
                    </a:cubicBezTo>
                    <a:cubicBezTo>
                      <a:pt x="62" y="72"/>
                      <a:pt x="73" y="73"/>
                      <a:pt x="85" y="75"/>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82" name="Google Shape;2357;p42">
                <a:extLst>
                  <a:ext uri="{FF2B5EF4-FFF2-40B4-BE49-F238E27FC236}">
                    <a16:creationId xmlns:a16="http://schemas.microsoft.com/office/drawing/2014/main" id="{DD1BB78E-28CD-E410-1A26-49B64A6B1643}"/>
                  </a:ext>
                </a:extLst>
              </p:cNvPr>
              <p:cNvSpPr/>
              <p:nvPr/>
            </p:nvSpPr>
            <p:spPr>
              <a:xfrm>
                <a:off x="4246301" y="1046151"/>
                <a:ext cx="163513" cy="303213"/>
              </a:xfrm>
              <a:custGeom>
                <a:avLst/>
                <a:gdLst/>
                <a:ahLst/>
                <a:cxnLst/>
                <a:rect l="l" t="t" r="r" b="b"/>
                <a:pathLst>
                  <a:path w="118" h="219" extrusionOk="0">
                    <a:moveTo>
                      <a:pt x="62" y="124"/>
                    </a:moveTo>
                    <a:cubicBezTo>
                      <a:pt x="67" y="127"/>
                      <a:pt x="72" y="131"/>
                      <a:pt x="76" y="134"/>
                    </a:cubicBezTo>
                    <a:cubicBezTo>
                      <a:pt x="74" y="125"/>
                      <a:pt x="72" y="116"/>
                      <a:pt x="70" y="106"/>
                    </a:cubicBezTo>
                    <a:cubicBezTo>
                      <a:pt x="74" y="107"/>
                      <a:pt x="78" y="108"/>
                      <a:pt x="82" y="108"/>
                    </a:cubicBezTo>
                    <a:cubicBezTo>
                      <a:pt x="81" y="99"/>
                      <a:pt x="77" y="90"/>
                      <a:pt x="72" y="82"/>
                    </a:cubicBezTo>
                    <a:cubicBezTo>
                      <a:pt x="76" y="83"/>
                      <a:pt x="80" y="84"/>
                      <a:pt x="83" y="87"/>
                    </a:cubicBezTo>
                    <a:cubicBezTo>
                      <a:pt x="84" y="80"/>
                      <a:pt x="83" y="72"/>
                      <a:pt x="81" y="65"/>
                    </a:cubicBezTo>
                    <a:cubicBezTo>
                      <a:pt x="84" y="67"/>
                      <a:pt x="87" y="69"/>
                      <a:pt x="91" y="72"/>
                    </a:cubicBezTo>
                    <a:cubicBezTo>
                      <a:pt x="87" y="64"/>
                      <a:pt x="84" y="56"/>
                      <a:pt x="84" y="49"/>
                    </a:cubicBezTo>
                    <a:cubicBezTo>
                      <a:pt x="89" y="50"/>
                      <a:pt x="94" y="53"/>
                      <a:pt x="96" y="57"/>
                    </a:cubicBezTo>
                    <a:cubicBezTo>
                      <a:pt x="96" y="36"/>
                      <a:pt x="104" y="16"/>
                      <a:pt x="118" y="0"/>
                    </a:cubicBezTo>
                    <a:cubicBezTo>
                      <a:pt x="68" y="22"/>
                      <a:pt x="35" y="64"/>
                      <a:pt x="18" y="110"/>
                    </a:cubicBezTo>
                    <a:cubicBezTo>
                      <a:pt x="4" y="145"/>
                      <a:pt x="0" y="187"/>
                      <a:pt x="27" y="219"/>
                    </a:cubicBezTo>
                    <a:cubicBezTo>
                      <a:pt x="29" y="207"/>
                      <a:pt x="30" y="195"/>
                      <a:pt x="30" y="183"/>
                    </a:cubicBezTo>
                    <a:cubicBezTo>
                      <a:pt x="30" y="187"/>
                      <a:pt x="33" y="190"/>
                      <a:pt x="36" y="193"/>
                    </a:cubicBezTo>
                    <a:cubicBezTo>
                      <a:pt x="38" y="181"/>
                      <a:pt x="39" y="170"/>
                      <a:pt x="39" y="158"/>
                    </a:cubicBezTo>
                    <a:cubicBezTo>
                      <a:pt x="43" y="162"/>
                      <a:pt x="46" y="167"/>
                      <a:pt x="49" y="171"/>
                    </a:cubicBezTo>
                    <a:cubicBezTo>
                      <a:pt x="51" y="162"/>
                      <a:pt x="52" y="153"/>
                      <a:pt x="51" y="144"/>
                    </a:cubicBezTo>
                    <a:cubicBezTo>
                      <a:pt x="56" y="149"/>
                      <a:pt x="61" y="154"/>
                      <a:pt x="66" y="159"/>
                    </a:cubicBezTo>
                    <a:cubicBezTo>
                      <a:pt x="65" y="147"/>
                      <a:pt x="63" y="136"/>
                      <a:pt x="62" y="124"/>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83" name="Google Shape;2358;p42">
                <a:extLst>
                  <a:ext uri="{FF2B5EF4-FFF2-40B4-BE49-F238E27FC236}">
                    <a16:creationId xmlns:a16="http://schemas.microsoft.com/office/drawing/2014/main" id="{F5C9B8CA-0477-8C90-97F7-53F9233471D2}"/>
                  </a:ext>
                </a:extLst>
              </p:cNvPr>
              <p:cNvSpPr/>
              <p:nvPr/>
            </p:nvSpPr>
            <p:spPr>
              <a:xfrm>
                <a:off x="4316151" y="736588"/>
                <a:ext cx="101600" cy="284163"/>
              </a:xfrm>
              <a:custGeom>
                <a:avLst/>
                <a:gdLst/>
                <a:ahLst/>
                <a:cxnLst/>
                <a:rect l="l" t="t" r="r" b="b"/>
                <a:pathLst>
                  <a:path w="73" h="204" extrusionOk="0">
                    <a:moveTo>
                      <a:pt x="23" y="86"/>
                    </a:moveTo>
                    <a:cubicBezTo>
                      <a:pt x="18" y="86"/>
                      <a:pt x="13" y="86"/>
                      <a:pt x="8" y="86"/>
                    </a:cubicBezTo>
                    <a:cubicBezTo>
                      <a:pt x="14" y="92"/>
                      <a:pt x="20" y="97"/>
                      <a:pt x="26" y="103"/>
                    </a:cubicBezTo>
                    <a:cubicBezTo>
                      <a:pt x="23" y="104"/>
                      <a:pt x="20" y="106"/>
                      <a:pt x="16" y="108"/>
                    </a:cubicBezTo>
                    <a:cubicBezTo>
                      <a:pt x="22" y="113"/>
                      <a:pt x="29" y="118"/>
                      <a:pt x="37" y="121"/>
                    </a:cubicBezTo>
                    <a:cubicBezTo>
                      <a:pt x="34" y="123"/>
                      <a:pt x="30" y="124"/>
                      <a:pt x="27" y="123"/>
                    </a:cubicBezTo>
                    <a:cubicBezTo>
                      <a:pt x="30" y="129"/>
                      <a:pt x="34" y="134"/>
                      <a:pt x="39" y="138"/>
                    </a:cubicBezTo>
                    <a:cubicBezTo>
                      <a:pt x="36" y="138"/>
                      <a:pt x="33" y="138"/>
                      <a:pt x="29" y="138"/>
                    </a:cubicBezTo>
                    <a:cubicBezTo>
                      <a:pt x="36" y="141"/>
                      <a:pt x="41" y="146"/>
                      <a:pt x="45" y="151"/>
                    </a:cubicBezTo>
                    <a:cubicBezTo>
                      <a:pt x="41" y="153"/>
                      <a:pt x="36" y="153"/>
                      <a:pt x="33" y="151"/>
                    </a:cubicBezTo>
                    <a:cubicBezTo>
                      <a:pt x="43" y="166"/>
                      <a:pt x="48" y="185"/>
                      <a:pt x="46" y="204"/>
                    </a:cubicBezTo>
                    <a:cubicBezTo>
                      <a:pt x="70" y="163"/>
                      <a:pt x="73" y="115"/>
                      <a:pt x="62" y="74"/>
                    </a:cubicBezTo>
                    <a:cubicBezTo>
                      <a:pt x="54" y="42"/>
                      <a:pt x="36" y="9"/>
                      <a:pt x="0" y="0"/>
                    </a:cubicBezTo>
                    <a:cubicBezTo>
                      <a:pt x="4" y="10"/>
                      <a:pt x="10" y="19"/>
                      <a:pt x="16" y="27"/>
                    </a:cubicBezTo>
                    <a:cubicBezTo>
                      <a:pt x="14" y="25"/>
                      <a:pt x="11" y="24"/>
                      <a:pt x="7" y="23"/>
                    </a:cubicBezTo>
                    <a:cubicBezTo>
                      <a:pt x="11" y="33"/>
                      <a:pt x="16" y="42"/>
                      <a:pt x="22" y="50"/>
                    </a:cubicBezTo>
                    <a:cubicBezTo>
                      <a:pt x="18" y="49"/>
                      <a:pt x="13" y="47"/>
                      <a:pt x="8" y="45"/>
                    </a:cubicBezTo>
                    <a:cubicBezTo>
                      <a:pt x="12" y="53"/>
                      <a:pt x="16" y="60"/>
                      <a:pt x="21" y="66"/>
                    </a:cubicBezTo>
                    <a:cubicBezTo>
                      <a:pt x="15" y="65"/>
                      <a:pt x="9" y="64"/>
                      <a:pt x="2" y="63"/>
                    </a:cubicBezTo>
                    <a:cubicBezTo>
                      <a:pt x="9" y="71"/>
                      <a:pt x="16" y="78"/>
                      <a:pt x="23" y="86"/>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84" name="Google Shape;2359;p42">
                <a:extLst>
                  <a:ext uri="{FF2B5EF4-FFF2-40B4-BE49-F238E27FC236}">
                    <a16:creationId xmlns:a16="http://schemas.microsoft.com/office/drawing/2014/main" id="{DD4B94E1-1AD6-2F67-94B9-7E3EE7011C44}"/>
                  </a:ext>
                </a:extLst>
              </p:cNvPr>
              <p:cNvSpPr/>
              <p:nvPr/>
            </p:nvSpPr>
            <p:spPr>
              <a:xfrm>
                <a:off x="4435213" y="1092188"/>
                <a:ext cx="246063" cy="171450"/>
              </a:xfrm>
              <a:custGeom>
                <a:avLst/>
                <a:gdLst/>
                <a:ahLst/>
                <a:cxnLst/>
                <a:rect l="l" t="t" r="r" b="b"/>
                <a:pathLst>
                  <a:path w="178" h="123" extrusionOk="0">
                    <a:moveTo>
                      <a:pt x="102" y="71"/>
                    </a:moveTo>
                    <a:cubicBezTo>
                      <a:pt x="100" y="76"/>
                      <a:pt x="98" y="81"/>
                      <a:pt x="97" y="86"/>
                    </a:cubicBezTo>
                    <a:cubicBezTo>
                      <a:pt x="94" y="78"/>
                      <a:pt x="90" y="70"/>
                      <a:pt x="87" y="62"/>
                    </a:cubicBezTo>
                    <a:cubicBezTo>
                      <a:pt x="85" y="65"/>
                      <a:pt x="82" y="67"/>
                      <a:pt x="79" y="70"/>
                    </a:cubicBezTo>
                    <a:cubicBezTo>
                      <a:pt x="76" y="63"/>
                      <a:pt x="74" y="54"/>
                      <a:pt x="74" y="46"/>
                    </a:cubicBezTo>
                    <a:cubicBezTo>
                      <a:pt x="71" y="48"/>
                      <a:pt x="69" y="51"/>
                      <a:pt x="68" y="55"/>
                    </a:cubicBezTo>
                    <a:cubicBezTo>
                      <a:pt x="64" y="50"/>
                      <a:pt x="61" y="44"/>
                      <a:pt x="59" y="38"/>
                    </a:cubicBezTo>
                    <a:cubicBezTo>
                      <a:pt x="58" y="41"/>
                      <a:pt x="56" y="44"/>
                      <a:pt x="55" y="47"/>
                    </a:cubicBezTo>
                    <a:cubicBezTo>
                      <a:pt x="55" y="40"/>
                      <a:pt x="52" y="33"/>
                      <a:pt x="49" y="28"/>
                    </a:cubicBezTo>
                    <a:cubicBezTo>
                      <a:pt x="46" y="31"/>
                      <a:pt x="44" y="36"/>
                      <a:pt x="44" y="40"/>
                    </a:cubicBezTo>
                    <a:cubicBezTo>
                      <a:pt x="34" y="25"/>
                      <a:pt x="18" y="14"/>
                      <a:pt x="0" y="9"/>
                    </a:cubicBezTo>
                    <a:cubicBezTo>
                      <a:pt x="47" y="0"/>
                      <a:pt x="92" y="14"/>
                      <a:pt x="127" y="39"/>
                    </a:cubicBezTo>
                    <a:cubicBezTo>
                      <a:pt x="154" y="58"/>
                      <a:pt x="178" y="86"/>
                      <a:pt x="174" y="123"/>
                    </a:cubicBezTo>
                    <a:cubicBezTo>
                      <a:pt x="167" y="115"/>
                      <a:pt x="160" y="107"/>
                      <a:pt x="155" y="98"/>
                    </a:cubicBezTo>
                    <a:cubicBezTo>
                      <a:pt x="156" y="101"/>
                      <a:pt x="156" y="105"/>
                      <a:pt x="155" y="108"/>
                    </a:cubicBezTo>
                    <a:cubicBezTo>
                      <a:pt x="148" y="101"/>
                      <a:pt x="141" y="93"/>
                      <a:pt x="135" y="84"/>
                    </a:cubicBezTo>
                    <a:cubicBezTo>
                      <a:pt x="135" y="89"/>
                      <a:pt x="135" y="94"/>
                      <a:pt x="135" y="99"/>
                    </a:cubicBezTo>
                    <a:cubicBezTo>
                      <a:pt x="129" y="94"/>
                      <a:pt x="124" y="87"/>
                      <a:pt x="120" y="80"/>
                    </a:cubicBezTo>
                    <a:cubicBezTo>
                      <a:pt x="119" y="86"/>
                      <a:pt x="118" y="92"/>
                      <a:pt x="117" y="99"/>
                    </a:cubicBezTo>
                    <a:cubicBezTo>
                      <a:pt x="112" y="90"/>
                      <a:pt x="107" y="80"/>
                      <a:pt x="102" y="71"/>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85" name="Google Shape;2360;p42">
                <a:extLst>
                  <a:ext uri="{FF2B5EF4-FFF2-40B4-BE49-F238E27FC236}">
                    <a16:creationId xmlns:a16="http://schemas.microsoft.com/office/drawing/2014/main" id="{F25A1134-2834-5B9A-BD3F-82CEA524544F}"/>
                  </a:ext>
                </a:extLst>
              </p:cNvPr>
              <p:cNvSpPr/>
              <p:nvPr/>
            </p:nvSpPr>
            <p:spPr>
              <a:xfrm>
                <a:off x="4397113" y="828663"/>
                <a:ext cx="239713" cy="246063"/>
              </a:xfrm>
              <a:custGeom>
                <a:avLst/>
                <a:gdLst/>
                <a:ahLst/>
                <a:cxnLst/>
                <a:rect l="l" t="t" r="r" b="b"/>
                <a:pathLst>
                  <a:path w="172" h="177" extrusionOk="0">
                    <a:moveTo>
                      <a:pt x="96" y="81"/>
                    </a:moveTo>
                    <a:cubicBezTo>
                      <a:pt x="100" y="84"/>
                      <a:pt x="105" y="87"/>
                      <a:pt x="110" y="90"/>
                    </a:cubicBezTo>
                    <a:cubicBezTo>
                      <a:pt x="101" y="91"/>
                      <a:pt x="92" y="93"/>
                      <a:pt x="82" y="94"/>
                    </a:cubicBezTo>
                    <a:cubicBezTo>
                      <a:pt x="84" y="98"/>
                      <a:pt x="86" y="101"/>
                      <a:pt x="89" y="105"/>
                    </a:cubicBezTo>
                    <a:cubicBezTo>
                      <a:pt x="80" y="107"/>
                      <a:pt x="70" y="107"/>
                      <a:pt x="60" y="104"/>
                    </a:cubicBezTo>
                    <a:cubicBezTo>
                      <a:pt x="62" y="108"/>
                      <a:pt x="65" y="111"/>
                      <a:pt x="69" y="113"/>
                    </a:cubicBezTo>
                    <a:cubicBezTo>
                      <a:pt x="62" y="117"/>
                      <a:pt x="55" y="119"/>
                      <a:pt x="47" y="119"/>
                    </a:cubicBezTo>
                    <a:cubicBezTo>
                      <a:pt x="51" y="121"/>
                      <a:pt x="54" y="124"/>
                      <a:pt x="57" y="126"/>
                    </a:cubicBezTo>
                    <a:cubicBezTo>
                      <a:pt x="49" y="125"/>
                      <a:pt x="41" y="125"/>
                      <a:pt x="33" y="128"/>
                    </a:cubicBezTo>
                    <a:cubicBezTo>
                      <a:pt x="36" y="132"/>
                      <a:pt x="41" y="135"/>
                      <a:pt x="46" y="136"/>
                    </a:cubicBezTo>
                    <a:cubicBezTo>
                      <a:pt x="26" y="143"/>
                      <a:pt x="10" y="158"/>
                      <a:pt x="0" y="177"/>
                    </a:cubicBezTo>
                    <a:cubicBezTo>
                      <a:pt x="3" y="123"/>
                      <a:pt x="30" y="77"/>
                      <a:pt x="66" y="44"/>
                    </a:cubicBezTo>
                    <a:cubicBezTo>
                      <a:pt x="95" y="19"/>
                      <a:pt x="133" y="0"/>
                      <a:pt x="172" y="13"/>
                    </a:cubicBezTo>
                    <a:cubicBezTo>
                      <a:pt x="162" y="20"/>
                      <a:pt x="151" y="25"/>
                      <a:pt x="139" y="29"/>
                    </a:cubicBezTo>
                    <a:cubicBezTo>
                      <a:pt x="143" y="28"/>
                      <a:pt x="147" y="29"/>
                      <a:pt x="151" y="31"/>
                    </a:cubicBezTo>
                    <a:cubicBezTo>
                      <a:pt x="141" y="37"/>
                      <a:pt x="130" y="43"/>
                      <a:pt x="119" y="47"/>
                    </a:cubicBezTo>
                    <a:cubicBezTo>
                      <a:pt x="125" y="48"/>
                      <a:pt x="130" y="50"/>
                      <a:pt x="135" y="51"/>
                    </a:cubicBezTo>
                    <a:cubicBezTo>
                      <a:pt x="128" y="56"/>
                      <a:pt x="119" y="60"/>
                      <a:pt x="110" y="63"/>
                    </a:cubicBezTo>
                    <a:cubicBezTo>
                      <a:pt x="117" y="65"/>
                      <a:pt x="123" y="68"/>
                      <a:pt x="130" y="71"/>
                    </a:cubicBezTo>
                    <a:cubicBezTo>
                      <a:pt x="119" y="74"/>
                      <a:pt x="107" y="77"/>
                      <a:pt x="96" y="81"/>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86" name="Google Shape;2361;p42">
                <a:extLst>
                  <a:ext uri="{FF2B5EF4-FFF2-40B4-BE49-F238E27FC236}">
                    <a16:creationId xmlns:a16="http://schemas.microsoft.com/office/drawing/2014/main" id="{20D3E57B-ACB5-B4FC-4045-C63D79F331E8}"/>
                  </a:ext>
                </a:extLst>
              </p:cNvPr>
              <p:cNvSpPr/>
              <p:nvPr/>
            </p:nvSpPr>
            <p:spPr>
              <a:xfrm>
                <a:off x="4419338" y="987413"/>
                <a:ext cx="328613" cy="98425"/>
              </a:xfrm>
              <a:custGeom>
                <a:avLst/>
                <a:gdLst/>
                <a:ahLst/>
                <a:cxnLst/>
                <a:rect l="l" t="t" r="r" b="b"/>
                <a:pathLst>
                  <a:path w="236" h="71" extrusionOk="0">
                    <a:moveTo>
                      <a:pt x="134" y="50"/>
                    </a:moveTo>
                    <a:cubicBezTo>
                      <a:pt x="137" y="56"/>
                      <a:pt x="139" y="61"/>
                      <a:pt x="141" y="67"/>
                    </a:cubicBezTo>
                    <a:cubicBezTo>
                      <a:pt x="133" y="62"/>
                      <a:pt x="124" y="58"/>
                      <a:pt x="116" y="53"/>
                    </a:cubicBezTo>
                    <a:cubicBezTo>
                      <a:pt x="115" y="58"/>
                      <a:pt x="115" y="62"/>
                      <a:pt x="114" y="66"/>
                    </a:cubicBezTo>
                    <a:cubicBezTo>
                      <a:pt x="106" y="62"/>
                      <a:pt x="98" y="56"/>
                      <a:pt x="92" y="48"/>
                    </a:cubicBezTo>
                    <a:cubicBezTo>
                      <a:pt x="91" y="53"/>
                      <a:pt x="92" y="57"/>
                      <a:pt x="94" y="61"/>
                    </a:cubicBezTo>
                    <a:cubicBezTo>
                      <a:pt x="86" y="60"/>
                      <a:pt x="79" y="57"/>
                      <a:pt x="73" y="53"/>
                    </a:cubicBezTo>
                    <a:cubicBezTo>
                      <a:pt x="74" y="56"/>
                      <a:pt x="75" y="60"/>
                      <a:pt x="77" y="64"/>
                    </a:cubicBezTo>
                    <a:cubicBezTo>
                      <a:pt x="71" y="58"/>
                      <a:pt x="64" y="54"/>
                      <a:pt x="56" y="51"/>
                    </a:cubicBezTo>
                    <a:cubicBezTo>
                      <a:pt x="56" y="57"/>
                      <a:pt x="58" y="62"/>
                      <a:pt x="62" y="65"/>
                    </a:cubicBezTo>
                    <a:cubicBezTo>
                      <a:pt x="42" y="59"/>
                      <a:pt x="20" y="62"/>
                      <a:pt x="0" y="71"/>
                    </a:cubicBezTo>
                    <a:cubicBezTo>
                      <a:pt x="35" y="29"/>
                      <a:pt x="84" y="8"/>
                      <a:pt x="133" y="4"/>
                    </a:cubicBezTo>
                    <a:cubicBezTo>
                      <a:pt x="171" y="0"/>
                      <a:pt x="212" y="7"/>
                      <a:pt x="236" y="42"/>
                    </a:cubicBezTo>
                    <a:cubicBezTo>
                      <a:pt x="224" y="41"/>
                      <a:pt x="212" y="39"/>
                      <a:pt x="200" y="35"/>
                    </a:cubicBezTo>
                    <a:cubicBezTo>
                      <a:pt x="204" y="37"/>
                      <a:pt x="207" y="40"/>
                      <a:pt x="209" y="43"/>
                    </a:cubicBezTo>
                    <a:cubicBezTo>
                      <a:pt x="197" y="43"/>
                      <a:pt x="185" y="41"/>
                      <a:pt x="173" y="38"/>
                    </a:cubicBezTo>
                    <a:cubicBezTo>
                      <a:pt x="177" y="42"/>
                      <a:pt x="180" y="46"/>
                      <a:pt x="184" y="50"/>
                    </a:cubicBezTo>
                    <a:cubicBezTo>
                      <a:pt x="175" y="50"/>
                      <a:pt x="166" y="48"/>
                      <a:pt x="157" y="45"/>
                    </a:cubicBezTo>
                    <a:cubicBezTo>
                      <a:pt x="161" y="51"/>
                      <a:pt x="164" y="57"/>
                      <a:pt x="168" y="63"/>
                    </a:cubicBezTo>
                    <a:cubicBezTo>
                      <a:pt x="157" y="59"/>
                      <a:pt x="146" y="55"/>
                      <a:pt x="134" y="50"/>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87" name="Google Shape;2362;p42">
                <a:extLst>
                  <a:ext uri="{FF2B5EF4-FFF2-40B4-BE49-F238E27FC236}">
                    <a16:creationId xmlns:a16="http://schemas.microsoft.com/office/drawing/2014/main" id="{BCC31E8F-A12F-97A8-EF86-26A740D45CFB}"/>
                  </a:ext>
                </a:extLst>
              </p:cNvPr>
              <p:cNvSpPr/>
              <p:nvPr/>
            </p:nvSpPr>
            <p:spPr>
              <a:xfrm>
                <a:off x="4387588" y="1076313"/>
                <a:ext cx="133350" cy="273050"/>
              </a:xfrm>
              <a:custGeom>
                <a:avLst/>
                <a:gdLst/>
                <a:ahLst/>
                <a:cxnLst/>
                <a:rect l="l" t="t" r="r" b="b"/>
                <a:pathLst>
                  <a:path w="96" h="197" extrusionOk="0">
                    <a:moveTo>
                      <a:pt x="83" y="68"/>
                    </a:moveTo>
                    <a:cubicBezTo>
                      <a:pt x="85" y="81"/>
                      <a:pt x="87" y="94"/>
                      <a:pt x="90" y="107"/>
                    </a:cubicBezTo>
                    <a:cubicBezTo>
                      <a:pt x="93" y="127"/>
                      <a:pt x="96" y="149"/>
                      <a:pt x="85" y="165"/>
                    </a:cubicBezTo>
                    <a:cubicBezTo>
                      <a:pt x="83" y="145"/>
                      <a:pt x="77" y="126"/>
                      <a:pt x="67" y="108"/>
                    </a:cubicBezTo>
                    <a:cubicBezTo>
                      <a:pt x="66" y="126"/>
                      <a:pt x="67" y="145"/>
                      <a:pt x="69" y="164"/>
                    </a:cubicBezTo>
                    <a:cubicBezTo>
                      <a:pt x="58" y="146"/>
                      <a:pt x="54" y="124"/>
                      <a:pt x="56" y="103"/>
                    </a:cubicBezTo>
                    <a:cubicBezTo>
                      <a:pt x="52" y="130"/>
                      <a:pt x="48" y="157"/>
                      <a:pt x="53" y="184"/>
                    </a:cubicBezTo>
                    <a:cubicBezTo>
                      <a:pt x="41" y="163"/>
                      <a:pt x="35" y="138"/>
                      <a:pt x="37" y="113"/>
                    </a:cubicBezTo>
                    <a:cubicBezTo>
                      <a:pt x="21" y="138"/>
                      <a:pt x="21" y="172"/>
                      <a:pt x="36" y="197"/>
                    </a:cubicBezTo>
                    <a:cubicBezTo>
                      <a:pt x="17" y="176"/>
                      <a:pt x="2" y="149"/>
                      <a:pt x="1" y="120"/>
                    </a:cubicBezTo>
                    <a:cubicBezTo>
                      <a:pt x="0" y="111"/>
                      <a:pt x="1" y="102"/>
                      <a:pt x="2" y="93"/>
                    </a:cubicBezTo>
                    <a:cubicBezTo>
                      <a:pt x="4" y="78"/>
                      <a:pt x="6" y="62"/>
                      <a:pt x="7" y="46"/>
                    </a:cubicBezTo>
                    <a:cubicBezTo>
                      <a:pt x="7" y="38"/>
                      <a:pt x="6" y="30"/>
                      <a:pt x="8" y="22"/>
                    </a:cubicBezTo>
                    <a:cubicBezTo>
                      <a:pt x="10" y="14"/>
                      <a:pt x="15" y="6"/>
                      <a:pt x="22" y="3"/>
                    </a:cubicBezTo>
                    <a:cubicBezTo>
                      <a:pt x="30" y="0"/>
                      <a:pt x="39" y="2"/>
                      <a:pt x="46" y="5"/>
                    </a:cubicBezTo>
                    <a:cubicBezTo>
                      <a:pt x="56" y="10"/>
                      <a:pt x="65" y="19"/>
                      <a:pt x="71" y="29"/>
                    </a:cubicBezTo>
                    <a:cubicBezTo>
                      <a:pt x="78" y="40"/>
                      <a:pt x="80" y="54"/>
                      <a:pt x="83" y="68"/>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88" name="Google Shape;2363;p42">
                <a:extLst>
                  <a:ext uri="{FF2B5EF4-FFF2-40B4-BE49-F238E27FC236}">
                    <a16:creationId xmlns:a16="http://schemas.microsoft.com/office/drawing/2014/main" id="{154723FF-8BEF-F0BD-7C77-7D5325F5E8A9}"/>
                  </a:ext>
                </a:extLst>
              </p:cNvPr>
              <p:cNvSpPr/>
              <p:nvPr/>
            </p:nvSpPr>
            <p:spPr>
              <a:xfrm>
                <a:off x="4401876" y="1071551"/>
                <a:ext cx="212725" cy="906463"/>
              </a:xfrm>
              <a:custGeom>
                <a:avLst/>
                <a:gdLst/>
                <a:ahLst/>
                <a:cxnLst/>
                <a:rect l="l" t="t" r="r" b="b"/>
                <a:pathLst>
                  <a:path w="152" h="652" extrusionOk="0">
                    <a:moveTo>
                      <a:pt x="14" y="0"/>
                    </a:moveTo>
                    <a:cubicBezTo>
                      <a:pt x="14" y="0"/>
                      <a:pt x="152" y="420"/>
                      <a:pt x="152" y="652"/>
                    </a:cubicBezTo>
                    <a:cubicBezTo>
                      <a:pt x="123" y="652"/>
                      <a:pt x="123" y="652"/>
                      <a:pt x="123" y="652"/>
                    </a:cubicBezTo>
                    <a:cubicBezTo>
                      <a:pt x="123" y="652"/>
                      <a:pt x="126" y="376"/>
                      <a:pt x="0" y="0"/>
                    </a:cubicBezTo>
                    <a:cubicBezTo>
                      <a:pt x="14" y="0"/>
                      <a:pt x="14" y="0"/>
                      <a:pt x="14" y="0"/>
                    </a:cubicBezTo>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2" name="Google Shape;2364;p42">
                <a:extLst>
                  <a:ext uri="{FF2B5EF4-FFF2-40B4-BE49-F238E27FC236}">
                    <a16:creationId xmlns:a16="http://schemas.microsoft.com/office/drawing/2014/main" id="{EF6CDFB5-5B7D-0745-47AA-71C18CBDC3CD}"/>
                  </a:ext>
                </a:extLst>
              </p:cNvPr>
              <p:cNvSpPr/>
              <p:nvPr/>
            </p:nvSpPr>
            <p:spPr>
              <a:xfrm>
                <a:off x="4179626" y="766751"/>
                <a:ext cx="246063" cy="336550"/>
              </a:xfrm>
              <a:custGeom>
                <a:avLst/>
                <a:gdLst/>
                <a:ahLst/>
                <a:cxnLst/>
                <a:rect l="l" t="t" r="r" b="b"/>
                <a:pathLst>
                  <a:path w="177" h="242" extrusionOk="0">
                    <a:moveTo>
                      <a:pt x="55" y="87"/>
                    </a:moveTo>
                    <a:cubicBezTo>
                      <a:pt x="50" y="91"/>
                      <a:pt x="46" y="97"/>
                      <a:pt x="43" y="103"/>
                    </a:cubicBezTo>
                    <a:cubicBezTo>
                      <a:pt x="56" y="103"/>
                      <a:pt x="69" y="106"/>
                      <a:pt x="81" y="109"/>
                    </a:cubicBezTo>
                    <a:cubicBezTo>
                      <a:pt x="78" y="113"/>
                      <a:pt x="75" y="116"/>
                      <a:pt x="71" y="119"/>
                    </a:cubicBezTo>
                    <a:cubicBezTo>
                      <a:pt x="80" y="122"/>
                      <a:pt x="89" y="126"/>
                      <a:pt x="97" y="129"/>
                    </a:cubicBezTo>
                    <a:cubicBezTo>
                      <a:pt x="93" y="131"/>
                      <a:pt x="89" y="135"/>
                      <a:pt x="87" y="140"/>
                    </a:cubicBezTo>
                    <a:cubicBezTo>
                      <a:pt x="100" y="146"/>
                      <a:pt x="112" y="153"/>
                      <a:pt x="124" y="161"/>
                    </a:cubicBezTo>
                    <a:cubicBezTo>
                      <a:pt x="117" y="161"/>
                      <a:pt x="111" y="161"/>
                      <a:pt x="105" y="161"/>
                    </a:cubicBezTo>
                    <a:cubicBezTo>
                      <a:pt x="118" y="171"/>
                      <a:pt x="130" y="181"/>
                      <a:pt x="142" y="191"/>
                    </a:cubicBezTo>
                    <a:cubicBezTo>
                      <a:pt x="139" y="193"/>
                      <a:pt x="135" y="194"/>
                      <a:pt x="132" y="195"/>
                    </a:cubicBezTo>
                    <a:cubicBezTo>
                      <a:pt x="147" y="211"/>
                      <a:pt x="162" y="227"/>
                      <a:pt x="177" y="242"/>
                    </a:cubicBezTo>
                    <a:cubicBezTo>
                      <a:pt x="168" y="209"/>
                      <a:pt x="159" y="176"/>
                      <a:pt x="150" y="143"/>
                    </a:cubicBezTo>
                    <a:cubicBezTo>
                      <a:pt x="145" y="128"/>
                      <a:pt x="141" y="113"/>
                      <a:pt x="134" y="99"/>
                    </a:cubicBezTo>
                    <a:cubicBezTo>
                      <a:pt x="109" y="48"/>
                      <a:pt x="52" y="22"/>
                      <a:pt x="0" y="0"/>
                    </a:cubicBezTo>
                    <a:cubicBezTo>
                      <a:pt x="5" y="17"/>
                      <a:pt x="15" y="32"/>
                      <a:pt x="29" y="43"/>
                    </a:cubicBezTo>
                    <a:cubicBezTo>
                      <a:pt x="24" y="41"/>
                      <a:pt x="19" y="41"/>
                      <a:pt x="14" y="41"/>
                    </a:cubicBezTo>
                    <a:cubicBezTo>
                      <a:pt x="24" y="47"/>
                      <a:pt x="32" y="55"/>
                      <a:pt x="39" y="64"/>
                    </a:cubicBezTo>
                    <a:cubicBezTo>
                      <a:pt x="33" y="63"/>
                      <a:pt x="27" y="66"/>
                      <a:pt x="25" y="72"/>
                    </a:cubicBezTo>
                    <a:cubicBezTo>
                      <a:pt x="34" y="78"/>
                      <a:pt x="44" y="83"/>
                      <a:pt x="55" y="87"/>
                    </a:cubicBezTo>
                  </a:path>
                </a:pathLst>
              </a:cu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3" name="Google Shape;2365;p42">
                <a:extLst>
                  <a:ext uri="{FF2B5EF4-FFF2-40B4-BE49-F238E27FC236}">
                    <a16:creationId xmlns:a16="http://schemas.microsoft.com/office/drawing/2014/main" id="{45BFCD01-704B-A184-409A-DCCE7707B8B4}"/>
                  </a:ext>
                </a:extLst>
              </p:cNvPr>
              <p:cNvSpPr/>
              <p:nvPr/>
            </p:nvSpPr>
            <p:spPr>
              <a:xfrm>
                <a:off x="4203438" y="822313"/>
                <a:ext cx="88900" cy="104775"/>
              </a:xfrm>
              <a:custGeom>
                <a:avLst/>
                <a:gdLst/>
                <a:ahLst/>
                <a:cxnLst/>
                <a:rect l="l" t="t" r="r" b="b"/>
                <a:pathLst>
                  <a:path w="64" h="76" extrusionOk="0">
                    <a:moveTo>
                      <a:pt x="64" y="69"/>
                    </a:moveTo>
                    <a:cubicBezTo>
                      <a:pt x="62" y="72"/>
                      <a:pt x="59" y="74"/>
                      <a:pt x="57" y="76"/>
                    </a:cubicBezTo>
                    <a:cubicBezTo>
                      <a:pt x="57" y="76"/>
                      <a:pt x="57" y="76"/>
                      <a:pt x="57" y="76"/>
                    </a:cubicBezTo>
                    <a:cubicBezTo>
                      <a:pt x="59" y="74"/>
                      <a:pt x="62" y="72"/>
                      <a:pt x="64" y="69"/>
                    </a:cubicBezTo>
                    <a:cubicBezTo>
                      <a:pt x="64" y="69"/>
                      <a:pt x="64" y="69"/>
                      <a:pt x="64" y="69"/>
                    </a:cubicBezTo>
                    <a:moveTo>
                      <a:pt x="19" y="24"/>
                    </a:moveTo>
                    <a:cubicBezTo>
                      <a:pt x="15" y="24"/>
                      <a:pt x="10" y="27"/>
                      <a:pt x="8" y="32"/>
                    </a:cubicBezTo>
                    <a:cubicBezTo>
                      <a:pt x="8" y="32"/>
                      <a:pt x="8" y="32"/>
                      <a:pt x="8" y="32"/>
                    </a:cubicBezTo>
                    <a:cubicBezTo>
                      <a:pt x="10" y="27"/>
                      <a:pt x="15" y="24"/>
                      <a:pt x="19" y="24"/>
                    </a:cubicBezTo>
                    <a:cubicBezTo>
                      <a:pt x="20" y="24"/>
                      <a:pt x="21" y="24"/>
                      <a:pt x="21" y="24"/>
                    </a:cubicBezTo>
                    <a:cubicBezTo>
                      <a:pt x="21" y="24"/>
                      <a:pt x="20" y="24"/>
                      <a:pt x="19" y="24"/>
                    </a:cubicBezTo>
                    <a:moveTo>
                      <a:pt x="10" y="1"/>
                    </a:moveTo>
                    <a:cubicBezTo>
                      <a:pt x="11" y="2"/>
                      <a:pt x="11" y="2"/>
                      <a:pt x="12" y="3"/>
                    </a:cubicBezTo>
                    <a:cubicBezTo>
                      <a:pt x="11" y="2"/>
                      <a:pt x="11" y="2"/>
                      <a:pt x="10" y="1"/>
                    </a:cubicBezTo>
                    <a:moveTo>
                      <a:pt x="10" y="1"/>
                    </a:moveTo>
                    <a:cubicBezTo>
                      <a:pt x="10" y="1"/>
                      <a:pt x="10" y="1"/>
                      <a:pt x="10" y="1"/>
                    </a:cubicBezTo>
                    <a:cubicBezTo>
                      <a:pt x="10" y="1"/>
                      <a:pt x="10" y="1"/>
                      <a:pt x="10" y="1"/>
                    </a:cubicBezTo>
                    <a:moveTo>
                      <a:pt x="1" y="1"/>
                    </a:moveTo>
                    <a:cubicBezTo>
                      <a:pt x="3" y="1"/>
                      <a:pt x="6" y="1"/>
                      <a:pt x="9" y="2"/>
                    </a:cubicBezTo>
                    <a:cubicBezTo>
                      <a:pt x="6" y="1"/>
                      <a:pt x="3" y="1"/>
                      <a:pt x="1" y="1"/>
                    </a:cubicBezTo>
                    <a:moveTo>
                      <a:pt x="1" y="1"/>
                    </a:moveTo>
                    <a:cubicBezTo>
                      <a:pt x="0" y="1"/>
                      <a:pt x="0" y="1"/>
                      <a:pt x="0" y="1"/>
                    </a:cubicBezTo>
                    <a:cubicBezTo>
                      <a:pt x="0" y="1"/>
                      <a:pt x="0" y="1"/>
                      <a:pt x="1" y="1"/>
                    </a:cubicBezTo>
                    <a:cubicBezTo>
                      <a:pt x="1" y="1"/>
                      <a:pt x="1" y="1"/>
                      <a:pt x="1" y="1"/>
                    </a:cubicBezTo>
                    <a:moveTo>
                      <a:pt x="10" y="1"/>
                    </a:moveTo>
                    <a:cubicBezTo>
                      <a:pt x="10" y="1"/>
                      <a:pt x="10" y="1"/>
                      <a:pt x="10" y="1"/>
                    </a:cubicBezTo>
                    <a:cubicBezTo>
                      <a:pt x="10" y="1"/>
                      <a:pt x="10" y="1"/>
                      <a:pt x="10" y="1"/>
                    </a:cubicBezTo>
                    <a:moveTo>
                      <a:pt x="10" y="1"/>
                    </a:moveTo>
                    <a:cubicBezTo>
                      <a:pt x="10" y="1"/>
                      <a:pt x="10" y="1"/>
                      <a:pt x="10" y="1"/>
                    </a:cubicBezTo>
                    <a:cubicBezTo>
                      <a:pt x="10" y="1"/>
                      <a:pt x="10" y="1"/>
                      <a:pt x="10" y="1"/>
                    </a:cubicBezTo>
                    <a:moveTo>
                      <a:pt x="9" y="0"/>
                    </a:moveTo>
                    <a:cubicBezTo>
                      <a:pt x="9" y="0"/>
                      <a:pt x="9" y="0"/>
                      <a:pt x="9" y="0"/>
                    </a:cubicBezTo>
                    <a:cubicBezTo>
                      <a:pt x="9" y="0"/>
                      <a:pt x="9" y="0"/>
                      <a:pt x="9" y="0"/>
                    </a:cubicBezTo>
                    <a:moveTo>
                      <a:pt x="9" y="0"/>
                    </a:moveTo>
                    <a:cubicBezTo>
                      <a:pt x="9" y="0"/>
                      <a:pt x="9" y="0"/>
                      <a:pt x="9" y="0"/>
                    </a:cubicBezTo>
                    <a:cubicBezTo>
                      <a:pt x="9" y="0"/>
                      <a:pt x="9" y="0"/>
                      <a:pt x="9" y="0"/>
                    </a:cubicBezTo>
                  </a:path>
                </a:pathLst>
              </a:custGeom>
              <a:solidFill>
                <a:srgbClr val="73C299"/>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4" name="Google Shape;2366;p42">
                <a:extLst>
                  <a:ext uri="{FF2B5EF4-FFF2-40B4-BE49-F238E27FC236}">
                    <a16:creationId xmlns:a16="http://schemas.microsoft.com/office/drawing/2014/main" id="{63B50F83-721F-2F05-5C53-40CE9D4BAE6E}"/>
                  </a:ext>
                </a:extLst>
              </p:cNvPr>
              <p:cNvSpPr/>
              <p:nvPr/>
            </p:nvSpPr>
            <p:spPr>
              <a:xfrm>
                <a:off x="4279638" y="927088"/>
                <a:ext cx="3175" cy="4763"/>
              </a:xfrm>
              <a:custGeom>
                <a:avLst/>
                <a:gdLst/>
                <a:ahLst/>
                <a:cxnLst/>
                <a:rect l="l" t="t" r="r" b="b"/>
                <a:pathLst>
                  <a:path w="3" h="3" extrusionOk="0">
                    <a:moveTo>
                      <a:pt x="3" y="0"/>
                    </a:moveTo>
                    <a:cubicBezTo>
                      <a:pt x="2" y="1"/>
                      <a:pt x="1" y="2"/>
                      <a:pt x="0" y="3"/>
                    </a:cubicBezTo>
                    <a:cubicBezTo>
                      <a:pt x="0" y="3"/>
                      <a:pt x="0" y="3"/>
                      <a:pt x="0" y="3"/>
                    </a:cubicBezTo>
                    <a:cubicBezTo>
                      <a:pt x="1" y="2"/>
                      <a:pt x="2" y="1"/>
                      <a:pt x="3" y="0"/>
                    </a:cubicBezTo>
                    <a:cubicBezTo>
                      <a:pt x="3" y="0"/>
                      <a:pt x="3" y="0"/>
                      <a:pt x="3" y="0"/>
                    </a:cubicBezTo>
                  </a:path>
                </a:pathLst>
              </a:custGeom>
              <a:solidFill>
                <a:srgbClr val="070128"/>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5" name="Google Shape;2367;p42">
                <a:extLst>
                  <a:ext uri="{FF2B5EF4-FFF2-40B4-BE49-F238E27FC236}">
                    <a16:creationId xmlns:a16="http://schemas.microsoft.com/office/drawing/2014/main" id="{6EE70A89-BEDA-DC92-F3E2-87635302A806}"/>
                  </a:ext>
                </a:extLst>
              </p:cNvPr>
              <p:cNvSpPr/>
              <p:nvPr/>
            </p:nvSpPr>
            <p:spPr>
              <a:xfrm>
                <a:off x="4301863" y="946138"/>
                <a:ext cx="50800" cy="44450"/>
              </a:xfrm>
              <a:custGeom>
                <a:avLst/>
                <a:gdLst/>
                <a:ahLst/>
                <a:cxnLst/>
                <a:rect l="l" t="t" r="r" b="b"/>
                <a:pathLst>
                  <a:path w="37" h="31" extrusionOk="0">
                    <a:moveTo>
                      <a:pt x="37" y="31"/>
                    </a:moveTo>
                    <a:cubicBezTo>
                      <a:pt x="30" y="31"/>
                      <a:pt x="24" y="31"/>
                      <a:pt x="18" y="31"/>
                    </a:cubicBezTo>
                    <a:cubicBezTo>
                      <a:pt x="18" y="31"/>
                      <a:pt x="18" y="31"/>
                      <a:pt x="18" y="31"/>
                    </a:cubicBezTo>
                    <a:cubicBezTo>
                      <a:pt x="24" y="31"/>
                      <a:pt x="30" y="31"/>
                      <a:pt x="37" y="31"/>
                    </a:cubicBezTo>
                    <a:cubicBezTo>
                      <a:pt x="37" y="31"/>
                      <a:pt x="37" y="31"/>
                      <a:pt x="37" y="31"/>
                    </a:cubicBezTo>
                    <a:moveTo>
                      <a:pt x="8" y="0"/>
                    </a:moveTo>
                    <a:cubicBezTo>
                      <a:pt x="5" y="3"/>
                      <a:pt x="2" y="6"/>
                      <a:pt x="0" y="10"/>
                    </a:cubicBezTo>
                    <a:cubicBezTo>
                      <a:pt x="0" y="10"/>
                      <a:pt x="0" y="10"/>
                      <a:pt x="0" y="10"/>
                    </a:cubicBezTo>
                    <a:cubicBezTo>
                      <a:pt x="2" y="6"/>
                      <a:pt x="5" y="3"/>
                      <a:pt x="8" y="0"/>
                    </a:cubicBezTo>
                    <a:cubicBezTo>
                      <a:pt x="8" y="0"/>
                      <a:pt x="8" y="0"/>
                      <a:pt x="8" y="0"/>
                    </a:cubicBezTo>
                  </a:path>
                </a:pathLst>
              </a:custGeom>
              <a:solidFill>
                <a:srgbClr val="070128"/>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6" name="Google Shape;2368;p42">
                <a:extLst>
                  <a:ext uri="{FF2B5EF4-FFF2-40B4-BE49-F238E27FC236}">
                    <a16:creationId xmlns:a16="http://schemas.microsoft.com/office/drawing/2014/main" id="{BA986E2B-BC2A-5219-F5CE-87D85A26BF64}"/>
                  </a:ext>
                </a:extLst>
              </p:cNvPr>
              <p:cNvSpPr/>
              <p:nvPr/>
            </p:nvSpPr>
            <p:spPr>
              <a:xfrm>
                <a:off x="4363776" y="1023926"/>
                <a:ext cx="14288" cy="12700"/>
              </a:xfrm>
              <a:custGeom>
                <a:avLst/>
                <a:gdLst/>
                <a:ahLst/>
                <a:cxnLst/>
                <a:rect l="l" t="t" r="r" b="b"/>
                <a:pathLst>
                  <a:path w="10" h="10" extrusionOk="0">
                    <a:moveTo>
                      <a:pt x="2" y="0"/>
                    </a:moveTo>
                    <a:cubicBezTo>
                      <a:pt x="5" y="2"/>
                      <a:pt x="8" y="4"/>
                      <a:pt x="10" y="6"/>
                    </a:cubicBezTo>
                    <a:cubicBezTo>
                      <a:pt x="7" y="8"/>
                      <a:pt x="3" y="9"/>
                      <a:pt x="0" y="10"/>
                    </a:cubicBezTo>
                    <a:cubicBezTo>
                      <a:pt x="0" y="10"/>
                      <a:pt x="0" y="10"/>
                      <a:pt x="0" y="10"/>
                    </a:cubicBezTo>
                    <a:cubicBezTo>
                      <a:pt x="3" y="9"/>
                      <a:pt x="7" y="8"/>
                      <a:pt x="10" y="6"/>
                    </a:cubicBezTo>
                    <a:cubicBezTo>
                      <a:pt x="8" y="4"/>
                      <a:pt x="5" y="2"/>
                      <a:pt x="2" y="0"/>
                    </a:cubicBezTo>
                  </a:path>
                </a:pathLst>
              </a:custGeom>
              <a:solidFill>
                <a:srgbClr val="070128"/>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7" name="Google Shape;2369;p42">
                <a:extLst>
                  <a:ext uri="{FF2B5EF4-FFF2-40B4-BE49-F238E27FC236}">
                    <a16:creationId xmlns:a16="http://schemas.microsoft.com/office/drawing/2014/main" id="{EF28EA92-27BF-9BA5-29E0-856BAE244BE0}"/>
                  </a:ext>
                </a:extLst>
              </p:cNvPr>
              <p:cNvSpPr/>
              <p:nvPr/>
            </p:nvSpPr>
            <p:spPr>
              <a:xfrm>
                <a:off x="4181213" y="768338"/>
                <a:ext cx="231775" cy="307975"/>
              </a:xfrm>
              <a:custGeom>
                <a:avLst/>
                <a:gdLst/>
                <a:ahLst/>
                <a:cxnLst/>
                <a:rect l="l" t="t" r="r" b="b"/>
                <a:pathLst>
                  <a:path w="166" h="221" extrusionOk="0">
                    <a:moveTo>
                      <a:pt x="0" y="0"/>
                    </a:moveTo>
                    <a:cubicBezTo>
                      <a:pt x="5" y="15"/>
                      <a:pt x="13" y="28"/>
                      <a:pt x="25" y="38"/>
                    </a:cubicBezTo>
                    <a:cubicBezTo>
                      <a:pt x="25" y="38"/>
                      <a:pt x="25" y="38"/>
                      <a:pt x="25" y="38"/>
                    </a:cubicBezTo>
                    <a:cubicBezTo>
                      <a:pt x="25" y="38"/>
                      <a:pt x="25" y="38"/>
                      <a:pt x="25" y="38"/>
                    </a:cubicBezTo>
                    <a:cubicBezTo>
                      <a:pt x="25" y="38"/>
                      <a:pt x="25" y="38"/>
                      <a:pt x="25" y="38"/>
                    </a:cubicBezTo>
                    <a:cubicBezTo>
                      <a:pt x="25" y="38"/>
                      <a:pt x="25" y="39"/>
                      <a:pt x="26" y="39"/>
                    </a:cubicBezTo>
                    <a:cubicBezTo>
                      <a:pt x="26" y="39"/>
                      <a:pt x="26" y="39"/>
                      <a:pt x="26" y="39"/>
                    </a:cubicBezTo>
                    <a:cubicBezTo>
                      <a:pt x="26" y="39"/>
                      <a:pt x="26" y="39"/>
                      <a:pt x="26" y="39"/>
                    </a:cubicBezTo>
                    <a:cubicBezTo>
                      <a:pt x="26" y="39"/>
                      <a:pt x="26" y="39"/>
                      <a:pt x="26" y="39"/>
                    </a:cubicBezTo>
                    <a:cubicBezTo>
                      <a:pt x="26" y="39"/>
                      <a:pt x="26" y="39"/>
                      <a:pt x="26" y="39"/>
                    </a:cubicBezTo>
                    <a:cubicBezTo>
                      <a:pt x="26" y="39"/>
                      <a:pt x="26" y="39"/>
                      <a:pt x="26" y="39"/>
                    </a:cubicBezTo>
                    <a:cubicBezTo>
                      <a:pt x="26" y="39"/>
                      <a:pt x="26" y="39"/>
                      <a:pt x="26" y="39"/>
                    </a:cubicBezTo>
                    <a:cubicBezTo>
                      <a:pt x="27" y="40"/>
                      <a:pt x="27" y="40"/>
                      <a:pt x="28" y="41"/>
                    </a:cubicBezTo>
                    <a:cubicBezTo>
                      <a:pt x="28" y="41"/>
                      <a:pt x="28" y="41"/>
                      <a:pt x="28" y="41"/>
                    </a:cubicBezTo>
                    <a:cubicBezTo>
                      <a:pt x="28" y="41"/>
                      <a:pt x="28" y="41"/>
                      <a:pt x="28" y="41"/>
                    </a:cubicBezTo>
                    <a:cubicBezTo>
                      <a:pt x="28" y="41"/>
                      <a:pt x="28" y="41"/>
                      <a:pt x="28" y="41"/>
                    </a:cubicBezTo>
                    <a:cubicBezTo>
                      <a:pt x="28" y="41"/>
                      <a:pt x="28" y="41"/>
                      <a:pt x="28" y="41"/>
                    </a:cubicBezTo>
                    <a:cubicBezTo>
                      <a:pt x="27" y="40"/>
                      <a:pt x="26" y="40"/>
                      <a:pt x="25" y="40"/>
                    </a:cubicBezTo>
                    <a:cubicBezTo>
                      <a:pt x="22" y="39"/>
                      <a:pt x="19" y="39"/>
                      <a:pt x="17" y="39"/>
                    </a:cubicBezTo>
                    <a:cubicBezTo>
                      <a:pt x="17" y="39"/>
                      <a:pt x="17" y="39"/>
                      <a:pt x="17" y="39"/>
                    </a:cubicBezTo>
                    <a:cubicBezTo>
                      <a:pt x="16" y="39"/>
                      <a:pt x="16" y="39"/>
                      <a:pt x="16" y="39"/>
                    </a:cubicBezTo>
                    <a:cubicBezTo>
                      <a:pt x="15" y="39"/>
                      <a:pt x="14" y="39"/>
                      <a:pt x="13" y="39"/>
                    </a:cubicBezTo>
                    <a:cubicBezTo>
                      <a:pt x="13" y="39"/>
                      <a:pt x="13" y="39"/>
                      <a:pt x="13" y="39"/>
                    </a:cubicBezTo>
                    <a:cubicBezTo>
                      <a:pt x="23" y="45"/>
                      <a:pt x="31" y="53"/>
                      <a:pt x="38" y="62"/>
                    </a:cubicBezTo>
                    <a:cubicBezTo>
                      <a:pt x="38" y="62"/>
                      <a:pt x="38" y="62"/>
                      <a:pt x="38" y="62"/>
                    </a:cubicBezTo>
                    <a:cubicBezTo>
                      <a:pt x="38" y="62"/>
                      <a:pt x="38" y="62"/>
                      <a:pt x="38" y="62"/>
                    </a:cubicBezTo>
                    <a:cubicBezTo>
                      <a:pt x="38" y="62"/>
                      <a:pt x="38" y="62"/>
                      <a:pt x="38" y="62"/>
                    </a:cubicBezTo>
                    <a:cubicBezTo>
                      <a:pt x="38" y="62"/>
                      <a:pt x="37" y="62"/>
                      <a:pt x="37" y="62"/>
                    </a:cubicBezTo>
                    <a:cubicBezTo>
                      <a:pt x="37" y="62"/>
                      <a:pt x="36" y="62"/>
                      <a:pt x="35" y="62"/>
                    </a:cubicBezTo>
                    <a:cubicBezTo>
                      <a:pt x="31" y="62"/>
                      <a:pt x="26" y="65"/>
                      <a:pt x="24" y="70"/>
                    </a:cubicBezTo>
                    <a:cubicBezTo>
                      <a:pt x="33" y="76"/>
                      <a:pt x="43" y="81"/>
                      <a:pt x="54" y="85"/>
                    </a:cubicBezTo>
                    <a:cubicBezTo>
                      <a:pt x="54" y="85"/>
                      <a:pt x="54" y="85"/>
                      <a:pt x="54" y="85"/>
                    </a:cubicBezTo>
                    <a:cubicBezTo>
                      <a:pt x="54" y="85"/>
                      <a:pt x="54" y="85"/>
                      <a:pt x="54" y="85"/>
                    </a:cubicBezTo>
                    <a:cubicBezTo>
                      <a:pt x="49" y="89"/>
                      <a:pt x="45" y="95"/>
                      <a:pt x="42" y="101"/>
                    </a:cubicBezTo>
                    <a:cubicBezTo>
                      <a:pt x="55" y="101"/>
                      <a:pt x="68" y="104"/>
                      <a:pt x="80" y="107"/>
                    </a:cubicBezTo>
                    <a:cubicBezTo>
                      <a:pt x="80" y="107"/>
                      <a:pt x="80" y="107"/>
                      <a:pt x="80" y="107"/>
                    </a:cubicBezTo>
                    <a:cubicBezTo>
                      <a:pt x="80" y="107"/>
                      <a:pt x="80" y="107"/>
                      <a:pt x="80" y="107"/>
                    </a:cubicBezTo>
                    <a:cubicBezTo>
                      <a:pt x="78" y="110"/>
                      <a:pt x="75" y="112"/>
                      <a:pt x="73" y="114"/>
                    </a:cubicBezTo>
                    <a:cubicBezTo>
                      <a:pt x="72" y="115"/>
                      <a:pt x="71" y="116"/>
                      <a:pt x="70" y="117"/>
                    </a:cubicBezTo>
                    <a:cubicBezTo>
                      <a:pt x="79" y="120"/>
                      <a:pt x="88" y="124"/>
                      <a:pt x="96" y="127"/>
                    </a:cubicBezTo>
                    <a:cubicBezTo>
                      <a:pt x="96" y="127"/>
                      <a:pt x="96" y="127"/>
                      <a:pt x="96" y="127"/>
                    </a:cubicBezTo>
                    <a:cubicBezTo>
                      <a:pt x="96" y="127"/>
                      <a:pt x="96" y="127"/>
                      <a:pt x="96" y="127"/>
                    </a:cubicBezTo>
                    <a:cubicBezTo>
                      <a:pt x="96" y="127"/>
                      <a:pt x="95" y="128"/>
                      <a:pt x="94" y="128"/>
                    </a:cubicBezTo>
                    <a:cubicBezTo>
                      <a:pt x="91" y="131"/>
                      <a:pt x="88" y="134"/>
                      <a:pt x="86" y="138"/>
                    </a:cubicBezTo>
                    <a:cubicBezTo>
                      <a:pt x="99" y="144"/>
                      <a:pt x="111" y="151"/>
                      <a:pt x="123" y="159"/>
                    </a:cubicBezTo>
                    <a:cubicBezTo>
                      <a:pt x="123" y="159"/>
                      <a:pt x="123" y="159"/>
                      <a:pt x="123" y="159"/>
                    </a:cubicBezTo>
                    <a:cubicBezTo>
                      <a:pt x="123" y="159"/>
                      <a:pt x="123" y="159"/>
                      <a:pt x="123" y="159"/>
                    </a:cubicBezTo>
                    <a:cubicBezTo>
                      <a:pt x="116" y="159"/>
                      <a:pt x="110" y="159"/>
                      <a:pt x="104" y="159"/>
                    </a:cubicBezTo>
                    <a:cubicBezTo>
                      <a:pt x="114" y="167"/>
                      <a:pt x="123" y="175"/>
                      <a:pt x="133" y="183"/>
                    </a:cubicBezTo>
                    <a:cubicBezTo>
                      <a:pt x="136" y="185"/>
                      <a:pt x="139" y="187"/>
                      <a:pt x="141" y="189"/>
                    </a:cubicBezTo>
                    <a:cubicBezTo>
                      <a:pt x="138" y="191"/>
                      <a:pt x="134" y="192"/>
                      <a:pt x="131" y="193"/>
                    </a:cubicBezTo>
                    <a:cubicBezTo>
                      <a:pt x="131" y="194"/>
                      <a:pt x="131" y="194"/>
                      <a:pt x="131" y="194"/>
                    </a:cubicBezTo>
                    <a:cubicBezTo>
                      <a:pt x="143" y="202"/>
                      <a:pt x="155" y="211"/>
                      <a:pt x="165" y="221"/>
                    </a:cubicBezTo>
                    <a:cubicBezTo>
                      <a:pt x="166" y="220"/>
                      <a:pt x="166" y="219"/>
                      <a:pt x="166" y="218"/>
                    </a:cubicBezTo>
                    <a:cubicBezTo>
                      <a:pt x="162" y="203"/>
                      <a:pt x="157" y="189"/>
                      <a:pt x="154" y="174"/>
                    </a:cubicBezTo>
                    <a:cubicBezTo>
                      <a:pt x="146" y="166"/>
                      <a:pt x="137" y="158"/>
                      <a:pt x="130" y="154"/>
                    </a:cubicBezTo>
                    <a:cubicBezTo>
                      <a:pt x="118" y="145"/>
                      <a:pt x="129" y="132"/>
                      <a:pt x="118" y="124"/>
                    </a:cubicBezTo>
                    <a:cubicBezTo>
                      <a:pt x="113" y="120"/>
                      <a:pt x="110" y="118"/>
                      <a:pt x="105" y="114"/>
                    </a:cubicBezTo>
                    <a:cubicBezTo>
                      <a:pt x="98" y="108"/>
                      <a:pt x="102" y="100"/>
                      <a:pt x="92" y="94"/>
                    </a:cubicBezTo>
                    <a:cubicBezTo>
                      <a:pt x="83" y="89"/>
                      <a:pt x="75" y="87"/>
                      <a:pt x="69" y="78"/>
                    </a:cubicBezTo>
                    <a:cubicBezTo>
                      <a:pt x="68" y="75"/>
                      <a:pt x="68" y="71"/>
                      <a:pt x="68" y="69"/>
                    </a:cubicBezTo>
                    <a:cubicBezTo>
                      <a:pt x="66" y="58"/>
                      <a:pt x="60" y="57"/>
                      <a:pt x="52" y="50"/>
                    </a:cubicBezTo>
                    <a:cubicBezTo>
                      <a:pt x="39" y="39"/>
                      <a:pt x="40" y="23"/>
                      <a:pt x="24" y="15"/>
                    </a:cubicBezTo>
                    <a:cubicBezTo>
                      <a:pt x="14" y="11"/>
                      <a:pt x="6" y="7"/>
                      <a:pt x="0" y="0"/>
                    </a:cubicBezTo>
                  </a:path>
                </a:pathLst>
              </a:custGeom>
              <a:solidFill>
                <a:schemeClr val="accent4"/>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8" name="Google Shape;2370;p42">
                <a:extLst>
                  <a:ext uri="{FF2B5EF4-FFF2-40B4-BE49-F238E27FC236}">
                    <a16:creationId xmlns:a16="http://schemas.microsoft.com/office/drawing/2014/main" id="{00F1D6C5-F6D0-80C1-FD49-7676E1D28037}"/>
                  </a:ext>
                </a:extLst>
              </p:cNvPr>
              <p:cNvSpPr/>
              <p:nvPr/>
            </p:nvSpPr>
            <p:spPr>
              <a:xfrm>
                <a:off x="4016113" y="971538"/>
                <a:ext cx="419100" cy="128588"/>
              </a:xfrm>
              <a:custGeom>
                <a:avLst/>
                <a:gdLst/>
                <a:ahLst/>
                <a:cxnLst/>
                <a:rect l="l" t="t" r="r" b="b"/>
                <a:pathLst>
                  <a:path w="301" h="92" extrusionOk="0">
                    <a:moveTo>
                      <a:pt x="130" y="58"/>
                    </a:moveTo>
                    <a:cubicBezTo>
                      <a:pt x="127" y="63"/>
                      <a:pt x="123" y="69"/>
                      <a:pt x="120" y="74"/>
                    </a:cubicBezTo>
                    <a:cubicBezTo>
                      <a:pt x="131" y="70"/>
                      <a:pt x="143" y="66"/>
                      <a:pt x="154" y="63"/>
                    </a:cubicBezTo>
                    <a:cubicBezTo>
                      <a:pt x="154" y="67"/>
                      <a:pt x="154" y="71"/>
                      <a:pt x="154" y="76"/>
                    </a:cubicBezTo>
                    <a:cubicBezTo>
                      <a:pt x="165" y="73"/>
                      <a:pt x="176" y="67"/>
                      <a:pt x="185" y="59"/>
                    </a:cubicBezTo>
                    <a:cubicBezTo>
                      <a:pt x="185" y="64"/>
                      <a:pt x="184" y="69"/>
                      <a:pt x="182" y="72"/>
                    </a:cubicBezTo>
                    <a:cubicBezTo>
                      <a:pt x="191" y="72"/>
                      <a:pt x="201" y="70"/>
                      <a:pt x="209" y="66"/>
                    </a:cubicBezTo>
                    <a:cubicBezTo>
                      <a:pt x="207" y="70"/>
                      <a:pt x="205" y="73"/>
                      <a:pt x="203" y="77"/>
                    </a:cubicBezTo>
                    <a:cubicBezTo>
                      <a:pt x="211" y="72"/>
                      <a:pt x="221" y="68"/>
                      <a:pt x="230" y="66"/>
                    </a:cubicBezTo>
                    <a:cubicBezTo>
                      <a:pt x="230" y="71"/>
                      <a:pt x="227" y="77"/>
                      <a:pt x="222" y="80"/>
                    </a:cubicBezTo>
                    <a:cubicBezTo>
                      <a:pt x="249" y="76"/>
                      <a:pt x="277" y="80"/>
                      <a:pt x="301" y="92"/>
                    </a:cubicBezTo>
                    <a:cubicBezTo>
                      <a:pt x="261" y="44"/>
                      <a:pt x="199" y="17"/>
                      <a:pt x="137" y="7"/>
                    </a:cubicBezTo>
                    <a:cubicBezTo>
                      <a:pt x="89" y="0"/>
                      <a:pt x="34" y="4"/>
                      <a:pt x="0" y="39"/>
                    </a:cubicBezTo>
                    <a:cubicBezTo>
                      <a:pt x="16" y="39"/>
                      <a:pt x="31" y="38"/>
                      <a:pt x="47" y="35"/>
                    </a:cubicBezTo>
                    <a:cubicBezTo>
                      <a:pt x="42" y="36"/>
                      <a:pt x="38" y="39"/>
                      <a:pt x="35" y="43"/>
                    </a:cubicBezTo>
                    <a:cubicBezTo>
                      <a:pt x="51" y="43"/>
                      <a:pt x="66" y="42"/>
                      <a:pt x="81" y="40"/>
                    </a:cubicBezTo>
                    <a:cubicBezTo>
                      <a:pt x="76" y="44"/>
                      <a:pt x="71" y="49"/>
                      <a:pt x="66" y="53"/>
                    </a:cubicBezTo>
                    <a:cubicBezTo>
                      <a:pt x="78" y="53"/>
                      <a:pt x="90" y="52"/>
                      <a:pt x="102" y="49"/>
                    </a:cubicBezTo>
                    <a:cubicBezTo>
                      <a:pt x="96" y="56"/>
                      <a:pt x="91" y="62"/>
                      <a:pt x="85" y="68"/>
                    </a:cubicBezTo>
                    <a:cubicBezTo>
                      <a:pt x="100" y="65"/>
                      <a:pt x="115" y="61"/>
                      <a:pt x="130" y="58"/>
                    </a:cubicBezTo>
                  </a:path>
                </a:pathLst>
              </a:cu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9" name="Google Shape;2371;p42">
                <a:extLst>
                  <a:ext uri="{FF2B5EF4-FFF2-40B4-BE49-F238E27FC236}">
                    <a16:creationId xmlns:a16="http://schemas.microsoft.com/office/drawing/2014/main" id="{2077CD09-6095-A71A-CE54-FA29F84FC1E0}"/>
                  </a:ext>
                </a:extLst>
              </p:cNvPr>
              <p:cNvSpPr/>
              <p:nvPr/>
            </p:nvSpPr>
            <p:spPr>
              <a:xfrm>
                <a:off x="4070088" y="1027101"/>
                <a:ext cx="127000" cy="47625"/>
              </a:xfrm>
              <a:custGeom>
                <a:avLst/>
                <a:gdLst/>
                <a:ahLst/>
                <a:cxnLst/>
                <a:rect l="l" t="t" r="r" b="b"/>
                <a:pathLst>
                  <a:path w="91" h="34" extrusionOk="0">
                    <a:moveTo>
                      <a:pt x="91" y="18"/>
                    </a:moveTo>
                    <a:cubicBezTo>
                      <a:pt x="91" y="18"/>
                      <a:pt x="91" y="18"/>
                      <a:pt x="91" y="18"/>
                    </a:cubicBezTo>
                    <a:cubicBezTo>
                      <a:pt x="88" y="23"/>
                      <a:pt x="84" y="29"/>
                      <a:pt x="81" y="34"/>
                    </a:cubicBezTo>
                    <a:cubicBezTo>
                      <a:pt x="81" y="34"/>
                      <a:pt x="81" y="34"/>
                      <a:pt x="81" y="34"/>
                    </a:cubicBezTo>
                    <a:cubicBezTo>
                      <a:pt x="84" y="29"/>
                      <a:pt x="88" y="23"/>
                      <a:pt x="91" y="18"/>
                    </a:cubicBezTo>
                    <a:moveTo>
                      <a:pt x="33" y="13"/>
                    </a:moveTo>
                    <a:cubicBezTo>
                      <a:pt x="33" y="13"/>
                      <a:pt x="32" y="13"/>
                      <a:pt x="32" y="13"/>
                    </a:cubicBezTo>
                    <a:cubicBezTo>
                      <a:pt x="32" y="13"/>
                      <a:pt x="32" y="13"/>
                      <a:pt x="32" y="13"/>
                    </a:cubicBezTo>
                    <a:cubicBezTo>
                      <a:pt x="32" y="13"/>
                      <a:pt x="33" y="13"/>
                      <a:pt x="33" y="13"/>
                    </a:cubicBezTo>
                    <a:moveTo>
                      <a:pt x="30" y="13"/>
                    </a:moveTo>
                    <a:cubicBezTo>
                      <a:pt x="31" y="13"/>
                      <a:pt x="31" y="13"/>
                      <a:pt x="32" y="13"/>
                    </a:cubicBezTo>
                    <a:cubicBezTo>
                      <a:pt x="31" y="13"/>
                      <a:pt x="31" y="13"/>
                      <a:pt x="30" y="13"/>
                    </a:cubicBezTo>
                    <a:moveTo>
                      <a:pt x="63" y="9"/>
                    </a:moveTo>
                    <a:cubicBezTo>
                      <a:pt x="63" y="9"/>
                      <a:pt x="63" y="9"/>
                      <a:pt x="63" y="9"/>
                    </a:cubicBezTo>
                    <a:cubicBezTo>
                      <a:pt x="46" y="28"/>
                      <a:pt x="46" y="28"/>
                      <a:pt x="46" y="28"/>
                    </a:cubicBezTo>
                    <a:cubicBezTo>
                      <a:pt x="52" y="22"/>
                      <a:pt x="57" y="16"/>
                      <a:pt x="63" y="9"/>
                    </a:cubicBezTo>
                    <a:moveTo>
                      <a:pt x="3" y="3"/>
                    </a:moveTo>
                    <a:cubicBezTo>
                      <a:pt x="3" y="3"/>
                      <a:pt x="3" y="3"/>
                      <a:pt x="3" y="3"/>
                    </a:cubicBezTo>
                    <a:cubicBezTo>
                      <a:pt x="3" y="3"/>
                      <a:pt x="3" y="3"/>
                      <a:pt x="3" y="3"/>
                    </a:cubicBezTo>
                    <a:cubicBezTo>
                      <a:pt x="3" y="3"/>
                      <a:pt x="3" y="3"/>
                      <a:pt x="3" y="3"/>
                    </a:cubicBezTo>
                    <a:moveTo>
                      <a:pt x="0" y="3"/>
                    </a:moveTo>
                    <a:cubicBezTo>
                      <a:pt x="1" y="3"/>
                      <a:pt x="2" y="3"/>
                      <a:pt x="3" y="3"/>
                    </a:cubicBezTo>
                    <a:cubicBezTo>
                      <a:pt x="2" y="3"/>
                      <a:pt x="1" y="3"/>
                      <a:pt x="0" y="3"/>
                    </a:cubicBezTo>
                    <a:moveTo>
                      <a:pt x="39" y="0"/>
                    </a:moveTo>
                    <a:cubicBezTo>
                      <a:pt x="39" y="1"/>
                      <a:pt x="39" y="1"/>
                      <a:pt x="38" y="1"/>
                    </a:cubicBezTo>
                    <a:cubicBezTo>
                      <a:pt x="39" y="1"/>
                      <a:pt x="39" y="1"/>
                      <a:pt x="39" y="0"/>
                    </a:cubicBezTo>
                  </a:path>
                </a:pathLst>
              </a:custGeom>
              <a:solidFill>
                <a:srgbClr val="73C299"/>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60" name="Google Shape;2372;p42">
                <a:extLst>
                  <a:ext uri="{FF2B5EF4-FFF2-40B4-BE49-F238E27FC236}">
                    <a16:creationId xmlns:a16="http://schemas.microsoft.com/office/drawing/2014/main" id="{F7C86FC4-E634-9BE5-5854-B02AF946465D}"/>
                  </a:ext>
                </a:extLst>
              </p:cNvPr>
              <p:cNvSpPr/>
              <p:nvPr/>
            </p:nvSpPr>
            <p:spPr>
              <a:xfrm>
                <a:off x="4324088" y="1081076"/>
                <a:ext cx="28575" cy="1588"/>
              </a:xfrm>
              <a:custGeom>
                <a:avLst/>
                <a:gdLst/>
                <a:ahLst/>
                <a:cxnLst/>
                <a:rect l="l" t="t" r="r" b="b"/>
                <a:pathLst>
                  <a:path w="20" h="1" extrusionOk="0">
                    <a:moveTo>
                      <a:pt x="20" y="0"/>
                    </a:moveTo>
                    <a:cubicBezTo>
                      <a:pt x="13" y="0"/>
                      <a:pt x="7" y="0"/>
                      <a:pt x="0" y="1"/>
                    </a:cubicBezTo>
                    <a:cubicBezTo>
                      <a:pt x="7" y="0"/>
                      <a:pt x="13" y="0"/>
                      <a:pt x="20" y="0"/>
                    </a:cubicBezTo>
                    <a:cubicBezTo>
                      <a:pt x="20" y="0"/>
                      <a:pt x="20" y="0"/>
                      <a:pt x="20" y="0"/>
                    </a:cubicBezTo>
                  </a:path>
                </a:pathLst>
              </a:custGeom>
              <a:solidFill>
                <a:srgbClr val="070128"/>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61" name="Google Shape;2373;p42">
                <a:extLst>
                  <a:ext uri="{FF2B5EF4-FFF2-40B4-BE49-F238E27FC236}">
                    <a16:creationId xmlns:a16="http://schemas.microsoft.com/office/drawing/2014/main" id="{AA09F280-5787-E6D6-D82F-509613267F26}"/>
                  </a:ext>
                </a:extLst>
              </p:cNvPr>
              <p:cNvSpPr/>
              <p:nvPr/>
            </p:nvSpPr>
            <p:spPr>
              <a:xfrm>
                <a:off x="4352663" y="1081076"/>
                <a:ext cx="15875" cy="0"/>
              </a:xfrm>
              <a:custGeom>
                <a:avLst/>
                <a:gdLst/>
                <a:ahLst/>
                <a:cxnLst/>
                <a:rect l="l" t="t" r="r" b="b"/>
                <a:pathLst>
                  <a:path w="11" h="120000" extrusionOk="0">
                    <a:moveTo>
                      <a:pt x="0" y="0"/>
                    </a:moveTo>
                    <a:cubicBezTo>
                      <a:pt x="0" y="0"/>
                      <a:pt x="0" y="0"/>
                      <a:pt x="0" y="0"/>
                    </a:cubicBezTo>
                    <a:cubicBezTo>
                      <a:pt x="0" y="0"/>
                      <a:pt x="0" y="0"/>
                      <a:pt x="0" y="0"/>
                    </a:cubicBezTo>
                    <a:cubicBezTo>
                      <a:pt x="0" y="0"/>
                      <a:pt x="0" y="0"/>
                      <a:pt x="0" y="0"/>
                    </a:cubicBezTo>
                    <a:cubicBezTo>
                      <a:pt x="4" y="0"/>
                      <a:pt x="7" y="0"/>
                      <a:pt x="11" y="0"/>
                    </a:cubicBezTo>
                    <a:cubicBezTo>
                      <a:pt x="11" y="0"/>
                      <a:pt x="11" y="0"/>
                      <a:pt x="11" y="0"/>
                    </a:cubicBezTo>
                    <a:cubicBezTo>
                      <a:pt x="8" y="0"/>
                      <a:pt x="4" y="0"/>
                      <a:pt x="0" y="0"/>
                    </a:cubicBezTo>
                  </a:path>
                </a:pathLst>
              </a:custGeom>
              <a:solidFill>
                <a:srgbClr val="070128"/>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62" name="Google Shape;2374;p42">
                <a:extLst>
                  <a:ext uri="{FF2B5EF4-FFF2-40B4-BE49-F238E27FC236}">
                    <a16:creationId xmlns:a16="http://schemas.microsoft.com/office/drawing/2014/main" id="{2BAD88FC-8CE7-9522-BCA3-84547CC6F741}"/>
                  </a:ext>
                </a:extLst>
              </p:cNvPr>
              <p:cNvSpPr/>
              <p:nvPr/>
            </p:nvSpPr>
            <p:spPr>
              <a:xfrm>
                <a:off x="4024051" y="1006463"/>
                <a:ext cx="377825" cy="76200"/>
              </a:xfrm>
              <a:custGeom>
                <a:avLst/>
                <a:gdLst/>
                <a:ahLst/>
                <a:cxnLst/>
                <a:rect l="l" t="t" r="r" b="b"/>
                <a:pathLst>
                  <a:path w="271" h="55" extrusionOk="0">
                    <a:moveTo>
                      <a:pt x="69" y="0"/>
                    </a:moveTo>
                    <a:cubicBezTo>
                      <a:pt x="65" y="0"/>
                      <a:pt x="62" y="1"/>
                      <a:pt x="59" y="1"/>
                    </a:cubicBezTo>
                    <a:cubicBezTo>
                      <a:pt x="55" y="2"/>
                      <a:pt x="52" y="3"/>
                      <a:pt x="49" y="3"/>
                    </a:cubicBezTo>
                    <a:cubicBezTo>
                      <a:pt x="47" y="3"/>
                      <a:pt x="46" y="2"/>
                      <a:pt x="44" y="2"/>
                    </a:cubicBezTo>
                    <a:cubicBezTo>
                      <a:pt x="41" y="2"/>
                      <a:pt x="38" y="2"/>
                      <a:pt x="35" y="2"/>
                    </a:cubicBezTo>
                    <a:cubicBezTo>
                      <a:pt x="22" y="2"/>
                      <a:pt x="11" y="7"/>
                      <a:pt x="0" y="14"/>
                    </a:cubicBezTo>
                    <a:cubicBezTo>
                      <a:pt x="13" y="14"/>
                      <a:pt x="27" y="12"/>
                      <a:pt x="41" y="10"/>
                    </a:cubicBezTo>
                    <a:cubicBezTo>
                      <a:pt x="41" y="10"/>
                      <a:pt x="41" y="10"/>
                      <a:pt x="41" y="10"/>
                    </a:cubicBezTo>
                    <a:cubicBezTo>
                      <a:pt x="41" y="10"/>
                      <a:pt x="41" y="10"/>
                      <a:pt x="41" y="10"/>
                    </a:cubicBezTo>
                    <a:cubicBezTo>
                      <a:pt x="36" y="11"/>
                      <a:pt x="32" y="14"/>
                      <a:pt x="29" y="18"/>
                    </a:cubicBezTo>
                    <a:cubicBezTo>
                      <a:pt x="30" y="18"/>
                      <a:pt x="32" y="18"/>
                      <a:pt x="33" y="18"/>
                    </a:cubicBezTo>
                    <a:cubicBezTo>
                      <a:pt x="34" y="18"/>
                      <a:pt x="35" y="18"/>
                      <a:pt x="36" y="18"/>
                    </a:cubicBezTo>
                    <a:cubicBezTo>
                      <a:pt x="36" y="18"/>
                      <a:pt x="36" y="18"/>
                      <a:pt x="36" y="18"/>
                    </a:cubicBezTo>
                    <a:cubicBezTo>
                      <a:pt x="36" y="18"/>
                      <a:pt x="36" y="18"/>
                      <a:pt x="36" y="18"/>
                    </a:cubicBezTo>
                    <a:cubicBezTo>
                      <a:pt x="48" y="18"/>
                      <a:pt x="60" y="17"/>
                      <a:pt x="71" y="16"/>
                    </a:cubicBezTo>
                    <a:cubicBezTo>
                      <a:pt x="72" y="16"/>
                      <a:pt x="72" y="16"/>
                      <a:pt x="72" y="15"/>
                    </a:cubicBezTo>
                    <a:cubicBezTo>
                      <a:pt x="73" y="15"/>
                      <a:pt x="74" y="15"/>
                      <a:pt x="75" y="15"/>
                    </a:cubicBezTo>
                    <a:cubicBezTo>
                      <a:pt x="75" y="15"/>
                      <a:pt x="75" y="15"/>
                      <a:pt x="75" y="15"/>
                    </a:cubicBezTo>
                    <a:cubicBezTo>
                      <a:pt x="75" y="15"/>
                      <a:pt x="75" y="15"/>
                      <a:pt x="75" y="15"/>
                    </a:cubicBezTo>
                    <a:cubicBezTo>
                      <a:pt x="70" y="19"/>
                      <a:pt x="65" y="24"/>
                      <a:pt x="60" y="28"/>
                    </a:cubicBezTo>
                    <a:cubicBezTo>
                      <a:pt x="61" y="28"/>
                      <a:pt x="62" y="28"/>
                      <a:pt x="63" y="28"/>
                    </a:cubicBezTo>
                    <a:cubicBezTo>
                      <a:pt x="64" y="28"/>
                      <a:pt x="64" y="28"/>
                      <a:pt x="65" y="28"/>
                    </a:cubicBezTo>
                    <a:cubicBezTo>
                      <a:pt x="65" y="28"/>
                      <a:pt x="65" y="28"/>
                      <a:pt x="65" y="28"/>
                    </a:cubicBezTo>
                    <a:cubicBezTo>
                      <a:pt x="65" y="28"/>
                      <a:pt x="66" y="28"/>
                      <a:pt x="66" y="28"/>
                    </a:cubicBezTo>
                    <a:cubicBezTo>
                      <a:pt x="76" y="28"/>
                      <a:pt x="86" y="27"/>
                      <a:pt x="96" y="24"/>
                    </a:cubicBezTo>
                    <a:cubicBezTo>
                      <a:pt x="96" y="24"/>
                      <a:pt x="96" y="24"/>
                      <a:pt x="96" y="24"/>
                    </a:cubicBezTo>
                    <a:cubicBezTo>
                      <a:pt x="96" y="24"/>
                      <a:pt x="96" y="24"/>
                      <a:pt x="96" y="24"/>
                    </a:cubicBezTo>
                    <a:cubicBezTo>
                      <a:pt x="90" y="31"/>
                      <a:pt x="85" y="37"/>
                      <a:pt x="79" y="43"/>
                    </a:cubicBezTo>
                    <a:cubicBezTo>
                      <a:pt x="124" y="33"/>
                      <a:pt x="124" y="33"/>
                      <a:pt x="124" y="33"/>
                    </a:cubicBezTo>
                    <a:cubicBezTo>
                      <a:pt x="124" y="33"/>
                      <a:pt x="124" y="33"/>
                      <a:pt x="124" y="33"/>
                    </a:cubicBezTo>
                    <a:cubicBezTo>
                      <a:pt x="124" y="33"/>
                      <a:pt x="124" y="33"/>
                      <a:pt x="124" y="33"/>
                    </a:cubicBezTo>
                    <a:cubicBezTo>
                      <a:pt x="121" y="38"/>
                      <a:pt x="117" y="44"/>
                      <a:pt x="114" y="49"/>
                    </a:cubicBezTo>
                    <a:cubicBezTo>
                      <a:pt x="125" y="45"/>
                      <a:pt x="137" y="41"/>
                      <a:pt x="148" y="38"/>
                    </a:cubicBezTo>
                    <a:cubicBezTo>
                      <a:pt x="148" y="42"/>
                      <a:pt x="148" y="46"/>
                      <a:pt x="148" y="51"/>
                    </a:cubicBezTo>
                    <a:cubicBezTo>
                      <a:pt x="159" y="48"/>
                      <a:pt x="170" y="42"/>
                      <a:pt x="179" y="34"/>
                    </a:cubicBezTo>
                    <a:cubicBezTo>
                      <a:pt x="179" y="35"/>
                      <a:pt x="179" y="35"/>
                      <a:pt x="179" y="36"/>
                    </a:cubicBezTo>
                    <a:cubicBezTo>
                      <a:pt x="179" y="40"/>
                      <a:pt x="178" y="44"/>
                      <a:pt x="176" y="47"/>
                    </a:cubicBezTo>
                    <a:cubicBezTo>
                      <a:pt x="185" y="47"/>
                      <a:pt x="195" y="45"/>
                      <a:pt x="203" y="41"/>
                    </a:cubicBezTo>
                    <a:cubicBezTo>
                      <a:pt x="203" y="41"/>
                      <a:pt x="203" y="41"/>
                      <a:pt x="203" y="41"/>
                    </a:cubicBezTo>
                    <a:cubicBezTo>
                      <a:pt x="203" y="41"/>
                      <a:pt x="203" y="41"/>
                      <a:pt x="203" y="41"/>
                    </a:cubicBezTo>
                    <a:cubicBezTo>
                      <a:pt x="201" y="45"/>
                      <a:pt x="199" y="48"/>
                      <a:pt x="197" y="52"/>
                    </a:cubicBezTo>
                    <a:cubicBezTo>
                      <a:pt x="205" y="47"/>
                      <a:pt x="215" y="43"/>
                      <a:pt x="224" y="41"/>
                    </a:cubicBezTo>
                    <a:cubicBezTo>
                      <a:pt x="224" y="41"/>
                      <a:pt x="224" y="41"/>
                      <a:pt x="224" y="41"/>
                    </a:cubicBezTo>
                    <a:cubicBezTo>
                      <a:pt x="224" y="41"/>
                      <a:pt x="224" y="41"/>
                      <a:pt x="224" y="41"/>
                    </a:cubicBezTo>
                    <a:cubicBezTo>
                      <a:pt x="224" y="46"/>
                      <a:pt x="221" y="52"/>
                      <a:pt x="216" y="55"/>
                    </a:cubicBezTo>
                    <a:cubicBezTo>
                      <a:pt x="216" y="55"/>
                      <a:pt x="216" y="55"/>
                      <a:pt x="216" y="55"/>
                    </a:cubicBezTo>
                    <a:cubicBezTo>
                      <a:pt x="223" y="54"/>
                      <a:pt x="229" y="54"/>
                      <a:pt x="236" y="54"/>
                    </a:cubicBezTo>
                    <a:cubicBezTo>
                      <a:pt x="236" y="54"/>
                      <a:pt x="236" y="54"/>
                      <a:pt x="236" y="54"/>
                    </a:cubicBezTo>
                    <a:cubicBezTo>
                      <a:pt x="240" y="54"/>
                      <a:pt x="244" y="54"/>
                      <a:pt x="247" y="54"/>
                    </a:cubicBezTo>
                    <a:cubicBezTo>
                      <a:pt x="254" y="52"/>
                      <a:pt x="261" y="51"/>
                      <a:pt x="268" y="51"/>
                    </a:cubicBezTo>
                    <a:cubicBezTo>
                      <a:pt x="269" y="51"/>
                      <a:pt x="270" y="51"/>
                      <a:pt x="271" y="51"/>
                    </a:cubicBezTo>
                    <a:cubicBezTo>
                      <a:pt x="258" y="38"/>
                      <a:pt x="239" y="35"/>
                      <a:pt x="220" y="32"/>
                    </a:cubicBezTo>
                    <a:cubicBezTo>
                      <a:pt x="212" y="31"/>
                      <a:pt x="204" y="25"/>
                      <a:pt x="197" y="22"/>
                    </a:cubicBezTo>
                    <a:cubicBezTo>
                      <a:pt x="193" y="19"/>
                      <a:pt x="189" y="18"/>
                      <a:pt x="184" y="18"/>
                    </a:cubicBezTo>
                    <a:cubicBezTo>
                      <a:pt x="180" y="18"/>
                      <a:pt x="176" y="19"/>
                      <a:pt x="172" y="20"/>
                    </a:cubicBezTo>
                    <a:cubicBezTo>
                      <a:pt x="169" y="20"/>
                      <a:pt x="165" y="21"/>
                      <a:pt x="161" y="21"/>
                    </a:cubicBezTo>
                    <a:cubicBezTo>
                      <a:pt x="158" y="21"/>
                      <a:pt x="155" y="21"/>
                      <a:pt x="152" y="20"/>
                    </a:cubicBezTo>
                    <a:cubicBezTo>
                      <a:pt x="139" y="15"/>
                      <a:pt x="126" y="11"/>
                      <a:pt x="112" y="10"/>
                    </a:cubicBezTo>
                    <a:cubicBezTo>
                      <a:pt x="97" y="10"/>
                      <a:pt x="85" y="1"/>
                      <a:pt x="71" y="0"/>
                    </a:cubicBezTo>
                    <a:cubicBezTo>
                      <a:pt x="70" y="0"/>
                      <a:pt x="70" y="0"/>
                      <a:pt x="69" y="0"/>
                    </a:cubicBezTo>
                  </a:path>
                </a:pathLst>
              </a:custGeom>
              <a:solidFill>
                <a:schemeClr val="accent4"/>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63" name="Google Shape;2375;p42">
                <a:extLst>
                  <a:ext uri="{FF2B5EF4-FFF2-40B4-BE49-F238E27FC236}">
                    <a16:creationId xmlns:a16="http://schemas.microsoft.com/office/drawing/2014/main" id="{7371780D-917E-6E5A-241D-F38C29CD4F39}"/>
                  </a:ext>
                </a:extLst>
              </p:cNvPr>
              <p:cNvSpPr/>
              <p:nvPr/>
            </p:nvSpPr>
            <p:spPr>
              <a:xfrm>
                <a:off x="4386001" y="781038"/>
                <a:ext cx="236538" cy="307975"/>
              </a:xfrm>
              <a:custGeom>
                <a:avLst/>
                <a:gdLst/>
                <a:ahLst/>
                <a:cxnLst/>
                <a:rect l="l" t="t" r="r" b="b"/>
                <a:pathLst>
                  <a:path w="170" h="221" extrusionOk="0">
                    <a:moveTo>
                      <a:pt x="57" y="81"/>
                    </a:moveTo>
                    <a:cubicBezTo>
                      <a:pt x="61" y="80"/>
                      <a:pt x="65" y="82"/>
                      <a:pt x="67" y="86"/>
                    </a:cubicBezTo>
                    <a:cubicBezTo>
                      <a:pt x="57" y="91"/>
                      <a:pt x="48" y="97"/>
                      <a:pt x="40" y="105"/>
                    </a:cubicBezTo>
                    <a:cubicBezTo>
                      <a:pt x="46" y="105"/>
                      <a:pt x="52" y="108"/>
                      <a:pt x="55" y="112"/>
                    </a:cubicBezTo>
                    <a:cubicBezTo>
                      <a:pt x="47" y="117"/>
                      <a:pt x="40" y="124"/>
                      <a:pt x="34" y="132"/>
                    </a:cubicBezTo>
                    <a:cubicBezTo>
                      <a:pt x="38" y="133"/>
                      <a:pt x="41" y="134"/>
                      <a:pt x="44" y="135"/>
                    </a:cubicBezTo>
                    <a:cubicBezTo>
                      <a:pt x="38" y="143"/>
                      <a:pt x="33" y="151"/>
                      <a:pt x="26" y="158"/>
                    </a:cubicBezTo>
                    <a:cubicBezTo>
                      <a:pt x="30" y="158"/>
                      <a:pt x="33" y="158"/>
                      <a:pt x="37" y="159"/>
                    </a:cubicBezTo>
                    <a:cubicBezTo>
                      <a:pt x="36" y="166"/>
                      <a:pt x="33" y="174"/>
                      <a:pt x="28" y="180"/>
                    </a:cubicBezTo>
                    <a:cubicBezTo>
                      <a:pt x="38" y="190"/>
                      <a:pt x="19" y="207"/>
                      <a:pt x="23" y="221"/>
                    </a:cubicBezTo>
                    <a:cubicBezTo>
                      <a:pt x="15" y="195"/>
                      <a:pt x="6" y="169"/>
                      <a:pt x="3" y="142"/>
                    </a:cubicBezTo>
                    <a:cubicBezTo>
                      <a:pt x="0" y="115"/>
                      <a:pt x="3" y="87"/>
                      <a:pt x="17" y="64"/>
                    </a:cubicBezTo>
                    <a:cubicBezTo>
                      <a:pt x="27" y="46"/>
                      <a:pt x="42" y="33"/>
                      <a:pt x="60" y="23"/>
                    </a:cubicBezTo>
                    <a:cubicBezTo>
                      <a:pt x="93" y="5"/>
                      <a:pt x="135" y="0"/>
                      <a:pt x="170" y="16"/>
                    </a:cubicBezTo>
                    <a:cubicBezTo>
                      <a:pt x="150" y="19"/>
                      <a:pt x="131" y="22"/>
                      <a:pt x="112" y="25"/>
                    </a:cubicBezTo>
                    <a:cubicBezTo>
                      <a:pt x="117" y="30"/>
                      <a:pt x="124" y="33"/>
                      <a:pt x="130" y="34"/>
                    </a:cubicBezTo>
                    <a:cubicBezTo>
                      <a:pt x="118" y="35"/>
                      <a:pt x="105" y="36"/>
                      <a:pt x="93" y="37"/>
                    </a:cubicBezTo>
                    <a:cubicBezTo>
                      <a:pt x="97" y="40"/>
                      <a:pt x="101" y="45"/>
                      <a:pt x="103" y="50"/>
                    </a:cubicBezTo>
                    <a:cubicBezTo>
                      <a:pt x="93" y="48"/>
                      <a:pt x="82" y="50"/>
                      <a:pt x="73" y="55"/>
                    </a:cubicBezTo>
                    <a:cubicBezTo>
                      <a:pt x="77" y="58"/>
                      <a:pt x="81" y="61"/>
                      <a:pt x="85" y="64"/>
                    </a:cubicBezTo>
                    <a:cubicBezTo>
                      <a:pt x="74" y="67"/>
                      <a:pt x="65" y="73"/>
                      <a:pt x="57" y="81"/>
                    </a:cubicBezTo>
                  </a:path>
                </a:pathLst>
              </a:cu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64" name="Google Shape;2376;p42">
                <a:extLst>
                  <a:ext uri="{FF2B5EF4-FFF2-40B4-BE49-F238E27FC236}">
                    <a16:creationId xmlns:a16="http://schemas.microsoft.com/office/drawing/2014/main" id="{24E7F1BC-478C-8574-8080-08B3D35069CA}"/>
                  </a:ext>
                </a:extLst>
              </p:cNvPr>
              <p:cNvSpPr/>
              <p:nvPr/>
            </p:nvSpPr>
            <p:spPr>
              <a:xfrm>
                <a:off x="4398701" y="792151"/>
                <a:ext cx="223838" cy="279400"/>
              </a:xfrm>
              <a:custGeom>
                <a:avLst/>
                <a:gdLst/>
                <a:ahLst/>
                <a:cxnLst/>
                <a:rect l="l" t="t" r="r" b="b"/>
                <a:pathLst>
                  <a:path w="161" h="201" extrusionOk="0">
                    <a:moveTo>
                      <a:pt x="126" y="0"/>
                    </a:moveTo>
                    <a:cubicBezTo>
                      <a:pt x="105" y="0"/>
                      <a:pt x="81" y="3"/>
                      <a:pt x="72" y="18"/>
                    </a:cubicBezTo>
                    <a:cubicBezTo>
                      <a:pt x="69" y="25"/>
                      <a:pt x="62" y="29"/>
                      <a:pt x="55" y="32"/>
                    </a:cubicBezTo>
                    <a:cubicBezTo>
                      <a:pt x="28" y="42"/>
                      <a:pt x="43" y="51"/>
                      <a:pt x="36" y="67"/>
                    </a:cubicBezTo>
                    <a:cubicBezTo>
                      <a:pt x="31" y="78"/>
                      <a:pt x="18" y="89"/>
                      <a:pt x="18" y="102"/>
                    </a:cubicBezTo>
                    <a:cubicBezTo>
                      <a:pt x="18" y="111"/>
                      <a:pt x="18" y="120"/>
                      <a:pt x="13" y="127"/>
                    </a:cubicBezTo>
                    <a:cubicBezTo>
                      <a:pt x="6" y="140"/>
                      <a:pt x="0" y="149"/>
                      <a:pt x="0" y="166"/>
                    </a:cubicBezTo>
                    <a:cubicBezTo>
                      <a:pt x="3" y="178"/>
                      <a:pt x="7" y="190"/>
                      <a:pt x="11" y="201"/>
                    </a:cubicBezTo>
                    <a:cubicBezTo>
                      <a:pt x="11" y="200"/>
                      <a:pt x="12" y="199"/>
                      <a:pt x="13" y="198"/>
                    </a:cubicBezTo>
                    <a:cubicBezTo>
                      <a:pt x="13" y="192"/>
                      <a:pt x="14" y="186"/>
                      <a:pt x="16" y="184"/>
                    </a:cubicBezTo>
                    <a:cubicBezTo>
                      <a:pt x="17" y="181"/>
                      <a:pt x="19" y="177"/>
                      <a:pt x="20" y="174"/>
                    </a:cubicBezTo>
                    <a:cubicBezTo>
                      <a:pt x="20" y="173"/>
                      <a:pt x="19" y="173"/>
                      <a:pt x="19" y="172"/>
                    </a:cubicBezTo>
                    <a:cubicBezTo>
                      <a:pt x="19" y="172"/>
                      <a:pt x="19" y="172"/>
                      <a:pt x="19" y="172"/>
                    </a:cubicBezTo>
                    <a:cubicBezTo>
                      <a:pt x="19" y="172"/>
                      <a:pt x="19" y="172"/>
                      <a:pt x="19" y="172"/>
                    </a:cubicBezTo>
                    <a:cubicBezTo>
                      <a:pt x="19" y="172"/>
                      <a:pt x="19" y="172"/>
                      <a:pt x="19" y="172"/>
                    </a:cubicBezTo>
                    <a:cubicBezTo>
                      <a:pt x="24" y="166"/>
                      <a:pt x="27" y="158"/>
                      <a:pt x="28" y="151"/>
                    </a:cubicBezTo>
                    <a:cubicBezTo>
                      <a:pt x="24" y="150"/>
                      <a:pt x="21" y="150"/>
                      <a:pt x="17" y="150"/>
                    </a:cubicBezTo>
                    <a:cubicBezTo>
                      <a:pt x="17" y="150"/>
                      <a:pt x="17" y="150"/>
                      <a:pt x="17" y="150"/>
                    </a:cubicBezTo>
                    <a:cubicBezTo>
                      <a:pt x="17" y="150"/>
                      <a:pt x="17" y="150"/>
                      <a:pt x="17" y="150"/>
                    </a:cubicBezTo>
                    <a:cubicBezTo>
                      <a:pt x="24" y="143"/>
                      <a:pt x="29" y="135"/>
                      <a:pt x="35" y="127"/>
                    </a:cubicBezTo>
                    <a:cubicBezTo>
                      <a:pt x="32" y="126"/>
                      <a:pt x="29" y="125"/>
                      <a:pt x="25" y="124"/>
                    </a:cubicBezTo>
                    <a:cubicBezTo>
                      <a:pt x="25" y="124"/>
                      <a:pt x="25" y="124"/>
                      <a:pt x="25" y="124"/>
                    </a:cubicBezTo>
                    <a:cubicBezTo>
                      <a:pt x="25" y="124"/>
                      <a:pt x="25" y="124"/>
                      <a:pt x="25" y="124"/>
                    </a:cubicBezTo>
                    <a:cubicBezTo>
                      <a:pt x="31" y="116"/>
                      <a:pt x="38" y="109"/>
                      <a:pt x="46" y="104"/>
                    </a:cubicBezTo>
                    <a:cubicBezTo>
                      <a:pt x="44" y="101"/>
                      <a:pt x="42" y="100"/>
                      <a:pt x="39" y="99"/>
                    </a:cubicBezTo>
                    <a:cubicBezTo>
                      <a:pt x="36" y="98"/>
                      <a:pt x="34" y="97"/>
                      <a:pt x="32" y="97"/>
                    </a:cubicBezTo>
                    <a:cubicBezTo>
                      <a:pt x="32" y="97"/>
                      <a:pt x="31" y="97"/>
                      <a:pt x="31" y="97"/>
                    </a:cubicBezTo>
                    <a:cubicBezTo>
                      <a:pt x="31" y="97"/>
                      <a:pt x="31" y="97"/>
                      <a:pt x="31" y="97"/>
                    </a:cubicBezTo>
                    <a:cubicBezTo>
                      <a:pt x="31" y="97"/>
                      <a:pt x="31" y="97"/>
                      <a:pt x="31" y="97"/>
                    </a:cubicBezTo>
                    <a:cubicBezTo>
                      <a:pt x="39" y="89"/>
                      <a:pt x="48" y="83"/>
                      <a:pt x="58" y="78"/>
                    </a:cubicBezTo>
                    <a:cubicBezTo>
                      <a:pt x="58" y="78"/>
                      <a:pt x="58" y="77"/>
                      <a:pt x="58" y="77"/>
                    </a:cubicBezTo>
                    <a:cubicBezTo>
                      <a:pt x="56" y="74"/>
                      <a:pt x="53" y="72"/>
                      <a:pt x="49" y="72"/>
                    </a:cubicBezTo>
                    <a:cubicBezTo>
                      <a:pt x="49" y="72"/>
                      <a:pt x="48" y="72"/>
                      <a:pt x="48" y="73"/>
                    </a:cubicBezTo>
                    <a:cubicBezTo>
                      <a:pt x="48" y="73"/>
                      <a:pt x="48" y="73"/>
                      <a:pt x="48" y="73"/>
                    </a:cubicBezTo>
                    <a:cubicBezTo>
                      <a:pt x="48" y="73"/>
                      <a:pt x="48" y="73"/>
                      <a:pt x="48" y="73"/>
                    </a:cubicBezTo>
                    <a:cubicBezTo>
                      <a:pt x="56" y="65"/>
                      <a:pt x="65" y="59"/>
                      <a:pt x="76" y="56"/>
                    </a:cubicBezTo>
                    <a:cubicBezTo>
                      <a:pt x="72" y="53"/>
                      <a:pt x="68" y="50"/>
                      <a:pt x="64" y="47"/>
                    </a:cubicBezTo>
                    <a:cubicBezTo>
                      <a:pt x="64" y="47"/>
                      <a:pt x="64" y="47"/>
                      <a:pt x="64" y="47"/>
                    </a:cubicBezTo>
                    <a:cubicBezTo>
                      <a:pt x="64" y="47"/>
                      <a:pt x="64" y="47"/>
                      <a:pt x="64" y="47"/>
                    </a:cubicBezTo>
                    <a:cubicBezTo>
                      <a:pt x="71" y="43"/>
                      <a:pt x="78" y="41"/>
                      <a:pt x="86" y="41"/>
                    </a:cubicBezTo>
                    <a:cubicBezTo>
                      <a:pt x="88" y="41"/>
                      <a:pt x="91" y="42"/>
                      <a:pt x="94" y="42"/>
                    </a:cubicBezTo>
                    <a:cubicBezTo>
                      <a:pt x="92" y="37"/>
                      <a:pt x="88" y="32"/>
                      <a:pt x="84" y="29"/>
                    </a:cubicBezTo>
                    <a:cubicBezTo>
                      <a:pt x="84" y="29"/>
                      <a:pt x="84" y="29"/>
                      <a:pt x="84" y="29"/>
                    </a:cubicBezTo>
                    <a:cubicBezTo>
                      <a:pt x="84" y="29"/>
                      <a:pt x="84" y="29"/>
                      <a:pt x="84" y="29"/>
                    </a:cubicBezTo>
                    <a:cubicBezTo>
                      <a:pt x="96" y="28"/>
                      <a:pt x="109" y="27"/>
                      <a:pt x="121" y="26"/>
                    </a:cubicBezTo>
                    <a:cubicBezTo>
                      <a:pt x="115" y="25"/>
                      <a:pt x="108" y="22"/>
                      <a:pt x="103" y="17"/>
                    </a:cubicBezTo>
                    <a:cubicBezTo>
                      <a:pt x="103" y="17"/>
                      <a:pt x="103" y="17"/>
                      <a:pt x="103" y="17"/>
                    </a:cubicBezTo>
                    <a:cubicBezTo>
                      <a:pt x="103" y="17"/>
                      <a:pt x="103" y="17"/>
                      <a:pt x="103" y="17"/>
                    </a:cubicBezTo>
                    <a:cubicBezTo>
                      <a:pt x="122" y="14"/>
                      <a:pt x="141" y="11"/>
                      <a:pt x="161" y="8"/>
                    </a:cubicBezTo>
                    <a:cubicBezTo>
                      <a:pt x="159" y="8"/>
                      <a:pt x="158" y="7"/>
                      <a:pt x="157" y="7"/>
                    </a:cubicBezTo>
                    <a:cubicBezTo>
                      <a:pt x="156" y="6"/>
                      <a:pt x="155" y="6"/>
                      <a:pt x="154" y="6"/>
                    </a:cubicBezTo>
                    <a:cubicBezTo>
                      <a:pt x="152" y="5"/>
                      <a:pt x="151" y="4"/>
                      <a:pt x="149" y="4"/>
                    </a:cubicBezTo>
                    <a:cubicBezTo>
                      <a:pt x="148" y="3"/>
                      <a:pt x="148" y="3"/>
                      <a:pt x="148" y="3"/>
                    </a:cubicBezTo>
                    <a:cubicBezTo>
                      <a:pt x="144" y="2"/>
                      <a:pt x="139" y="1"/>
                      <a:pt x="135" y="0"/>
                    </a:cubicBezTo>
                    <a:cubicBezTo>
                      <a:pt x="132" y="0"/>
                      <a:pt x="129" y="0"/>
                      <a:pt x="126" y="0"/>
                    </a:cubicBezTo>
                  </a:path>
                </a:pathLst>
              </a:custGeom>
              <a:solidFill>
                <a:schemeClr val="accent4"/>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65" name="Google Shape;2377;p42">
                <a:extLst>
                  <a:ext uri="{FF2B5EF4-FFF2-40B4-BE49-F238E27FC236}">
                    <a16:creationId xmlns:a16="http://schemas.microsoft.com/office/drawing/2014/main" id="{92E13ED4-7688-FA2E-A836-3DC947976632}"/>
                  </a:ext>
                </a:extLst>
              </p:cNvPr>
              <p:cNvSpPr/>
              <p:nvPr/>
            </p:nvSpPr>
            <p:spPr>
              <a:xfrm>
                <a:off x="4412988" y="892163"/>
                <a:ext cx="360363" cy="196850"/>
              </a:xfrm>
              <a:custGeom>
                <a:avLst/>
                <a:gdLst/>
                <a:ahLst/>
                <a:cxnLst/>
                <a:rect l="l" t="t" r="r" b="b"/>
                <a:pathLst>
                  <a:path w="259" h="141" extrusionOk="0">
                    <a:moveTo>
                      <a:pt x="144" y="66"/>
                    </a:moveTo>
                    <a:cubicBezTo>
                      <a:pt x="132" y="66"/>
                      <a:pt x="120" y="66"/>
                      <a:pt x="108" y="66"/>
                    </a:cubicBezTo>
                    <a:cubicBezTo>
                      <a:pt x="110" y="69"/>
                      <a:pt x="113" y="72"/>
                      <a:pt x="115" y="75"/>
                    </a:cubicBezTo>
                    <a:cubicBezTo>
                      <a:pt x="103" y="77"/>
                      <a:pt x="92" y="78"/>
                      <a:pt x="80" y="79"/>
                    </a:cubicBezTo>
                    <a:cubicBezTo>
                      <a:pt x="83" y="84"/>
                      <a:pt x="86" y="89"/>
                      <a:pt x="89" y="94"/>
                    </a:cubicBezTo>
                    <a:cubicBezTo>
                      <a:pt x="79" y="95"/>
                      <a:pt x="68" y="96"/>
                      <a:pt x="58" y="96"/>
                    </a:cubicBezTo>
                    <a:cubicBezTo>
                      <a:pt x="61" y="100"/>
                      <a:pt x="63" y="103"/>
                      <a:pt x="66" y="106"/>
                    </a:cubicBezTo>
                    <a:cubicBezTo>
                      <a:pt x="53" y="105"/>
                      <a:pt x="38" y="105"/>
                      <a:pt x="30" y="115"/>
                    </a:cubicBezTo>
                    <a:cubicBezTo>
                      <a:pt x="27" y="119"/>
                      <a:pt x="25" y="125"/>
                      <a:pt x="23" y="129"/>
                    </a:cubicBezTo>
                    <a:cubicBezTo>
                      <a:pt x="20" y="134"/>
                      <a:pt x="15" y="139"/>
                      <a:pt x="10" y="138"/>
                    </a:cubicBezTo>
                    <a:cubicBezTo>
                      <a:pt x="8" y="137"/>
                      <a:pt x="6" y="138"/>
                      <a:pt x="5" y="139"/>
                    </a:cubicBezTo>
                    <a:cubicBezTo>
                      <a:pt x="2" y="140"/>
                      <a:pt x="1" y="141"/>
                      <a:pt x="1" y="138"/>
                    </a:cubicBezTo>
                    <a:cubicBezTo>
                      <a:pt x="0" y="133"/>
                      <a:pt x="2" y="116"/>
                      <a:pt x="5" y="112"/>
                    </a:cubicBezTo>
                    <a:cubicBezTo>
                      <a:pt x="25" y="67"/>
                      <a:pt x="62" y="27"/>
                      <a:pt x="110" y="14"/>
                    </a:cubicBezTo>
                    <a:cubicBezTo>
                      <a:pt x="160" y="0"/>
                      <a:pt x="213" y="16"/>
                      <a:pt x="259" y="40"/>
                    </a:cubicBezTo>
                    <a:cubicBezTo>
                      <a:pt x="233" y="41"/>
                      <a:pt x="208" y="39"/>
                      <a:pt x="183" y="33"/>
                    </a:cubicBezTo>
                    <a:cubicBezTo>
                      <a:pt x="184" y="39"/>
                      <a:pt x="187" y="45"/>
                      <a:pt x="191" y="49"/>
                    </a:cubicBezTo>
                    <a:cubicBezTo>
                      <a:pt x="183" y="48"/>
                      <a:pt x="175" y="46"/>
                      <a:pt x="167" y="44"/>
                    </a:cubicBezTo>
                    <a:cubicBezTo>
                      <a:pt x="170" y="48"/>
                      <a:pt x="173" y="51"/>
                      <a:pt x="176" y="54"/>
                    </a:cubicBezTo>
                    <a:cubicBezTo>
                      <a:pt x="163" y="54"/>
                      <a:pt x="149" y="54"/>
                      <a:pt x="136" y="54"/>
                    </a:cubicBezTo>
                    <a:cubicBezTo>
                      <a:pt x="139" y="58"/>
                      <a:pt x="141" y="62"/>
                      <a:pt x="144" y="66"/>
                    </a:cubicBezTo>
                  </a:path>
                </a:pathLst>
              </a:cu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66" name="Google Shape;2378;p42">
                <a:extLst>
                  <a:ext uri="{FF2B5EF4-FFF2-40B4-BE49-F238E27FC236}">
                    <a16:creationId xmlns:a16="http://schemas.microsoft.com/office/drawing/2014/main" id="{E56272CA-24BD-54F2-B021-63F3D8A31057}"/>
                  </a:ext>
                </a:extLst>
              </p:cNvPr>
              <p:cNvSpPr/>
              <p:nvPr/>
            </p:nvSpPr>
            <p:spPr>
              <a:xfrm>
                <a:off x="4668576" y="938201"/>
                <a:ext cx="11113" cy="22225"/>
              </a:xfrm>
              <a:custGeom>
                <a:avLst/>
                <a:gdLst/>
                <a:ahLst/>
                <a:cxnLst/>
                <a:rect l="l" t="t" r="r" b="b"/>
                <a:pathLst>
                  <a:path w="8" h="16" extrusionOk="0">
                    <a:moveTo>
                      <a:pt x="0" y="0"/>
                    </a:moveTo>
                    <a:cubicBezTo>
                      <a:pt x="1" y="6"/>
                      <a:pt x="4" y="12"/>
                      <a:pt x="8" y="16"/>
                    </a:cubicBezTo>
                    <a:cubicBezTo>
                      <a:pt x="8" y="16"/>
                      <a:pt x="8" y="16"/>
                      <a:pt x="8" y="16"/>
                    </a:cubicBezTo>
                    <a:cubicBezTo>
                      <a:pt x="4" y="12"/>
                      <a:pt x="1" y="6"/>
                      <a:pt x="0" y="0"/>
                    </a:cubicBezTo>
                    <a:cubicBezTo>
                      <a:pt x="0" y="0"/>
                      <a:pt x="1" y="0"/>
                      <a:pt x="1" y="0"/>
                    </a:cubicBezTo>
                    <a:cubicBezTo>
                      <a:pt x="1" y="0"/>
                      <a:pt x="0" y="0"/>
                      <a:pt x="0" y="0"/>
                    </a:cubicBezTo>
                  </a:path>
                </a:pathLst>
              </a:custGeom>
              <a:solidFill>
                <a:srgbClr val="73C299"/>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67" name="Google Shape;2379;p42">
                <a:extLst>
                  <a:ext uri="{FF2B5EF4-FFF2-40B4-BE49-F238E27FC236}">
                    <a16:creationId xmlns:a16="http://schemas.microsoft.com/office/drawing/2014/main" id="{CDAA8F65-D956-F4F5-EF9A-58E2086389C4}"/>
                  </a:ext>
                </a:extLst>
              </p:cNvPr>
              <p:cNvSpPr/>
              <p:nvPr/>
            </p:nvSpPr>
            <p:spPr>
              <a:xfrm>
                <a:off x="4525701" y="998526"/>
                <a:ext cx="41275" cy="3175"/>
              </a:xfrm>
              <a:custGeom>
                <a:avLst/>
                <a:gdLst/>
                <a:ahLst/>
                <a:cxnLst/>
                <a:rect l="l" t="t" r="r" b="b"/>
                <a:pathLst>
                  <a:path w="30" h="3" extrusionOk="0">
                    <a:moveTo>
                      <a:pt x="30" y="0"/>
                    </a:moveTo>
                    <a:cubicBezTo>
                      <a:pt x="20" y="1"/>
                      <a:pt x="10" y="2"/>
                      <a:pt x="0" y="3"/>
                    </a:cubicBezTo>
                    <a:cubicBezTo>
                      <a:pt x="0" y="3"/>
                      <a:pt x="0" y="3"/>
                      <a:pt x="0" y="3"/>
                    </a:cubicBezTo>
                    <a:cubicBezTo>
                      <a:pt x="10" y="2"/>
                      <a:pt x="20" y="1"/>
                      <a:pt x="30" y="0"/>
                    </a:cubicBezTo>
                    <a:cubicBezTo>
                      <a:pt x="30" y="0"/>
                      <a:pt x="30" y="0"/>
                      <a:pt x="30" y="0"/>
                    </a:cubicBezTo>
                  </a:path>
                </a:pathLst>
              </a:custGeom>
              <a:solidFill>
                <a:srgbClr val="73C299"/>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68" name="Google Shape;2380;p42">
                <a:extLst>
                  <a:ext uri="{FF2B5EF4-FFF2-40B4-BE49-F238E27FC236}">
                    <a16:creationId xmlns:a16="http://schemas.microsoft.com/office/drawing/2014/main" id="{C1C10CBA-6494-2FEF-48B9-3CA58D2D93F6}"/>
                  </a:ext>
                </a:extLst>
              </p:cNvPr>
              <p:cNvSpPr/>
              <p:nvPr/>
            </p:nvSpPr>
            <p:spPr>
              <a:xfrm>
                <a:off x="4566976" y="996938"/>
                <a:ext cx="6350" cy="1588"/>
              </a:xfrm>
              <a:custGeom>
                <a:avLst/>
                <a:gdLst/>
                <a:ahLst/>
                <a:cxnLst/>
                <a:rect l="l" t="t" r="r" b="b"/>
                <a:pathLst>
                  <a:path w="5" h="1" extrusionOk="0">
                    <a:moveTo>
                      <a:pt x="5" y="0"/>
                    </a:moveTo>
                    <a:cubicBezTo>
                      <a:pt x="3" y="1"/>
                      <a:pt x="2" y="1"/>
                      <a:pt x="0" y="1"/>
                    </a:cubicBezTo>
                    <a:cubicBezTo>
                      <a:pt x="0" y="1"/>
                      <a:pt x="0" y="1"/>
                      <a:pt x="0" y="1"/>
                    </a:cubicBezTo>
                    <a:cubicBezTo>
                      <a:pt x="2" y="1"/>
                      <a:pt x="3" y="1"/>
                      <a:pt x="5" y="0"/>
                    </a:cubicBezTo>
                  </a:path>
                </a:pathLst>
              </a:custGeom>
              <a:solidFill>
                <a:srgbClr val="070128"/>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69" name="Google Shape;2381;p42">
                <a:extLst>
                  <a:ext uri="{FF2B5EF4-FFF2-40B4-BE49-F238E27FC236}">
                    <a16:creationId xmlns:a16="http://schemas.microsoft.com/office/drawing/2014/main" id="{808177E7-E154-0FBA-2F66-167E62B2F6CB}"/>
                  </a:ext>
                </a:extLst>
              </p:cNvPr>
              <p:cNvSpPr/>
              <p:nvPr/>
            </p:nvSpPr>
            <p:spPr>
              <a:xfrm>
                <a:off x="4428863" y="923913"/>
                <a:ext cx="331788" cy="147638"/>
              </a:xfrm>
              <a:custGeom>
                <a:avLst/>
                <a:gdLst/>
                <a:ahLst/>
                <a:cxnLst/>
                <a:rect l="l" t="t" r="r" b="b"/>
                <a:pathLst>
                  <a:path w="238" h="107" extrusionOk="0">
                    <a:moveTo>
                      <a:pt x="159" y="2"/>
                    </a:moveTo>
                    <a:cubicBezTo>
                      <a:pt x="157" y="2"/>
                      <a:pt x="155" y="2"/>
                      <a:pt x="154" y="3"/>
                    </a:cubicBezTo>
                    <a:cubicBezTo>
                      <a:pt x="140" y="11"/>
                      <a:pt x="127" y="0"/>
                      <a:pt x="118" y="18"/>
                    </a:cubicBezTo>
                    <a:cubicBezTo>
                      <a:pt x="116" y="22"/>
                      <a:pt x="111" y="23"/>
                      <a:pt x="105" y="23"/>
                    </a:cubicBezTo>
                    <a:cubicBezTo>
                      <a:pt x="104" y="23"/>
                      <a:pt x="102" y="23"/>
                      <a:pt x="100" y="23"/>
                    </a:cubicBezTo>
                    <a:cubicBezTo>
                      <a:pt x="98" y="23"/>
                      <a:pt x="97" y="23"/>
                      <a:pt x="95" y="23"/>
                    </a:cubicBezTo>
                    <a:cubicBezTo>
                      <a:pt x="94" y="23"/>
                      <a:pt x="93" y="23"/>
                      <a:pt x="92" y="23"/>
                    </a:cubicBezTo>
                    <a:cubicBezTo>
                      <a:pt x="74" y="25"/>
                      <a:pt x="79" y="37"/>
                      <a:pt x="67" y="42"/>
                    </a:cubicBezTo>
                    <a:cubicBezTo>
                      <a:pt x="52" y="48"/>
                      <a:pt x="39" y="46"/>
                      <a:pt x="33" y="65"/>
                    </a:cubicBezTo>
                    <a:cubicBezTo>
                      <a:pt x="31" y="72"/>
                      <a:pt x="24" y="76"/>
                      <a:pt x="19" y="79"/>
                    </a:cubicBezTo>
                    <a:cubicBezTo>
                      <a:pt x="6" y="86"/>
                      <a:pt x="2" y="96"/>
                      <a:pt x="0" y="107"/>
                    </a:cubicBezTo>
                    <a:cubicBezTo>
                      <a:pt x="5" y="105"/>
                      <a:pt x="9" y="103"/>
                      <a:pt x="14" y="102"/>
                    </a:cubicBezTo>
                    <a:cubicBezTo>
                      <a:pt x="16" y="98"/>
                      <a:pt x="17" y="95"/>
                      <a:pt x="19" y="93"/>
                    </a:cubicBezTo>
                    <a:cubicBezTo>
                      <a:pt x="25" y="86"/>
                      <a:pt x="34" y="84"/>
                      <a:pt x="43" y="84"/>
                    </a:cubicBezTo>
                    <a:cubicBezTo>
                      <a:pt x="47" y="84"/>
                      <a:pt x="51" y="84"/>
                      <a:pt x="55" y="84"/>
                    </a:cubicBezTo>
                    <a:cubicBezTo>
                      <a:pt x="52" y="81"/>
                      <a:pt x="50" y="78"/>
                      <a:pt x="47" y="74"/>
                    </a:cubicBezTo>
                    <a:cubicBezTo>
                      <a:pt x="47" y="74"/>
                      <a:pt x="47" y="74"/>
                      <a:pt x="47" y="74"/>
                    </a:cubicBezTo>
                    <a:cubicBezTo>
                      <a:pt x="47" y="74"/>
                      <a:pt x="47" y="74"/>
                      <a:pt x="47" y="74"/>
                    </a:cubicBezTo>
                    <a:cubicBezTo>
                      <a:pt x="57" y="74"/>
                      <a:pt x="68" y="73"/>
                      <a:pt x="78" y="72"/>
                    </a:cubicBezTo>
                    <a:cubicBezTo>
                      <a:pt x="78" y="72"/>
                      <a:pt x="78" y="72"/>
                      <a:pt x="78" y="72"/>
                    </a:cubicBezTo>
                    <a:cubicBezTo>
                      <a:pt x="75" y="67"/>
                      <a:pt x="72" y="62"/>
                      <a:pt x="69" y="57"/>
                    </a:cubicBezTo>
                    <a:cubicBezTo>
                      <a:pt x="69" y="57"/>
                      <a:pt x="69" y="57"/>
                      <a:pt x="69" y="57"/>
                    </a:cubicBezTo>
                    <a:cubicBezTo>
                      <a:pt x="69" y="57"/>
                      <a:pt x="69" y="57"/>
                      <a:pt x="69" y="57"/>
                    </a:cubicBezTo>
                    <a:cubicBezTo>
                      <a:pt x="79" y="56"/>
                      <a:pt x="89" y="55"/>
                      <a:pt x="99" y="54"/>
                    </a:cubicBezTo>
                    <a:cubicBezTo>
                      <a:pt x="101" y="54"/>
                      <a:pt x="102" y="54"/>
                      <a:pt x="104" y="53"/>
                    </a:cubicBezTo>
                    <a:cubicBezTo>
                      <a:pt x="104" y="53"/>
                      <a:pt x="104" y="53"/>
                      <a:pt x="104" y="53"/>
                    </a:cubicBezTo>
                    <a:cubicBezTo>
                      <a:pt x="104" y="53"/>
                      <a:pt x="104" y="53"/>
                      <a:pt x="103" y="53"/>
                    </a:cubicBezTo>
                    <a:cubicBezTo>
                      <a:pt x="101" y="50"/>
                      <a:pt x="99" y="47"/>
                      <a:pt x="97" y="44"/>
                    </a:cubicBezTo>
                    <a:cubicBezTo>
                      <a:pt x="97" y="44"/>
                      <a:pt x="97" y="44"/>
                      <a:pt x="97" y="44"/>
                    </a:cubicBezTo>
                    <a:cubicBezTo>
                      <a:pt x="97" y="44"/>
                      <a:pt x="97" y="44"/>
                      <a:pt x="97" y="44"/>
                    </a:cubicBezTo>
                    <a:cubicBezTo>
                      <a:pt x="109" y="44"/>
                      <a:pt x="121" y="44"/>
                      <a:pt x="133" y="44"/>
                    </a:cubicBezTo>
                    <a:cubicBezTo>
                      <a:pt x="130" y="40"/>
                      <a:pt x="128" y="36"/>
                      <a:pt x="125" y="32"/>
                    </a:cubicBezTo>
                    <a:cubicBezTo>
                      <a:pt x="125" y="32"/>
                      <a:pt x="125" y="32"/>
                      <a:pt x="125" y="32"/>
                    </a:cubicBezTo>
                    <a:cubicBezTo>
                      <a:pt x="125" y="32"/>
                      <a:pt x="125" y="32"/>
                      <a:pt x="125" y="32"/>
                    </a:cubicBezTo>
                    <a:cubicBezTo>
                      <a:pt x="138" y="32"/>
                      <a:pt x="152" y="32"/>
                      <a:pt x="165" y="32"/>
                    </a:cubicBezTo>
                    <a:cubicBezTo>
                      <a:pt x="162" y="29"/>
                      <a:pt x="159" y="26"/>
                      <a:pt x="156" y="22"/>
                    </a:cubicBezTo>
                    <a:cubicBezTo>
                      <a:pt x="156" y="22"/>
                      <a:pt x="156" y="22"/>
                      <a:pt x="156" y="22"/>
                    </a:cubicBezTo>
                    <a:cubicBezTo>
                      <a:pt x="156" y="22"/>
                      <a:pt x="156" y="22"/>
                      <a:pt x="156" y="22"/>
                    </a:cubicBezTo>
                    <a:cubicBezTo>
                      <a:pt x="164" y="24"/>
                      <a:pt x="172" y="26"/>
                      <a:pt x="180" y="27"/>
                    </a:cubicBezTo>
                    <a:cubicBezTo>
                      <a:pt x="176" y="23"/>
                      <a:pt x="173" y="17"/>
                      <a:pt x="172" y="11"/>
                    </a:cubicBezTo>
                    <a:cubicBezTo>
                      <a:pt x="172" y="11"/>
                      <a:pt x="173" y="11"/>
                      <a:pt x="173" y="11"/>
                    </a:cubicBezTo>
                    <a:cubicBezTo>
                      <a:pt x="194" y="16"/>
                      <a:pt x="216" y="18"/>
                      <a:pt x="237" y="18"/>
                    </a:cubicBezTo>
                    <a:cubicBezTo>
                      <a:pt x="237" y="18"/>
                      <a:pt x="238" y="18"/>
                      <a:pt x="238" y="18"/>
                    </a:cubicBezTo>
                    <a:cubicBezTo>
                      <a:pt x="212" y="12"/>
                      <a:pt x="207" y="5"/>
                      <a:pt x="196" y="5"/>
                    </a:cubicBezTo>
                    <a:cubicBezTo>
                      <a:pt x="195" y="5"/>
                      <a:pt x="193" y="5"/>
                      <a:pt x="191" y="5"/>
                    </a:cubicBezTo>
                    <a:cubicBezTo>
                      <a:pt x="188" y="6"/>
                      <a:pt x="186" y="6"/>
                      <a:pt x="184" y="6"/>
                    </a:cubicBezTo>
                    <a:cubicBezTo>
                      <a:pt x="179" y="6"/>
                      <a:pt x="175" y="5"/>
                      <a:pt x="171" y="4"/>
                    </a:cubicBezTo>
                    <a:cubicBezTo>
                      <a:pt x="166" y="3"/>
                      <a:pt x="163" y="2"/>
                      <a:pt x="159" y="2"/>
                    </a:cubicBezTo>
                  </a:path>
                </a:pathLst>
              </a:custGeom>
              <a:solidFill>
                <a:schemeClr val="accent4"/>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0" name="Google Shape;2382;p42">
                <a:extLst>
                  <a:ext uri="{FF2B5EF4-FFF2-40B4-BE49-F238E27FC236}">
                    <a16:creationId xmlns:a16="http://schemas.microsoft.com/office/drawing/2014/main" id="{1AC3890C-C5C4-AAB2-E962-BC7775FA48D4}"/>
                  </a:ext>
                </a:extLst>
              </p:cNvPr>
              <p:cNvSpPr/>
              <p:nvPr/>
            </p:nvSpPr>
            <p:spPr>
              <a:xfrm>
                <a:off x="4414576" y="1055676"/>
                <a:ext cx="395288" cy="120650"/>
              </a:xfrm>
              <a:custGeom>
                <a:avLst/>
                <a:gdLst/>
                <a:ahLst/>
                <a:cxnLst/>
                <a:rect l="l" t="t" r="r" b="b"/>
                <a:pathLst>
                  <a:path w="284" h="87" extrusionOk="0">
                    <a:moveTo>
                      <a:pt x="216" y="81"/>
                    </a:moveTo>
                    <a:cubicBezTo>
                      <a:pt x="206" y="77"/>
                      <a:pt x="195" y="74"/>
                      <a:pt x="185" y="71"/>
                    </a:cubicBezTo>
                    <a:cubicBezTo>
                      <a:pt x="185" y="76"/>
                      <a:pt x="186" y="82"/>
                      <a:pt x="186" y="87"/>
                    </a:cubicBezTo>
                    <a:cubicBezTo>
                      <a:pt x="178" y="83"/>
                      <a:pt x="169" y="78"/>
                      <a:pt x="161" y="74"/>
                    </a:cubicBezTo>
                    <a:cubicBezTo>
                      <a:pt x="161" y="77"/>
                      <a:pt x="161" y="80"/>
                      <a:pt x="162" y="83"/>
                    </a:cubicBezTo>
                    <a:cubicBezTo>
                      <a:pt x="153" y="79"/>
                      <a:pt x="146" y="74"/>
                      <a:pt x="138" y="69"/>
                    </a:cubicBezTo>
                    <a:cubicBezTo>
                      <a:pt x="139" y="75"/>
                      <a:pt x="129" y="77"/>
                      <a:pt x="124" y="73"/>
                    </a:cubicBezTo>
                    <a:cubicBezTo>
                      <a:pt x="119" y="69"/>
                      <a:pt x="115" y="62"/>
                      <a:pt x="108" y="61"/>
                    </a:cubicBezTo>
                    <a:cubicBezTo>
                      <a:pt x="108" y="64"/>
                      <a:pt x="107" y="67"/>
                      <a:pt x="106" y="70"/>
                    </a:cubicBezTo>
                    <a:cubicBezTo>
                      <a:pt x="102" y="66"/>
                      <a:pt x="98" y="62"/>
                      <a:pt x="93" y="60"/>
                    </a:cubicBezTo>
                    <a:cubicBezTo>
                      <a:pt x="89" y="58"/>
                      <a:pt x="82" y="59"/>
                      <a:pt x="79" y="64"/>
                    </a:cubicBezTo>
                    <a:cubicBezTo>
                      <a:pt x="70" y="58"/>
                      <a:pt x="62" y="51"/>
                      <a:pt x="55" y="43"/>
                    </a:cubicBezTo>
                    <a:cubicBezTo>
                      <a:pt x="56" y="46"/>
                      <a:pt x="51" y="49"/>
                      <a:pt x="48" y="47"/>
                    </a:cubicBezTo>
                    <a:cubicBezTo>
                      <a:pt x="46" y="45"/>
                      <a:pt x="44" y="42"/>
                      <a:pt x="43" y="39"/>
                    </a:cubicBezTo>
                    <a:cubicBezTo>
                      <a:pt x="41" y="36"/>
                      <a:pt x="38" y="33"/>
                      <a:pt x="35" y="34"/>
                    </a:cubicBezTo>
                    <a:cubicBezTo>
                      <a:pt x="23" y="31"/>
                      <a:pt x="9" y="26"/>
                      <a:pt x="0" y="19"/>
                    </a:cubicBezTo>
                    <a:cubicBezTo>
                      <a:pt x="19" y="5"/>
                      <a:pt x="47" y="0"/>
                      <a:pt x="70" y="1"/>
                    </a:cubicBezTo>
                    <a:cubicBezTo>
                      <a:pt x="94" y="3"/>
                      <a:pt x="117" y="10"/>
                      <a:pt x="140" y="17"/>
                    </a:cubicBezTo>
                    <a:cubicBezTo>
                      <a:pt x="188" y="33"/>
                      <a:pt x="236" y="48"/>
                      <a:pt x="284" y="63"/>
                    </a:cubicBezTo>
                    <a:cubicBezTo>
                      <a:pt x="268" y="68"/>
                      <a:pt x="250" y="68"/>
                      <a:pt x="234" y="63"/>
                    </a:cubicBezTo>
                    <a:cubicBezTo>
                      <a:pt x="235" y="67"/>
                      <a:pt x="237" y="71"/>
                      <a:pt x="239" y="75"/>
                    </a:cubicBezTo>
                    <a:cubicBezTo>
                      <a:pt x="229" y="72"/>
                      <a:pt x="218" y="70"/>
                      <a:pt x="208" y="69"/>
                    </a:cubicBezTo>
                    <a:cubicBezTo>
                      <a:pt x="211" y="73"/>
                      <a:pt x="213" y="77"/>
                      <a:pt x="216" y="81"/>
                    </a:cubicBezTo>
                  </a:path>
                </a:pathLst>
              </a:cu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1" name="Google Shape;2383;p42">
                <a:extLst>
                  <a:ext uri="{FF2B5EF4-FFF2-40B4-BE49-F238E27FC236}">
                    <a16:creationId xmlns:a16="http://schemas.microsoft.com/office/drawing/2014/main" id="{C7D60767-DBE6-855C-3E11-272579FAE12F}"/>
                  </a:ext>
                </a:extLst>
              </p:cNvPr>
              <p:cNvSpPr/>
              <p:nvPr/>
            </p:nvSpPr>
            <p:spPr>
              <a:xfrm>
                <a:off x="4671751" y="1154101"/>
                <a:ext cx="42863" cy="22225"/>
              </a:xfrm>
              <a:custGeom>
                <a:avLst/>
                <a:gdLst/>
                <a:ahLst/>
                <a:cxnLst/>
                <a:rect l="l" t="t" r="r" b="b"/>
                <a:pathLst>
                  <a:path w="31" h="16" extrusionOk="0">
                    <a:moveTo>
                      <a:pt x="0" y="0"/>
                    </a:moveTo>
                    <a:cubicBezTo>
                      <a:pt x="0" y="5"/>
                      <a:pt x="1" y="11"/>
                      <a:pt x="1" y="16"/>
                    </a:cubicBezTo>
                    <a:cubicBezTo>
                      <a:pt x="1" y="16"/>
                      <a:pt x="1" y="16"/>
                      <a:pt x="1" y="16"/>
                    </a:cubicBezTo>
                    <a:cubicBezTo>
                      <a:pt x="1" y="11"/>
                      <a:pt x="0" y="5"/>
                      <a:pt x="0" y="0"/>
                    </a:cubicBezTo>
                    <a:cubicBezTo>
                      <a:pt x="10" y="3"/>
                      <a:pt x="21" y="6"/>
                      <a:pt x="31" y="10"/>
                    </a:cubicBezTo>
                    <a:cubicBezTo>
                      <a:pt x="21" y="6"/>
                      <a:pt x="10" y="3"/>
                      <a:pt x="0" y="0"/>
                    </a:cubicBezTo>
                  </a:path>
                </a:pathLst>
              </a:custGeom>
              <a:solidFill>
                <a:srgbClr val="73C299"/>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2" name="Google Shape;2384;p42">
                <a:extLst>
                  <a:ext uri="{FF2B5EF4-FFF2-40B4-BE49-F238E27FC236}">
                    <a16:creationId xmlns:a16="http://schemas.microsoft.com/office/drawing/2014/main" id="{2021B1FB-2D14-E0B2-057F-8B70288444E8}"/>
                  </a:ext>
                </a:extLst>
              </p:cNvPr>
              <p:cNvSpPr/>
              <p:nvPr/>
            </p:nvSpPr>
            <p:spPr>
              <a:xfrm>
                <a:off x="4419338" y="1076313"/>
                <a:ext cx="377825" cy="100013"/>
              </a:xfrm>
              <a:custGeom>
                <a:avLst/>
                <a:gdLst/>
                <a:ahLst/>
                <a:cxnLst/>
                <a:rect l="l" t="t" r="r" b="b"/>
                <a:pathLst>
                  <a:path w="272" h="72" extrusionOk="0">
                    <a:moveTo>
                      <a:pt x="28" y="0"/>
                    </a:moveTo>
                    <a:cubicBezTo>
                      <a:pt x="19" y="0"/>
                      <a:pt x="9" y="3"/>
                      <a:pt x="0" y="6"/>
                    </a:cubicBezTo>
                    <a:cubicBezTo>
                      <a:pt x="9" y="9"/>
                      <a:pt x="17" y="13"/>
                      <a:pt x="25" y="17"/>
                    </a:cubicBezTo>
                    <a:cubicBezTo>
                      <a:pt x="28" y="18"/>
                      <a:pt x="30" y="19"/>
                      <a:pt x="32" y="19"/>
                    </a:cubicBezTo>
                    <a:cubicBezTo>
                      <a:pt x="32" y="19"/>
                      <a:pt x="33" y="19"/>
                      <a:pt x="33" y="19"/>
                    </a:cubicBezTo>
                    <a:cubicBezTo>
                      <a:pt x="36" y="19"/>
                      <a:pt x="39" y="21"/>
                      <a:pt x="40" y="24"/>
                    </a:cubicBezTo>
                    <a:cubicBezTo>
                      <a:pt x="40" y="25"/>
                      <a:pt x="41" y="26"/>
                      <a:pt x="41" y="27"/>
                    </a:cubicBezTo>
                    <a:cubicBezTo>
                      <a:pt x="44" y="29"/>
                      <a:pt x="47" y="31"/>
                      <a:pt x="49" y="32"/>
                    </a:cubicBezTo>
                    <a:cubicBezTo>
                      <a:pt x="51" y="32"/>
                      <a:pt x="52" y="31"/>
                      <a:pt x="52" y="29"/>
                    </a:cubicBezTo>
                    <a:cubicBezTo>
                      <a:pt x="52" y="29"/>
                      <a:pt x="52" y="28"/>
                      <a:pt x="52" y="28"/>
                    </a:cubicBezTo>
                    <a:cubicBezTo>
                      <a:pt x="52" y="28"/>
                      <a:pt x="52" y="28"/>
                      <a:pt x="52" y="28"/>
                    </a:cubicBezTo>
                    <a:cubicBezTo>
                      <a:pt x="52" y="28"/>
                      <a:pt x="52" y="28"/>
                      <a:pt x="52" y="28"/>
                    </a:cubicBezTo>
                    <a:cubicBezTo>
                      <a:pt x="59" y="36"/>
                      <a:pt x="67" y="43"/>
                      <a:pt x="76" y="49"/>
                    </a:cubicBezTo>
                    <a:cubicBezTo>
                      <a:pt x="78" y="45"/>
                      <a:pt x="82" y="44"/>
                      <a:pt x="86" y="44"/>
                    </a:cubicBezTo>
                    <a:cubicBezTo>
                      <a:pt x="87" y="44"/>
                      <a:pt x="89" y="44"/>
                      <a:pt x="90" y="45"/>
                    </a:cubicBezTo>
                    <a:cubicBezTo>
                      <a:pt x="95" y="47"/>
                      <a:pt x="99" y="51"/>
                      <a:pt x="103" y="55"/>
                    </a:cubicBezTo>
                    <a:cubicBezTo>
                      <a:pt x="104" y="52"/>
                      <a:pt x="105" y="49"/>
                      <a:pt x="105" y="46"/>
                    </a:cubicBezTo>
                    <a:cubicBezTo>
                      <a:pt x="112" y="47"/>
                      <a:pt x="116" y="54"/>
                      <a:pt x="121" y="58"/>
                    </a:cubicBezTo>
                    <a:cubicBezTo>
                      <a:pt x="123" y="59"/>
                      <a:pt x="125" y="60"/>
                      <a:pt x="128" y="60"/>
                    </a:cubicBezTo>
                    <a:cubicBezTo>
                      <a:pt x="132" y="60"/>
                      <a:pt x="135" y="58"/>
                      <a:pt x="135" y="55"/>
                    </a:cubicBezTo>
                    <a:cubicBezTo>
                      <a:pt x="135" y="54"/>
                      <a:pt x="135" y="54"/>
                      <a:pt x="135" y="54"/>
                    </a:cubicBezTo>
                    <a:cubicBezTo>
                      <a:pt x="135" y="54"/>
                      <a:pt x="135" y="54"/>
                      <a:pt x="135" y="54"/>
                    </a:cubicBezTo>
                    <a:cubicBezTo>
                      <a:pt x="135" y="54"/>
                      <a:pt x="135" y="54"/>
                      <a:pt x="135" y="54"/>
                    </a:cubicBezTo>
                    <a:cubicBezTo>
                      <a:pt x="143" y="59"/>
                      <a:pt x="150" y="64"/>
                      <a:pt x="159" y="68"/>
                    </a:cubicBezTo>
                    <a:cubicBezTo>
                      <a:pt x="158" y="65"/>
                      <a:pt x="158" y="62"/>
                      <a:pt x="158" y="59"/>
                    </a:cubicBezTo>
                    <a:cubicBezTo>
                      <a:pt x="158" y="59"/>
                      <a:pt x="158" y="59"/>
                      <a:pt x="158" y="59"/>
                    </a:cubicBezTo>
                    <a:cubicBezTo>
                      <a:pt x="158" y="59"/>
                      <a:pt x="158" y="59"/>
                      <a:pt x="158" y="59"/>
                    </a:cubicBezTo>
                    <a:cubicBezTo>
                      <a:pt x="166" y="63"/>
                      <a:pt x="175" y="68"/>
                      <a:pt x="183" y="72"/>
                    </a:cubicBezTo>
                    <a:cubicBezTo>
                      <a:pt x="183" y="67"/>
                      <a:pt x="182" y="61"/>
                      <a:pt x="182" y="56"/>
                    </a:cubicBezTo>
                    <a:cubicBezTo>
                      <a:pt x="192" y="59"/>
                      <a:pt x="203" y="62"/>
                      <a:pt x="213" y="66"/>
                    </a:cubicBezTo>
                    <a:cubicBezTo>
                      <a:pt x="213" y="66"/>
                      <a:pt x="213" y="66"/>
                      <a:pt x="213" y="66"/>
                    </a:cubicBezTo>
                    <a:cubicBezTo>
                      <a:pt x="210" y="62"/>
                      <a:pt x="208" y="58"/>
                      <a:pt x="205" y="54"/>
                    </a:cubicBezTo>
                    <a:cubicBezTo>
                      <a:pt x="205" y="54"/>
                      <a:pt x="205" y="54"/>
                      <a:pt x="205" y="54"/>
                    </a:cubicBezTo>
                    <a:cubicBezTo>
                      <a:pt x="205" y="54"/>
                      <a:pt x="205" y="54"/>
                      <a:pt x="205" y="54"/>
                    </a:cubicBezTo>
                    <a:cubicBezTo>
                      <a:pt x="215" y="55"/>
                      <a:pt x="226" y="57"/>
                      <a:pt x="236" y="60"/>
                    </a:cubicBezTo>
                    <a:cubicBezTo>
                      <a:pt x="234" y="56"/>
                      <a:pt x="232" y="52"/>
                      <a:pt x="231" y="48"/>
                    </a:cubicBezTo>
                    <a:cubicBezTo>
                      <a:pt x="231" y="48"/>
                      <a:pt x="231" y="48"/>
                      <a:pt x="231" y="48"/>
                    </a:cubicBezTo>
                    <a:cubicBezTo>
                      <a:pt x="231" y="48"/>
                      <a:pt x="231" y="48"/>
                      <a:pt x="231" y="48"/>
                    </a:cubicBezTo>
                    <a:cubicBezTo>
                      <a:pt x="239" y="50"/>
                      <a:pt x="247" y="51"/>
                      <a:pt x="256" y="51"/>
                    </a:cubicBezTo>
                    <a:cubicBezTo>
                      <a:pt x="261" y="51"/>
                      <a:pt x="266" y="51"/>
                      <a:pt x="272" y="50"/>
                    </a:cubicBezTo>
                    <a:cubicBezTo>
                      <a:pt x="270" y="50"/>
                      <a:pt x="268" y="50"/>
                      <a:pt x="266" y="49"/>
                    </a:cubicBezTo>
                    <a:cubicBezTo>
                      <a:pt x="251" y="47"/>
                      <a:pt x="237" y="42"/>
                      <a:pt x="223" y="37"/>
                    </a:cubicBezTo>
                    <a:cubicBezTo>
                      <a:pt x="221" y="36"/>
                      <a:pt x="218" y="35"/>
                      <a:pt x="216" y="35"/>
                    </a:cubicBezTo>
                    <a:cubicBezTo>
                      <a:pt x="211" y="35"/>
                      <a:pt x="207" y="37"/>
                      <a:pt x="202" y="38"/>
                    </a:cubicBezTo>
                    <a:cubicBezTo>
                      <a:pt x="197" y="40"/>
                      <a:pt x="193" y="41"/>
                      <a:pt x="188" y="41"/>
                    </a:cubicBezTo>
                    <a:cubicBezTo>
                      <a:pt x="185" y="41"/>
                      <a:pt x="181" y="40"/>
                      <a:pt x="177" y="38"/>
                    </a:cubicBezTo>
                    <a:cubicBezTo>
                      <a:pt x="172" y="34"/>
                      <a:pt x="161" y="25"/>
                      <a:pt x="155" y="25"/>
                    </a:cubicBezTo>
                    <a:cubicBezTo>
                      <a:pt x="154" y="25"/>
                      <a:pt x="153" y="25"/>
                      <a:pt x="153" y="25"/>
                    </a:cubicBezTo>
                    <a:cubicBezTo>
                      <a:pt x="148" y="28"/>
                      <a:pt x="143" y="31"/>
                      <a:pt x="137" y="31"/>
                    </a:cubicBezTo>
                    <a:cubicBezTo>
                      <a:pt x="136" y="31"/>
                      <a:pt x="136" y="31"/>
                      <a:pt x="135" y="31"/>
                    </a:cubicBezTo>
                    <a:cubicBezTo>
                      <a:pt x="122" y="31"/>
                      <a:pt x="114" y="26"/>
                      <a:pt x="104" y="18"/>
                    </a:cubicBezTo>
                    <a:cubicBezTo>
                      <a:pt x="98" y="13"/>
                      <a:pt x="94" y="8"/>
                      <a:pt x="86" y="8"/>
                    </a:cubicBezTo>
                    <a:cubicBezTo>
                      <a:pt x="85" y="8"/>
                      <a:pt x="84" y="8"/>
                      <a:pt x="83" y="8"/>
                    </a:cubicBezTo>
                    <a:cubicBezTo>
                      <a:pt x="78" y="9"/>
                      <a:pt x="74" y="12"/>
                      <a:pt x="69" y="12"/>
                    </a:cubicBezTo>
                    <a:cubicBezTo>
                      <a:pt x="68" y="12"/>
                      <a:pt x="68" y="12"/>
                      <a:pt x="67" y="12"/>
                    </a:cubicBezTo>
                    <a:cubicBezTo>
                      <a:pt x="59" y="10"/>
                      <a:pt x="53" y="8"/>
                      <a:pt x="46" y="4"/>
                    </a:cubicBezTo>
                    <a:cubicBezTo>
                      <a:pt x="40" y="1"/>
                      <a:pt x="34" y="0"/>
                      <a:pt x="28" y="0"/>
                    </a:cubicBezTo>
                  </a:path>
                </a:pathLst>
              </a:custGeom>
              <a:solidFill>
                <a:schemeClr val="accent4"/>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3" name="Google Shape;2385;p42">
                <a:extLst>
                  <a:ext uri="{FF2B5EF4-FFF2-40B4-BE49-F238E27FC236}">
                    <a16:creationId xmlns:a16="http://schemas.microsoft.com/office/drawing/2014/main" id="{A6B12F9E-D367-1D1B-F0CD-058E62C4715E}"/>
                  </a:ext>
                </a:extLst>
              </p:cNvPr>
              <p:cNvSpPr/>
              <p:nvPr/>
            </p:nvSpPr>
            <p:spPr>
              <a:xfrm>
                <a:off x="4409813" y="1081076"/>
                <a:ext cx="209550" cy="382588"/>
              </a:xfrm>
              <a:custGeom>
                <a:avLst/>
                <a:gdLst/>
                <a:ahLst/>
                <a:cxnLst/>
                <a:rect l="l" t="t" r="r" b="b"/>
                <a:pathLst>
                  <a:path w="151" h="275" extrusionOk="0">
                    <a:moveTo>
                      <a:pt x="90" y="189"/>
                    </a:moveTo>
                    <a:cubicBezTo>
                      <a:pt x="88" y="178"/>
                      <a:pt x="87" y="166"/>
                      <a:pt x="87" y="155"/>
                    </a:cubicBezTo>
                    <a:cubicBezTo>
                      <a:pt x="84" y="159"/>
                      <a:pt x="82" y="162"/>
                      <a:pt x="79" y="166"/>
                    </a:cubicBezTo>
                    <a:cubicBezTo>
                      <a:pt x="74" y="157"/>
                      <a:pt x="70" y="148"/>
                      <a:pt x="65" y="139"/>
                    </a:cubicBezTo>
                    <a:cubicBezTo>
                      <a:pt x="67" y="140"/>
                      <a:pt x="66" y="144"/>
                      <a:pt x="63" y="143"/>
                    </a:cubicBezTo>
                    <a:cubicBezTo>
                      <a:pt x="61" y="143"/>
                      <a:pt x="60" y="140"/>
                      <a:pt x="60" y="138"/>
                    </a:cubicBezTo>
                    <a:cubicBezTo>
                      <a:pt x="58" y="130"/>
                      <a:pt x="55" y="122"/>
                      <a:pt x="53" y="114"/>
                    </a:cubicBezTo>
                    <a:cubicBezTo>
                      <a:pt x="55" y="118"/>
                      <a:pt x="53" y="122"/>
                      <a:pt x="49" y="124"/>
                    </a:cubicBezTo>
                    <a:cubicBezTo>
                      <a:pt x="47" y="114"/>
                      <a:pt x="44" y="103"/>
                      <a:pt x="42" y="92"/>
                    </a:cubicBezTo>
                    <a:cubicBezTo>
                      <a:pt x="39" y="94"/>
                      <a:pt x="37" y="95"/>
                      <a:pt x="34" y="96"/>
                    </a:cubicBezTo>
                    <a:cubicBezTo>
                      <a:pt x="30" y="84"/>
                      <a:pt x="26" y="73"/>
                      <a:pt x="22" y="61"/>
                    </a:cubicBezTo>
                    <a:cubicBezTo>
                      <a:pt x="16" y="40"/>
                      <a:pt x="9" y="19"/>
                      <a:pt x="0" y="0"/>
                    </a:cubicBezTo>
                    <a:cubicBezTo>
                      <a:pt x="54" y="17"/>
                      <a:pt x="98" y="59"/>
                      <a:pt x="123" y="110"/>
                    </a:cubicBezTo>
                    <a:cubicBezTo>
                      <a:pt x="147" y="161"/>
                      <a:pt x="151" y="220"/>
                      <a:pt x="138" y="275"/>
                    </a:cubicBezTo>
                    <a:cubicBezTo>
                      <a:pt x="129" y="262"/>
                      <a:pt x="123" y="248"/>
                      <a:pt x="120" y="233"/>
                    </a:cubicBezTo>
                    <a:cubicBezTo>
                      <a:pt x="119" y="236"/>
                      <a:pt x="118" y="239"/>
                      <a:pt x="116" y="243"/>
                    </a:cubicBezTo>
                    <a:cubicBezTo>
                      <a:pt x="110" y="232"/>
                      <a:pt x="107" y="220"/>
                      <a:pt x="108" y="208"/>
                    </a:cubicBezTo>
                    <a:cubicBezTo>
                      <a:pt x="108" y="212"/>
                      <a:pt x="107" y="215"/>
                      <a:pt x="105" y="218"/>
                    </a:cubicBezTo>
                    <a:cubicBezTo>
                      <a:pt x="101" y="205"/>
                      <a:pt x="99" y="191"/>
                      <a:pt x="100" y="178"/>
                    </a:cubicBezTo>
                    <a:cubicBezTo>
                      <a:pt x="98" y="182"/>
                      <a:pt x="94" y="186"/>
                      <a:pt x="90" y="189"/>
                    </a:cubicBezTo>
                  </a:path>
                </a:pathLst>
              </a:cu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4" name="Google Shape;2386;p42">
                <a:extLst>
                  <a:ext uri="{FF2B5EF4-FFF2-40B4-BE49-F238E27FC236}">
                    <a16:creationId xmlns:a16="http://schemas.microsoft.com/office/drawing/2014/main" id="{68B15B64-EC7D-F30B-74FF-EEFCEAA24FA9}"/>
                  </a:ext>
                </a:extLst>
              </p:cNvPr>
              <p:cNvSpPr/>
              <p:nvPr/>
            </p:nvSpPr>
            <p:spPr>
              <a:xfrm>
                <a:off x="4416163" y="1096951"/>
                <a:ext cx="23813" cy="69850"/>
              </a:xfrm>
              <a:custGeom>
                <a:avLst/>
                <a:gdLst/>
                <a:ahLst/>
                <a:cxnLst/>
                <a:rect l="l" t="t" r="r" b="b"/>
                <a:pathLst>
                  <a:path w="17" h="50" extrusionOk="0">
                    <a:moveTo>
                      <a:pt x="17" y="48"/>
                    </a:moveTo>
                    <a:cubicBezTo>
                      <a:pt x="17" y="49"/>
                      <a:pt x="17" y="49"/>
                      <a:pt x="17" y="50"/>
                    </a:cubicBezTo>
                    <a:cubicBezTo>
                      <a:pt x="17" y="49"/>
                      <a:pt x="17" y="49"/>
                      <a:pt x="17" y="48"/>
                    </a:cubicBezTo>
                    <a:moveTo>
                      <a:pt x="0" y="0"/>
                    </a:moveTo>
                    <a:cubicBezTo>
                      <a:pt x="0" y="1"/>
                      <a:pt x="0" y="1"/>
                      <a:pt x="0" y="1"/>
                    </a:cubicBezTo>
                    <a:cubicBezTo>
                      <a:pt x="6" y="16"/>
                      <a:pt x="12" y="32"/>
                      <a:pt x="17" y="48"/>
                    </a:cubicBezTo>
                    <a:cubicBezTo>
                      <a:pt x="12" y="32"/>
                      <a:pt x="6" y="16"/>
                      <a:pt x="0" y="0"/>
                    </a:cubicBezTo>
                  </a:path>
                </a:pathLst>
              </a:custGeom>
              <a:solidFill>
                <a:srgbClr val="0A2618"/>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5" name="Google Shape;2387;p42">
                <a:extLst>
                  <a:ext uri="{FF2B5EF4-FFF2-40B4-BE49-F238E27FC236}">
                    <a16:creationId xmlns:a16="http://schemas.microsoft.com/office/drawing/2014/main" id="{92FCE461-9DD8-9EFF-EFD7-6844E727A375}"/>
                  </a:ext>
                </a:extLst>
              </p:cNvPr>
              <p:cNvSpPr/>
              <p:nvPr/>
            </p:nvSpPr>
            <p:spPr>
              <a:xfrm>
                <a:off x="4484426" y="1241413"/>
                <a:ext cx="7938" cy="31750"/>
              </a:xfrm>
              <a:custGeom>
                <a:avLst/>
                <a:gdLst/>
                <a:ahLst/>
                <a:cxnLst/>
                <a:rect l="l" t="t" r="r" b="b"/>
                <a:pathLst>
                  <a:path w="6" h="23" extrusionOk="0">
                    <a:moveTo>
                      <a:pt x="0" y="0"/>
                    </a:moveTo>
                    <a:cubicBezTo>
                      <a:pt x="0" y="0"/>
                      <a:pt x="0" y="1"/>
                      <a:pt x="0" y="1"/>
                    </a:cubicBezTo>
                    <a:cubicBezTo>
                      <a:pt x="0" y="1"/>
                      <a:pt x="0" y="0"/>
                      <a:pt x="0" y="0"/>
                    </a:cubicBezTo>
                    <a:cubicBezTo>
                      <a:pt x="6" y="23"/>
                      <a:pt x="6" y="23"/>
                      <a:pt x="6" y="23"/>
                    </a:cubicBezTo>
                    <a:cubicBezTo>
                      <a:pt x="4" y="15"/>
                      <a:pt x="2" y="7"/>
                      <a:pt x="0" y="0"/>
                    </a:cubicBezTo>
                  </a:path>
                </a:pathLst>
              </a:custGeom>
              <a:solidFill>
                <a:srgbClr val="73C299"/>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6" name="Google Shape;2388;p42">
                <a:extLst>
                  <a:ext uri="{FF2B5EF4-FFF2-40B4-BE49-F238E27FC236}">
                    <a16:creationId xmlns:a16="http://schemas.microsoft.com/office/drawing/2014/main" id="{C21E61D3-95C4-2A90-D32D-AEF90C093511}"/>
                  </a:ext>
                </a:extLst>
              </p:cNvPr>
              <p:cNvSpPr/>
              <p:nvPr/>
            </p:nvSpPr>
            <p:spPr>
              <a:xfrm>
                <a:off x="4501888" y="1277926"/>
                <a:ext cx="1588" cy="4763"/>
              </a:xfrm>
              <a:custGeom>
                <a:avLst/>
                <a:gdLst/>
                <a:ahLst/>
                <a:cxnLst/>
                <a:rect l="l" t="t" r="r" b="b"/>
                <a:pathLst>
                  <a:path w="2" h="4" extrusionOk="0">
                    <a:moveTo>
                      <a:pt x="0" y="0"/>
                    </a:moveTo>
                    <a:cubicBezTo>
                      <a:pt x="0" y="0"/>
                      <a:pt x="0" y="0"/>
                      <a:pt x="0" y="0"/>
                    </a:cubicBezTo>
                    <a:cubicBezTo>
                      <a:pt x="1" y="1"/>
                      <a:pt x="1" y="3"/>
                      <a:pt x="2" y="4"/>
                    </a:cubicBezTo>
                    <a:cubicBezTo>
                      <a:pt x="1" y="3"/>
                      <a:pt x="1" y="1"/>
                      <a:pt x="0" y="0"/>
                    </a:cubicBezTo>
                  </a:path>
                </a:pathLst>
              </a:custGeom>
              <a:solidFill>
                <a:srgbClr val="0A2618"/>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7" name="Google Shape;2389;p42">
                <a:extLst>
                  <a:ext uri="{FF2B5EF4-FFF2-40B4-BE49-F238E27FC236}">
                    <a16:creationId xmlns:a16="http://schemas.microsoft.com/office/drawing/2014/main" id="{9F4CB578-155A-A8B4-F992-538AA1E8E1D9}"/>
                  </a:ext>
                </a:extLst>
              </p:cNvPr>
              <p:cNvSpPr/>
              <p:nvPr/>
            </p:nvSpPr>
            <p:spPr>
              <a:xfrm>
                <a:off x="4535226" y="1328726"/>
                <a:ext cx="34925" cy="90488"/>
              </a:xfrm>
              <a:custGeom>
                <a:avLst/>
                <a:gdLst/>
                <a:ahLst/>
                <a:cxnLst/>
                <a:rect l="l" t="t" r="r" b="b"/>
                <a:pathLst>
                  <a:path w="26" h="65" extrusionOk="0">
                    <a:moveTo>
                      <a:pt x="26" y="64"/>
                    </a:moveTo>
                    <a:cubicBezTo>
                      <a:pt x="26" y="64"/>
                      <a:pt x="26" y="64"/>
                      <a:pt x="26" y="65"/>
                    </a:cubicBezTo>
                    <a:cubicBezTo>
                      <a:pt x="26" y="64"/>
                      <a:pt x="26" y="64"/>
                      <a:pt x="26" y="64"/>
                    </a:cubicBezTo>
                    <a:moveTo>
                      <a:pt x="26" y="64"/>
                    </a:moveTo>
                    <a:cubicBezTo>
                      <a:pt x="26" y="64"/>
                      <a:pt x="26" y="64"/>
                      <a:pt x="26" y="64"/>
                    </a:cubicBezTo>
                    <a:cubicBezTo>
                      <a:pt x="26" y="64"/>
                      <a:pt x="26" y="64"/>
                      <a:pt x="26" y="64"/>
                    </a:cubicBezTo>
                    <a:moveTo>
                      <a:pt x="26" y="63"/>
                    </a:moveTo>
                    <a:cubicBezTo>
                      <a:pt x="26" y="63"/>
                      <a:pt x="26" y="63"/>
                      <a:pt x="26" y="63"/>
                    </a:cubicBezTo>
                    <a:cubicBezTo>
                      <a:pt x="26" y="63"/>
                      <a:pt x="26" y="63"/>
                      <a:pt x="26" y="63"/>
                    </a:cubicBezTo>
                    <a:moveTo>
                      <a:pt x="25" y="63"/>
                    </a:moveTo>
                    <a:cubicBezTo>
                      <a:pt x="25" y="63"/>
                      <a:pt x="25" y="63"/>
                      <a:pt x="25" y="63"/>
                    </a:cubicBezTo>
                    <a:cubicBezTo>
                      <a:pt x="25" y="63"/>
                      <a:pt x="25" y="63"/>
                      <a:pt x="25" y="63"/>
                    </a:cubicBezTo>
                    <a:moveTo>
                      <a:pt x="25" y="62"/>
                    </a:moveTo>
                    <a:cubicBezTo>
                      <a:pt x="25" y="62"/>
                      <a:pt x="25" y="62"/>
                      <a:pt x="25" y="62"/>
                    </a:cubicBezTo>
                    <a:cubicBezTo>
                      <a:pt x="25" y="62"/>
                      <a:pt x="25" y="62"/>
                      <a:pt x="25" y="62"/>
                    </a:cubicBezTo>
                    <a:moveTo>
                      <a:pt x="25" y="62"/>
                    </a:moveTo>
                    <a:cubicBezTo>
                      <a:pt x="25" y="62"/>
                      <a:pt x="25" y="62"/>
                      <a:pt x="25" y="62"/>
                    </a:cubicBezTo>
                    <a:cubicBezTo>
                      <a:pt x="25" y="62"/>
                      <a:pt x="25" y="62"/>
                      <a:pt x="25" y="62"/>
                    </a:cubicBezTo>
                    <a:moveTo>
                      <a:pt x="15" y="40"/>
                    </a:moveTo>
                    <a:cubicBezTo>
                      <a:pt x="15" y="40"/>
                      <a:pt x="15" y="40"/>
                      <a:pt x="15" y="40"/>
                    </a:cubicBezTo>
                    <a:cubicBezTo>
                      <a:pt x="15" y="40"/>
                      <a:pt x="15" y="40"/>
                      <a:pt x="15" y="40"/>
                    </a:cubicBezTo>
                    <a:moveTo>
                      <a:pt x="10" y="0"/>
                    </a:moveTo>
                    <a:cubicBezTo>
                      <a:pt x="7" y="4"/>
                      <a:pt x="4" y="8"/>
                      <a:pt x="0" y="11"/>
                    </a:cubicBezTo>
                    <a:cubicBezTo>
                      <a:pt x="0" y="11"/>
                      <a:pt x="0" y="11"/>
                      <a:pt x="0" y="11"/>
                    </a:cubicBezTo>
                    <a:cubicBezTo>
                      <a:pt x="4" y="8"/>
                      <a:pt x="7" y="4"/>
                      <a:pt x="10" y="0"/>
                    </a:cubicBezTo>
                  </a:path>
                </a:pathLst>
              </a:custGeom>
              <a:solidFill>
                <a:srgbClr val="73C299"/>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8" name="Google Shape;2390;p42">
                <a:extLst>
                  <a:ext uri="{FF2B5EF4-FFF2-40B4-BE49-F238E27FC236}">
                    <a16:creationId xmlns:a16="http://schemas.microsoft.com/office/drawing/2014/main" id="{3CAD0E8A-24C6-7276-6E7F-74379CA17EBD}"/>
                  </a:ext>
                </a:extLst>
              </p:cNvPr>
              <p:cNvSpPr/>
              <p:nvPr/>
            </p:nvSpPr>
            <p:spPr>
              <a:xfrm>
                <a:off x="4416163" y="1096951"/>
                <a:ext cx="188913" cy="366713"/>
              </a:xfrm>
              <a:custGeom>
                <a:avLst/>
                <a:gdLst/>
                <a:ahLst/>
                <a:cxnLst/>
                <a:rect l="l" t="t" r="r" b="b"/>
                <a:pathLst>
                  <a:path w="136" h="264" extrusionOk="0">
                    <a:moveTo>
                      <a:pt x="0" y="0"/>
                    </a:moveTo>
                    <a:cubicBezTo>
                      <a:pt x="0" y="0"/>
                      <a:pt x="0" y="0"/>
                      <a:pt x="0" y="0"/>
                    </a:cubicBezTo>
                    <a:cubicBezTo>
                      <a:pt x="6" y="16"/>
                      <a:pt x="12" y="32"/>
                      <a:pt x="17" y="48"/>
                    </a:cubicBezTo>
                    <a:cubicBezTo>
                      <a:pt x="17" y="48"/>
                      <a:pt x="17" y="48"/>
                      <a:pt x="17" y="48"/>
                    </a:cubicBezTo>
                    <a:cubicBezTo>
                      <a:pt x="17" y="49"/>
                      <a:pt x="17" y="49"/>
                      <a:pt x="17" y="50"/>
                    </a:cubicBezTo>
                    <a:cubicBezTo>
                      <a:pt x="17" y="50"/>
                      <a:pt x="17" y="50"/>
                      <a:pt x="17" y="50"/>
                    </a:cubicBezTo>
                    <a:cubicBezTo>
                      <a:pt x="21" y="62"/>
                      <a:pt x="25" y="73"/>
                      <a:pt x="29" y="85"/>
                    </a:cubicBezTo>
                    <a:cubicBezTo>
                      <a:pt x="32" y="84"/>
                      <a:pt x="34" y="83"/>
                      <a:pt x="37" y="81"/>
                    </a:cubicBezTo>
                    <a:cubicBezTo>
                      <a:pt x="39" y="92"/>
                      <a:pt x="42" y="103"/>
                      <a:pt x="44" y="113"/>
                    </a:cubicBezTo>
                    <a:cubicBezTo>
                      <a:pt x="47" y="112"/>
                      <a:pt x="49" y="109"/>
                      <a:pt x="49" y="105"/>
                    </a:cubicBezTo>
                    <a:cubicBezTo>
                      <a:pt x="49" y="105"/>
                      <a:pt x="49" y="104"/>
                      <a:pt x="49" y="104"/>
                    </a:cubicBezTo>
                    <a:cubicBezTo>
                      <a:pt x="51" y="111"/>
                      <a:pt x="53" y="119"/>
                      <a:pt x="55" y="127"/>
                    </a:cubicBezTo>
                    <a:cubicBezTo>
                      <a:pt x="55" y="127"/>
                      <a:pt x="55" y="127"/>
                      <a:pt x="55" y="127"/>
                    </a:cubicBezTo>
                    <a:cubicBezTo>
                      <a:pt x="55" y="129"/>
                      <a:pt x="56" y="132"/>
                      <a:pt x="58" y="132"/>
                    </a:cubicBezTo>
                    <a:cubicBezTo>
                      <a:pt x="59" y="132"/>
                      <a:pt x="59" y="132"/>
                      <a:pt x="59" y="132"/>
                    </a:cubicBezTo>
                    <a:cubicBezTo>
                      <a:pt x="60" y="132"/>
                      <a:pt x="61" y="131"/>
                      <a:pt x="61" y="130"/>
                    </a:cubicBezTo>
                    <a:cubicBezTo>
                      <a:pt x="61" y="130"/>
                      <a:pt x="61" y="130"/>
                      <a:pt x="61" y="130"/>
                    </a:cubicBezTo>
                    <a:cubicBezTo>
                      <a:pt x="61" y="130"/>
                      <a:pt x="61" y="130"/>
                      <a:pt x="61" y="130"/>
                    </a:cubicBezTo>
                    <a:cubicBezTo>
                      <a:pt x="62" y="131"/>
                      <a:pt x="62" y="133"/>
                      <a:pt x="63" y="134"/>
                    </a:cubicBezTo>
                    <a:cubicBezTo>
                      <a:pt x="67" y="141"/>
                      <a:pt x="70" y="148"/>
                      <a:pt x="74" y="155"/>
                    </a:cubicBezTo>
                    <a:cubicBezTo>
                      <a:pt x="77" y="151"/>
                      <a:pt x="79" y="148"/>
                      <a:pt x="82" y="144"/>
                    </a:cubicBezTo>
                    <a:cubicBezTo>
                      <a:pt x="82" y="144"/>
                      <a:pt x="82" y="144"/>
                      <a:pt x="82" y="144"/>
                    </a:cubicBezTo>
                    <a:cubicBezTo>
                      <a:pt x="82" y="144"/>
                      <a:pt x="82" y="144"/>
                      <a:pt x="82" y="144"/>
                    </a:cubicBezTo>
                    <a:cubicBezTo>
                      <a:pt x="82" y="145"/>
                      <a:pt x="82" y="145"/>
                      <a:pt x="82" y="146"/>
                    </a:cubicBezTo>
                    <a:cubicBezTo>
                      <a:pt x="82" y="157"/>
                      <a:pt x="83" y="168"/>
                      <a:pt x="85" y="178"/>
                    </a:cubicBezTo>
                    <a:cubicBezTo>
                      <a:pt x="89" y="175"/>
                      <a:pt x="92" y="171"/>
                      <a:pt x="95" y="167"/>
                    </a:cubicBezTo>
                    <a:cubicBezTo>
                      <a:pt x="95" y="167"/>
                      <a:pt x="95" y="167"/>
                      <a:pt x="95" y="167"/>
                    </a:cubicBezTo>
                    <a:cubicBezTo>
                      <a:pt x="95" y="167"/>
                      <a:pt x="95" y="167"/>
                      <a:pt x="95" y="167"/>
                    </a:cubicBezTo>
                    <a:cubicBezTo>
                      <a:pt x="95" y="167"/>
                      <a:pt x="95" y="167"/>
                      <a:pt x="95" y="167"/>
                    </a:cubicBezTo>
                    <a:cubicBezTo>
                      <a:pt x="95" y="169"/>
                      <a:pt x="95" y="172"/>
                      <a:pt x="95" y="174"/>
                    </a:cubicBezTo>
                    <a:cubicBezTo>
                      <a:pt x="95" y="185"/>
                      <a:pt x="97" y="197"/>
                      <a:pt x="100" y="207"/>
                    </a:cubicBezTo>
                    <a:cubicBezTo>
                      <a:pt x="100" y="207"/>
                      <a:pt x="100" y="207"/>
                      <a:pt x="100" y="207"/>
                    </a:cubicBezTo>
                    <a:cubicBezTo>
                      <a:pt x="100" y="207"/>
                      <a:pt x="100" y="207"/>
                      <a:pt x="100" y="207"/>
                    </a:cubicBezTo>
                    <a:cubicBezTo>
                      <a:pt x="102" y="205"/>
                      <a:pt x="103" y="203"/>
                      <a:pt x="103" y="201"/>
                    </a:cubicBezTo>
                    <a:cubicBezTo>
                      <a:pt x="103" y="210"/>
                      <a:pt x="105" y="220"/>
                      <a:pt x="110" y="229"/>
                    </a:cubicBezTo>
                    <a:cubicBezTo>
                      <a:pt x="110" y="229"/>
                      <a:pt x="110" y="229"/>
                      <a:pt x="110" y="229"/>
                    </a:cubicBezTo>
                    <a:cubicBezTo>
                      <a:pt x="110" y="229"/>
                      <a:pt x="110" y="229"/>
                      <a:pt x="110" y="229"/>
                    </a:cubicBezTo>
                    <a:cubicBezTo>
                      <a:pt x="110" y="229"/>
                      <a:pt x="110" y="229"/>
                      <a:pt x="110" y="229"/>
                    </a:cubicBezTo>
                    <a:cubicBezTo>
                      <a:pt x="110" y="230"/>
                      <a:pt x="110" y="230"/>
                      <a:pt x="110" y="230"/>
                    </a:cubicBezTo>
                    <a:cubicBezTo>
                      <a:pt x="110" y="230"/>
                      <a:pt x="110" y="230"/>
                      <a:pt x="110" y="230"/>
                    </a:cubicBezTo>
                    <a:cubicBezTo>
                      <a:pt x="110" y="230"/>
                      <a:pt x="111" y="230"/>
                      <a:pt x="111" y="230"/>
                    </a:cubicBezTo>
                    <a:cubicBezTo>
                      <a:pt x="111" y="230"/>
                      <a:pt x="111" y="230"/>
                      <a:pt x="111" y="230"/>
                    </a:cubicBezTo>
                    <a:cubicBezTo>
                      <a:pt x="111" y="231"/>
                      <a:pt x="111" y="231"/>
                      <a:pt x="111" y="231"/>
                    </a:cubicBezTo>
                    <a:cubicBezTo>
                      <a:pt x="111" y="231"/>
                      <a:pt x="111" y="231"/>
                      <a:pt x="111" y="231"/>
                    </a:cubicBezTo>
                    <a:cubicBezTo>
                      <a:pt x="111" y="231"/>
                      <a:pt x="111" y="231"/>
                      <a:pt x="111" y="231"/>
                    </a:cubicBezTo>
                    <a:cubicBezTo>
                      <a:pt x="111" y="231"/>
                      <a:pt x="111" y="231"/>
                      <a:pt x="111" y="232"/>
                    </a:cubicBezTo>
                    <a:cubicBezTo>
                      <a:pt x="111" y="232"/>
                      <a:pt x="111" y="232"/>
                      <a:pt x="111" y="232"/>
                    </a:cubicBezTo>
                    <a:cubicBezTo>
                      <a:pt x="113" y="228"/>
                      <a:pt x="114" y="225"/>
                      <a:pt x="115" y="222"/>
                    </a:cubicBezTo>
                    <a:cubicBezTo>
                      <a:pt x="118" y="237"/>
                      <a:pt x="124" y="251"/>
                      <a:pt x="133" y="264"/>
                    </a:cubicBezTo>
                    <a:cubicBezTo>
                      <a:pt x="134" y="259"/>
                      <a:pt x="135" y="254"/>
                      <a:pt x="136" y="248"/>
                    </a:cubicBezTo>
                    <a:cubicBezTo>
                      <a:pt x="135" y="223"/>
                      <a:pt x="127" y="194"/>
                      <a:pt x="123" y="185"/>
                    </a:cubicBezTo>
                    <a:cubicBezTo>
                      <a:pt x="108" y="156"/>
                      <a:pt x="93" y="149"/>
                      <a:pt x="104" y="115"/>
                    </a:cubicBezTo>
                    <a:cubicBezTo>
                      <a:pt x="108" y="101"/>
                      <a:pt x="77" y="86"/>
                      <a:pt x="68" y="77"/>
                    </a:cubicBezTo>
                    <a:cubicBezTo>
                      <a:pt x="55" y="65"/>
                      <a:pt x="57" y="45"/>
                      <a:pt x="45" y="32"/>
                    </a:cubicBezTo>
                    <a:cubicBezTo>
                      <a:pt x="31" y="17"/>
                      <a:pt x="13" y="12"/>
                      <a:pt x="0" y="0"/>
                    </a:cubicBezTo>
                  </a:path>
                </a:pathLst>
              </a:custGeom>
              <a:solidFill>
                <a:schemeClr val="accent4"/>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9" name="Google Shape;2391;p42">
                <a:extLst>
                  <a:ext uri="{FF2B5EF4-FFF2-40B4-BE49-F238E27FC236}">
                    <a16:creationId xmlns:a16="http://schemas.microsoft.com/office/drawing/2014/main" id="{39895889-8EAC-9915-4141-FC48300B8C36}"/>
                  </a:ext>
                </a:extLst>
              </p:cNvPr>
              <p:cNvSpPr/>
              <p:nvPr/>
            </p:nvSpPr>
            <p:spPr>
              <a:xfrm>
                <a:off x="4303451" y="1077901"/>
                <a:ext cx="114300" cy="388938"/>
              </a:xfrm>
              <a:custGeom>
                <a:avLst/>
                <a:gdLst/>
                <a:ahLst/>
                <a:cxnLst/>
                <a:rect l="l" t="t" r="r" b="b"/>
                <a:pathLst>
                  <a:path w="82" h="280" extrusionOk="0">
                    <a:moveTo>
                      <a:pt x="60" y="144"/>
                    </a:moveTo>
                    <a:cubicBezTo>
                      <a:pt x="60" y="134"/>
                      <a:pt x="60" y="124"/>
                      <a:pt x="60" y="115"/>
                    </a:cubicBezTo>
                    <a:cubicBezTo>
                      <a:pt x="62" y="116"/>
                      <a:pt x="65" y="118"/>
                      <a:pt x="67" y="119"/>
                    </a:cubicBezTo>
                    <a:cubicBezTo>
                      <a:pt x="68" y="98"/>
                      <a:pt x="69" y="77"/>
                      <a:pt x="71" y="56"/>
                    </a:cubicBezTo>
                    <a:cubicBezTo>
                      <a:pt x="73" y="59"/>
                      <a:pt x="75" y="61"/>
                      <a:pt x="77" y="64"/>
                    </a:cubicBezTo>
                    <a:cubicBezTo>
                      <a:pt x="76" y="55"/>
                      <a:pt x="75" y="46"/>
                      <a:pt x="73" y="38"/>
                    </a:cubicBezTo>
                    <a:cubicBezTo>
                      <a:pt x="74" y="40"/>
                      <a:pt x="77" y="42"/>
                      <a:pt x="80" y="43"/>
                    </a:cubicBezTo>
                    <a:cubicBezTo>
                      <a:pt x="81" y="28"/>
                      <a:pt x="81" y="14"/>
                      <a:pt x="82" y="0"/>
                    </a:cubicBezTo>
                    <a:cubicBezTo>
                      <a:pt x="40" y="32"/>
                      <a:pt x="12" y="81"/>
                      <a:pt x="6" y="133"/>
                    </a:cubicBezTo>
                    <a:cubicBezTo>
                      <a:pt x="0" y="185"/>
                      <a:pt x="15" y="239"/>
                      <a:pt x="48" y="280"/>
                    </a:cubicBezTo>
                    <a:cubicBezTo>
                      <a:pt x="47" y="270"/>
                      <a:pt x="45" y="259"/>
                      <a:pt x="44" y="248"/>
                    </a:cubicBezTo>
                    <a:cubicBezTo>
                      <a:pt x="47" y="251"/>
                      <a:pt x="51" y="254"/>
                      <a:pt x="54" y="258"/>
                    </a:cubicBezTo>
                    <a:cubicBezTo>
                      <a:pt x="51" y="245"/>
                      <a:pt x="49" y="233"/>
                      <a:pt x="46" y="221"/>
                    </a:cubicBezTo>
                    <a:cubicBezTo>
                      <a:pt x="45" y="220"/>
                      <a:pt x="45" y="221"/>
                      <a:pt x="45" y="222"/>
                    </a:cubicBezTo>
                    <a:cubicBezTo>
                      <a:pt x="45" y="223"/>
                      <a:pt x="46" y="224"/>
                      <a:pt x="47" y="223"/>
                    </a:cubicBezTo>
                    <a:cubicBezTo>
                      <a:pt x="49" y="222"/>
                      <a:pt x="49" y="220"/>
                      <a:pt x="49" y="218"/>
                    </a:cubicBezTo>
                    <a:cubicBezTo>
                      <a:pt x="47" y="210"/>
                      <a:pt x="46" y="202"/>
                      <a:pt x="45" y="194"/>
                    </a:cubicBezTo>
                    <a:cubicBezTo>
                      <a:pt x="48" y="198"/>
                      <a:pt x="51" y="200"/>
                      <a:pt x="55" y="201"/>
                    </a:cubicBezTo>
                    <a:cubicBezTo>
                      <a:pt x="54" y="189"/>
                      <a:pt x="52" y="177"/>
                      <a:pt x="50" y="165"/>
                    </a:cubicBezTo>
                    <a:cubicBezTo>
                      <a:pt x="53" y="166"/>
                      <a:pt x="55" y="168"/>
                      <a:pt x="57" y="170"/>
                    </a:cubicBezTo>
                    <a:cubicBezTo>
                      <a:pt x="54" y="157"/>
                      <a:pt x="51" y="145"/>
                      <a:pt x="49" y="133"/>
                    </a:cubicBezTo>
                    <a:cubicBezTo>
                      <a:pt x="52" y="137"/>
                      <a:pt x="55" y="141"/>
                      <a:pt x="60" y="144"/>
                    </a:cubicBezTo>
                  </a:path>
                </a:pathLst>
              </a:cu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0" name="Google Shape;2392;p42">
                <a:extLst>
                  <a:ext uri="{FF2B5EF4-FFF2-40B4-BE49-F238E27FC236}">
                    <a16:creationId xmlns:a16="http://schemas.microsoft.com/office/drawing/2014/main" id="{1FD9815B-690C-86B1-BB3B-0621A0AA6197}"/>
                  </a:ext>
                </a:extLst>
              </p:cNvPr>
              <p:cNvSpPr/>
              <p:nvPr/>
            </p:nvSpPr>
            <p:spPr>
              <a:xfrm>
                <a:off x="4414576" y="1098538"/>
                <a:ext cx="1588" cy="38100"/>
              </a:xfrm>
              <a:custGeom>
                <a:avLst/>
                <a:gdLst/>
                <a:ahLst/>
                <a:cxnLst/>
                <a:rect l="l" t="t" r="r" b="b"/>
                <a:pathLst>
                  <a:path w="1" h="28" extrusionOk="0">
                    <a:moveTo>
                      <a:pt x="1" y="0"/>
                    </a:moveTo>
                    <a:cubicBezTo>
                      <a:pt x="1" y="9"/>
                      <a:pt x="1" y="18"/>
                      <a:pt x="0" y="28"/>
                    </a:cubicBezTo>
                    <a:cubicBezTo>
                      <a:pt x="1" y="18"/>
                      <a:pt x="1" y="9"/>
                      <a:pt x="1" y="0"/>
                    </a:cubicBezTo>
                    <a:cubicBezTo>
                      <a:pt x="1" y="0"/>
                      <a:pt x="1" y="0"/>
                      <a:pt x="1" y="0"/>
                    </a:cubicBezTo>
                  </a:path>
                </a:pathLst>
              </a:custGeom>
              <a:solidFill>
                <a:srgbClr val="0A2618"/>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1" name="Google Shape;2393;p42">
                <a:extLst>
                  <a:ext uri="{FF2B5EF4-FFF2-40B4-BE49-F238E27FC236}">
                    <a16:creationId xmlns:a16="http://schemas.microsoft.com/office/drawing/2014/main" id="{9EFE6D13-8F03-CB23-5A20-8A927F7E0B74}"/>
                  </a:ext>
                </a:extLst>
              </p:cNvPr>
              <p:cNvSpPr/>
              <p:nvPr/>
            </p:nvSpPr>
            <p:spPr>
              <a:xfrm>
                <a:off x="4416163" y="1087426"/>
                <a:ext cx="0" cy="9525"/>
              </a:xfrm>
              <a:custGeom>
                <a:avLst/>
                <a:gdLst/>
                <a:ahLst/>
                <a:cxnLst/>
                <a:rect l="l" t="t" r="r" b="b"/>
                <a:pathLst>
                  <a:path w="120000" h="7" extrusionOk="0">
                    <a:moveTo>
                      <a:pt x="0" y="0"/>
                    </a:moveTo>
                    <a:cubicBezTo>
                      <a:pt x="0" y="0"/>
                      <a:pt x="0" y="0"/>
                      <a:pt x="0" y="0"/>
                    </a:cubicBezTo>
                    <a:cubicBezTo>
                      <a:pt x="0" y="2"/>
                      <a:pt x="0" y="4"/>
                      <a:pt x="0" y="7"/>
                    </a:cubicBezTo>
                    <a:cubicBezTo>
                      <a:pt x="0" y="7"/>
                      <a:pt x="0" y="7"/>
                      <a:pt x="0" y="7"/>
                    </a:cubicBezTo>
                    <a:cubicBezTo>
                      <a:pt x="0" y="4"/>
                      <a:pt x="0" y="2"/>
                      <a:pt x="0" y="0"/>
                    </a:cubicBezTo>
                  </a:path>
                </a:pathLst>
              </a:custGeom>
              <a:solidFill>
                <a:srgbClr val="006C2A"/>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2" name="Google Shape;2394;p42">
                <a:extLst>
                  <a:ext uri="{FF2B5EF4-FFF2-40B4-BE49-F238E27FC236}">
                    <a16:creationId xmlns:a16="http://schemas.microsoft.com/office/drawing/2014/main" id="{E5B5921F-7475-371B-3590-0E9E435D63FD}"/>
                  </a:ext>
                </a:extLst>
              </p:cNvPr>
              <p:cNvSpPr/>
              <p:nvPr/>
            </p:nvSpPr>
            <p:spPr>
              <a:xfrm>
                <a:off x="4416163" y="1096951"/>
                <a:ext cx="0" cy="1588"/>
              </a:xfrm>
              <a:custGeom>
                <a:avLst/>
                <a:gdLst/>
                <a:ahLst/>
                <a:cxnLst/>
                <a:rect l="l" t="t" r="r" b="b"/>
                <a:pathLst>
                  <a:path w="120000" h="1" extrusionOk="0">
                    <a:moveTo>
                      <a:pt x="0" y="0"/>
                    </a:moveTo>
                    <a:cubicBezTo>
                      <a:pt x="0" y="1"/>
                      <a:pt x="0" y="1"/>
                      <a:pt x="0" y="1"/>
                    </a:cubicBezTo>
                    <a:cubicBezTo>
                      <a:pt x="0" y="1"/>
                      <a:pt x="0" y="1"/>
                      <a:pt x="0" y="1"/>
                    </a:cubicBezTo>
                    <a:cubicBezTo>
                      <a:pt x="0" y="1"/>
                      <a:pt x="0" y="1"/>
                      <a:pt x="0" y="0"/>
                    </a:cubicBezTo>
                    <a:cubicBezTo>
                      <a:pt x="0" y="0"/>
                      <a:pt x="0" y="0"/>
                      <a:pt x="0" y="0"/>
                    </a:cubicBezTo>
                  </a:path>
                </a:pathLst>
              </a:custGeom>
              <a:solidFill>
                <a:srgbClr val="051D0E"/>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3" name="Google Shape;2395;p42">
                <a:extLst>
                  <a:ext uri="{FF2B5EF4-FFF2-40B4-BE49-F238E27FC236}">
                    <a16:creationId xmlns:a16="http://schemas.microsoft.com/office/drawing/2014/main" id="{09A2C81B-8B1C-873E-50CC-ADE7D733C386}"/>
                  </a:ext>
                </a:extLst>
              </p:cNvPr>
              <p:cNvSpPr/>
              <p:nvPr/>
            </p:nvSpPr>
            <p:spPr>
              <a:xfrm>
                <a:off x="4416163" y="1096951"/>
                <a:ext cx="1500" cy="1500"/>
              </a:xfrm>
              <a:prstGeom prst="ellipse">
                <a:avLst/>
              </a:prstGeom>
              <a:solidFill>
                <a:srgbClr val="005219"/>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4" name="Google Shape;2396;p42">
                <a:extLst>
                  <a:ext uri="{FF2B5EF4-FFF2-40B4-BE49-F238E27FC236}">
                    <a16:creationId xmlns:a16="http://schemas.microsoft.com/office/drawing/2014/main" id="{82AD04A3-FC98-FB82-308A-C7F847EABD12}"/>
                  </a:ext>
                </a:extLst>
              </p:cNvPr>
              <p:cNvSpPr/>
              <p:nvPr/>
            </p:nvSpPr>
            <p:spPr>
              <a:xfrm>
                <a:off x="4365363" y="1363651"/>
                <a:ext cx="6350" cy="100013"/>
              </a:xfrm>
              <a:custGeom>
                <a:avLst/>
                <a:gdLst/>
                <a:ahLst/>
                <a:cxnLst/>
                <a:rect l="l" t="t" r="r" b="b"/>
                <a:pathLst>
                  <a:path w="5" h="72" extrusionOk="0">
                    <a:moveTo>
                      <a:pt x="0" y="42"/>
                    </a:moveTo>
                    <a:cubicBezTo>
                      <a:pt x="1" y="52"/>
                      <a:pt x="2" y="62"/>
                      <a:pt x="4" y="72"/>
                    </a:cubicBezTo>
                    <a:cubicBezTo>
                      <a:pt x="4" y="72"/>
                      <a:pt x="4" y="72"/>
                      <a:pt x="4" y="72"/>
                    </a:cubicBezTo>
                    <a:cubicBezTo>
                      <a:pt x="2" y="62"/>
                      <a:pt x="1" y="52"/>
                      <a:pt x="0" y="42"/>
                    </a:cubicBezTo>
                    <a:cubicBezTo>
                      <a:pt x="0" y="42"/>
                      <a:pt x="0" y="42"/>
                      <a:pt x="0" y="42"/>
                    </a:cubicBezTo>
                    <a:moveTo>
                      <a:pt x="2" y="18"/>
                    </a:moveTo>
                    <a:cubicBezTo>
                      <a:pt x="3" y="22"/>
                      <a:pt x="4" y="26"/>
                      <a:pt x="5" y="30"/>
                    </a:cubicBezTo>
                    <a:cubicBezTo>
                      <a:pt x="4" y="26"/>
                      <a:pt x="3" y="22"/>
                      <a:pt x="2" y="18"/>
                    </a:cubicBezTo>
                    <a:cubicBezTo>
                      <a:pt x="2" y="18"/>
                      <a:pt x="2" y="18"/>
                      <a:pt x="2" y="18"/>
                    </a:cubicBezTo>
                    <a:moveTo>
                      <a:pt x="3" y="0"/>
                    </a:moveTo>
                    <a:cubicBezTo>
                      <a:pt x="3" y="4"/>
                      <a:pt x="4" y="8"/>
                      <a:pt x="5" y="12"/>
                    </a:cubicBezTo>
                    <a:cubicBezTo>
                      <a:pt x="5" y="12"/>
                      <a:pt x="5" y="13"/>
                      <a:pt x="5" y="14"/>
                    </a:cubicBezTo>
                    <a:cubicBezTo>
                      <a:pt x="5" y="13"/>
                      <a:pt x="5" y="12"/>
                      <a:pt x="5" y="12"/>
                    </a:cubicBezTo>
                    <a:cubicBezTo>
                      <a:pt x="3" y="0"/>
                      <a:pt x="3" y="0"/>
                      <a:pt x="3" y="0"/>
                    </a:cubicBezTo>
                  </a:path>
                </a:pathLst>
              </a:custGeom>
              <a:solidFill>
                <a:srgbClr val="73C299"/>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5" name="Google Shape;2397;p42">
                <a:extLst>
                  <a:ext uri="{FF2B5EF4-FFF2-40B4-BE49-F238E27FC236}">
                    <a16:creationId xmlns:a16="http://schemas.microsoft.com/office/drawing/2014/main" id="{1ADCB314-CFF1-65F0-E7CC-20F18EA292C6}"/>
                  </a:ext>
                </a:extLst>
              </p:cNvPr>
              <p:cNvSpPr/>
              <p:nvPr/>
            </p:nvSpPr>
            <p:spPr>
              <a:xfrm>
                <a:off x="4333613" y="1087426"/>
                <a:ext cx="82550" cy="376238"/>
              </a:xfrm>
              <a:custGeom>
                <a:avLst/>
                <a:gdLst/>
                <a:ahLst/>
                <a:cxnLst/>
                <a:rect l="l" t="t" r="r" b="b"/>
                <a:pathLst>
                  <a:path w="60" h="271" extrusionOk="0">
                    <a:moveTo>
                      <a:pt x="60" y="0"/>
                    </a:moveTo>
                    <a:cubicBezTo>
                      <a:pt x="52" y="10"/>
                      <a:pt x="44" y="21"/>
                      <a:pt x="40" y="34"/>
                    </a:cubicBezTo>
                    <a:cubicBezTo>
                      <a:pt x="37" y="46"/>
                      <a:pt x="35" y="56"/>
                      <a:pt x="27" y="66"/>
                    </a:cubicBezTo>
                    <a:cubicBezTo>
                      <a:pt x="13" y="83"/>
                      <a:pt x="21" y="98"/>
                      <a:pt x="17" y="117"/>
                    </a:cubicBezTo>
                    <a:cubicBezTo>
                      <a:pt x="16" y="122"/>
                      <a:pt x="11" y="127"/>
                      <a:pt x="8" y="132"/>
                    </a:cubicBezTo>
                    <a:cubicBezTo>
                      <a:pt x="1" y="143"/>
                      <a:pt x="7" y="155"/>
                      <a:pt x="9" y="166"/>
                    </a:cubicBezTo>
                    <a:cubicBezTo>
                      <a:pt x="12" y="178"/>
                      <a:pt x="0" y="191"/>
                      <a:pt x="6" y="204"/>
                    </a:cubicBezTo>
                    <a:cubicBezTo>
                      <a:pt x="12" y="217"/>
                      <a:pt x="13" y="227"/>
                      <a:pt x="13" y="242"/>
                    </a:cubicBezTo>
                    <a:cubicBezTo>
                      <a:pt x="12" y="255"/>
                      <a:pt x="20" y="263"/>
                      <a:pt x="27" y="271"/>
                    </a:cubicBezTo>
                    <a:cubicBezTo>
                      <a:pt x="25" y="261"/>
                      <a:pt x="24" y="251"/>
                      <a:pt x="23" y="241"/>
                    </a:cubicBezTo>
                    <a:cubicBezTo>
                      <a:pt x="23" y="241"/>
                      <a:pt x="23" y="241"/>
                      <a:pt x="23" y="241"/>
                    </a:cubicBezTo>
                    <a:cubicBezTo>
                      <a:pt x="23" y="241"/>
                      <a:pt x="23" y="241"/>
                      <a:pt x="23" y="241"/>
                    </a:cubicBezTo>
                    <a:cubicBezTo>
                      <a:pt x="26" y="244"/>
                      <a:pt x="30" y="247"/>
                      <a:pt x="33" y="251"/>
                    </a:cubicBezTo>
                    <a:cubicBezTo>
                      <a:pt x="32" y="244"/>
                      <a:pt x="30" y="236"/>
                      <a:pt x="28" y="229"/>
                    </a:cubicBezTo>
                    <a:cubicBezTo>
                      <a:pt x="27" y="225"/>
                      <a:pt x="26" y="221"/>
                      <a:pt x="25" y="217"/>
                    </a:cubicBezTo>
                    <a:cubicBezTo>
                      <a:pt x="25" y="217"/>
                      <a:pt x="25" y="217"/>
                      <a:pt x="25" y="217"/>
                    </a:cubicBezTo>
                    <a:cubicBezTo>
                      <a:pt x="25" y="217"/>
                      <a:pt x="25" y="217"/>
                      <a:pt x="25" y="217"/>
                    </a:cubicBezTo>
                    <a:cubicBezTo>
                      <a:pt x="26" y="216"/>
                      <a:pt x="26" y="216"/>
                      <a:pt x="26" y="216"/>
                    </a:cubicBezTo>
                    <a:cubicBezTo>
                      <a:pt x="28" y="216"/>
                      <a:pt x="28" y="214"/>
                      <a:pt x="28" y="213"/>
                    </a:cubicBezTo>
                    <a:cubicBezTo>
                      <a:pt x="28" y="212"/>
                      <a:pt x="28" y="211"/>
                      <a:pt x="28" y="211"/>
                    </a:cubicBezTo>
                    <a:cubicBezTo>
                      <a:pt x="27" y="207"/>
                      <a:pt x="26" y="203"/>
                      <a:pt x="26" y="199"/>
                    </a:cubicBezTo>
                    <a:cubicBezTo>
                      <a:pt x="24" y="187"/>
                      <a:pt x="24" y="187"/>
                      <a:pt x="24" y="187"/>
                    </a:cubicBezTo>
                    <a:cubicBezTo>
                      <a:pt x="24" y="187"/>
                      <a:pt x="24" y="187"/>
                      <a:pt x="24" y="187"/>
                    </a:cubicBezTo>
                    <a:cubicBezTo>
                      <a:pt x="24" y="187"/>
                      <a:pt x="24" y="187"/>
                      <a:pt x="24" y="187"/>
                    </a:cubicBezTo>
                    <a:cubicBezTo>
                      <a:pt x="27" y="191"/>
                      <a:pt x="30" y="193"/>
                      <a:pt x="34" y="194"/>
                    </a:cubicBezTo>
                    <a:cubicBezTo>
                      <a:pt x="33" y="182"/>
                      <a:pt x="31" y="170"/>
                      <a:pt x="29" y="158"/>
                    </a:cubicBezTo>
                    <a:cubicBezTo>
                      <a:pt x="29" y="158"/>
                      <a:pt x="29" y="158"/>
                      <a:pt x="29" y="158"/>
                    </a:cubicBezTo>
                    <a:cubicBezTo>
                      <a:pt x="29" y="158"/>
                      <a:pt x="29" y="158"/>
                      <a:pt x="29" y="158"/>
                    </a:cubicBezTo>
                    <a:cubicBezTo>
                      <a:pt x="29" y="158"/>
                      <a:pt x="29" y="158"/>
                      <a:pt x="29" y="158"/>
                    </a:cubicBezTo>
                    <a:cubicBezTo>
                      <a:pt x="32" y="159"/>
                      <a:pt x="34" y="161"/>
                      <a:pt x="36" y="163"/>
                    </a:cubicBezTo>
                    <a:cubicBezTo>
                      <a:pt x="33" y="150"/>
                      <a:pt x="30" y="138"/>
                      <a:pt x="28" y="126"/>
                    </a:cubicBezTo>
                    <a:cubicBezTo>
                      <a:pt x="28" y="126"/>
                      <a:pt x="28" y="126"/>
                      <a:pt x="28" y="126"/>
                    </a:cubicBezTo>
                    <a:cubicBezTo>
                      <a:pt x="28" y="126"/>
                      <a:pt x="28" y="126"/>
                      <a:pt x="28" y="126"/>
                    </a:cubicBezTo>
                    <a:cubicBezTo>
                      <a:pt x="31" y="130"/>
                      <a:pt x="34" y="134"/>
                      <a:pt x="39" y="137"/>
                    </a:cubicBezTo>
                    <a:cubicBezTo>
                      <a:pt x="39" y="127"/>
                      <a:pt x="39" y="117"/>
                      <a:pt x="39" y="108"/>
                    </a:cubicBezTo>
                    <a:cubicBezTo>
                      <a:pt x="39" y="108"/>
                      <a:pt x="39" y="108"/>
                      <a:pt x="39" y="108"/>
                    </a:cubicBezTo>
                    <a:cubicBezTo>
                      <a:pt x="41" y="109"/>
                      <a:pt x="44" y="111"/>
                      <a:pt x="46" y="112"/>
                    </a:cubicBezTo>
                    <a:cubicBezTo>
                      <a:pt x="47" y="91"/>
                      <a:pt x="48" y="70"/>
                      <a:pt x="50" y="49"/>
                    </a:cubicBezTo>
                    <a:cubicBezTo>
                      <a:pt x="52" y="52"/>
                      <a:pt x="54" y="54"/>
                      <a:pt x="56" y="57"/>
                    </a:cubicBezTo>
                    <a:cubicBezTo>
                      <a:pt x="55" y="48"/>
                      <a:pt x="54" y="39"/>
                      <a:pt x="52" y="31"/>
                    </a:cubicBezTo>
                    <a:cubicBezTo>
                      <a:pt x="52" y="31"/>
                      <a:pt x="52" y="31"/>
                      <a:pt x="52" y="31"/>
                    </a:cubicBezTo>
                    <a:cubicBezTo>
                      <a:pt x="52" y="31"/>
                      <a:pt x="52" y="31"/>
                      <a:pt x="52" y="31"/>
                    </a:cubicBezTo>
                    <a:cubicBezTo>
                      <a:pt x="53" y="33"/>
                      <a:pt x="56" y="35"/>
                      <a:pt x="59" y="36"/>
                    </a:cubicBezTo>
                    <a:cubicBezTo>
                      <a:pt x="59" y="36"/>
                      <a:pt x="59" y="36"/>
                      <a:pt x="59" y="36"/>
                    </a:cubicBezTo>
                    <a:cubicBezTo>
                      <a:pt x="60" y="26"/>
                      <a:pt x="60" y="17"/>
                      <a:pt x="60" y="8"/>
                    </a:cubicBezTo>
                    <a:cubicBezTo>
                      <a:pt x="60" y="8"/>
                      <a:pt x="60" y="8"/>
                      <a:pt x="60" y="7"/>
                    </a:cubicBezTo>
                    <a:cubicBezTo>
                      <a:pt x="60" y="7"/>
                      <a:pt x="60" y="7"/>
                      <a:pt x="60" y="7"/>
                    </a:cubicBezTo>
                    <a:cubicBezTo>
                      <a:pt x="60" y="4"/>
                      <a:pt x="60" y="2"/>
                      <a:pt x="60" y="0"/>
                    </a:cubicBezTo>
                  </a:path>
                </a:pathLst>
              </a:custGeom>
              <a:solidFill>
                <a:schemeClr val="accent4"/>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6" name="Google Shape;2398;p42">
                <a:extLst>
                  <a:ext uri="{FF2B5EF4-FFF2-40B4-BE49-F238E27FC236}">
                    <a16:creationId xmlns:a16="http://schemas.microsoft.com/office/drawing/2014/main" id="{053D8DF1-FE5C-126F-4C5D-E950BD45F240}"/>
                  </a:ext>
                </a:extLst>
              </p:cNvPr>
              <p:cNvSpPr/>
              <p:nvPr/>
            </p:nvSpPr>
            <p:spPr>
              <a:xfrm>
                <a:off x="4111363" y="1073138"/>
                <a:ext cx="306388" cy="214313"/>
              </a:xfrm>
              <a:custGeom>
                <a:avLst/>
                <a:gdLst/>
                <a:ahLst/>
                <a:cxnLst/>
                <a:rect l="l" t="t" r="r" b="b"/>
                <a:pathLst>
                  <a:path w="220" h="154" extrusionOk="0">
                    <a:moveTo>
                      <a:pt x="45" y="150"/>
                    </a:moveTo>
                    <a:cubicBezTo>
                      <a:pt x="51" y="140"/>
                      <a:pt x="60" y="132"/>
                      <a:pt x="70" y="126"/>
                    </a:cubicBezTo>
                    <a:cubicBezTo>
                      <a:pt x="72" y="131"/>
                      <a:pt x="74" y="136"/>
                      <a:pt x="76" y="140"/>
                    </a:cubicBezTo>
                    <a:cubicBezTo>
                      <a:pt x="80" y="128"/>
                      <a:pt x="86" y="117"/>
                      <a:pt x="95" y="107"/>
                    </a:cubicBezTo>
                    <a:cubicBezTo>
                      <a:pt x="96" y="111"/>
                      <a:pt x="96" y="116"/>
                      <a:pt x="97" y="120"/>
                    </a:cubicBezTo>
                    <a:cubicBezTo>
                      <a:pt x="103" y="110"/>
                      <a:pt x="111" y="101"/>
                      <a:pt x="120" y="94"/>
                    </a:cubicBezTo>
                    <a:cubicBezTo>
                      <a:pt x="121" y="97"/>
                      <a:pt x="121" y="100"/>
                      <a:pt x="121" y="104"/>
                    </a:cubicBezTo>
                    <a:cubicBezTo>
                      <a:pt x="129" y="94"/>
                      <a:pt x="138" y="85"/>
                      <a:pt x="146" y="76"/>
                    </a:cubicBezTo>
                    <a:cubicBezTo>
                      <a:pt x="150" y="78"/>
                      <a:pt x="151" y="82"/>
                      <a:pt x="150" y="86"/>
                    </a:cubicBezTo>
                    <a:cubicBezTo>
                      <a:pt x="159" y="82"/>
                      <a:pt x="166" y="75"/>
                      <a:pt x="171" y="66"/>
                    </a:cubicBezTo>
                    <a:cubicBezTo>
                      <a:pt x="172" y="69"/>
                      <a:pt x="173" y="72"/>
                      <a:pt x="174" y="75"/>
                    </a:cubicBezTo>
                    <a:cubicBezTo>
                      <a:pt x="182" y="48"/>
                      <a:pt x="198" y="23"/>
                      <a:pt x="220" y="5"/>
                    </a:cubicBezTo>
                    <a:cubicBezTo>
                      <a:pt x="202" y="0"/>
                      <a:pt x="184" y="6"/>
                      <a:pt x="167" y="11"/>
                    </a:cubicBezTo>
                    <a:cubicBezTo>
                      <a:pt x="130" y="23"/>
                      <a:pt x="94" y="37"/>
                      <a:pt x="63" y="60"/>
                    </a:cubicBezTo>
                    <a:cubicBezTo>
                      <a:pt x="32" y="83"/>
                      <a:pt x="7" y="116"/>
                      <a:pt x="0" y="154"/>
                    </a:cubicBezTo>
                    <a:cubicBezTo>
                      <a:pt x="9" y="147"/>
                      <a:pt x="18" y="140"/>
                      <a:pt x="27" y="133"/>
                    </a:cubicBezTo>
                    <a:cubicBezTo>
                      <a:pt x="25" y="139"/>
                      <a:pt x="23" y="145"/>
                      <a:pt x="22" y="151"/>
                    </a:cubicBezTo>
                    <a:cubicBezTo>
                      <a:pt x="27" y="144"/>
                      <a:pt x="35" y="138"/>
                      <a:pt x="43" y="134"/>
                    </a:cubicBezTo>
                    <a:cubicBezTo>
                      <a:pt x="44" y="139"/>
                      <a:pt x="45" y="144"/>
                      <a:pt x="45" y="150"/>
                    </a:cubicBezTo>
                  </a:path>
                </a:pathLst>
              </a:cu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7" name="Google Shape;2399;p42">
                <a:extLst>
                  <a:ext uri="{FF2B5EF4-FFF2-40B4-BE49-F238E27FC236}">
                    <a16:creationId xmlns:a16="http://schemas.microsoft.com/office/drawing/2014/main" id="{A959D9DF-A029-BF4C-2B3E-DAD67556B665}"/>
                  </a:ext>
                </a:extLst>
              </p:cNvPr>
              <p:cNvSpPr/>
              <p:nvPr/>
            </p:nvSpPr>
            <p:spPr>
              <a:xfrm>
                <a:off x="4354251" y="1114413"/>
                <a:ext cx="30163" cy="63500"/>
              </a:xfrm>
              <a:custGeom>
                <a:avLst/>
                <a:gdLst/>
                <a:ahLst/>
                <a:cxnLst/>
                <a:rect l="l" t="t" r="r" b="b"/>
                <a:pathLst>
                  <a:path w="22" h="45" extrusionOk="0">
                    <a:moveTo>
                      <a:pt x="0" y="44"/>
                    </a:moveTo>
                    <a:cubicBezTo>
                      <a:pt x="0" y="44"/>
                      <a:pt x="0" y="44"/>
                      <a:pt x="0" y="45"/>
                    </a:cubicBezTo>
                    <a:cubicBezTo>
                      <a:pt x="0" y="44"/>
                      <a:pt x="0" y="44"/>
                      <a:pt x="0" y="44"/>
                    </a:cubicBezTo>
                    <a:moveTo>
                      <a:pt x="0" y="43"/>
                    </a:moveTo>
                    <a:cubicBezTo>
                      <a:pt x="0" y="43"/>
                      <a:pt x="0" y="44"/>
                      <a:pt x="0" y="44"/>
                    </a:cubicBezTo>
                    <a:cubicBezTo>
                      <a:pt x="0" y="44"/>
                      <a:pt x="0" y="43"/>
                      <a:pt x="0" y="43"/>
                    </a:cubicBezTo>
                    <a:moveTo>
                      <a:pt x="0" y="43"/>
                    </a:moveTo>
                    <a:cubicBezTo>
                      <a:pt x="0" y="43"/>
                      <a:pt x="0" y="43"/>
                      <a:pt x="0" y="43"/>
                    </a:cubicBezTo>
                    <a:cubicBezTo>
                      <a:pt x="0" y="43"/>
                      <a:pt x="0" y="43"/>
                      <a:pt x="0" y="43"/>
                    </a:cubicBezTo>
                    <a:moveTo>
                      <a:pt x="22" y="0"/>
                    </a:moveTo>
                    <a:cubicBezTo>
                      <a:pt x="22" y="0"/>
                      <a:pt x="22" y="0"/>
                      <a:pt x="22" y="0"/>
                    </a:cubicBezTo>
                    <a:cubicBezTo>
                      <a:pt x="13" y="13"/>
                      <a:pt x="5" y="27"/>
                      <a:pt x="0" y="42"/>
                    </a:cubicBezTo>
                    <a:cubicBezTo>
                      <a:pt x="5" y="27"/>
                      <a:pt x="13" y="13"/>
                      <a:pt x="22" y="0"/>
                    </a:cubicBezTo>
                  </a:path>
                </a:pathLst>
              </a:custGeom>
              <a:solidFill>
                <a:srgbClr val="006C2A"/>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8" name="Google Shape;2400;p42">
                <a:extLst>
                  <a:ext uri="{FF2B5EF4-FFF2-40B4-BE49-F238E27FC236}">
                    <a16:creationId xmlns:a16="http://schemas.microsoft.com/office/drawing/2014/main" id="{000F4FD2-023A-EAF6-98B4-1BAB2FA1C96B}"/>
                  </a:ext>
                </a:extLst>
              </p:cNvPr>
              <p:cNvSpPr/>
              <p:nvPr/>
            </p:nvSpPr>
            <p:spPr>
              <a:xfrm>
                <a:off x="4314563" y="1179501"/>
                <a:ext cx="7938" cy="12700"/>
              </a:xfrm>
              <a:custGeom>
                <a:avLst/>
                <a:gdLst/>
                <a:ahLst/>
                <a:cxnLst/>
                <a:rect l="l" t="t" r="r" b="b"/>
                <a:pathLst>
                  <a:path w="5" h="10" extrusionOk="0">
                    <a:moveTo>
                      <a:pt x="0" y="0"/>
                    </a:moveTo>
                    <a:cubicBezTo>
                      <a:pt x="4" y="2"/>
                      <a:pt x="5" y="6"/>
                      <a:pt x="4" y="10"/>
                    </a:cubicBezTo>
                    <a:cubicBezTo>
                      <a:pt x="4" y="10"/>
                      <a:pt x="4" y="10"/>
                      <a:pt x="4" y="10"/>
                    </a:cubicBezTo>
                    <a:cubicBezTo>
                      <a:pt x="5" y="6"/>
                      <a:pt x="4" y="2"/>
                      <a:pt x="0" y="0"/>
                    </a:cubicBezTo>
                  </a:path>
                </a:pathLst>
              </a:custGeom>
              <a:solidFill>
                <a:srgbClr val="070128"/>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9" name="Google Shape;2401;p42">
                <a:extLst>
                  <a:ext uri="{FF2B5EF4-FFF2-40B4-BE49-F238E27FC236}">
                    <a16:creationId xmlns:a16="http://schemas.microsoft.com/office/drawing/2014/main" id="{9AADFAA8-E024-6AFD-F511-19DFA58D385D}"/>
                  </a:ext>
                </a:extLst>
              </p:cNvPr>
              <p:cNvSpPr/>
              <p:nvPr/>
            </p:nvSpPr>
            <p:spPr>
              <a:xfrm>
                <a:off x="4174863" y="1249351"/>
                <a:ext cx="34925" cy="33338"/>
              </a:xfrm>
              <a:custGeom>
                <a:avLst/>
                <a:gdLst/>
                <a:ahLst/>
                <a:cxnLst/>
                <a:rect l="l" t="t" r="r" b="b"/>
                <a:pathLst>
                  <a:path w="25" h="23" extrusionOk="0">
                    <a:moveTo>
                      <a:pt x="25" y="0"/>
                    </a:moveTo>
                    <a:cubicBezTo>
                      <a:pt x="15" y="5"/>
                      <a:pt x="6" y="13"/>
                      <a:pt x="0" y="23"/>
                    </a:cubicBezTo>
                    <a:cubicBezTo>
                      <a:pt x="6" y="13"/>
                      <a:pt x="15" y="5"/>
                      <a:pt x="25" y="0"/>
                    </a:cubicBezTo>
                  </a:path>
                </a:pathLst>
              </a:custGeom>
              <a:solidFill>
                <a:srgbClr val="73C299"/>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0" name="Google Shape;2402;p42">
                <a:extLst>
                  <a:ext uri="{FF2B5EF4-FFF2-40B4-BE49-F238E27FC236}">
                    <a16:creationId xmlns:a16="http://schemas.microsoft.com/office/drawing/2014/main" id="{D748D420-A6F7-EA49-767A-D365950AAE21}"/>
                  </a:ext>
                </a:extLst>
              </p:cNvPr>
              <p:cNvSpPr/>
              <p:nvPr/>
            </p:nvSpPr>
            <p:spPr>
              <a:xfrm>
                <a:off x="4111363" y="1114413"/>
                <a:ext cx="273050" cy="173038"/>
              </a:xfrm>
              <a:custGeom>
                <a:avLst/>
                <a:gdLst/>
                <a:ahLst/>
                <a:cxnLst/>
                <a:rect l="l" t="t" r="r" b="b"/>
                <a:pathLst>
                  <a:path w="196" h="124" extrusionOk="0">
                    <a:moveTo>
                      <a:pt x="196" y="0"/>
                    </a:moveTo>
                    <a:cubicBezTo>
                      <a:pt x="188" y="3"/>
                      <a:pt x="179" y="5"/>
                      <a:pt x="168" y="6"/>
                    </a:cubicBezTo>
                    <a:cubicBezTo>
                      <a:pt x="156" y="8"/>
                      <a:pt x="145" y="20"/>
                      <a:pt x="135" y="27"/>
                    </a:cubicBezTo>
                    <a:cubicBezTo>
                      <a:pt x="125" y="34"/>
                      <a:pt x="111" y="33"/>
                      <a:pt x="102" y="41"/>
                    </a:cubicBezTo>
                    <a:cubicBezTo>
                      <a:pt x="95" y="46"/>
                      <a:pt x="93" y="59"/>
                      <a:pt x="84" y="63"/>
                    </a:cubicBezTo>
                    <a:cubicBezTo>
                      <a:pt x="70" y="70"/>
                      <a:pt x="54" y="71"/>
                      <a:pt x="44" y="84"/>
                    </a:cubicBezTo>
                    <a:cubicBezTo>
                      <a:pt x="38" y="91"/>
                      <a:pt x="31" y="94"/>
                      <a:pt x="22" y="96"/>
                    </a:cubicBezTo>
                    <a:cubicBezTo>
                      <a:pt x="13" y="98"/>
                      <a:pt x="7" y="107"/>
                      <a:pt x="2" y="117"/>
                    </a:cubicBezTo>
                    <a:cubicBezTo>
                      <a:pt x="2" y="118"/>
                      <a:pt x="2" y="120"/>
                      <a:pt x="1" y="121"/>
                    </a:cubicBezTo>
                    <a:cubicBezTo>
                      <a:pt x="1" y="122"/>
                      <a:pt x="1" y="122"/>
                      <a:pt x="1" y="122"/>
                    </a:cubicBezTo>
                    <a:cubicBezTo>
                      <a:pt x="1" y="122"/>
                      <a:pt x="0" y="123"/>
                      <a:pt x="0" y="124"/>
                    </a:cubicBezTo>
                    <a:cubicBezTo>
                      <a:pt x="0" y="124"/>
                      <a:pt x="0" y="124"/>
                      <a:pt x="0" y="124"/>
                    </a:cubicBezTo>
                    <a:cubicBezTo>
                      <a:pt x="9" y="117"/>
                      <a:pt x="18" y="110"/>
                      <a:pt x="27" y="103"/>
                    </a:cubicBezTo>
                    <a:cubicBezTo>
                      <a:pt x="27" y="103"/>
                      <a:pt x="27" y="103"/>
                      <a:pt x="27" y="103"/>
                    </a:cubicBezTo>
                    <a:cubicBezTo>
                      <a:pt x="27" y="103"/>
                      <a:pt x="27" y="103"/>
                      <a:pt x="27" y="103"/>
                    </a:cubicBezTo>
                    <a:cubicBezTo>
                      <a:pt x="25" y="109"/>
                      <a:pt x="23" y="115"/>
                      <a:pt x="22" y="121"/>
                    </a:cubicBezTo>
                    <a:cubicBezTo>
                      <a:pt x="27" y="114"/>
                      <a:pt x="35" y="108"/>
                      <a:pt x="43" y="104"/>
                    </a:cubicBezTo>
                    <a:cubicBezTo>
                      <a:pt x="44" y="108"/>
                      <a:pt x="45" y="112"/>
                      <a:pt x="45" y="116"/>
                    </a:cubicBezTo>
                    <a:cubicBezTo>
                      <a:pt x="45" y="117"/>
                      <a:pt x="45" y="118"/>
                      <a:pt x="45" y="120"/>
                    </a:cubicBezTo>
                    <a:cubicBezTo>
                      <a:pt x="45" y="120"/>
                      <a:pt x="45" y="120"/>
                      <a:pt x="45" y="120"/>
                    </a:cubicBezTo>
                    <a:cubicBezTo>
                      <a:pt x="51" y="110"/>
                      <a:pt x="60" y="102"/>
                      <a:pt x="70" y="97"/>
                    </a:cubicBezTo>
                    <a:cubicBezTo>
                      <a:pt x="70" y="97"/>
                      <a:pt x="70" y="97"/>
                      <a:pt x="70" y="96"/>
                    </a:cubicBezTo>
                    <a:cubicBezTo>
                      <a:pt x="72" y="101"/>
                      <a:pt x="74" y="106"/>
                      <a:pt x="76" y="110"/>
                    </a:cubicBezTo>
                    <a:cubicBezTo>
                      <a:pt x="80" y="98"/>
                      <a:pt x="86" y="87"/>
                      <a:pt x="95" y="77"/>
                    </a:cubicBezTo>
                    <a:cubicBezTo>
                      <a:pt x="96" y="81"/>
                      <a:pt x="96" y="86"/>
                      <a:pt x="97" y="90"/>
                    </a:cubicBezTo>
                    <a:cubicBezTo>
                      <a:pt x="103" y="80"/>
                      <a:pt x="111" y="71"/>
                      <a:pt x="120" y="64"/>
                    </a:cubicBezTo>
                    <a:cubicBezTo>
                      <a:pt x="121" y="67"/>
                      <a:pt x="121" y="70"/>
                      <a:pt x="121" y="74"/>
                    </a:cubicBezTo>
                    <a:cubicBezTo>
                      <a:pt x="129" y="64"/>
                      <a:pt x="138" y="55"/>
                      <a:pt x="146" y="46"/>
                    </a:cubicBezTo>
                    <a:cubicBezTo>
                      <a:pt x="146" y="46"/>
                      <a:pt x="146" y="46"/>
                      <a:pt x="146" y="46"/>
                    </a:cubicBezTo>
                    <a:cubicBezTo>
                      <a:pt x="150" y="48"/>
                      <a:pt x="151" y="52"/>
                      <a:pt x="150" y="56"/>
                    </a:cubicBezTo>
                    <a:cubicBezTo>
                      <a:pt x="159" y="52"/>
                      <a:pt x="166" y="45"/>
                      <a:pt x="171" y="36"/>
                    </a:cubicBezTo>
                    <a:cubicBezTo>
                      <a:pt x="172" y="39"/>
                      <a:pt x="173" y="42"/>
                      <a:pt x="174" y="45"/>
                    </a:cubicBezTo>
                    <a:cubicBezTo>
                      <a:pt x="174" y="45"/>
                      <a:pt x="174" y="45"/>
                      <a:pt x="174" y="45"/>
                    </a:cubicBezTo>
                    <a:cubicBezTo>
                      <a:pt x="174" y="44"/>
                      <a:pt x="174" y="44"/>
                      <a:pt x="174" y="44"/>
                    </a:cubicBezTo>
                    <a:cubicBezTo>
                      <a:pt x="174" y="44"/>
                      <a:pt x="174" y="44"/>
                      <a:pt x="174" y="44"/>
                    </a:cubicBezTo>
                    <a:cubicBezTo>
                      <a:pt x="174" y="44"/>
                      <a:pt x="174" y="43"/>
                      <a:pt x="174" y="43"/>
                    </a:cubicBezTo>
                    <a:cubicBezTo>
                      <a:pt x="174" y="43"/>
                      <a:pt x="174" y="43"/>
                      <a:pt x="174" y="43"/>
                    </a:cubicBezTo>
                    <a:cubicBezTo>
                      <a:pt x="174" y="43"/>
                      <a:pt x="174" y="43"/>
                      <a:pt x="174" y="43"/>
                    </a:cubicBezTo>
                    <a:cubicBezTo>
                      <a:pt x="174" y="42"/>
                      <a:pt x="174" y="42"/>
                      <a:pt x="174" y="42"/>
                    </a:cubicBezTo>
                    <a:cubicBezTo>
                      <a:pt x="179" y="27"/>
                      <a:pt x="187" y="13"/>
                      <a:pt x="196" y="0"/>
                    </a:cubicBezTo>
                  </a:path>
                </a:pathLst>
              </a:custGeom>
              <a:solidFill>
                <a:schemeClr val="accent4"/>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4" name="Google Shape;2403;p42">
              <a:extLst>
                <a:ext uri="{FF2B5EF4-FFF2-40B4-BE49-F238E27FC236}">
                  <a16:creationId xmlns:a16="http://schemas.microsoft.com/office/drawing/2014/main" id="{4D09A665-7C60-E946-09C0-F61041A30FC6}"/>
                </a:ext>
              </a:extLst>
            </p:cNvPr>
            <p:cNvGrpSpPr/>
            <p:nvPr/>
          </p:nvGrpSpPr>
          <p:grpSpPr>
            <a:xfrm>
              <a:off x="10038193" y="5006386"/>
              <a:ext cx="2187697" cy="1804457"/>
              <a:chOff x="1329985" y="3164910"/>
              <a:chExt cx="530692" cy="447675"/>
            </a:xfrm>
          </p:grpSpPr>
          <p:sp>
            <p:nvSpPr>
              <p:cNvPr id="26" name="Google Shape;2404;p42">
                <a:extLst>
                  <a:ext uri="{FF2B5EF4-FFF2-40B4-BE49-F238E27FC236}">
                    <a16:creationId xmlns:a16="http://schemas.microsoft.com/office/drawing/2014/main" id="{A843B723-FE14-0969-9287-814F28090C12}"/>
                  </a:ext>
                </a:extLst>
              </p:cNvPr>
              <p:cNvSpPr/>
              <p:nvPr/>
            </p:nvSpPr>
            <p:spPr>
              <a:xfrm>
                <a:off x="1641285" y="3280535"/>
                <a:ext cx="162900" cy="219600"/>
              </a:xfrm>
              <a:prstGeom prst="rect">
                <a:avLst/>
              </a:prstGeom>
              <a:solidFill>
                <a:srgbClr val="904800"/>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7" name="Google Shape;2405;p42">
                <a:extLst>
                  <a:ext uri="{FF2B5EF4-FFF2-40B4-BE49-F238E27FC236}">
                    <a16:creationId xmlns:a16="http://schemas.microsoft.com/office/drawing/2014/main" id="{3E4F238A-7B7D-CAB3-3158-BFF2ABC5ECD3}"/>
                  </a:ext>
                </a:extLst>
              </p:cNvPr>
              <p:cNvSpPr/>
              <p:nvPr/>
            </p:nvSpPr>
            <p:spPr>
              <a:xfrm>
                <a:off x="1641285" y="3280535"/>
                <a:ext cx="162900" cy="2196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8" name="Google Shape;2406;p42">
                <a:extLst>
                  <a:ext uri="{FF2B5EF4-FFF2-40B4-BE49-F238E27FC236}">
                    <a16:creationId xmlns:a16="http://schemas.microsoft.com/office/drawing/2014/main" id="{A92536DC-8D2C-B6E5-38D8-3D3ECD8390D4}"/>
                  </a:ext>
                </a:extLst>
              </p:cNvPr>
              <p:cNvSpPr/>
              <p:nvPr/>
            </p:nvSpPr>
            <p:spPr>
              <a:xfrm>
                <a:off x="1398174" y="3499925"/>
                <a:ext cx="133414" cy="112660"/>
              </a:xfrm>
              <a:custGeom>
                <a:avLst/>
                <a:gdLst/>
                <a:ahLst/>
                <a:cxnLst/>
                <a:rect l="l" t="t" r="r" b="b"/>
                <a:pathLst>
                  <a:path w="45" h="38" extrusionOk="0">
                    <a:moveTo>
                      <a:pt x="45" y="38"/>
                    </a:moveTo>
                    <a:lnTo>
                      <a:pt x="11" y="0"/>
                    </a:lnTo>
                    <a:lnTo>
                      <a:pt x="0" y="0"/>
                    </a:lnTo>
                    <a:lnTo>
                      <a:pt x="34" y="38"/>
                    </a:lnTo>
                    <a:lnTo>
                      <a:pt x="45" y="38"/>
                    </a:ln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9" name="Google Shape;2407;p42">
                <a:extLst>
                  <a:ext uri="{FF2B5EF4-FFF2-40B4-BE49-F238E27FC236}">
                    <a16:creationId xmlns:a16="http://schemas.microsoft.com/office/drawing/2014/main" id="{8BAA1491-6B26-25A8-DB7E-1D147ABD6C3B}"/>
                  </a:ext>
                </a:extLst>
              </p:cNvPr>
              <p:cNvSpPr/>
              <p:nvPr/>
            </p:nvSpPr>
            <p:spPr>
              <a:xfrm>
                <a:off x="1401139" y="3499925"/>
                <a:ext cx="133414" cy="112660"/>
              </a:xfrm>
              <a:custGeom>
                <a:avLst/>
                <a:gdLst/>
                <a:ahLst/>
                <a:cxnLst/>
                <a:rect l="l" t="t" r="r" b="b"/>
                <a:pathLst>
                  <a:path w="45" h="38" extrusionOk="0">
                    <a:moveTo>
                      <a:pt x="11" y="38"/>
                    </a:moveTo>
                    <a:lnTo>
                      <a:pt x="45" y="0"/>
                    </a:lnTo>
                    <a:lnTo>
                      <a:pt x="34" y="0"/>
                    </a:lnTo>
                    <a:lnTo>
                      <a:pt x="0" y="38"/>
                    </a:lnTo>
                    <a:lnTo>
                      <a:pt x="11" y="38"/>
                    </a:ln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0" name="Google Shape;2408;p42">
                <a:extLst>
                  <a:ext uri="{FF2B5EF4-FFF2-40B4-BE49-F238E27FC236}">
                    <a16:creationId xmlns:a16="http://schemas.microsoft.com/office/drawing/2014/main" id="{92BBC3DD-53C9-B6B8-8E71-404FA1995500}"/>
                  </a:ext>
                </a:extLst>
              </p:cNvPr>
              <p:cNvSpPr/>
              <p:nvPr/>
            </p:nvSpPr>
            <p:spPr>
              <a:xfrm>
                <a:off x="1522694" y="3499925"/>
                <a:ext cx="130449" cy="112660"/>
              </a:xfrm>
              <a:custGeom>
                <a:avLst/>
                <a:gdLst/>
                <a:ahLst/>
                <a:cxnLst/>
                <a:rect l="l" t="t" r="r" b="b"/>
                <a:pathLst>
                  <a:path w="44" h="38" extrusionOk="0">
                    <a:moveTo>
                      <a:pt x="44" y="38"/>
                    </a:moveTo>
                    <a:lnTo>
                      <a:pt x="11" y="0"/>
                    </a:lnTo>
                    <a:lnTo>
                      <a:pt x="0" y="0"/>
                    </a:lnTo>
                    <a:lnTo>
                      <a:pt x="33" y="38"/>
                    </a:lnTo>
                    <a:lnTo>
                      <a:pt x="44" y="38"/>
                    </a:ln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1" name="Google Shape;2409;p42">
                <a:extLst>
                  <a:ext uri="{FF2B5EF4-FFF2-40B4-BE49-F238E27FC236}">
                    <a16:creationId xmlns:a16="http://schemas.microsoft.com/office/drawing/2014/main" id="{F766C376-6500-35DD-2F29-3D0D9A4FF46D}"/>
                  </a:ext>
                </a:extLst>
              </p:cNvPr>
              <p:cNvSpPr/>
              <p:nvPr/>
            </p:nvSpPr>
            <p:spPr>
              <a:xfrm>
                <a:off x="1522694" y="3499925"/>
                <a:ext cx="127485" cy="112660"/>
              </a:xfrm>
              <a:custGeom>
                <a:avLst/>
                <a:gdLst/>
                <a:ahLst/>
                <a:cxnLst/>
                <a:rect l="l" t="t" r="r" b="b"/>
                <a:pathLst>
                  <a:path w="43" h="38" extrusionOk="0">
                    <a:moveTo>
                      <a:pt x="11" y="38"/>
                    </a:moveTo>
                    <a:lnTo>
                      <a:pt x="43" y="0"/>
                    </a:lnTo>
                    <a:lnTo>
                      <a:pt x="33" y="0"/>
                    </a:lnTo>
                    <a:lnTo>
                      <a:pt x="0" y="38"/>
                    </a:lnTo>
                    <a:lnTo>
                      <a:pt x="11" y="38"/>
                    </a:ln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2" name="Google Shape;2410;p42">
                <a:extLst>
                  <a:ext uri="{FF2B5EF4-FFF2-40B4-BE49-F238E27FC236}">
                    <a16:creationId xmlns:a16="http://schemas.microsoft.com/office/drawing/2014/main" id="{848B6478-C01F-83B0-DA85-CCDCE70D4A44}"/>
                  </a:ext>
                </a:extLst>
              </p:cNvPr>
              <p:cNvSpPr/>
              <p:nvPr/>
            </p:nvSpPr>
            <p:spPr>
              <a:xfrm>
                <a:off x="1656108" y="3499925"/>
                <a:ext cx="133414" cy="112660"/>
              </a:xfrm>
              <a:custGeom>
                <a:avLst/>
                <a:gdLst/>
                <a:ahLst/>
                <a:cxnLst/>
                <a:rect l="l" t="t" r="r" b="b"/>
                <a:pathLst>
                  <a:path w="45" h="38" extrusionOk="0">
                    <a:moveTo>
                      <a:pt x="45" y="38"/>
                    </a:moveTo>
                    <a:lnTo>
                      <a:pt x="11" y="0"/>
                    </a:lnTo>
                    <a:lnTo>
                      <a:pt x="0" y="0"/>
                    </a:lnTo>
                    <a:lnTo>
                      <a:pt x="34" y="38"/>
                    </a:lnTo>
                    <a:lnTo>
                      <a:pt x="45" y="38"/>
                    </a:ln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3" name="Google Shape;2411;p42">
                <a:extLst>
                  <a:ext uri="{FF2B5EF4-FFF2-40B4-BE49-F238E27FC236}">
                    <a16:creationId xmlns:a16="http://schemas.microsoft.com/office/drawing/2014/main" id="{4B9B6862-0E96-4916-4BE4-D3769BB29A4A}"/>
                  </a:ext>
                </a:extLst>
              </p:cNvPr>
              <p:cNvSpPr/>
              <p:nvPr/>
            </p:nvSpPr>
            <p:spPr>
              <a:xfrm>
                <a:off x="1656108" y="3499925"/>
                <a:ext cx="133414" cy="112660"/>
              </a:xfrm>
              <a:custGeom>
                <a:avLst/>
                <a:gdLst/>
                <a:ahLst/>
                <a:cxnLst/>
                <a:rect l="l" t="t" r="r" b="b"/>
                <a:pathLst>
                  <a:path w="45" h="38" extrusionOk="0">
                    <a:moveTo>
                      <a:pt x="11" y="38"/>
                    </a:moveTo>
                    <a:lnTo>
                      <a:pt x="45" y="0"/>
                    </a:lnTo>
                    <a:lnTo>
                      <a:pt x="34" y="0"/>
                    </a:lnTo>
                    <a:lnTo>
                      <a:pt x="0" y="38"/>
                    </a:lnTo>
                    <a:lnTo>
                      <a:pt x="11" y="38"/>
                    </a:ln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3" name="Google Shape;2412;p42">
                <a:extLst>
                  <a:ext uri="{FF2B5EF4-FFF2-40B4-BE49-F238E27FC236}">
                    <a16:creationId xmlns:a16="http://schemas.microsoft.com/office/drawing/2014/main" id="{03B3BF62-0F2C-CCE5-2E4A-15CD4DEA7438}"/>
                  </a:ext>
                </a:extLst>
              </p:cNvPr>
              <p:cNvSpPr/>
              <p:nvPr/>
            </p:nvSpPr>
            <p:spPr>
              <a:xfrm>
                <a:off x="1644249" y="3322041"/>
                <a:ext cx="165900" cy="20700"/>
              </a:xfrm>
              <a:prstGeom prst="rect">
                <a:avLst/>
              </a:prstGeom>
              <a:solidFill>
                <a:srgbClr val="C4702A"/>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4" name="Google Shape;2413;p42">
                <a:extLst>
                  <a:ext uri="{FF2B5EF4-FFF2-40B4-BE49-F238E27FC236}">
                    <a16:creationId xmlns:a16="http://schemas.microsoft.com/office/drawing/2014/main" id="{637EF65D-1CCD-0A7C-C2BF-13F39BD65792}"/>
                  </a:ext>
                </a:extLst>
              </p:cNvPr>
              <p:cNvSpPr/>
              <p:nvPr/>
            </p:nvSpPr>
            <p:spPr>
              <a:xfrm>
                <a:off x="1644249" y="3322041"/>
                <a:ext cx="165900" cy="207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5" name="Google Shape;2414;p42">
                <a:extLst>
                  <a:ext uri="{FF2B5EF4-FFF2-40B4-BE49-F238E27FC236}">
                    <a16:creationId xmlns:a16="http://schemas.microsoft.com/office/drawing/2014/main" id="{71C467A7-A548-A4BC-873F-DE6993DD86E7}"/>
                  </a:ext>
                </a:extLst>
              </p:cNvPr>
              <p:cNvSpPr/>
              <p:nvPr/>
            </p:nvSpPr>
            <p:spPr>
              <a:xfrm>
                <a:off x="1644249" y="3366512"/>
                <a:ext cx="165900" cy="207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6" name="Google Shape;2415;p42">
                <a:extLst>
                  <a:ext uri="{FF2B5EF4-FFF2-40B4-BE49-F238E27FC236}">
                    <a16:creationId xmlns:a16="http://schemas.microsoft.com/office/drawing/2014/main" id="{F3D3B17A-BE41-BC25-4F05-4BA1FA502464}"/>
                  </a:ext>
                </a:extLst>
              </p:cNvPr>
              <p:cNvSpPr/>
              <p:nvPr/>
            </p:nvSpPr>
            <p:spPr>
              <a:xfrm>
                <a:off x="1644249" y="3410983"/>
                <a:ext cx="165900" cy="207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7" name="Google Shape;2416;p42">
                <a:extLst>
                  <a:ext uri="{FF2B5EF4-FFF2-40B4-BE49-F238E27FC236}">
                    <a16:creationId xmlns:a16="http://schemas.microsoft.com/office/drawing/2014/main" id="{C7AE405F-A284-F39B-964D-6E35AE431EE9}"/>
                  </a:ext>
                </a:extLst>
              </p:cNvPr>
              <p:cNvSpPr/>
              <p:nvPr/>
            </p:nvSpPr>
            <p:spPr>
              <a:xfrm>
                <a:off x="1644249" y="3455454"/>
                <a:ext cx="165900" cy="207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8" name="Google Shape;2417;p42">
                <a:extLst>
                  <a:ext uri="{FF2B5EF4-FFF2-40B4-BE49-F238E27FC236}">
                    <a16:creationId xmlns:a16="http://schemas.microsoft.com/office/drawing/2014/main" id="{20F305F9-9C95-5A66-EB15-826AB68619EB}"/>
                  </a:ext>
                </a:extLst>
              </p:cNvPr>
              <p:cNvSpPr/>
              <p:nvPr/>
            </p:nvSpPr>
            <p:spPr>
              <a:xfrm>
                <a:off x="1786558" y="3295358"/>
                <a:ext cx="36000" cy="317100"/>
              </a:xfrm>
              <a:prstGeom prst="rect">
                <a:avLst/>
              </a:prstGeom>
              <a:solidFill>
                <a:srgbClr val="C4702A"/>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9" name="Google Shape;2418;p42">
                <a:extLst>
                  <a:ext uri="{FF2B5EF4-FFF2-40B4-BE49-F238E27FC236}">
                    <a16:creationId xmlns:a16="http://schemas.microsoft.com/office/drawing/2014/main" id="{B489FB04-BF0D-BED6-4050-444DFB6CE5D2}"/>
                  </a:ext>
                </a:extLst>
              </p:cNvPr>
              <p:cNvSpPr/>
              <p:nvPr/>
            </p:nvSpPr>
            <p:spPr>
              <a:xfrm>
                <a:off x="1786558" y="3295358"/>
                <a:ext cx="36000" cy="3171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0" name="Google Shape;2419;p42">
                <a:extLst>
                  <a:ext uri="{FF2B5EF4-FFF2-40B4-BE49-F238E27FC236}">
                    <a16:creationId xmlns:a16="http://schemas.microsoft.com/office/drawing/2014/main" id="{B0931DF0-9F5E-2246-A662-EB87B545FDF9}"/>
                  </a:ext>
                </a:extLst>
              </p:cNvPr>
              <p:cNvSpPr/>
              <p:nvPr/>
            </p:nvSpPr>
            <p:spPr>
              <a:xfrm>
                <a:off x="1629425" y="3295358"/>
                <a:ext cx="32400" cy="317100"/>
              </a:xfrm>
              <a:prstGeom prst="rect">
                <a:avLst/>
              </a:prstGeom>
              <a:solidFill>
                <a:srgbClr val="C4702A"/>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1" name="Google Shape;2420;p42">
                <a:extLst>
                  <a:ext uri="{FF2B5EF4-FFF2-40B4-BE49-F238E27FC236}">
                    <a16:creationId xmlns:a16="http://schemas.microsoft.com/office/drawing/2014/main" id="{357574F9-659E-7293-D640-02BEC48659AB}"/>
                  </a:ext>
                </a:extLst>
              </p:cNvPr>
              <p:cNvSpPr/>
              <p:nvPr/>
            </p:nvSpPr>
            <p:spPr>
              <a:xfrm>
                <a:off x="1629425" y="3295358"/>
                <a:ext cx="32400" cy="3171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2" name="Google Shape;2421;p42">
                <a:extLst>
                  <a:ext uri="{FF2B5EF4-FFF2-40B4-BE49-F238E27FC236}">
                    <a16:creationId xmlns:a16="http://schemas.microsoft.com/office/drawing/2014/main" id="{9067FB43-1ECF-0B81-A872-B693C77F21E7}"/>
                  </a:ext>
                </a:extLst>
              </p:cNvPr>
              <p:cNvSpPr/>
              <p:nvPr/>
            </p:nvSpPr>
            <p:spPr>
              <a:xfrm>
                <a:off x="1368527" y="3485101"/>
                <a:ext cx="453900" cy="324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3" name="Google Shape;2422;p42">
                <a:extLst>
                  <a:ext uri="{FF2B5EF4-FFF2-40B4-BE49-F238E27FC236}">
                    <a16:creationId xmlns:a16="http://schemas.microsoft.com/office/drawing/2014/main" id="{4842232E-35ED-DC85-88DB-0535E12C959D}"/>
                  </a:ext>
                </a:extLst>
              </p:cNvPr>
              <p:cNvSpPr/>
              <p:nvPr/>
            </p:nvSpPr>
            <p:spPr>
              <a:xfrm>
                <a:off x="1368527" y="3553290"/>
                <a:ext cx="453900" cy="117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4" name="Google Shape;2423;p42">
                <a:extLst>
                  <a:ext uri="{FF2B5EF4-FFF2-40B4-BE49-F238E27FC236}">
                    <a16:creationId xmlns:a16="http://schemas.microsoft.com/office/drawing/2014/main" id="{65D84FBF-55E2-1099-DA3C-5F26A8F6E51A}"/>
                  </a:ext>
                </a:extLst>
              </p:cNvPr>
              <p:cNvSpPr/>
              <p:nvPr/>
            </p:nvSpPr>
            <p:spPr>
              <a:xfrm>
                <a:off x="1404104" y="3295358"/>
                <a:ext cx="118800" cy="204600"/>
              </a:xfrm>
              <a:prstGeom prst="rect">
                <a:avLst/>
              </a:prstGeom>
              <a:solidFill>
                <a:srgbClr val="E99B30"/>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5" name="Google Shape;2424;p42">
                <a:extLst>
                  <a:ext uri="{FF2B5EF4-FFF2-40B4-BE49-F238E27FC236}">
                    <a16:creationId xmlns:a16="http://schemas.microsoft.com/office/drawing/2014/main" id="{92013024-1EDF-63B0-385F-E02610AF3693}"/>
                  </a:ext>
                </a:extLst>
              </p:cNvPr>
              <p:cNvSpPr/>
              <p:nvPr/>
            </p:nvSpPr>
            <p:spPr>
              <a:xfrm>
                <a:off x="1404104" y="3295358"/>
                <a:ext cx="118800" cy="2046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6" name="Google Shape;2425;p42">
                <a:extLst>
                  <a:ext uri="{FF2B5EF4-FFF2-40B4-BE49-F238E27FC236}">
                    <a16:creationId xmlns:a16="http://schemas.microsoft.com/office/drawing/2014/main" id="{C4F9D323-85CF-7453-B9BE-B0D2AA47AF60}"/>
                  </a:ext>
                </a:extLst>
              </p:cNvPr>
              <p:cNvSpPr/>
              <p:nvPr/>
            </p:nvSpPr>
            <p:spPr>
              <a:xfrm>
                <a:off x="1522694" y="3295358"/>
                <a:ext cx="109800" cy="204600"/>
              </a:xfrm>
              <a:prstGeom prst="rect">
                <a:avLst/>
              </a:prstGeom>
              <a:solidFill>
                <a:srgbClr val="E99B30"/>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7" name="Google Shape;2426;p42">
                <a:extLst>
                  <a:ext uri="{FF2B5EF4-FFF2-40B4-BE49-F238E27FC236}">
                    <a16:creationId xmlns:a16="http://schemas.microsoft.com/office/drawing/2014/main" id="{C3143A4B-7A53-2183-22AC-81E24BF57D38}"/>
                  </a:ext>
                </a:extLst>
              </p:cNvPr>
              <p:cNvSpPr/>
              <p:nvPr/>
            </p:nvSpPr>
            <p:spPr>
              <a:xfrm>
                <a:off x="1522694" y="3295358"/>
                <a:ext cx="109800" cy="2046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5" name="Google Shape;2427;p42">
                <a:extLst>
                  <a:ext uri="{FF2B5EF4-FFF2-40B4-BE49-F238E27FC236}">
                    <a16:creationId xmlns:a16="http://schemas.microsoft.com/office/drawing/2014/main" id="{B703577D-1E6C-DB38-2224-A77E9D27E880}"/>
                  </a:ext>
                </a:extLst>
              </p:cNvPr>
              <p:cNvSpPr/>
              <p:nvPr/>
            </p:nvSpPr>
            <p:spPr>
              <a:xfrm>
                <a:off x="1507870" y="3295358"/>
                <a:ext cx="27000" cy="204600"/>
              </a:xfrm>
              <a:prstGeom prst="rect">
                <a:avLst/>
              </a:prstGeom>
              <a:solidFill>
                <a:srgbClr val="C4702A"/>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6" name="Google Shape;2428;p42">
                <a:extLst>
                  <a:ext uri="{FF2B5EF4-FFF2-40B4-BE49-F238E27FC236}">
                    <a16:creationId xmlns:a16="http://schemas.microsoft.com/office/drawing/2014/main" id="{976D1F9A-0640-69DC-9889-27EAFECCFF41}"/>
                  </a:ext>
                </a:extLst>
              </p:cNvPr>
              <p:cNvSpPr/>
              <p:nvPr/>
            </p:nvSpPr>
            <p:spPr>
              <a:xfrm>
                <a:off x="1507870" y="3295358"/>
                <a:ext cx="27000" cy="2046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7" name="Google Shape;2429;p42">
                <a:extLst>
                  <a:ext uri="{FF2B5EF4-FFF2-40B4-BE49-F238E27FC236}">
                    <a16:creationId xmlns:a16="http://schemas.microsoft.com/office/drawing/2014/main" id="{4690E3B3-DA88-7974-EC8B-40002A5FEFE6}"/>
                  </a:ext>
                </a:extLst>
              </p:cNvPr>
              <p:cNvSpPr/>
              <p:nvPr/>
            </p:nvSpPr>
            <p:spPr>
              <a:xfrm>
                <a:off x="1573095" y="3393195"/>
                <a:ext cx="23400" cy="20700"/>
              </a:xfrm>
              <a:prstGeom prst="ellipse">
                <a:avLst/>
              </a:pr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8" name="Google Shape;2430;p42">
                <a:extLst>
                  <a:ext uri="{FF2B5EF4-FFF2-40B4-BE49-F238E27FC236}">
                    <a16:creationId xmlns:a16="http://schemas.microsoft.com/office/drawing/2014/main" id="{C1F823CF-B210-9D3E-370F-11C3C777C301}"/>
                  </a:ext>
                </a:extLst>
              </p:cNvPr>
              <p:cNvSpPr/>
              <p:nvPr/>
            </p:nvSpPr>
            <p:spPr>
              <a:xfrm>
                <a:off x="1368527" y="3295358"/>
                <a:ext cx="36000" cy="317100"/>
              </a:xfrm>
              <a:prstGeom prst="rect">
                <a:avLst/>
              </a:prstGeom>
              <a:solidFill>
                <a:srgbClr val="C4702A"/>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9" name="Google Shape;2431;p42">
                <a:extLst>
                  <a:ext uri="{FF2B5EF4-FFF2-40B4-BE49-F238E27FC236}">
                    <a16:creationId xmlns:a16="http://schemas.microsoft.com/office/drawing/2014/main" id="{F48FC461-98B6-E27E-734C-748D13801B4D}"/>
                  </a:ext>
                </a:extLst>
              </p:cNvPr>
              <p:cNvSpPr/>
              <p:nvPr/>
            </p:nvSpPr>
            <p:spPr>
              <a:xfrm>
                <a:off x="1368527" y="3295358"/>
                <a:ext cx="36000" cy="3171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0" name="Google Shape;2432;p42">
                <a:extLst>
                  <a:ext uri="{FF2B5EF4-FFF2-40B4-BE49-F238E27FC236}">
                    <a16:creationId xmlns:a16="http://schemas.microsoft.com/office/drawing/2014/main" id="{0FBFCD29-A0AC-CD62-0FF1-0FB26D6EB424}"/>
                  </a:ext>
                </a:extLst>
              </p:cNvPr>
              <p:cNvSpPr/>
              <p:nvPr/>
            </p:nvSpPr>
            <p:spPr>
              <a:xfrm>
                <a:off x="1641285" y="3280535"/>
                <a:ext cx="163062" cy="41506"/>
              </a:xfrm>
              <a:custGeom>
                <a:avLst/>
                <a:gdLst/>
                <a:ahLst/>
                <a:cxnLst/>
                <a:rect l="l" t="t" r="r" b="b"/>
                <a:pathLst>
                  <a:path w="55" h="14" extrusionOk="0">
                    <a:moveTo>
                      <a:pt x="55" y="0"/>
                    </a:moveTo>
                    <a:lnTo>
                      <a:pt x="0" y="0"/>
                    </a:lnTo>
                    <a:lnTo>
                      <a:pt x="0" y="5"/>
                    </a:lnTo>
                    <a:lnTo>
                      <a:pt x="7" y="5"/>
                    </a:lnTo>
                    <a:lnTo>
                      <a:pt x="7" y="14"/>
                    </a:lnTo>
                    <a:lnTo>
                      <a:pt x="49" y="14"/>
                    </a:lnTo>
                    <a:lnTo>
                      <a:pt x="49" y="5"/>
                    </a:lnTo>
                    <a:lnTo>
                      <a:pt x="55" y="5"/>
                    </a:lnTo>
                    <a:lnTo>
                      <a:pt x="55" y="0"/>
                    </a:lnTo>
                    <a:close/>
                  </a:path>
                </a:pathLst>
              </a:custGeom>
              <a:solidFill>
                <a:srgbClr val="171516">
                  <a:alpha val="2595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1" name="Google Shape;2433;p42">
                <a:extLst>
                  <a:ext uri="{FF2B5EF4-FFF2-40B4-BE49-F238E27FC236}">
                    <a16:creationId xmlns:a16="http://schemas.microsoft.com/office/drawing/2014/main" id="{E2F1541C-3565-829D-2EC7-A890457C7EAB}"/>
                  </a:ext>
                </a:extLst>
              </p:cNvPr>
              <p:cNvSpPr/>
              <p:nvPr/>
            </p:nvSpPr>
            <p:spPr>
              <a:xfrm>
                <a:off x="1641285" y="3280535"/>
                <a:ext cx="163062" cy="41506"/>
              </a:xfrm>
              <a:custGeom>
                <a:avLst/>
                <a:gdLst/>
                <a:ahLst/>
                <a:cxnLst/>
                <a:rect l="l" t="t" r="r" b="b"/>
                <a:pathLst>
                  <a:path w="55" h="14" extrusionOk="0">
                    <a:moveTo>
                      <a:pt x="55" y="0"/>
                    </a:moveTo>
                    <a:lnTo>
                      <a:pt x="0" y="0"/>
                    </a:lnTo>
                    <a:lnTo>
                      <a:pt x="0" y="5"/>
                    </a:lnTo>
                    <a:lnTo>
                      <a:pt x="7" y="5"/>
                    </a:lnTo>
                    <a:lnTo>
                      <a:pt x="7" y="14"/>
                    </a:lnTo>
                    <a:lnTo>
                      <a:pt x="49" y="14"/>
                    </a:lnTo>
                    <a:lnTo>
                      <a:pt x="49" y="5"/>
                    </a:lnTo>
                    <a:lnTo>
                      <a:pt x="55" y="5"/>
                    </a:lnTo>
                    <a:lnTo>
                      <a:pt x="55" y="0"/>
                    </a:lnTo>
                  </a:path>
                </a:pathLst>
              </a:custGeom>
              <a:no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2" name="Google Shape;2434;p42">
                <a:extLst>
                  <a:ext uri="{FF2B5EF4-FFF2-40B4-BE49-F238E27FC236}">
                    <a16:creationId xmlns:a16="http://schemas.microsoft.com/office/drawing/2014/main" id="{106A9E47-FE00-D8B7-F4EE-CEBCD53202CA}"/>
                  </a:ext>
                </a:extLst>
              </p:cNvPr>
              <p:cNvSpPr/>
              <p:nvPr/>
            </p:nvSpPr>
            <p:spPr>
              <a:xfrm>
                <a:off x="1662038" y="3322041"/>
                <a:ext cx="124520" cy="2965"/>
              </a:xfrm>
              <a:custGeom>
                <a:avLst/>
                <a:gdLst/>
                <a:ahLst/>
                <a:cxnLst/>
                <a:rect l="l" t="t" r="r" b="b"/>
                <a:pathLst>
                  <a:path w="42" h="1" extrusionOk="0">
                    <a:moveTo>
                      <a:pt x="42" y="0"/>
                    </a:moveTo>
                    <a:lnTo>
                      <a:pt x="0" y="0"/>
                    </a:lnTo>
                    <a:lnTo>
                      <a:pt x="0" y="1"/>
                    </a:lnTo>
                    <a:lnTo>
                      <a:pt x="17" y="1"/>
                    </a:lnTo>
                    <a:lnTo>
                      <a:pt x="42" y="1"/>
                    </a:lnTo>
                    <a:lnTo>
                      <a:pt x="42" y="0"/>
                    </a:lnTo>
                    <a:close/>
                  </a:path>
                </a:pathLst>
              </a:custGeom>
              <a:solidFill>
                <a:srgbClr val="B45A1E"/>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3" name="Google Shape;2435;p42">
                <a:extLst>
                  <a:ext uri="{FF2B5EF4-FFF2-40B4-BE49-F238E27FC236}">
                    <a16:creationId xmlns:a16="http://schemas.microsoft.com/office/drawing/2014/main" id="{065A434A-6AAC-DD08-35C2-58E225E5D1FB}"/>
                  </a:ext>
                </a:extLst>
              </p:cNvPr>
              <p:cNvSpPr/>
              <p:nvPr/>
            </p:nvSpPr>
            <p:spPr>
              <a:xfrm>
                <a:off x="1662038" y="3322041"/>
                <a:ext cx="124520" cy="2965"/>
              </a:xfrm>
              <a:custGeom>
                <a:avLst/>
                <a:gdLst/>
                <a:ahLst/>
                <a:cxnLst/>
                <a:rect l="l" t="t" r="r" b="b"/>
                <a:pathLst>
                  <a:path w="42" h="1" extrusionOk="0">
                    <a:moveTo>
                      <a:pt x="42" y="0"/>
                    </a:moveTo>
                    <a:lnTo>
                      <a:pt x="0" y="0"/>
                    </a:lnTo>
                    <a:lnTo>
                      <a:pt x="0" y="1"/>
                    </a:lnTo>
                    <a:lnTo>
                      <a:pt x="17" y="1"/>
                    </a:lnTo>
                    <a:lnTo>
                      <a:pt x="42" y="1"/>
                    </a:lnTo>
                    <a:lnTo>
                      <a:pt x="42" y="0"/>
                    </a:lnTo>
                  </a:path>
                </a:pathLst>
              </a:custGeom>
              <a:no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4" name="Google Shape;2436;p42">
                <a:extLst>
                  <a:ext uri="{FF2B5EF4-FFF2-40B4-BE49-F238E27FC236}">
                    <a16:creationId xmlns:a16="http://schemas.microsoft.com/office/drawing/2014/main" id="{FC858C67-A458-EB75-C05F-9B72E7370F94}"/>
                  </a:ext>
                </a:extLst>
              </p:cNvPr>
              <p:cNvSpPr/>
              <p:nvPr/>
            </p:nvSpPr>
            <p:spPr>
              <a:xfrm>
                <a:off x="1786558" y="3295358"/>
                <a:ext cx="35577" cy="29647"/>
              </a:xfrm>
              <a:custGeom>
                <a:avLst/>
                <a:gdLst/>
                <a:ahLst/>
                <a:cxnLst/>
                <a:rect l="l" t="t" r="r" b="b"/>
                <a:pathLst>
                  <a:path w="12" h="10" extrusionOk="0">
                    <a:moveTo>
                      <a:pt x="12" y="0"/>
                    </a:moveTo>
                    <a:lnTo>
                      <a:pt x="6" y="0"/>
                    </a:lnTo>
                    <a:lnTo>
                      <a:pt x="0" y="0"/>
                    </a:lnTo>
                    <a:lnTo>
                      <a:pt x="0" y="9"/>
                    </a:lnTo>
                    <a:lnTo>
                      <a:pt x="0" y="10"/>
                    </a:lnTo>
                    <a:lnTo>
                      <a:pt x="12" y="10"/>
                    </a:lnTo>
                    <a:lnTo>
                      <a:pt x="12" y="0"/>
                    </a:lnTo>
                    <a:close/>
                  </a:path>
                </a:pathLst>
              </a:custGeom>
              <a:solidFill>
                <a:srgbClr val="171516">
                  <a:alpha val="2595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5" name="Google Shape;2437;p42">
                <a:extLst>
                  <a:ext uri="{FF2B5EF4-FFF2-40B4-BE49-F238E27FC236}">
                    <a16:creationId xmlns:a16="http://schemas.microsoft.com/office/drawing/2014/main" id="{B349955C-E855-A438-E1BD-B5AC53548A32}"/>
                  </a:ext>
                </a:extLst>
              </p:cNvPr>
              <p:cNvSpPr/>
              <p:nvPr/>
            </p:nvSpPr>
            <p:spPr>
              <a:xfrm>
                <a:off x="1786558" y="3295358"/>
                <a:ext cx="35577" cy="29647"/>
              </a:xfrm>
              <a:custGeom>
                <a:avLst/>
                <a:gdLst/>
                <a:ahLst/>
                <a:cxnLst/>
                <a:rect l="l" t="t" r="r" b="b"/>
                <a:pathLst>
                  <a:path w="12" h="10" extrusionOk="0">
                    <a:moveTo>
                      <a:pt x="12" y="0"/>
                    </a:moveTo>
                    <a:lnTo>
                      <a:pt x="6" y="0"/>
                    </a:lnTo>
                    <a:lnTo>
                      <a:pt x="0" y="0"/>
                    </a:lnTo>
                    <a:lnTo>
                      <a:pt x="0" y="9"/>
                    </a:lnTo>
                    <a:lnTo>
                      <a:pt x="0" y="10"/>
                    </a:lnTo>
                    <a:lnTo>
                      <a:pt x="12" y="10"/>
                    </a:lnTo>
                    <a:lnTo>
                      <a:pt x="12" y="0"/>
                    </a:lnTo>
                  </a:path>
                </a:pathLst>
              </a:custGeom>
              <a:no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6" name="Google Shape;2438;p42">
                <a:extLst>
                  <a:ext uri="{FF2B5EF4-FFF2-40B4-BE49-F238E27FC236}">
                    <a16:creationId xmlns:a16="http://schemas.microsoft.com/office/drawing/2014/main" id="{1569FB10-A78D-6C74-82BD-AF36A4D3FCB4}"/>
                  </a:ext>
                </a:extLst>
              </p:cNvPr>
              <p:cNvSpPr/>
              <p:nvPr/>
            </p:nvSpPr>
            <p:spPr>
              <a:xfrm>
                <a:off x="1632390" y="3295358"/>
                <a:ext cx="29648" cy="29647"/>
              </a:xfrm>
              <a:custGeom>
                <a:avLst/>
                <a:gdLst/>
                <a:ahLst/>
                <a:cxnLst/>
                <a:rect l="l" t="t" r="r" b="b"/>
                <a:pathLst>
                  <a:path w="10" h="10" extrusionOk="0">
                    <a:moveTo>
                      <a:pt x="10" y="0"/>
                    </a:moveTo>
                    <a:lnTo>
                      <a:pt x="3" y="0"/>
                    </a:lnTo>
                    <a:lnTo>
                      <a:pt x="0" y="0"/>
                    </a:lnTo>
                    <a:lnTo>
                      <a:pt x="0" y="10"/>
                    </a:lnTo>
                    <a:lnTo>
                      <a:pt x="10" y="10"/>
                    </a:lnTo>
                    <a:lnTo>
                      <a:pt x="10" y="9"/>
                    </a:lnTo>
                    <a:lnTo>
                      <a:pt x="10" y="0"/>
                    </a:lnTo>
                    <a:close/>
                  </a:path>
                </a:pathLst>
              </a:custGeom>
              <a:solidFill>
                <a:srgbClr val="171516">
                  <a:alpha val="2595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7" name="Google Shape;2439;p42">
                <a:extLst>
                  <a:ext uri="{FF2B5EF4-FFF2-40B4-BE49-F238E27FC236}">
                    <a16:creationId xmlns:a16="http://schemas.microsoft.com/office/drawing/2014/main" id="{66DBFB37-A9C3-E320-C0F4-91B161A681C5}"/>
                  </a:ext>
                </a:extLst>
              </p:cNvPr>
              <p:cNvSpPr/>
              <p:nvPr/>
            </p:nvSpPr>
            <p:spPr>
              <a:xfrm>
                <a:off x="1632390" y="3295358"/>
                <a:ext cx="29648" cy="29647"/>
              </a:xfrm>
              <a:custGeom>
                <a:avLst/>
                <a:gdLst/>
                <a:ahLst/>
                <a:cxnLst/>
                <a:rect l="l" t="t" r="r" b="b"/>
                <a:pathLst>
                  <a:path w="10" h="10" extrusionOk="0">
                    <a:moveTo>
                      <a:pt x="10" y="0"/>
                    </a:moveTo>
                    <a:lnTo>
                      <a:pt x="3" y="0"/>
                    </a:lnTo>
                    <a:lnTo>
                      <a:pt x="0" y="0"/>
                    </a:lnTo>
                    <a:lnTo>
                      <a:pt x="0" y="10"/>
                    </a:lnTo>
                    <a:lnTo>
                      <a:pt x="10" y="10"/>
                    </a:lnTo>
                    <a:lnTo>
                      <a:pt x="10" y="9"/>
                    </a:lnTo>
                    <a:lnTo>
                      <a:pt x="10" y="0"/>
                    </a:lnTo>
                  </a:path>
                </a:pathLst>
              </a:custGeom>
              <a:no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8" name="Google Shape;2440;p42">
                <a:extLst>
                  <a:ext uri="{FF2B5EF4-FFF2-40B4-BE49-F238E27FC236}">
                    <a16:creationId xmlns:a16="http://schemas.microsoft.com/office/drawing/2014/main" id="{AD5F8895-1DAE-6CA8-4FB5-F7DD132A0AEF}"/>
                  </a:ext>
                </a:extLst>
              </p:cNvPr>
              <p:cNvSpPr/>
              <p:nvPr/>
            </p:nvSpPr>
            <p:spPr>
              <a:xfrm>
                <a:off x="1404104" y="3295358"/>
                <a:ext cx="103500" cy="29700"/>
              </a:xfrm>
              <a:prstGeom prst="rect">
                <a:avLst/>
              </a:prstGeom>
              <a:solidFill>
                <a:srgbClr val="D67D2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9" name="Google Shape;2441;p42">
                <a:extLst>
                  <a:ext uri="{FF2B5EF4-FFF2-40B4-BE49-F238E27FC236}">
                    <a16:creationId xmlns:a16="http://schemas.microsoft.com/office/drawing/2014/main" id="{51BBEBA1-7632-19E4-5FDC-1650B1E06E7B}"/>
                  </a:ext>
                </a:extLst>
              </p:cNvPr>
              <p:cNvSpPr/>
              <p:nvPr/>
            </p:nvSpPr>
            <p:spPr>
              <a:xfrm>
                <a:off x="1404104" y="3295358"/>
                <a:ext cx="103500" cy="29700"/>
              </a:xfrm>
              <a:prstGeom prst="rect">
                <a:avLst/>
              </a:prstGeom>
              <a:solidFill>
                <a:srgbClr val="171516">
                  <a:alpha val="2595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0" name="Google Shape;2442;p42">
                <a:extLst>
                  <a:ext uri="{FF2B5EF4-FFF2-40B4-BE49-F238E27FC236}">
                    <a16:creationId xmlns:a16="http://schemas.microsoft.com/office/drawing/2014/main" id="{6F48D7C7-1A78-C845-3D9F-A78A5FE01EFF}"/>
                  </a:ext>
                </a:extLst>
              </p:cNvPr>
              <p:cNvSpPr/>
              <p:nvPr/>
            </p:nvSpPr>
            <p:spPr>
              <a:xfrm>
                <a:off x="1534553" y="3295358"/>
                <a:ext cx="98100" cy="29700"/>
              </a:xfrm>
              <a:prstGeom prst="rect">
                <a:avLst/>
              </a:prstGeom>
              <a:solidFill>
                <a:srgbClr val="D67D2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1" name="Google Shape;2443;p42">
                <a:extLst>
                  <a:ext uri="{FF2B5EF4-FFF2-40B4-BE49-F238E27FC236}">
                    <a16:creationId xmlns:a16="http://schemas.microsoft.com/office/drawing/2014/main" id="{751FE2A9-19D0-53A7-4905-FE1A56FF9650}"/>
                  </a:ext>
                </a:extLst>
              </p:cNvPr>
              <p:cNvSpPr/>
              <p:nvPr/>
            </p:nvSpPr>
            <p:spPr>
              <a:xfrm>
                <a:off x="1534553" y="3295358"/>
                <a:ext cx="98100" cy="29700"/>
              </a:xfrm>
              <a:prstGeom prst="rect">
                <a:avLst/>
              </a:prstGeom>
              <a:solidFill>
                <a:srgbClr val="171516">
                  <a:alpha val="2595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2" name="Google Shape;2444;p42">
                <a:extLst>
                  <a:ext uri="{FF2B5EF4-FFF2-40B4-BE49-F238E27FC236}">
                    <a16:creationId xmlns:a16="http://schemas.microsoft.com/office/drawing/2014/main" id="{71572E38-E30E-83DA-B40E-E61031066EA0}"/>
                  </a:ext>
                </a:extLst>
              </p:cNvPr>
              <p:cNvSpPr/>
              <p:nvPr/>
            </p:nvSpPr>
            <p:spPr>
              <a:xfrm>
                <a:off x="1507870" y="3295358"/>
                <a:ext cx="27000" cy="29700"/>
              </a:xfrm>
              <a:prstGeom prst="rect">
                <a:avLst/>
              </a:prstGeom>
              <a:solidFill>
                <a:srgbClr val="B45A1E"/>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3" name="Google Shape;2445;p42">
                <a:extLst>
                  <a:ext uri="{FF2B5EF4-FFF2-40B4-BE49-F238E27FC236}">
                    <a16:creationId xmlns:a16="http://schemas.microsoft.com/office/drawing/2014/main" id="{77ED6C56-DEEB-9241-1DC7-865D1A8D8B66}"/>
                  </a:ext>
                </a:extLst>
              </p:cNvPr>
              <p:cNvSpPr/>
              <p:nvPr/>
            </p:nvSpPr>
            <p:spPr>
              <a:xfrm>
                <a:off x="1507870" y="3295358"/>
                <a:ext cx="27000" cy="29700"/>
              </a:xfrm>
              <a:prstGeom prst="rect">
                <a:avLst/>
              </a:prstGeom>
              <a:solidFill>
                <a:srgbClr val="171516">
                  <a:alpha val="2595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4" name="Google Shape;2446;p42">
                <a:extLst>
                  <a:ext uri="{FF2B5EF4-FFF2-40B4-BE49-F238E27FC236}">
                    <a16:creationId xmlns:a16="http://schemas.microsoft.com/office/drawing/2014/main" id="{A1C57DC8-D549-ECFD-6608-CD6A18E84302}"/>
                  </a:ext>
                </a:extLst>
              </p:cNvPr>
              <p:cNvSpPr/>
              <p:nvPr/>
            </p:nvSpPr>
            <p:spPr>
              <a:xfrm>
                <a:off x="1368527" y="3295358"/>
                <a:ext cx="36000" cy="29700"/>
              </a:xfrm>
              <a:prstGeom prst="rect">
                <a:avLst/>
              </a:prstGeom>
              <a:solidFill>
                <a:srgbClr val="B45A1E"/>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5" name="Google Shape;2447;p42">
                <a:extLst>
                  <a:ext uri="{FF2B5EF4-FFF2-40B4-BE49-F238E27FC236}">
                    <a16:creationId xmlns:a16="http://schemas.microsoft.com/office/drawing/2014/main" id="{9AEE358E-6A1F-DC3B-9218-3A6100924EDA}"/>
                  </a:ext>
                </a:extLst>
              </p:cNvPr>
              <p:cNvSpPr/>
              <p:nvPr/>
            </p:nvSpPr>
            <p:spPr>
              <a:xfrm>
                <a:off x="1368527" y="3295358"/>
                <a:ext cx="36000" cy="29700"/>
              </a:xfrm>
              <a:prstGeom prst="rect">
                <a:avLst/>
              </a:prstGeom>
              <a:solidFill>
                <a:srgbClr val="171516">
                  <a:alpha val="2595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6" name="Google Shape;2448;p42">
                <a:extLst>
                  <a:ext uri="{FF2B5EF4-FFF2-40B4-BE49-F238E27FC236}">
                    <a16:creationId xmlns:a16="http://schemas.microsoft.com/office/drawing/2014/main" id="{DCA5CDE4-6F15-B283-45E8-7C35AC980630}"/>
                  </a:ext>
                </a:extLst>
              </p:cNvPr>
              <p:cNvSpPr/>
              <p:nvPr/>
            </p:nvSpPr>
            <p:spPr>
              <a:xfrm>
                <a:off x="1329985" y="3164910"/>
                <a:ext cx="530692" cy="130448"/>
              </a:xfrm>
              <a:custGeom>
                <a:avLst/>
                <a:gdLst/>
                <a:ahLst/>
                <a:cxnLst/>
                <a:rect l="l" t="t" r="r" b="b"/>
                <a:pathLst>
                  <a:path w="179" h="44" extrusionOk="0">
                    <a:moveTo>
                      <a:pt x="179" y="44"/>
                    </a:moveTo>
                    <a:lnTo>
                      <a:pt x="0" y="44"/>
                    </a:lnTo>
                    <a:lnTo>
                      <a:pt x="45" y="0"/>
                    </a:lnTo>
                    <a:lnTo>
                      <a:pt x="135" y="0"/>
                    </a:lnTo>
                    <a:lnTo>
                      <a:pt x="179" y="44"/>
                    </a:ln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7" name="Google Shape;2449;p42">
                <a:extLst>
                  <a:ext uri="{FF2B5EF4-FFF2-40B4-BE49-F238E27FC236}">
                    <a16:creationId xmlns:a16="http://schemas.microsoft.com/office/drawing/2014/main" id="{FFB99408-623E-FE01-FC8A-9BB95ED6EBDC}"/>
                  </a:ext>
                </a:extLst>
              </p:cNvPr>
              <p:cNvSpPr/>
              <p:nvPr/>
            </p:nvSpPr>
            <p:spPr>
              <a:xfrm>
                <a:off x="1329985" y="3164910"/>
                <a:ext cx="382454" cy="130448"/>
              </a:xfrm>
              <a:custGeom>
                <a:avLst/>
                <a:gdLst/>
                <a:ahLst/>
                <a:cxnLst/>
                <a:rect l="l" t="t" r="r" b="b"/>
                <a:pathLst>
                  <a:path w="129" h="44" extrusionOk="0">
                    <a:moveTo>
                      <a:pt x="129" y="44"/>
                    </a:moveTo>
                    <a:lnTo>
                      <a:pt x="0" y="44"/>
                    </a:lnTo>
                    <a:lnTo>
                      <a:pt x="45" y="0"/>
                    </a:lnTo>
                    <a:lnTo>
                      <a:pt x="84" y="0"/>
                    </a:lnTo>
                    <a:lnTo>
                      <a:pt x="129" y="44"/>
                    </a:lnTo>
                    <a:close/>
                  </a:path>
                </a:pathLst>
              </a:custGeom>
              <a:solidFill>
                <a:srgbClr val="171516">
                  <a:alpha val="2595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8" name="Google Shape;2450;p42">
                <a:extLst>
                  <a:ext uri="{FF2B5EF4-FFF2-40B4-BE49-F238E27FC236}">
                    <a16:creationId xmlns:a16="http://schemas.microsoft.com/office/drawing/2014/main" id="{DB5F445D-F284-CC1D-A078-41FCBAAF3AAC}"/>
                  </a:ext>
                </a:extLst>
              </p:cNvPr>
              <p:cNvSpPr/>
              <p:nvPr/>
            </p:nvSpPr>
            <p:spPr>
              <a:xfrm>
                <a:off x="1329985" y="3215310"/>
                <a:ext cx="382454" cy="80048"/>
              </a:xfrm>
              <a:custGeom>
                <a:avLst/>
                <a:gdLst/>
                <a:ahLst/>
                <a:cxnLst/>
                <a:rect l="l" t="t" r="r" b="b"/>
                <a:pathLst>
                  <a:path w="129" h="27" extrusionOk="0">
                    <a:moveTo>
                      <a:pt x="27" y="0"/>
                    </a:moveTo>
                    <a:lnTo>
                      <a:pt x="0" y="27"/>
                    </a:lnTo>
                    <a:lnTo>
                      <a:pt x="129" y="27"/>
                    </a:lnTo>
                    <a:lnTo>
                      <a:pt x="101" y="0"/>
                    </a:lnTo>
                    <a:lnTo>
                      <a:pt x="27" y="0"/>
                    </a:lnTo>
                    <a:close/>
                  </a:path>
                </a:pathLst>
              </a:custGeom>
              <a:solidFill>
                <a:srgbClr val="171516">
                  <a:alpha val="2595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9" name="Google Shape;2451;p42">
                <a:extLst>
                  <a:ext uri="{FF2B5EF4-FFF2-40B4-BE49-F238E27FC236}">
                    <a16:creationId xmlns:a16="http://schemas.microsoft.com/office/drawing/2014/main" id="{15139408-9571-5D0E-23C9-4811160909B5}"/>
                  </a:ext>
                </a:extLst>
              </p:cNvPr>
              <p:cNvSpPr/>
              <p:nvPr/>
            </p:nvSpPr>
            <p:spPr>
              <a:xfrm>
                <a:off x="1329985" y="3253852"/>
                <a:ext cx="382454" cy="41506"/>
              </a:xfrm>
              <a:custGeom>
                <a:avLst/>
                <a:gdLst/>
                <a:ahLst/>
                <a:cxnLst/>
                <a:rect l="l" t="t" r="r" b="b"/>
                <a:pathLst>
                  <a:path w="129" h="14" extrusionOk="0">
                    <a:moveTo>
                      <a:pt x="14" y="0"/>
                    </a:moveTo>
                    <a:lnTo>
                      <a:pt x="0" y="14"/>
                    </a:lnTo>
                    <a:lnTo>
                      <a:pt x="129" y="14"/>
                    </a:lnTo>
                    <a:lnTo>
                      <a:pt x="115" y="0"/>
                    </a:lnTo>
                    <a:lnTo>
                      <a:pt x="14" y="0"/>
                    </a:lnTo>
                    <a:close/>
                  </a:path>
                </a:pathLst>
              </a:custGeom>
              <a:solidFill>
                <a:srgbClr val="171516">
                  <a:alpha val="2595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5" name="Google Shape;430;p9">
              <a:extLst>
                <a:ext uri="{FF2B5EF4-FFF2-40B4-BE49-F238E27FC236}">
                  <a16:creationId xmlns:a16="http://schemas.microsoft.com/office/drawing/2014/main" id="{166EF9E7-5E9D-D1FD-48DB-73AD1F05D776}"/>
                </a:ext>
              </a:extLst>
            </p:cNvPr>
            <p:cNvGrpSpPr/>
            <p:nvPr/>
          </p:nvGrpSpPr>
          <p:grpSpPr>
            <a:xfrm>
              <a:off x="11072668" y="5569978"/>
              <a:ext cx="1149499" cy="1303820"/>
              <a:chOff x="7438974" y="1927900"/>
              <a:chExt cx="1084200" cy="1115750"/>
            </a:xfrm>
          </p:grpSpPr>
          <p:sp>
            <p:nvSpPr>
              <p:cNvPr id="18" name="Google Shape;431;p9">
                <a:extLst>
                  <a:ext uri="{FF2B5EF4-FFF2-40B4-BE49-F238E27FC236}">
                    <a16:creationId xmlns:a16="http://schemas.microsoft.com/office/drawing/2014/main" id="{6CDF29CC-53CE-7D47-19D9-32BE45ACAFC5}"/>
                  </a:ext>
                </a:extLst>
              </p:cNvPr>
              <p:cNvSpPr/>
              <p:nvPr/>
            </p:nvSpPr>
            <p:spPr>
              <a:xfrm>
                <a:off x="8417912" y="1994564"/>
                <a:ext cx="105262" cy="908739"/>
              </a:xfrm>
              <a:custGeom>
                <a:avLst/>
                <a:gdLst/>
                <a:ahLst/>
                <a:cxnLst/>
                <a:rect l="l" t="t" r="r" b="b"/>
                <a:pathLst>
                  <a:path w="74" h="632" extrusionOk="0">
                    <a:moveTo>
                      <a:pt x="25" y="162"/>
                    </a:moveTo>
                    <a:cubicBezTo>
                      <a:pt x="11" y="223"/>
                      <a:pt x="6" y="285"/>
                      <a:pt x="6" y="346"/>
                    </a:cubicBezTo>
                    <a:cubicBezTo>
                      <a:pt x="6" y="393"/>
                      <a:pt x="0" y="443"/>
                      <a:pt x="8" y="490"/>
                    </a:cubicBezTo>
                    <a:cubicBezTo>
                      <a:pt x="16" y="540"/>
                      <a:pt x="43" y="588"/>
                      <a:pt x="74" y="632"/>
                    </a:cubicBezTo>
                    <a:cubicBezTo>
                      <a:pt x="74" y="0"/>
                      <a:pt x="74" y="0"/>
                      <a:pt x="74" y="0"/>
                    </a:cubicBezTo>
                    <a:cubicBezTo>
                      <a:pt x="54" y="53"/>
                      <a:pt x="38" y="108"/>
                      <a:pt x="25" y="16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432;p9">
                <a:extLst>
                  <a:ext uri="{FF2B5EF4-FFF2-40B4-BE49-F238E27FC236}">
                    <a16:creationId xmlns:a16="http://schemas.microsoft.com/office/drawing/2014/main" id="{815AC4C4-B396-CFB2-9E61-B78C70F4EDF6}"/>
                  </a:ext>
                </a:extLst>
              </p:cNvPr>
              <p:cNvSpPr/>
              <p:nvPr/>
            </p:nvSpPr>
            <p:spPr>
              <a:xfrm>
                <a:off x="8214405" y="2847165"/>
                <a:ext cx="28070" cy="31578"/>
              </a:xfrm>
              <a:custGeom>
                <a:avLst/>
                <a:gdLst/>
                <a:ahLst/>
                <a:cxnLst/>
                <a:rect l="l" t="t" r="r" b="b"/>
                <a:pathLst>
                  <a:path w="21" h="22" extrusionOk="0">
                    <a:moveTo>
                      <a:pt x="0" y="0"/>
                    </a:moveTo>
                    <a:cubicBezTo>
                      <a:pt x="7" y="7"/>
                      <a:pt x="14" y="14"/>
                      <a:pt x="21" y="22"/>
                    </a:cubicBezTo>
                    <a:cubicBezTo>
                      <a:pt x="14" y="15"/>
                      <a:pt x="7" y="7"/>
                      <a:pt x="0" y="0"/>
                    </a:cubicBezTo>
                    <a:close/>
                  </a:path>
                </a:pathLst>
              </a:custGeom>
              <a:solidFill>
                <a:srgbClr val="84DD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433;p9">
                <a:extLst>
                  <a:ext uri="{FF2B5EF4-FFF2-40B4-BE49-F238E27FC236}">
                    <a16:creationId xmlns:a16="http://schemas.microsoft.com/office/drawing/2014/main" id="{74159916-2BFB-FE26-BE5A-F04AAB0FB53F}"/>
                  </a:ext>
                </a:extLst>
              </p:cNvPr>
              <p:cNvSpPr/>
              <p:nvPr/>
            </p:nvSpPr>
            <p:spPr>
              <a:xfrm>
                <a:off x="7438974" y="1927900"/>
                <a:ext cx="1084199" cy="1115749"/>
              </a:xfrm>
              <a:custGeom>
                <a:avLst/>
                <a:gdLst/>
                <a:ahLst/>
                <a:cxnLst/>
                <a:rect l="l" t="t" r="r" b="b"/>
                <a:pathLst>
                  <a:path w="755" h="778" extrusionOk="0">
                    <a:moveTo>
                      <a:pt x="586" y="330"/>
                    </a:moveTo>
                    <a:cubicBezTo>
                      <a:pt x="506" y="273"/>
                      <a:pt x="427" y="221"/>
                      <a:pt x="356" y="157"/>
                    </a:cubicBezTo>
                    <a:cubicBezTo>
                      <a:pt x="301" y="107"/>
                      <a:pt x="267" y="55"/>
                      <a:pt x="230" y="0"/>
                    </a:cubicBezTo>
                    <a:cubicBezTo>
                      <a:pt x="217" y="118"/>
                      <a:pt x="287" y="268"/>
                      <a:pt x="338" y="375"/>
                    </a:cubicBezTo>
                    <a:cubicBezTo>
                      <a:pt x="385" y="474"/>
                      <a:pt x="461" y="558"/>
                      <a:pt x="539" y="641"/>
                    </a:cubicBezTo>
                    <a:cubicBezTo>
                      <a:pt x="546" y="648"/>
                      <a:pt x="553" y="656"/>
                      <a:pt x="560" y="663"/>
                    </a:cubicBezTo>
                    <a:cubicBezTo>
                      <a:pt x="553" y="656"/>
                      <a:pt x="546" y="648"/>
                      <a:pt x="539" y="641"/>
                    </a:cubicBezTo>
                    <a:cubicBezTo>
                      <a:pt x="464" y="566"/>
                      <a:pt x="373" y="524"/>
                      <a:pt x="264" y="498"/>
                    </a:cubicBezTo>
                    <a:cubicBezTo>
                      <a:pt x="200" y="483"/>
                      <a:pt x="33" y="458"/>
                      <a:pt x="0" y="532"/>
                    </a:cubicBezTo>
                    <a:cubicBezTo>
                      <a:pt x="66" y="570"/>
                      <a:pt x="161" y="572"/>
                      <a:pt x="234" y="610"/>
                    </a:cubicBezTo>
                    <a:cubicBezTo>
                      <a:pt x="343" y="665"/>
                      <a:pt x="444" y="729"/>
                      <a:pt x="557" y="778"/>
                    </a:cubicBezTo>
                    <a:cubicBezTo>
                      <a:pt x="755" y="778"/>
                      <a:pt x="755" y="778"/>
                      <a:pt x="755" y="778"/>
                    </a:cubicBezTo>
                    <a:cubicBezTo>
                      <a:pt x="755" y="459"/>
                      <a:pt x="755" y="459"/>
                      <a:pt x="755" y="459"/>
                    </a:cubicBezTo>
                    <a:cubicBezTo>
                      <a:pt x="697" y="410"/>
                      <a:pt x="637" y="366"/>
                      <a:pt x="586" y="33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434;p9">
                <a:extLst>
                  <a:ext uri="{FF2B5EF4-FFF2-40B4-BE49-F238E27FC236}">
                    <a16:creationId xmlns:a16="http://schemas.microsoft.com/office/drawing/2014/main" id="{65639714-DFBC-90ED-43F0-CEE06EDF0BE0}"/>
                  </a:ext>
                </a:extLst>
              </p:cNvPr>
              <p:cNvSpPr/>
              <p:nvPr/>
            </p:nvSpPr>
            <p:spPr>
              <a:xfrm>
                <a:off x="8340720" y="2945408"/>
                <a:ext cx="101753" cy="98242"/>
              </a:xfrm>
              <a:custGeom>
                <a:avLst/>
                <a:gdLst/>
                <a:ahLst/>
                <a:cxnLst/>
                <a:rect l="l" t="t" r="r" b="b"/>
                <a:pathLst>
                  <a:path w="71" h="69" extrusionOk="0">
                    <a:moveTo>
                      <a:pt x="0" y="0"/>
                    </a:moveTo>
                    <a:cubicBezTo>
                      <a:pt x="22" y="23"/>
                      <a:pt x="44" y="46"/>
                      <a:pt x="67" y="69"/>
                    </a:cubicBezTo>
                    <a:cubicBezTo>
                      <a:pt x="71" y="69"/>
                      <a:pt x="71" y="69"/>
                      <a:pt x="71" y="69"/>
                    </a:cubicBezTo>
                    <a:cubicBezTo>
                      <a:pt x="50" y="45"/>
                      <a:pt x="27" y="21"/>
                      <a:pt x="0" y="0"/>
                    </a:cubicBezTo>
                    <a:close/>
                  </a:path>
                </a:pathLst>
              </a:custGeom>
              <a:solidFill>
                <a:srgbClr val="619E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 name="Google Shape;435;p9">
                <a:extLst>
                  <a:ext uri="{FF2B5EF4-FFF2-40B4-BE49-F238E27FC236}">
                    <a16:creationId xmlns:a16="http://schemas.microsoft.com/office/drawing/2014/main" id="{A3DCB7BD-06F2-9FE8-AD5E-94F246597065}"/>
                  </a:ext>
                </a:extLst>
              </p:cNvPr>
              <p:cNvSpPr/>
              <p:nvPr/>
            </p:nvSpPr>
            <p:spPr>
              <a:xfrm>
                <a:off x="7821427" y="2089297"/>
                <a:ext cx="701748" cy="954351"/>
              </a:xfrm>
              <a:custGeom>
                <a:avLst/>
                <a:gdLst/>
                <a:ahLst/>
                <a:cxnLst/>
                <a:rect l="l" t="t" r="r" b="b"/>
                <a:pathLst>
                  <a:path w="488" h="666" extrusionOk="0">
                    <a:moveTo>
                      <a:pt x="0" y="0"/>
                    </a:moveTo>
                    <a:cubicBezTo>
                      <a:pt x="1" y="54"/>
                      <a:pt x="51" y="115"/>
                      <a:pt x="77" y="164"/>
                    </a:cubicBezTo>
                    <a:cubicBezTo>
                      <a:pt x="121" y="245"/>
                      <a:pt x="150" y="330"/>
                      <a:pt x="205" y="406"/>
                    </a:cubicBezTo>
                    <a:cubicBezTo>
                      <a:pt x="251" y="473"/>
                      <a:pt x="304" y="536"/>
                      <a:pt x="360" y="597"/>
                    </a:cubicBezTo>
                    <a:cubicBezTo>
                      <a:pt x="387" y="618"/>
                      <a:pt x="410" y="642"/>
                      <a:pt x="431" y="666"/>
                    </a:cubicBezTo>
                    <a:cubicBezTo>
                      <a:pt x="488" y="666"/>
                      <a:pt x="488" y="666"/>
                      <a:pt x="488" y="666"/>
                    </a:cubicBezTo>
                    <a:cubicBezTo>
                      <a:pt x="488" y="409"/>
                      <a:pt x="488" y="409"/>
                      <a:pt x="488" y="409"/>
                    </a:cubicBezTo>
                    <a:cubicBezTo>
                      <a:pt x="328" y="273"/>
                      <a:pt x="127" y="164"/>
                      <a:pt x="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 name="Google Shape;436;p9">
                <a:extLst>
                  <a:ext uri="{FF2B5EF4-FFF2-40B4-BE49-F238E27FC236}">
                    <a16:creationId xmlns:a16="http://schemas.microsoft.com/office/drawing/2014/main" id="{DF1EA204-C988-BD6A-87C8-0FE50D4CA6C3}"/>
                  </a:ext>
                </a:extLst>
              </p:cNvPr>
              <p:cNvSpPr/>
              <p:nvPr/>
            </p:nvSpPr>
            <p:spPr>
              <a:xfrm>
                <a:off x="7442483" y="2640155"/>
                <a:ext cx="992972" cy="403494"/>
              </a:xfrm>
              <a:custGeom>
                <a:avLst/>
                <a:gdLst/>
                <a:ahLst/>
                <a:cxnLst/>
                <a:rect l="l" t="t" r="r" b="b"/>
                <a:pathLst>
                  <a:path w="690" h="283" extrusionOk="0">
                    <a:moveTo>
                      <a:pt x="346" y="69"/>
                    </a:moveTo>
                    <a:cubicBezTo>
                      <a:pt x="261" y="45"/>
                      <a:pt x="89" y="0"/>
                      <a:pt x="0" y="42"/>
                    </a:cubicBezTo>
                    <a:cubicBezTo>
                      <a:pt x="33" y="66"/>
                      <a:pt x="83" y="82"/>
                      <a:pt x="120" y="108"/>
                    </a:cubicBezTo>
                    <a:cubicBezTo>
                      <a:pt x="183" y="153"/>
                      <a:pt x="238" y="207"/>
                      <a:pt x="300" y="253"/>
                    </a:cubicBezTo>
                    <a:cubicBezTo>
                      <a:pt x="314" y="263"/>
                      <a:pt x="328" y="273"/>
                      <a:pt x="342" y="283"/>
                    </a:cubicBezTo>
                    <a:cubicBezTo>
                      <a:pt x="690" y="283"/>
                      <a:pt x="690" y="283"/>
                      <a:pt x="690" y="283"/>
                    </a:cubicBezTo>
                    <a:cubicBezTo>
                      <a:pt x="667" y="260"/>
                      <a:pt x="645" y="237"/>
                      <a:pt x="623" y="214"/>
                    </a:cubicBezTo>
                    <a:cubicBezTo>
                      <a:pt x="544" y="148"/>
                      <a:pt x="442" y="96"/>
                      <a:pt x="346" y="6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437;p9">
                <a:extLst>
                  <a:ext uri="{FF2B5EF4-FFF2-40B4-BE49-F238E27FC236}">
                    <a16:creationId xmlns:a16="http://schemas.microsoft.com/office/drawing/2014/main" id="{FE13B7C9-74C5-E378-2F88-EAA69F7B09DE}"/>
                  </a:ext>
                </a:extLst>
              </p:cNvPr>
              <p:cNvSpPr/>
              <p:nvPr/>
            </p:nvSpPr>
            <p:spPr>
              <a:xfrm>
                <a:off x="8242475" y="2464723"/>
                <a:ext cx="7017" cy="10526"/>
              </a:xfrm>
              <a:custGeom>
                <a:avLst/>
                <a:gdLst/>
                <a:ahLst/>
                <a:cxnLst/>
                <a:rect l="l" t="t" r="r" b="b"/>
                <a:pathLst>
                  <a:path w="4" h="6" extrusionOk="0">
                    <a:moveTo>
                      <a:pt x="0" y="6"/>
                    </a:moveTo>
                    <a:cubicBezTo>
                      <a:pt x="4" y="0"/>
                      <a:pt x="4" y="0"/>
                      <a:pt x="4" y="0"/>
                    </a:cubicBezTo>
                    <a:cubicBezTo>
                      <a:pt x="2" y="1"/>
                      <a:pt x="1" y="3"/>
                      <a:pt x="0" y="6"/>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438;p9">
                <a:extLst>
                  <a:ext uri="{FF2B5EF4-FFF2-40B4-BE49-F238E27FC236}">
                    <a16:creationId xmlns:a16="http://schemas.microsoft.com/office/drawing/2014/main" id="{E7A27D85-2748-5884-BD8A-49AD99EBBC9A}"/>
                  </a:ext>
                </a:extLst>
              </p:cNvPr>
              <p:cNvSpPr/>
              <p:nvPr/>
            </p:nvSpPr>
            <p:spPr>
              <a:xfrm>
                <a:off x="8228440" y="2489283"/>
                <a:ext cx="3509" cy="3509"/>
              </a:xfrm>
              <a:custGeom>
                <a:avLst/>
                <a:gdLst/>
                <a:ahLst/>
                <a:cxnLst/>
                <a:rect l="l" t="t" r="r" b="b"/>
                <a:pathLst>
                  <a:path w="3" h="1" extrusionOk="0">
                    <a:moveTo>
                      <a:pt x="2" y="0"/>
                    </a:moveTo>
                    <a:cubicBezTo>
                      <a:pt x="0" y="1"/>
                      <a:pt x="3" y="1"/>
                      <a:pt x="3" y="1"/>
                    </a:cubicBezTo>
                    <a:cubicBezTo>
                      <a:pt x="3" y="1"/>
                      <a:pt x="3" y="1"/>
                      <a:pt x="3" y="1"/>
                    </a:cubicBezTo>
                    <a:cubicBezTo>
                      <a:pt x="3" y="1"/>
                      <a:pt x="2" y="0"/>
                      <a:pt x="2" y="0"/>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pic>
          <p:nvPicPr>
            <p:cNvPr id="6" name="Picture 5" descr="A map of the world with people icons&#10;&#10;Description automatically generated">
              <a:extLst>
                <a:ext uri="{FF2B5EF4-FFF2-40B4-BE49-F238E27FC236}">
                  <a16:creationId xmlns:a16="http://schemas.microsoft.com/office/drawing/2014/main" id="{F6BCFABD-A3F7-BB00-5FD5-11A02E9D1591}"/>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r="-5077" b="12629"/>
            <a:stretch/>
          </p:blipFill>
          <p:spPr>
            <a:xfrm>
              <a:off x="5466282" y="-1014703"/>
              <a:ext cx="7206205" cy="5991937"/>
            </a:xfrm>
            <a:prstGeom prst="rect">
              <a:avLst/>
            </a:prstGeom>
          </p:spPr>
        </p:pic>
        <p:pic>
          <p:nvPicPr>
            <p:cNvPr id="7" name="Picture 6">
              <a:extLst>
                <a:ext uri="{FF2B5EF4-FFF2-40B4-BE49-F238E27FC236}">
                  <a16:creationId xmlns:a16="http://schemas.microsoft.com/office/drawing/2014/main" id="{B5DBDE0F-7B80-40CE-0683-8BAE9F9C0E24}"/>
                </a:ext>
              </a:extLst>
            </p:cNvPr>
            <p:cNvPicPr>
              <a:picLocks noChangeAspect="1"/>
            </p:cNvPicPr>
            <p:nvPr/>
          </p:nvPicPr>
          <p:blipFill>
            <a:blip r:embed="rId9"/>
            <a:stretch>
              <a:fillRect/>
            </a:stretch>
          </p:blipFill>
          <p:spPr>
            <a:xfrm>
              <a:off x="6857984" y="3196620"/>
              <a:ext cx="4188855" cy="4188855"/>
            </a:xfrm>
            <a:prstGeom prst="rect">
              <a:avLst/>
            </a:prstGeom>
          </p:spPr>
        </p:pic>
        <p:grpSp>
          <p:nvGrpSpPr>
            <p:cNvPr id="8" name="Google Shape;2289;p42">
              <a:extLst>
                <a:ext uri="{FF2B5EF4-FFF2-40B4-BE49-F238E27FC236}">
                  <a16:creationId xmlns:a16="http://schemas.microsoft.com/office/drawing/2014/main" id="{F8F1CF5E-7ABE-96AE-1425-FCD1CEE7F12F}"/>
                </a:ext>
              </a:extLst>
            </p:cNvPr>
            <p:cNvGrpSpPr/>
            <p:nvPr/>
          </p:nvGrpSpPr>
          <p:grpSpPr>
            <a:xfrm>
              <a:off x="10954375" y="4091939"/>
              <a:ext cx="841385" cy="944361"/>
              <a:chOff x="8034075" y="5308588"/>
              <a:chExt cx="862012" cy="985850"/>
            </a:xfrm>
          </p:grpSpPr>
          <p:sp>
            <p:nvSpPr>
              <p:cNvPr id="9" name="Google Shape;2290;p42">
                <a:extLst>
                  <a:ext uri="{FF2B5EF4-FFF2-40B4-BE49-F238E27FC236}">
                    <a16:creationId xmlns:a16="http://schemas.microsoft.com/office/drawing/2014/main" id="{23C98C35-8D34-2A1D-74FA-ECE755DFFA59}"/>
                  </a:ext>
                </a:extLst>
              </p:cNvPr>
              <p:cNvSpPr/>
              <p:nvPr/>
            </p:nvSpPr>
            <p:spPr>
              <a:xfrm>
                <a:off x="8057888" y="5359388"/>
                <a:ext cx="838199" cy="554038"/>
              </a:xfrm>
              <a:custGeom>
                <a:avLst/>
                <a:gdLst/>
                <a:ahLst/>
                <a:cxnLst/>
                <a:rect l="l" t="t" r="r" b="b"/>
                <a:pathLst>
                  <a:path w="604" h="399" extrusionOk="0">
                    <a:moveTo>
                      <a:pt x="541" y="160"/>
                    </a:moveTo>
                    <a:cubicBezTo>
                      <a:pt x="537" y="114"/>
                      <a:pt x="587" y="73"/>
                      <a:pt x="578" y="28"/>
                    </a:cubicBezTo>
                    <a:cubicBezTo>
                      <a:pt x="577" y="26"/>
                      <a:pt x="405" y="78"/>
                      <a:pt x="387" y="80"/>
                    </a:cubicBezTo>
                    <a:cubicBezTo>
                      <a:pt x="376" y="82"/>
                      <a:pt x="365" y="81"/>
                      <a:pt x="357" y="74"/>
                    </a:cubicBezTo>
                    <a:cubicBezTo>
                      <a:pt x="349" y="68"/>
                      <a:pt x="346" y="59"/>
                      <a:pt x="341" y="50"/>
                    </a:cubicBezTo>
                    <a:cubicBezTo>
                      <a:pt x="319" y="13"/>
                      <a:pt x="272" y="0"/>
                      <a:pt x="231" y="1"/>
                    </a:cubicBezTo>
                    <a:cubicBezTo>
                      <a:pt x="190" y="3"/>
                      <a:pt x="148" y="14"/>
                      <a:pt x="109" y="23"/>
                    </a:cubicBezTo>
                    <a:cubicBezTo>
                      <a:pt x="91" y="28"/>
                      <a:pt x="73" y="34"/>
                      <a:pt x="56" y="41"/>
                    </a:cubicBezTo>
                    <a:cubicBezTo>
                      <a:pt x="49" y="44"/>
                      <a:pt x="0" y="62"/>
                      <a:pt x="0" y="69"/>
                    </a:cubicBezTo>
                    <a:cubicBezTo>
                      <a:pt x="0" y="350"/>
                      <a:pt x="0" y="350"/>
                      <a:pt x="0" y="350"/>
                    </a:cubicBezTo>
                    <a:cubicBezTo>
                      <a:pt x="32" y="336"/>
                      <a:pt x="65" y="323"/>
                      <a:pt x="97" y="308"/>
                    </a:cubicBezTo>
                    <a:cubicBezTo>
                      <a:pt x="151" y="285"/>
                      <a:pt x="209" y="262"/>
                      <a:pt x="258" y="310"/>
                    </a:cubicBezTo>
                    <a:cubicBezTo>
                      <a:pt x="272" y="323"/>
                      <a:pt x="282" y="339"/>
                      <a:pt x="296" y="351"/>
                    </a:cubicBezTo>
                    <a:cubicBezTo>
                      <a:pt x="352" y="399"/>
                      <a:pt x="447" y="360"/>
                      <a:pt x="498" y="323"/>
                    </a:cubicBezTo>
                    <a:cubicBezTo>
                      <a:pt x="527" y="302"/>
                      <a:pt x="568" y="307"/>
                      <a:pt x="604" y="314"/>
                    </a:cubicBezTo>
                    <a:cubicBezTo>
                      <a:pt x="604" y="218"/>
                      <a:pt x="548" y="233"/>
                      <a:pt x="541" y="160"/>
                    </a:cubicBezTo>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dirty="0">
                  <a:solidFill>
                    <a:srgbClr val="000000"/>
                  </a:solidFill>
                  <a:latin typeface="Calibri"/>
                  <a:ea typeface="Calibri"/>
                  <a:cs typeface="Calibri"/>
                  <a:sym typeface="Calibri"/>
                </a:endParaRPr>
              </a:p>
            </p:txBody>
          </p:sp>
          <p:sp>
            <p:nvSpPr>
              <p:cNvPr id="10" name="Google Shape;2291;p42">
                <a:extLst>
                  <a:ext uri="{FF2B5EF4-FFF2-40B4-BE49-F238E27FC236}">
                    <a16:creationId xmlns:a16="http://schemas.microsoft.com/office/drawing/2014/main" id="{51065086-64B8-D53A-7BFC-33D8A0E64F16}"/>
                  </a:ext>
                </a:extLst>
              </p:cNvPr>
              <p:cNvSpPr/>
              <p:nvPr/>
            </p:nvSpPr>
            <p:spPr>
              <a:xfrm>
                <a:off x="8378563" y="5360975"/>
                <a:ext cx="482600" cy="111125"/>
              </a:xfrm>
              <a:custGeom>
                <a:avLst/>
                <a:gdLst/>
                <a:ahLst/>
                <a:cxnLst/>
                <a:rect l="l" t="t" r="r" b="b"/>
                <a:pathLst>
                  <a:path w="347" h="80" extrusionOk="0">
                    <a:moveTo>
                      <a:pt x="347" y="29"/>
                    </a:moveTo>
                    <a:cubicBezTo>
                      <a:pt x="347" y="29"/>
                      <a:pt x="347" y="29"/>
                      <a:pt x="347" y="29"/>
                    </a:cubicBezTo>
                    <a:cubicBezTo>
                      <a:pt x="347" y="29"/>
                      <a:pt x="347" y="29"/>
                      <a:pt x="347" y="29"/>
                    </a:cubicBezTo>
                    <a:moveTo>
                      <a:pt x="347" y="28"/>
                    </a:moveTo>
                    <a:cubicBezTo>
                      <a:pt x="347" y="28"/>
                      <a:pt x="347" y="29"/>
                      <a:pt x="347" y="29"/>
                    </a:cubicBezTo>
                    <a:cubicBezTo>
                      <a:pt x="347" y="29"/>
                      <a:pt x="347" y="28"/>
                      <a:pt x="347" y="28"/>
                    </a:cubicBezTo>
                    <a:moveTo>
                      <a:pt x="347" y="28"/>
                    </a:moveTo>
                    <a:cubicBezTo>
                      <a:pt x="347" y="28"/>
                      <a:pt x="347" y="28"/>
                      <a:pt x="347" y="28"/>
                    </a:cubicBezTo>
                    <a:cubicBezTo>
                      <a:pt x="347" y="28"/>
                      <a:pt x="347" y="28"/>
                      <a:pt x="347" y="28"/>
                    </a:cubicBezTo>
                    <a:moveTo>
                      <a:pt x="347" y="27"/>
                    </a:moveTo>
                    <a:cubicBezTo>
                      <a:pt x="347" y="27"/>
                      <a:pt x="347" y="27"/>
                      <a:pt x="347" y="28"/>
                    </a:cubicBezTo>
                    <a:cubicBezTo>
                      <a:pt x="347" y="27"/>
                      <a:pt x="347" y="27"/>
                      <a:pt x="347" y="27"/>
                    </a:cubicBezTo>
                    <a:moveTo>
                      <a:pt x="8" y="0"/>
                    </a:moveTo>
                    <a:cubicBezTo>
                      <a:pt x="5" y="0"/>
                      <a:pt x="2" y="0"/>
                      <a:pt x="0" y="0"/>
                    </a:cubicBezTo>
                    <a:cubicBezTo>
                      <a:pt x="0" y="0"/>
                      <a:pt x="0" y="0"/>
                      <a:pt x="0" y="0"/>
                    </a:cubicBezTo>
                    <a:cubicBezTo>
                      <a:pt x="0" y="0"/>
                      <a:pt x="0" y="0"/>
                      <a:pt x="0" y="0"/>
                    </a:cubicBezTo>
                    <a:cubicBezTo>
                      <a:pt x="2" y="0"/>
                      <a:pt x="5" y="0"/>
                      <a:pt x="8" y="0"/>
                    </a:cubicBezTo>
                    <a:cubicBezTo>
                      <a:pt x="47" y="0"/>
                      <a:pt x="89" y="14"/>
                      <a:pt x="110" y="49"/>
                    </a:cubicBezTo>
                    <a:cubicBezTo>
                      <a:pt x="115" y="58"/>
                      <a:pt x="118" y="67"/>
                      <a:pt x="126" y="73"/>
                    </a:cubicBezTo>
                    <a:cubicBezTo>
                      <a:pt x="132" y="78"/>
                      <a:pt x="140" y="80"/>
                      <a:pt x="148" y="80"/>
                    </a:cubicBezTo>
                    <a:cubicBezTo>
                      <a:pt x="151" y="80"/>
                      <a:pt x="153" y="80"/>
                      <a:pt x="156" y="79"/>
                    </a:cubicBezTo>
                    <a:cubicBezTo>
                      <a:pt x="174" y="77"/>
                      <a:pt x="342" y="27"/>
                      <a:pt x="346" y="27"/>
                    </a:cubicBezTo>
                    <a:cubicBezTo>
                      <a:pt x="347" y="27"/>
                      <a:pt x="347" y="27"/>
                      <a:pt x="347" y="27"/>
                    </a:cubicBezTo>
                    <a:cubicBezTo>
                      <a:pt x="347" y="27"/>
                      <a:pt x="347" y="27"/>
                      <a:pt x="347" y="27"/>
                    </a:cubicBezTo>
                    <a:cubicBezTo>
                      <a:pt x="347" y="27"/>
                      <a:pt x="347" y="27"/>
                      <a:pt x="347" y="27"/>
                    </a:cubicBezTo>
                    <a:cubicBezTo>
                      <a:pt x="347" y="27"/>
                      <a:pt x="347" y="27"/>
                      <a:pt x="346" y="27"/>
                    </a:cubicBezTo>
                    <a:cubicBezTo>
                      <a:pt x="342" y="27"/>
                      <a:pt x="174" y="77"/>
                      <a:pt x="156" y="79"/>
                    </a:cubicBezTo>
                    <a:cubicBezTo>
                      <a:pt x="153" y="80"/>
                      <a:pt x="151" y="80"/>
                      <a:pt x="148" y="80"/>
                    </a:cubicBezTo>
                    <a:cubicBezTo>
                      <a:pt x="140" y="80"/>
                      <a:pt x="132" y="78"/>
                      <a:pt x="126" y="73"/>
                    </a:cubicBezTo>
                    <a:cubicBezTo>
                      <a:pt x="118" y="67"/>
                      <a:pt x="115" y="58"/>
                      <a:pt x="110" y="49"/>
                    </a:cubicBezTo>
                    <a:cubicBezTo>
                      <a:pt x="89" y="14"/>
                      <a:pt x="47" y="0"/>
                      <a:pt x="8" y="0"/>
                    </a:cubicBezTo>
                  </a:path>
                </a:pathLst>
              </a:custGeom>
              <a:solidFill>
                <a:srgbClr val="DB888C"/>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1" name="Google Shape;2292;p42">
                <a:extLst>
                  <a:ext uri="{FF2B5EF4-FFF2-40B4-BE49-F238E27FC236}">
                    <a16:creationId xmlns:a16="http://schemas.microsoft.com/office/drawing/2014/main" id="{96644D8B-F787-11B7-DAEC-9F334B361FB5}"/>
                  </a:ext>
                </a:extLst>
              </p:cNvPr>
              <p:cNvSpPr/>
              <p:nvPr/>
            </p:nvSpPr>
            <p:spPr>
              <a:xfrm>
                <a:off x="8354750" y="5360975"/>
                <a:ext cx="508000" cy="149225"/>
              </a:xfrm>
              <a:custGeom>
                <a:avLst/>
                <a:gdLst/>
                <a:ahLst/>
                <a:cxnLst/>
                <a:rect l="l" t="t" r="r" b="b"/>
                <a:pathLst>
                  <a:path w="366" h="108" extrusionOk="0">
                    <a:moveTo>
                      <a:pt x="25" y="0"/>
                    </a:moveTo>
                    <a:cubicBezTo>
                      <a:pt x="22" y="0"/>
                      <a:pt x="19" y="0"/>
                      <a:pt x="17" y="0"/>
                    </a:cubicBezTo>
                    <a:cubicBezTo>
                      <a:pt x="17" y="0"/>
                      <a:pt x="17" y="0"/>
                      <a:pt x="17" y="0"/>
                    </a:cubicBezTo>
                    <a:cubicBezTo>
                      <a:pt x="11" y="1"/>
                      <a:pt x="6" y="1"/>
                      <a:pt x="0" y="2"/>
                    </a:cubicBezTo>
                    <a:cubicBezTo>
                      <a:pt x="15" y="3"/>
                      <a:pt x="29" y="7"/>
                      <a:pt x="42" y="12"/>
                    </a:cubicBezTo>
                    <a:cubicBezTo>
                      <a:pt x="88" y="32"/>
                      <a:pt x="92" y="92"/>
                      <a:pt x="142" y="103"/>
                    </a:cubicBezTo>
                    <a:cubicBezTo>
                      <a:pt x="153" y="105"/>
                      <a:pt x="165" y="108"/>
                      <a:pt x="177" y="108"/>
                    </a:cubicBezTo>
                    <a:cubicBezTo>
                      <a:pt x="188" y="108"/>
                      <a:pt x="199" y="105"/>
                      <a:pt x="210" y="100"/>
                    </a:cubicBezTo>
                    <a:cubicBezTo>
                      <a:pt x="219" y="94"/>
                      <a:pt x="229" y="87"/>
                      <a:pt x="239" y="83"/>
                    </a:cubicBezTo>
                    <a:cubicBezTo>
                      <a:pt x="250" y="79"/>
                      <a:pt x="260" y="78"/>
                      <a:pt x="270" y="78"/>
                    </a:cubicBezTo>
                    <a:cubicBezTo>
                      <a:pt x="282" y="78"/>
                      <a:pt x="293" y="80"/>
                      <a:pt x="306" y="83"/>
                    </a:cubicBezTo>
                    <a:cubicBezTo>
                      <a:pt x="312" y="84"/>
                      <a:pt x="316" y="85"/>
                      <a:pt x="321" y="85"/>
                    </a:cubicBezTo>
                    <a:cubicBezTo>
                      <a:pt x="334" y="85"/>
                      <a:pt x="345" y="81"/>
                      <a:pt x="356" y="74"/>
                    </a:cubicBezTo>
                    <a:cubicBezTo>
                      <a:pt x="362" y="59"/>
                      <a:pt x="366" y="44"/>
                      <a:pt x="364" y="29"/>
                    </a:cubicBezTo>
                    <a:cubicBezTo>
                      <a:pt x="364" y="29"/>
                      <a:pt x="364" y="29"/>
                      <a:pt x="364" y="29"/>
                    </a:cubicBezTo>
                    <a:cubicBezTo>
                      <a:pt x="364" y="29"/>
                      <a:pt x="364" y="29"/>
                      <a:pt x="364" y="29"/>
                    </a:cubicBezTo>
                    <a:cubicBezTo>
                      <a:pt x="364" y="29"/>
                      <a:pt x="364" y="28"/>
                      <a:pt x="364" y="28"/>
                    </a:cubicBezTo>
                    <a:cubicBezTo>
                      <a:pt x="364" y="28"/>
                      <a:pt x="364" y="28"/>
                      <a:pt x="364" y="28"/>
                    </a:cubicBezTo>
                    <a:cubicBezTo>
                      <a:pt x="364" y="28"/>
                      <a:pt x="364" y="28"/>
                      <a:pt x="364" y="28"/>
                    </a:cubicBezTo>
                    <a:cubicBezTo>
                      <a:pt x="364" y="28"/>
                      <a:pt x="364" y="28"/>
                      <a:pt x="364" y="28"/>
                    </a:cubicBezTo>
                    <a:cubicBezTo>
                      <a:pt x="364" y="27"/>
                      <a:pt x="364" y="27"/>
                      <a:pt x="364" y="27"/>
                    </a:cubicBezTo>
                    <a:cubicBezTo>
                      <a:pt x="364" y="27"/>
                      <a:pt x="364" y="27"/>
                      <a:pt x="364" y="27"/>
                    </a:cubicBezTo>
                    <a:cubicBezTo>
                      <a:pt x="364" y="27"/>
                      <a:pt x="364" y="27"/>
                      <a:pt x="364" y="27"/>
                    </a:cubicBezTo>
                    <a:cubicBezTo>
                      <a:pt x="364" y="27"/>
                      <a:pt x="364" y="27"/>
                      <a:pt x="363" y="27"/>
                    </a:cubicBezTo>
                    <a:cubicBezTo>
                      <a:pt x="359" y="27"/>
                      <a:pt x="191" y="77"/>
                      <a:pt x="173" y="79"/>
                    </a:cubicBezTo>
                    <a:cubicBezTo>
                      <a:pt x="170" y="80"/>
                      <a:pt x="168" y="80"/>
                      <a:pt x="165" y="80"/>
                    </a:cubicBezTo>
                    <a:cubicBezTo>
                      <a:pt x="157" y="80"/>
                      <a:pt x="149" y="78"/>
                      <a:pt x="143" y="73"/>
                    </a:cubicBezTo>
                    <a:cubicBezTo>
                      <a:pt x="135" y="67"/>
                      <a:pt x="132" y="58"/>
                      <a:pt x="127" y="49"/>
                    </a:cubicBezTo>
                    <a:cubicBezTo>
                      <a:pt x="106" y="14"/>
                      <a:pt x="64" y="0"/>
                      <a:pt x="25" y="0"/>
                    </a:cubicBezTo>
                  </a:path>
                </a:pathLst>
              </a:custGeom>
              <a:solidFill>
                <a:srgbClr val="730302">
                  <a:alpha val="5949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2" name="Google Shape;2293;p42">
                <a:extLst>
                  <a:ext uri="{FF2B5EF4-FFF2-40B4-BE49-F238E27FC236}">
                    <a16:creationId xmlns:a16="http://schemas.microsoft.com/office/drawing/2014/main" id="{31BADB0E-1B14-FA3E-2C05-C9FCADAAE108}"/>
                  </a:ext>
                </a:extLst>
              </p:cNvPr>
              <p:cNvSpPr/>
              <p:nvPr/>
            </p:nvSpPr>
            <p:spPr>
              <a:xfrm>
                <a:off x="8057888" y="5449875"/>
                <a:ext cx="838199" cy="344488"/>
              </a:xfrm>
              <a:custGeom>
                <a:avLst/>
                <a:gdLst/>
                <a:ahLst/>
                <a:cxnLst/>
                <a:rect l="l" t="t" r="r" b="b"/>
                <a:pathLst>
                  <a:path w="604" h="248" extrusionOk="0">
                    <a:moveTo>
                      <a:pt x="604" y="248"/>
                    </a:moveTo>
                    <a:cubicBezTo>
                      <a:pt x="604" y="248"/>
                      <a:pt x="604" y="248"/>
                      <a:pt x="604" y="248"/>
                    </a:cubicBezTo>
                    <a:cubicBezTo>
                      <a:pt x="604" y="248"/>
                      <a:pt x="604" y="248"/>
                      <a:pt x="604" y="248"/>
                    </a:cubicBezTo>
                    <a:moveTo>
                      <a:pt x="604" y="246"/>
                    </a:moveTo>
                    <a:cubicBezTo>
                      <a:pt x="604" y="246"/>
                      <a:pt x="604" y="246"/>
                      <a:pt x="604" y="246"/>
                    </a:cubicBezTo>
                    <a:cubicBezTo>
                      <a:pt x="604" y="246"/>
                      <a:pt x="604" y="246"/>
                      <a:pt x="604" y="246"/>
                    </a:cubicBezTo>
                    <a:moveTo>
                      <a:pt x="0" y="4"/>
                    </a:moveTo>
                    <a:cubicBezTo>
                      <a:pt x="0" y="4"/>
                      <a:pt x="0" y="4"/>
                      <a:pt x="0" y="4"/>
                    </a:cubicBez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2" y="1"/>
                    </a:moveTo>
                    <a:cubicBezTo>
                      <a:pt x="1" y="2"/>
                      <a:pt x="1" y="2"/>
                      <a:pt x="0" y="3"/>
                    </a:cubicBezTo>
                    <a:cubicBezTo>
                      <a:pt x="1" y="2"/>
                      <a:pt x="1" y="2"/>
                      <a:pt x="2" y="1"/>
                    </a:cubicBezTo>
                    <a:moveTo>
                      <a:pt x="2" y="1"/>
                    </a:moveTo>
                    <a:cubicBezTo>
                      <a:pt x="2" y="1"/>
                      <a:pt x="2" y="1"/>
                      <a:pt x="2" y="1"/>
                    </a:cubicBezTo>
                    <a:cubicBezTo>
                      <a:pt x="2" y="1"/>
                      <a:pt x="2" y="1"/>
                      <a:pt x="2" y="1"/>
                    </a:cubicBezTo>
                    <a:moveTo>
                      <a:pt x="2" y="1"/>
                    </a:moveTo>
                    <a:cubicBezTo>
                      <a:pt x="2" y="1"/>
                      <a:pt x="2" y="1"/>
                      <a:pt x="2" y="1"/>
                    </a:cubicBezTo>
                    <a:cubicBezTo>
                      <a:pt x="2" y="1"/>
                      <a:pt x="2" y="1"/>
                      <a:pt x="2" y="1"/>
                    </a:cubicBezTo>
                    <a:moveTo>
                      <a:pt x="2" y="1"/>
                    </a:moveTo>
                    <a:cubicBezTo>
                      <a:pt x="2" y="1"/>
                      <a:pt x="2" y="1"/>
                      <a:pt x="2" y="1"/>
                    </a:cubicBezTo>
                    <a:cubicBezTo>
                      <a:pt x="2" y="1"/>
                      <a:pt x="2" y="1"/>
                      <a:pt x="2" y="1"/>
                    </a:cubicBezTo>
                    <a:moveTo>
                      <a:pt x="3" y="0"/>
                    </a:moveTo>
                    <a:cubicBezTo>
                      <a:pt x="2" y="0"/>
                      <a:pt x="2" y="1"/>
                      <a:pt x="2" y="1"/>
                    </a:cubicBezTo>
                    <a:cubicBezTo>
                      <a:pt x="2" y="1"/>
                      <a:pt x="2"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path>
                </a:pathLst>
              </a:custGeom>
              <a:solidFill>
                <a:srgbClr val="DB888C"/>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3" name="Google Shape;2294;p42">
                <a:extLst>
                  <a:ext uri="{FF2B5EF4-FFF2-40B4-BE49-F238E27FC236}">
                    <a16:creationId xmlns:a16="http://schemas.microsoft.com/office/drawing/2014/main" id="{EC5195B5-7F35-3E19-9A53-F040A32910BB}"/>
                  </a:ext>
                </a:extLst>
              </p:cNvPr>
              <p:cNvSpPr/>
              <p:nvPr/>
            </p:nvSpPr>
            <p:spPr>
              <a:xfrm>
                <a:off x="8057888" y="5435588"/>
                <a:ext cx="838199" cy="441325"/>
              </a:xfrm>
              <a:custGeom>
                <a:avLst/>
                <a:gdLst/>
                <a:ahLst/>
                <a:cxnLst/>
                <a:rect l="l" t="t" r="r" b="b"/>
                <a:pathLst>
                  <a:path w="604" h="318" extrusionOk="0">
                    <a:moveTo>
                      <a:pt x="21" y="0"/>
                    </a:moveTo>
                    <a:cubicBezTo>
                      <a:pt x="14" y="4"/>
                      <a:pt x="7" y="7"/>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2" y="10"/>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1" y="12"/>
                      <a:pt x="1" y="12"/>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295"/>
                      <a:pt x="0" y="295"/>
                      <a:pt x="0" y="295"/>
                    </a:cubicBezTo>
                    <a:cubicBezTo>
                      <a:pt x="32" y="281"/>
                      <a:pt x="65" y="268"/>
                      <a:pt x="97" y="253"/>
                    </a:cubicBezTo>
                    <a:cubicBezTo>
                      <a:pt x="128" y="240"/>
                      <a:pt x="160" y="227"/>
                      <a:pt x="191" y="227"/>
                    </a:cubicBezTo>
                    <a:cubicBezTo>
                      <a:pt x="214" y="227"/>
                      <a:pt x="237" y="234"/>
                      <a:pt x="258" y="255"/>
                    </a:cubicBezTo>
                    <a:cubicBezTo>
                      <a:pt x="272" y="268"/>
                      <a:pt x="282" y="284"/>
                      <a:pt x="296" y="296"/>
                    </a:cubicBezTo>
                    <a:cubicBezTo>
                      <a:pt x="314" y="312"/>
                      <a:pt x="337" y="318"/>
                      <a:pt x="362" y="318"/>
                    </a:cubicBezTo>
                    <a:cubicBezTo>
                      <a:pt x="410" y="318"/>
                      <a:pt x="464" y="293"/>
                      <a:pt x="498" y="268"/>
                    </a:cubicBezTo>
                    <a:cubicBezTo>
                      <a:pt x="514" y="257"/>
                      <a:pt x="533" y="253"/>
                      <a:pt x="553" y="253"/>
                    </a:cubicBezTo>
                    <a:cubicBezTo>
                      <a:pt x="570" y="253"/>
                      <a:pt x="587" y="256"/>
                      <a:pt x="604" y="259"/>
                    </a:cubicBezTo>
                    <a:cubicBezTo>
                      <a:pt x="604" y="259"/>
                      <a:pt x="604" y="259"/>
                      <a:pt x="604" y="259"/>
                    </a:cubicBezTo>
                    <a:cubicBezTo>
                      <a:pt x="604" y="258"/>
                      <a:pt x="604" y="258"/>
                      <a:pt x="604" y="258"/>
                    </a:cubicBezTo>
                    <a:cubicBezTo>
                      <a:pt x="604" y="258"/>
                      <a:pt x="604" y="258"/>
                      <a:pt x="604" y="258"/>
                    </a:cubicBezTo>
                    <a:cubicBezTo>
                      <a:pt x="604" y="257"/>
                      <a:pt x="604" y="257"/>
                      <a:pt x="604" y="256"/>
                    </a:cubicBezTo>
                    <a:cubicBezTo>
                      <a:pt x="604" y="256"/>
                      <a:pt x="604" y="256"/>
                      <a:pt x="604" y="256"/>
                    </a:cubicBezTo>
                    <a:cubicBezTo>
                      <a:pt x="604" y="239"/>
                      <a:pt x="602" y="226"/>
                      <a:pt x="598" y="215"/>
                    </a:cubicBezTo>
                    <a:cubicBezTo>
                      <a:pt x="596" y="216"/>
                      <a:pt x="594" y="217"/>
                      <a:pt x="592" y="217"/>
                    </a:cubicBezTo>
                    <a:cubicBezTo>
                      <a:pt x="585" y="219"/>
                      <a:pt x="580" y="219"/>
                      <a:pt x="574" y="219"/>
                    </a:cubicBezTo>
                    <a:cubicBezTo>
                      <a:pt x="565" y="219"/>
                      <a:pt x="556" y="218"/>
                      <a:pt x="547" y="215"/>
                    </a:cubicBezTo>
                    <a:cubicBezTo>
                      <a:pt x="538" y="213"/>
                      <a:pt x="530" y="212"/>
                      <a:pt x="523" y="212"/>
                    </a:cubicBezTo>
                    <a:cubicBezTo>
                      <a:pt x="510" y="212"/>
                      <a:pt x="498" y="216"/>
                      <a:pt x="485" y="225"/>
                    </a:cubicBezTo>
                    <a:cubicBezTo>
                      <a:pt x="473" y="233"/>
                      <a:pt x="460" y="237"/>
                      <a:pt x="447" y="237"/>
                    </a:cubicBezTo>
                    <a:cubicBezTo>
                      <a:pt x="443" y="237"/>
                      <a:pt x="440" y="237"/>
                      <a:pt x="436" y="237"/>
                    </a:cubicBezTo>
                    <a:cubicBezTo>
                      <a:pt x="417" y="233"/>
                      <a:pt x="402" y="230"/>
                      <a:pt x="386" y="230"/>
                    </a:cubicBezTo>
                    <a:cubicBezTo>
                      <a:pt x="378" y="230"/>
                      <a:pt x="369" y="231"/>
                      <a:pt x="360" y="233"/>
                    </a:cubicBezTo>
                    <a:cubicBezTo>
                      <a:pt x="348" y="235"/>
                      <a:pt x="336" y="237"/>
                      <a:pt x="325" y="237"/>
                    </a:cubicBezTo>
                    <a:cubicBezTo>
                      <a:pt x="308" y="237"/>
                      <a:pt x="292" y="232"/>
                      <a:pt x="280" y="217"/>
                    </a:cubicBezTo>
                    <a:cubicBezTo>
                      <a:pt x="257" y="188"/>
                      <a:pt x="252" y="153"/>
                      <a:pt x="207" y="153"/>
                    </a:cubicBezTo>
                    <a:cubicBezTo>
                      <a:pt x="206" y="153"/>
                      <a:pt x="204" y="153"/>
                      <a:pt x="203" y="153"/>
                    </a:cubicBezTo>
                    <a:cubicBezTo>
                      <a:pt x="175" y="154"/>
                      <a:pt x="139" y="170"/>
                      <a:pt x="108" y="170"/>
                    </a:cubicBezTo>
                    <a:cubicBezTo>
                      <a:pt x="102" y="170"/>
                      <a:pt x="96" y="170"/>
                      <a:pt x="91" y="168"/>
                    </a:cubicBezTo>
                    <a:cubicBezTo>
                      <a:pt x="64" y="161"/>
                      <a:pt x="43" y="133"/>
                      <a:pt x="40" y="102"/>
                    </a:cubicBezTo>
                    <a:cubicBezTo>
                      <a:pt x="37" y="80"/>
                      <a:pt x="46" y="59"/>
                      <a:pt x="44" y="37"/>
                    </a:cubicBezTo>
                    <a:cubicBezTo>
                      <a:pt x="42" y="19"/>
                      <a:pt x="34" y="9"/>
                      <a:pt x="21" y="0"/>
                    </a:cubicBezTo>
                  </a:path>
                </a:pathLst>
              </a:custGeom>
              <a:solidFill>
                <a:srgbClr val="730302">
                  <a:alpha val="5949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 name="Google Shape;2295;p42">
                <a:extLst>
                  <a:ext uri="{FF2B5EF4-FFF2-40B4-BE49-F238E27FC236}">
                    <a16:creationId xmlns:a16="http://schemas.microsoft.com/office/drawing/2014/main" id="{ACD993DC-F2E5-D559-3A61-359CC45297CD}"/>
                  </a:ext>
                </a:extLst>
              </p:cNvPr>
              <p:cNvSpPr/>
              <p:nvPr/>
            </p:nvSpPr>
            <p:spPr>
              <a:xfrm>
                <a:off x="8342050" y="5484800"/>
                <a:ext cx="227013" cy="215900"/>
              </a:xfrm>
              <a:custGeom>
                <a:avLst/>
                <a:gdLst/>
                <a:ahLst/>
                <a:cxnLst/>
                <a:rect l="l" t="t" r="r" b="b"/>
                <a:pathLst>
                  <a:path w="143" h="136" extrusionOk="0">
                    <a:moveTo>
                      <a:pt x="71" y="0"/>
                    </a:moveTo>
                    <a:lnTo>
                      <a:pt x="88" y="52"/>
                    </a:lnTo>
                    <a:lnTo>
                      <a:pt x="143" y="52"/>
                    </a:lnTo>
                    <a:lnTo>
                      <a:pt x="98" y="84"/>
                    </a:lnTo>
                    <a:lnTo>
                      <a:pt x="116" y="136"/>
                    </a:lnTo>
                    <a:lnTo>
                      <a:pt x="71" y="104"/>
                    </a:lnTo>
                    <a:lnTo>
                      <a:pt x="27" y="136"/>
                    </a:lnTo>
                    <a:lnTo>
                      <a:pt x="44" y="84"/>
                    </a:lnTo>
                    <a:lnTo>
                      <a:pt x="0" y="52"/>
                    </a:lnTo>
                    <a:lnTo>
                      <a:pt x="54" y="52"/>
                    </a:lnTo>
                    <a:lnTo>
                      <a:pt x="71" y="0"/>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 name="Google Shape;2296;p42">
                <a:extLst>
                  <a:ext uri="{FF2B5EF4-FFF2-40B4-BE49-F238E27FC236}">
                    <a16:creationId xmlns:a16="http://schemas.microsoft.com/office/drawing/2014/main" id="{BDE1205B-BB44-FDCD-05BD-BAED62ABE726}"/>
                  </a:ext>
                </a:extLst>
              </p:cNvPr>
              <p:cNvSpPr/>
              <p:nvPr/>
            </p:nvSpPr>
            <p:spPr>
              <a:xfrm>
                <a:off x="8043600" y="5353038"/>
                <a:ext cx="17400" cy="9414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6" name="Google Shape;2297;p42">
                <a:extLst>
                  <a:ext uri="{FF2B5EF4-FFF2-40B4-BE49-F238E27FC236}">
                    <a16:creationId xmlns:a16="http://schemas.microsoft.com/office/drawing/2014/main" id="{47BFBB16-646F-B05B-BA7A-BD2D33384313}"/>
                  </a:ext>
                </a:extLst>
              </p:cNvPr>
              <p:cNvSpPr/>
              <p:nvPr/>
            </p:nvSpPr>
            <p:spPr>
              <a:xfrm>
                <a:off x="8034075" y="5326050"/>
                <a:ext cx="34925" cy="33338"/>
              </a:xfrm>
              <a:custGeom>
                <a:avLst/>
                <a:gdLst/>
                <a:ahLst/>
                <a:cxnLst/>
                <a:rect l="l" t="t" r="r" b="b"/>
                <a:pathLst>
                  <a:path w="22" h="21" extrusionOk="0">
                    <a:moveTo>
                      <a:pt x="12" y="0"/>
                    </a:moveTo>
                    <a:lnTo>
                      <a:pt x="0" y="21"/>
                    </a:lnTo>
                    <a:lnTo>
                      <a:pt x="22" y="21"/>
                    </a:lnTo>
                    <a:lnTo>
                      <a:pt x="12" y="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 name="Google Shape;2298;p42">
                <a:extLst>
                  <a:ext uri="{FF2B5EF4-FFF2-40B4-BE49-F238E27FC236}">
                    <a16:creationId xmlns:a16="http://schemas.microsoft.com/office/drawing/2014/main" id="{37B1F61A-D656-4D02-F067-4EDEE4BCDCBF}"/>
                  </a:ext>
                </a:extLst>
              </p:cNvPr>
              <p:cNvSpPr/>
              <p:nvPr/>
            </p:nvSpPr>
            <p:spPr>
              <a:xfrm>
                <a:off x="8038838" y="5308588"/>
                <a:ext cx="25500" cy="333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2546661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fade">
                                      <p:cBhvr>
                                        <p:cTn id="14" dur="1000"/>
                                        <p:tgtEl>
                                          <p:spTgt spid="58"/>
                                        </p:tgtEl>
                                      </p:cBhvr>
                                    </p:animEffect>
                                    <p:anim calcmode="lin" valueType="num">
                                      <p:cBhvr>
                                        <p:cTn id="15" dur="1000" fill="hold"/>
                                        <p:tgtEl>
                                          <p:spTgt spid="58"/>
                                        </p:tgtEl>
                                        <p:attrNameLst>
                                          <p:attrName>ppt_x</p:attrName>
                                        </p:attrNameLst>
                                      </p:cBhvr>
                                      <p:tavLst>
                                        <p:tav tm="0">
                                          <p:val>
                                            <p:strVal val="#ppt_x"/>
                                          </p:val>
                                        </p:tav>
                                        <p:tav tm="100000">
                                          <p:val>
                                            <p:strVal val="#ppt_x"/>
                                          </p:val>
                                        </p:tav>
                                      </p:tavLst>
                                    </p:anim>
                                    <p:anim calcmode="lin" valueType="num">
                                      <p:cBhvr>
                                        <p:cTn id="16" dur="1000" fill="hold"/>
                                        <p:tgtEl>
                                          <p:spTgt spid="5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43"/>
                                        </p:tgtEl>
                                        <p:attrNameLst>
                                          <p:attrName>style.visibility</p:attrName>
                                        </p:attrNameLst>
                                      </p:cBhvr>
                                      <p:to>
                                        <p:strVal val="visible"/>
                                      </p:to>
                                    </p:set>
                                    <p:animEffect transition="in" filter="fade">
                                      <p:cBhvr>
                                        <p:cTn id="19" dur="1000"/>
                                        <p:tgtEl>
                                          <p:spTgt spid="2243"/>
                                        </p:tgtEl>
                                      </p:cBhvr>
                                    </p:animEffect>
                                    <p:anim calcmode="lin" valueType="num">
                                      <p:cBhvr>
                                        <p:cTn id="20" dur="1000" fill="hold"/>
                                        <p:tgtEl>
                                          <p:spTgt spid="2243"/>
                                        </p:tgtEl>
                                        <p:attrNameLst>
                                          <p:attrName>ppt_x</p:attrName>
                                        </p:attrNameLst>
                                      </p:cBhvr>
                                      <p:tavLst>
                                        <p:tav tm="0">
                                          <p:val>
                                            <p:strVal val="#ppt_x"/>
                                          </p:val>
                                        </p:tav>
                                        <p:tav tm="100000">
                                          <p:val>
                                            <p:strVal val="#ppt_x"/>
                                          </p:val>
                                        </p:tav>
                                      </p:tavLst>
                                    </p:anim>
                                    <p:anim calcmode="lin" valueType="num">
                                      <p:cBhvr>
                                        <p:cTn id="21" dur="1000" fill="hold"/>
                                        <p:tgtEl>
                                          <p:spTgt spid="224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244"/>
                                        </p:tgtEl>
                                        <p:attrNameLst>
                                          <p:attrName>style.visibility</p:attrName>
                                        </p:attrNameLst>
                                      </p:cBhvr>
                                      <p:to>
                                        <p:strVal val="visible"/>
                                      </p:to>
                                    </p:set>
                                    <p:animEffect transition="in" filter="fade">
                                      <p:cBhvr>
                                        <p:cTn id="24" dur="1000"/>
                                        <p:tgtEl>
                                          <p:spTgt spid="2244"/>
                                        </p:tgtEl>
                                      </p:cBhvr>
                                    </p:animEffect>
                                    <p:anim calcmode="lin" valueType="num">
                                      <p:cBhvr>
                                        <p:cTn id="25" dur="1000" fill="hold"/>
                                        <p:tgtEl>
                                          <p:spTgt spid="2244"/>
                                        </p:tgtEl>
                                        <p:attrNameLst>
                                          <p:attrName>ppt_x</p:attrName>
                                        </p:attrNameLst>
                                      </p:cBhvr>
                                      <p:tavLst>
                                        <p:tav tm="0">
                                          <p:val>
                                            <p:strVal val="#ppt_x"/>
                                          </p:val>
                                        </p:tav>
                                        <p:tav tm="100000">
                                          <p:val>
                                            <p:strVal val="#ppt_x"/>
                                          </p:val>
                                        </p:tav>
                                      </p:tavLst>
                                    </p:anim>
                                    <p:anim calcmode="lin" valueType="num">
                                      <p:cBhvr>
                                        <p:cTn id="26" dur="1000" fill="hold"/>
                                        <p:tgtEl>
                                          <p:spTgt spid="22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62">
          <a:extLst>
            <a:ext uri="{FF2B5EF4-FFF2-40B4-BE49-F238E27FC236}">
              <a16:creationId xmlns:a16="http://schemas.microsoft.com/office/drawing/2014/main" id="{E272C178-4534-3140-2DDA-4D84CF682E62}"/>
            </a:ext>
          </a:extLst>
        </p:cNvPr>
        <p:cNvGrpSpPr/>
        <p:nvPr/>
      </p:nvGrpSpPr>
      <p:grpSpPr>
        <a:xfrm>
          <a:off x="0" y="0"/>
          <a:ext cx="0" cy="0"/>
          <a:chOff x="0" y="0"/>
          <a:chExt cx="0" cy="0"/>
        </a:xfrm>
      </p:grpSpPr>
      <p:pic>
        <p:nvPicPr>
          <p:cNvPr id="6" name="图片 80" descr="E:\PPT\PPT\图\组 2.png组 2">
            <a:extLst>
              <a:ext uri="{FF2B5EF4-FFF2-40B4-BE49-F238E27FC236}">
                <a16:creationId xmlns:a16="http://schemas.microsoft.com/office/drawing/2014/main" id="{D75336EF-BE6A-1697-DA0B-6E74F58DCCE1}"/>
              </a:ext>
            </a:extLst>
          </p:cNvPr>
          <p:cNvPicPr>
            <a:picLocks noChangeAspect="1"/>
          </p:cNvPicPr>
          <p:nvPr/>
        </p:nvPicPr>
        <p:blipFill>
          <a:blip r:embed="rId4"/>
          <a:stretch>
            <a:fillRect/>
          </a:stretch>
        </p:blipFill>
        <p:spPr>
          <a:xfrm flipH="1">
            <a:off x="1125045" y="295347"/>
            <a:ext cx="1037588" cy="824600"/>
          </a:xfrm>
          <a:prstGeom prst="rect">
            <a:avLst/>
          </a:prstGeom>
        </p:spPr>
      </p:pic>
      <p:grpSp>
        <p:nvGrpSpPr>
          <p:cNvPr id="7" name="组合 30">
            <a:extLst>
              <a:ext uri="{FF2B5EF4-FFF2-40B4-BE49-F238E27FC236}">
                <a16:creationId xmlns:a16="http://schemas.microsoft.com/office/drawing/2014/main" id="{79385008-678A-B09C-E82A-8D43CC6FCD2F}"/>
              </a:ext>
            </a:extLst>
          </p:cNvPr>
          <p:cNvGrpSpPr/>
          <p:nvPr/>
        </p:nvGrpSpPr>
        <p:grpSpPr>
          <a:xfrm>
            <a:off x="2225408" y="29917"/>
            <a:ext cx="7741185" cy="1040130"/>
            <a:chOff x="6423" y="114"/>
            <a:chExt cx="6412" cy="1638"/>
          </a:xfrm>
        </p:grpSpPr>
        <p:pic>
          <p:nvPicPr>
            <p:cNvPr id="8" name="图片 29" descr="图层 2">
              <a:extLst>
                <a:ext uri="{FF2B5EF4-FFF2-40B4-BE49-F238E27FC236}">
                  <a16:creationId xmlns:a16="http://schemas.microsoft.com/office/drawing/2014/main" id="{5B0BED2A-5FED-E20E-6DD6-5FBA49B40876}"/>
                </a:ext>
              </a:extLst>
            </p:cNvPr>
            <p:cNvPicPr>
              <a:picLocks noChangeAspect="1"/>
            </p:cNvPicPr>
            <p:nvPr/>
          </p:nvPicPr>
          <p:blipFill>
            <a:blip r:embed="rId5"/>
            <a:stretch>
              <a:fillRect/>
            </a:stretch>
          </p:blipFill>
          <p:spPr>
            <a:xfrm>
              <a:off x="6423" y="184"/>
              <a:ext cx="6412" cy="1568"/>
            </a:xfrm>
            <a:prstGeom prst="rect">
              <a:avLst/>
            </a:prstGeom>
          </p:spPr>
        </p:pic>
        <p:sp>
          <p:nvSpPr>
            <p:cNvPr id="9" name="任意多边形 36">
              <a:extLst>
                <a:ext uri="{FF2B5EF4-FFF2-40B4-BE49-F238E27FC236}">
                  <a16:creationId xmlns:a16="http://schemas.microsoft.com/office/drawing/2014/main" id="{FB519990-73AA-D39B-A70A-CF9996C946A1}"/>
                </a:ext>
              </a:extLst>
            </p:cNvPr>
            <p:cNvSpPr/>
            <p:nvPr>
              <p:custDataLst>
                <p:tags r:id="rId1"/>
              </p:custDataLst>
            </p:nvPr>
          </p:nvSpPr>
          <p:spPr>
            <a:xfrm>
              <a:off x="6892" y="114"/>
              <a:ext cx="5175"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algn="ctr">
                <a:lnSpc>
                  <a:spcPct val="150000"/>
                </a:lnSpc>
                <a:spcAft>
                  <a:spcPts val="800"/>
                </a:spcAft>
              </a:pPr>
              <a:r>
                <a:rPr lang="en-US" sz="3600" b="1" dirty="0">
                  <a:solidFill>
                    <a:schemeClr val="bg1">
                      <a:lumMod val="10000"/>
                    </a:schemeClr>
                  </a:solidFill>
                  <a:effectLst/>
                  <a:latin typeface="Times New Roman" panose="02020603050405020304" pitchFamily="18" charset="0"/>
                  <a:ea typeface="Times New Roman" panose="02020603050405020304" pitchFamily="18" charset="0"/>
                </a:rPr>
                <a:t>CÂU 2</a:t>
              </a:r>
              <a:endParaRPr lang="en-SG" sz="44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5416F6E1-45A3-15D3-6196-C445F603A5F6}"/>
              </a:ext>
            </a:extLst>
          </p:cNvPr>
          <p:cNvGrpSpPr/>
          <p:nvPr/>
        </p:nvGrpSpPr>
        <p:grpSpPr>
          <a:xfrm>
            <a:off x="2004686" y="691130"/>
            <a:ext cx="9207135" cy="5751781"/>
            <a:chOff x="2305772" y="1070101"/>
            <a:chExt cx="15017671" cy="8839884"/>
          </a:xfrm>
        </p:grpSpPr>
        <p:sp>
          <p:nvSpPr>
            <p:cNvPr id="3" name="Freeform 4">
              <a:extLst>
                <a:ext uri="{FF2B5EF4-FFF2-40B4-BE49-F238E27FC236}">
                  <a16:creationId xmlns:a16="http://schemas.microsoft.com/office/drawing/2014/main" id="{AA990F0E-FDFC-1D6E-5422-4E7F7CF0EC77}"/>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sym typeface="Arial"/>
              </a:endParaRPr>
            </a:p>
          </p:txBody>
        </p:sp>
        <p:grpSp>
          <p:nvGrpSpPr>
            <p:cNvPr id="4" name="Group 3">
              <a:extLst>
                <a:ext uri="{FF2B5EF4-FFF2-40B4-BE49-F238E27FC236}">
                  <a16:creationId xmlns:a16="http://schemas.microsoft.com/office/drawing/2014/main" id="{113CC158-006B-AEEA-2D3B-A463C9174E0A}"/>
                </a:ext>
              </a:extLst>
            </p:cNvPr>
            <p:cNvGrpSpPr/>
            <p:nvPr/>
          </p:nvGrpSpPr>
          <p:grpSpPr>
            <a:xfrm>
              <a:off x="2305772" y="2396800"/>
              <a:ext cx="13676457" cy="5725820"/>
              <a:chOff x="0" y="0"/>
              <a:chExt cx="5065354" cy="2120674"/>
            </a:xfrm>
          </p:grpSpPr>
          <p:sp>
            <p:nvSpPr>
              <p:cNvPr id="14" name="Freeform 6">
                <a:extLst>
                  <a:ext uri="{FF2B5EF4-FFF2-40B4-BE49-F238E27FC236}">
                    <a16:creationId xmlns:a16="http://schemas.microsoft.com/office/drawing/2014/main" id="{074577C0-BBF7-3AB1-F43B-5F26407FF036}"/>
                  </a:ext>
                </a:extLst>
              </p:cNvPr>
              <p:cNvSpPr/>
              <p:nvPr/>
            </p:nvSpPr>
            <p:spPr>
              <a:xfrm>
                <a:off x="0" y="0"/>
                <a:ext cx="5065354" cy="2120674"/>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Arial"/>
                  <a:sym typeface="Arial"/>
                </a:endParaRPr>
              </a:p>
            </p:txBody>
          </p:sp>
          <p:sp>
            <p:nvSpPr>
              <p:cNvPr id="15" name="TextBox 7">
                <a:extLst>
                  <a:ext uri="{FF2B5EF4-FFF2-40B4-BE49-F238E27FC236}">
                    <a16:creationId xmlns:a16="http://schemas.microsoft.com/office/drawing/2014/main" id="{D7126DDD-3D5B-51CF-A2F3-4361BF6C6A0C}"/>
                  </a:ext>
                </a:extLst>
              </p:cNvPr>
              <p:cNvSpPr txBox="1"/>
              <p:nvPr/>
            </p:nvSpPr>
            <p:spPr>
              <a:xfrm>
                <a:off x="0" y="9525"/>
                <a:ext cx="5065354" cy="1936045"/>
              </a:xfrm>
              <a:prstGeom prst="rect">
                <a:avLst/>
              </a:prstGeom>
            </p:spPr>
            <p:txBody>
              <a:bodyPr lIns="50800" tIns="50800" rIns="50800" bIns="50800" rtlCol="0" anchor="ctr"/>
              <a:lstStyle/>
              <a:p>
                <a:pPr marL="0" marR="0" lvl="0" indent="0" algn="ctr" defTabSz="914377" rtl="0" eaLnBrk="1" fontAlgn="auto" latinLnBrk="0" hangingPunct="1">
                  <a:lnSpc>
                    <a:spcPts val="154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微软雅黑"/>
                  <a:cs typeface="Arial"/>
                  <a:sym typeface="Arial"/>
                </a:endParaRPr>
              </a:p>
            </p:txBody>
          </p:sp>
        </p:grpSp>
        <p:sp>
          <p:nvSpPr>
            <p:cNvPr id="5" name="Freeform 8">
              <a:extLst>
                <a:ext uri="{FF2B5EF4-FFF2-40B4-BE49-F238E27FC236}">
                  <a16:creationId xmlns:a16="http://schemas.microsoft.com/office/drawing/2014/main" id="{A1D45F5C-F336-FC49-C103-0A3D3C3FA9EB}"/>
                </a:ext>
              </a:extLst>
            </p:cNvPr>
            <p:cNvSpPr/>
            <p:nvPr/>
          </p:nvSpPr>
          <p:spPr>
            <a:xfrm rot="1537641">
              <a:off x="14824264" y="6817871"/>
              <a:ext cx="2476026" cy="3092114"/>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sym typeface="Arial"/>
              </a:endParaRPr>
            </a:p>
          </p:txBody>
        </p:sp>
        <p:sp>
          <p:nvSpPr>
            <p:cNvPr id="10" name="Freeform 10">
              <a:extLst>
                <a:ext uri="{FF2B5EF4-FFF2-40B4-BE49-F238E27FC236}">
                  <a16:creationId xmlns:a16="http://schemas.microsoft.com/office/drawing/2014/main" id="{11E19AB0-3796-B1C4-46A2-A228EC4E9AC8}"/>
                </a:ext>
              </a:extLst>
            </p:cNvPr>
            <p:cNvSpPr/>
            <p:nvPr/>
          </p:nvSpPr>
          <p:spPr>
            <a:xfrm>
              <a:off x="8036994" y="1935225"/>
              <a:ext cx="2308527"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Arial"/>
                <a:sym typeface="Arial"/>
              </a:endParaRPr>
            </a:p>
          </p:txBody>
        </p:sp>
        <p:sp>
          <p:nvSpPr>
            <p:cNvPr id="11" name="Freeform 12">
              <a:extLst>
                <a:ext uri="{FF2B5EF4-FFF2-40B4-BE49-F238E27FC236}">
                  <a16:creationId xmlns:a16="http://schemas.microsoft.com/office/drawing/2014/main" id="{D0AAE62C-70D9-9C61-BA6B-ACF54BF2075A}"/>
                </a:ext>
              </a:extLst>
            </p:cNvPr>
            <p:cNvSpPr/>
            <p:nvPr/>
          </p:nvSpPr>
          <p:spPr>
            <a:xfrm rot="4483766">
              <a:off x="3479054" y="7755039"/>
              <a:ext cx="1488229" cy="2470091"/>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sym typeface="Arial"/>
              </a:endParaRPr>
            </a:p>
          </p:txBody>
        </p:sp>
        <p:sp>
          <p:nvSpPr>
            <p:cNvPr id="12" name="Freeform 13">
              <a:extLst>
                <a:ext uri="{FF2B5EF4-FFF2-40B4-BE49-F238E27FC236}">
                  <a16:creationId xmlns:a16="http://schemas.microsoft.com/office/drawing/2014/main" id="{2610BEEF-A1CE-6ACC-4903-BB1A50BD2F55}"/>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4">
                <a:extLst>
                  <a:ext uri="{96DAC541-7B7A-43D3-8B79-37D633B846F1}">
                    <asvg:svgBlip xmlns="" xmlns:asvg="http://schemas.microsoft.com/office/drawing/2016/SVG/main" r:embed="rId15"/>
                  </a:ext>
                </a:extLst>
              </a:blip>
              <a:stretch>
                <a:fillRect t="-19117" r="-25904"/>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sym typeface="Arial"/>
              </a:endParaRPr>
            </a:p>
          </p:txBody>
        </p:sp>
        <p:sp>
          <p:nvSpPr>
            <p:cNvPr id="13" name="Freeform 14">
              <a:extLst>
                <a:ext uri="{FF2B5EF4-FFF2-40B4-BE49-F238E27FC236}">
                  <a16:creationId xmlns:a16="http://schemas.microsoft.com/office/drawing/2014/main" id="{7A3F9C6D-E7F5-3223-F13E-7B2E68DBC190}"/>
                </a:ext>
              </a:extLst>
            </p:cNvPr>
            <p:cNvSpPr/>
            <p:nvPr/>
          </p:nvSpPr>
          <p:spPr>
            <a:xfrm>
              <a:off x="15508919" y="1070101"/>
              <a:ext cx="1814524" cy="1814523"/>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Arial"/>
                <a:sym typeface="Arial"/>
              </a:endParaRPr>
            </a:p>
          </p:txBody>
        </p:sp>
      </p:grpSp>
      <p:grpSp>
        <p:nvGrpSpPr>
          <p:cNvPr id="25" name="Google Shape;49;p15">
            <a:extLst>
              <a:ext uri="{FF2B5EF4-FFF2-40B4-BE49-F238E27FC236}">
                <a16:creationId xmlns:a16="http://schemas.microsoft.com/office/drawing/2014/main" id="{679A56CD-6BA3-207F-F175-3D1FC7B3D9AF}"/>
              </a:ext>
            </a:extLst>
          </p:cNvPr>
          <p:cNvGrpSpPr/>
          <p:nvPr/>
        </p:nvGrpSpPr>
        <p:grpSpPr>
          <a:xfrm>
            <a:off x="54318" y="3929743"/>
            <a:ext cx="2946156" cy="3064257"/>
            <a:chOff x="457200" y="1608525"/>
            <a:chExt cx="3653750" cy="3648425"/>
          </a:xfrm>
        </p:grpSpPr>
        <p:sp>
          <p:nvSpPr>
            <p:cNvPr id="26" name="Google Shape;50;p15">
              <a:extLst>
                <a:ext uri="{FF2B5EF4-FFF2-40B4-BE49-F238E27FC236}">
                  <a16:creationId xmlns:a16="http://schemas.microsoft.com/office/drawing/2014/main" id="{39BF4EA6-2F6E-C70A-FBFE-B6247B3A6334}"/>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51;p15">
              <a:extLst>
                <a:ext uri="{FF2B5EF4-FFF2-40B4-BE49-F238E27FC236}">
                  <a16:creationId xmlns:a16="http://schemas.microsoft.com/office/drawing/2014/main" id="{205DDABD-6BA7-D265-2508-780985E92546}"/>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Google Shape;52;p15">
              <a:extLst>
                <a:ext uri="{FF2B5EF4-FFF2-40B4-BE49-F238E27FC236}">
                  <a16:creationId xmlns:a16="http://schemas.microsoft.com/office/drawing/2014/main" id="{4D921FA9-76FA-CD2D-E27E-79920C22D96B}"/>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0" name="Google Shape;53;p15">
              <a:extLst>
                <a:ext uri="{FF2B5EF4-FFF2-40B4-BE49-F238E27FC236}">
                  <a16:creationId xmlns:a16="http://schemas.microsoft.com/office/drawing/2014/main" id="{9387BBCF-E8C5-BC6A-0CAD-CF5142BB3095}"/>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54;p15">
              <a:extLst>
                <a:ext uri="{FF2B5EF4-FFF2-40B4-BE49-F238E27FC236}">
                  <a16:creationId xmlns:a16="http://schemas.microsoft.com/office/drawing/2014/main" id="{2BF3ECF0-7FFC-E873-0DD8-A2F0FAF02A78}"/>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55;p15">
              <a:extLst>
                <a:ext uri="{FF2B5EF4-FFF2-40B4-BE49-F238E27FC236}">
                  <a16:creationId xmlns:a16="http://schemas.microsoft.com/office/drawing/2014/main" id="{CC854A11-AA30-5DEA-38D9-42B1595378F3}"/>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56;p15">
              <a:extLst>
                <a:ext uri="{FF2B5EF4-FFF2-40B4-BE49-F238E27FC236}">
                  <a16:creationId xmlns:a16="http://schemas.microsoft.com/office/drawing/2014/main" id="{F6DB889F-AC9D-941B-E7C7-21A638624835}"/>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57;p15">
              <a:extLst>
                <a:ext uri="{FF2B5EF4-FFF2-40B4-BE49-F238E27FC236}">
                  <a16:creationId xmlns:a16="http://schemas.microsoft.com/office/drawing/2014/main" id="{C1B4630E-F7D8-3C5F-CD58-67001B9E0524}"/>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58;p15">
              <a:extLst>
                <a:ext uri="{FF2B5EF4-FFF2-40B4-BE49-F238E27FC236}">
                  <a16:creationId xmlns:a16="http://schemas.microsoft.com/office/drawing/2014/main" id="{BCACED1B-9634-506D-4924-C4A2215ED7E7}"/>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6" name="Google Shape;59;p15">
              <a:extLst>
                <a:ext uri="{FF2B5EF4-FFF2-40B4-BE49-F238E27FC236}">
                  <a16:creationId xmlns:a16="http://schemas.microsoft.com/office/drawing/2014/main" id="{677BCA5E-3104-C3B1-CEB2-D7A2D9DEBA54}"/>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0;p15">
              <a:extLst>
                <a:ext uri="{FF2B5EF4-FFF2-40B4-BE49-F238E27FC236}">
                  <a16:creationId xmlns:a16="http://schemas.microsoft.com/office/drawing/2014/main" id="{6BF45BD5-B8D6-D900-445D-EA9448025922}"/>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61;p15">
              <a:extLst>
                <a:ext uri="{FF2B5EF4-FFF2-40B4-BE49-F238E27FC236}">
                  <a16:creationId xmlns:a16="http://schemas.microsoft.com/office/drawing/2014/main" id="{5FC6C902-D2E6-2CC3-48EE-531C86CFE399}"/>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62;p15">
              <a:extLst>
                <a:ext uri="{FF2B5EF4-FFF2-40B4-BE49-F238E27FC236}">
                  <a16:creationId xmlns:a16="http://schemas.microsoft.com/office/drawing/2014/main" id="{45F1F571-2070-6E22-1613-ABF9CDB445E1}"/>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63;p15">
              <a:extLst>
                <a:ext uri="{FF2B5EF4-FFF2-40B4-BE49-F238E27FC236}">
                  <a16:creationId xmlns:a16="http://schemas.microsoft.com/office/drawing/2014/main" id="{6EAF4C59-32E1-6E0F-A4E7-A2267D82AD81}"/>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64;p15">
              <a:extLst>
                <a:ext uri="{FF2B5EF4-FFF2-40B4-BE49-F238E27FC236}">
                  <a16:creationId xmlns:a16="http://schemas.microsoft.com/office/drawing/2014/main" id="{F402B0FD-DBB5-FE81-8E63-F37F9C1B0673}"/>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65;p15">
              <a:extLst>
                <a:ext uri="{FF2B5EF4-FFF2-40B4-BE49-F238E27FC236}">
                  <a16:creationId xmlns:a16="http://schemas.microsoft.com/office/drawing/2014/main" id="{8E45D9C7-832B-4039-837D-B9FB0F4B786A}"/>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66;p15">
              <a:extLst>
                <a:ext uri="{FF2B5EF4-FFF2-40B4-BE49-F238E27FC236}">
                  <a16:creationId xmlns:a16="http://schemas.microsoft.com/office/drawing/2014/main" id="{4C94F141-5F23-A774-27CE-8AE33D93D637}"/>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67;p15">
              <a:extLst>
                <a:ext uri="{FF2B5EF4-FFF2-40B4-BE49-F238E27FC236}">
                  <a16:creationId xmlns:a16="http://schemas.microsoft.com/office/drawing/2014/main" id="{55C8C17B-77EB-F2AE-4403-629EE8ED05F2}"/>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68;p15">
              <a:extLst>
                <a:ext uri="{FF2B5EF4-FFF2-40B4-BE49-F238E27FC236}">
                  <a16:creationId xmlns:a16="http://schemas.microsoft.com/office/drawing/2014/main" id="{CC0E355C-860E-D328-2597-E3A233932BF0}"/>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6" name="Google Shape;69;p15">
              <a:extLst>
                <a:ext uri="{FF2B5EF4-FFF2-40B4-BE49-F238E27FC236}">
                  <a16:creationId xmlns:a16="http://schemas.microsoft.com/office/drawing/2014/main" id="{57915F33-6ECB-9315-11D0-16A0DC27405D}"/>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0;p15">
              <a:extLst>
                <a:ext uri="{FF2B5EF4-FFF2-40B4-BE49-F238E27FC236}">
                  <a16:creationId xmlns:a16="http://schemas.microsoft.com/office/drawing/2014/main" id="{B765AEA8-B4AB-FE0F-AAE9-DE34DD1999C5}"/>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1;p15">
              <a:extLst>
                <a:ext uri="{FF2B5EF4-FFF2-40B4-BE49-F238E27FC236}">
                  <a16:creationId xmlns:a16="http://schemas.microsoft.com/office/drawing/2014/main" id="{D8C658D0-1ACA-0190-B560-13A48317A14E}"/>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72;p15">
              <a:extLst>
                <a:ext uri="{FF2B5EF4-FFF2-40B4-BE49-F238E27FC236}">
                  <a16:creationId xmlns:a16="http://schemas.microsoft.com/office/drawing/2014/main" id="{9EA6CC14-7275-CA34-5152-4129E1238D77}"/>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73;p15">
              <a:extLst>
                <a:ext uri="{FF2B5EF4-FFF2-40B4-BE49-F238E27FC236}">
                  <a16:creationId xmlns:a16="http://schemas.microsoft.com/office/drawing/2014/main" id="{CCB114A3-3169-CC4A-B166-42FE02D8B209}"/>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74;p15">
              <a:extLst>
                <a:ext uri="{FF2B5EF4-FFF2-40B4-BE49-F238E27FC236}">
                  <a16:creationId xmlns:a16="http://schemas.microsoft.com/office/drawing/2014/main" id="{7FD449B4-B721-D572-7D5C-1451FB07F18B}"/>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75;p15">
              <a:extLst>
                <a:ext uri="{FF2B5EF4-FFF2-40B4-BE49-F238E27FC236}">
                  <a16:creationId xmlns:a16="http://schemas.microsoft.com/office/drawing/2014/main" id="{5CC3E16A-6899-0923-3579-0EEAFB6E7442}"/>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76;p15">
              <a:extLst>
                <a:ext uri="{FF2B5EF4-FFF2-40B4-BE49-F238E27FC236}">
                  <a16:creationId xmlns:a16="http://schemas.microsoft.com/office/drawing/2014/main" id="{CDEE223C-416D-1001-BF5A-2CFC21DFECC4}"/>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77;p15">
              <a:extLst>
                <a:ext uri="{FF2B5EF4-FFF2-40B4-BE49-F238E27FC236}">
                  <a16:creationId xmlns:a16="http://schemas.microsoft.com/office/drawing/2014/main" id="{2BE28356-2255-92D4-ED46-4600DFFD6F38}"/>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83;p15">
              <a:extLst>
                <a:ext uri="{FF2B5EF4-FFF2-40B4-BE49-F238E27FC236}">
                  <a16:creationId xmlns:a16="http://schemas.microsoft.com/office/drawing/2014/main" id="{FD4BDD16-4450-0EB7-5C18-89D5154C12EB}"/>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6" name="Google Shape;84;p15">
              <a:extLst>
                <a:ext uri="{FF2B5EF4-FFF2-40B4-BE49-F238E27FC236}">
                  <a16:creationId xmlns:a16="http://schemas.microsoft.com/office/drawing/2014/main" id="{0863C99C-EC04-0FBE-2FB2-5DA23F3F3341}"/>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85;p15">
              <a:extLst>
                <a:ext uri="{FF2B5EF4-FFF2-40B4-BE49-F238E27FC236}">
                  <a16:creationId xmlns:a16="http://schemas.microsoft.com/office/drawing/2014/main" id="{34AC0AB6-F9C3-2828-E55F-06A2AC56B0C5}"/>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86;p15">
              <a:extLst>
                <a:ext uri="{FF2B5EF4-FFF2-40B4-BE49-F238E27FC236}">
                  <a16:creationId xmlns:a16="http://schemas.microsoft.com/office/drawing/2014/main" id="{8B947476-E9CA-A4E5-2287-3B55561B4DAB}"/>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87;p15">
              <a:extLst>
                <a:ext uri="{FF2B5EF4-FFF2-40B4-BE49-F238E27FC236}">
                  <a16:creationId xmlns:a16="http://schemas.microsoft.com/office/drawing/2014/main" id="{04E8224A-4D0E-6E94-A4A2-C4B420A6C34D}"/>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88;p15">
              <a:extLst>
                <a:ext uri="{FF2B5EF4-FFF2-40B4-BE49-F238E27FC236}">
                  <a16:creationId xmlns:a16="http://schemas.microsoft.com/office/drawing/2014/main" id="{1AFF19B5-12CA-6862-7479-839BAE22BDF6}"/>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1" name="TextBox 60">
            <a:extLst>
              <a:ext uri="{FF2B5EF4-FFF2-40B4-BE49-F238E27FC236}">
                <a16:creationId xmlns:a16="http://schemas.microsoft.com/office/drawing/2014/main" id="{D1A1D9F7-3D6A-AA3B-5E4E-8DE6820911A4}"/>
              </a:ext>
            </a:extLst>
          </p:cNvPr>
          <p:cNvSpPr txBox="1"/>
          <p:nvPr/>
        </p:nvSpPr>
        <p:spPr>
          <a:xfrm>
            <a:off x="1936607" y="1699086"/>
            <a:ext cx="8250708" cy="3416320"/>
          </a:xfrm>
          <a:prstGeom prst="rect">
            <a:avLst/>
          </a:prstGeom>
          <a:noFill/>
        </p:spPr>
        <p:txBody>
          <a:bodyPr wrap="square">
            <a:spAutoFit/>
          </a:bodyPr>
          <a:lstStyle/>
          <a:p>
            <a:pPr lvl="0" algn="ctr"/>
            <a:r>
              <a:rPr lang="vi-VN" sz="3600" dirty="0">
                <a:solidFill>
                  <a:schemeClr val="bg1">
                    <a:lumMod val="10000"/>
                  </a:schemeClr>
                </a:solidFill>
                <a:latin typeface="+mj-lt"/>
              </a:rPr>
              <a:t>Trình bày suy nghĩ của em về ý kiến: </a:t>
            </a:r>
            <a:r>
              <a:rPr lang="vi-VN" sz="3600" b="1" dirty="0">
                <a:solidFill>
                  <a:schemeClr val="bg1">
                    <a:lumMod val="10000"/>
                  </a:schemeClr>
                </a:solidFill>
                <a:latin typeface="+mj-lt"/>
              </a:rPr>
              <a:t>“Một người công dân toàn cầu thực sự sẽ bổ sung giá trị văn hóa truyền thống của dân tộc mình vào nền văn hóa chung toàn cầu”. </a:t>
            </a:r>
            <a:r>
              <a:rPr lang="vi-VN" sz="3600" dirty="0">
                <a:solidFill>
                  <a:schemeClr val="bg1">
                    <a:lumMod val="10000"/>
                  </a:schemeClr>
                </a:solidFill>
                <a:latin typeface="+mj-lt"/>
              </a:rPr>
              <a:t>Tìm một vài ví dụ trong thực tế cuộc sống để làm sáng tỏ suy nghĩ của em.</a:t>
            </a:r>
            <a:endParaRPr kumimoji="0" lang="en-SG" sz="28700" b="0" i="0" u="none" strike="noStrike" kern="0" cap="none" spc="0" normalizeH="0" baseline="0" noProof="0" dirty="0">
              <a:ln>
                <a:noFill/>
              </a:ln>
              <a:solidFill>
                <a:schemeClr val="bg1">
                  <a:lumMod val="10000"/>
                </a:schemeClr>
              </a:solidFill>
              <a:effectLst/>
              <a:uLnTx/>
              <a:uFillTx/>
              <a:latin typeface="+mj-lt"/>
              <a:cs typeface="Arial"/>
              <a:sym typeface="Arial"/>
            </a:endParaRPr>
          </a:p>
        </p:txBody>
      </p:sp>
    </p:spTree>
    <p:extLst>
      <p:ext uri="{BB962C8B-B14F-4D97-AF65-F5344CB8AC3E}">
        <p14:creationId xmlns:p14="http://schemas.microsoft.com/office/powerpoint/2010/main" val="1052701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anim calcmode="lin" valueType="num">
                                      <p:cBhvr>
                                        <p:cTn id="17" dur="500" fill="hold"/>
                                        <p:tgtEl>
                                          <p:spTgt spid="61"/>
                                        </p:tgtEl>
                                        <p:attrNameLst>
                                          <p:attrName>ppt_w</p:attrName>
                                        </p:attrNameLst>
                                      </p:cBhvr>
                                      <p:tavLst>
                                        <p:tav tm="0">
                                          <p:val>
                                            <p:fltVal val="0"/>
                                          </p:val>
                                        </p:tav>
                                        <p:tav tm="100000">
                                          <p:val>
                                            <p:strVal val="#ppt_w"/>
                                          </p:val>
                                        </p:tav>
                                      </p:tavLst>
                                    </p:anim>
                                    <p:anim calcmode="lin" valueType="num">
                                      <p:cBhvr>
                                        <p:cTn id="18" dur="500" fill="hold"/>
                                        <p:tgtEl>
                                          <p:spTgt spid="61"/>
                                        </p:tgtEl>
                                        <p:attrNameLst>
                                          <p:attrName>ppt_h</p:attrName>
                                        </p:attrNameLst>
                                      </p:cBhvr>
                                      <p:tavLst>
                                        <p:tav tm="0">
                                          <p:val>
                                            <p:fltVal val="0"/>
                                          </p:val>
                                        </p:tav>
                                        <p:tav tm="100000">
                                          <p:val>
                                            <p:strVal val="#ppt_h"/>
                                          </p:val>
                                        </p:tav>
                                      </p:tavLst>
                                    </p:anim>
                                    <p:animEffect transition="in" filter="fade">
                                      <p:cBhvr>
                                        <p:cTn id="19"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3C44D-2CFE-E1B8-A176-2449CC54A6F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118C23E-A26D-DDD6-0157-506AFB0A8171}"/>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BE068D8E-95D4-9B1E-1F00-D8FFEAF11E29}"/>
              </a:ext>
            </a:extLst>
          </p:cNvPr>
          <p:cNvSpPr txBox="1"/>
          <p:nvPr/>
        </p:nvSpPr>
        <p:spPr>
          <a:xfrm>
            <a:off x="2795428" y="101174"/>
            <a:ext cx="8090875" cy="661207"/>
          </a:xfrm>
          <a:prstGeom prst="rect">
            <a:avLst/>
          </a:prstGeom>
          <a:solidFill>
            <a:srgbClr val="FBCFB5"/>
          </a:solidFill>
        </p:spPr>
        <p:txBody>
          <a:bodyPr wrap="square" anchor="ctr">
            <a:spAutoFit/>
          </a:bodyPr>
          <a:lstStyle/>
          <a:p>
            <a:pPr marL="0" marR="0" lvl="0" indent="0" algn="ctr" defTabSz="914400" rtl="0" eaLnBrk="1" fontAlgn="auto" latinLnBrk="0" hangingPunct="1">
              <a:lnSpc>
                <a:spcPct val="150000"/>
              </a:lnSpc>
              <a:spcBef>
                <a:spcPts val="0"/>
              </a:spcBef>
              <a:spcAft>
                <a:spcPts val="1000"/>
              </a:spcAft>
              <a:buClrTx/>
              <a:buSzTx/>
              <a:buFontTx/>
              <a:buNone/>
              <a:tabLst/>
              <a:defRPr/>
            </a:pPr>
            <a:r>
              <a:rPr lang="en-US" sz="2800" b="1" dirty="0">
                <a:solidFill>
                  <a:srgbClr val="000000"/>
                </a:solidFill>
                <a:effectLst/>
                <a:latin typeface="Times New Roman" panose="02020603050405020304" pitchFamily="18" charset="0"/>
                <a:ea typeface="Times New Roman" panose="02020603050405020304" pitchFamily="18" charset="0"/>
              </a:rPr>
              <a:t>SUY NGHĨ VỀ Ý KIẾN</a:t>
            </a:r>
            <a:endParaRPr kumimoji="0" lang="en-SG" sz="4400" b="1" i="0" u="none" strike="noStrike" kern="120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mn-cs"/>
            </a:endParaRPr>
          </a:p>
        </p:txBody>
      </p:sp>
      <p:sp>
        <p:nvSpPr>
          <p:cNvPr id="5" name="Freeform: Shape 4">
            <a:extLst>
              <a:ext uri="{FF2B5EF4-FFF2-40B4-BE49-F238E27FC236}">
                <a16:creationId xmlns:a16="http://schemas.microsoft.com/office/drawing/2014/main" id="{B7AFC6BD-0F11-D12B-7222-F3A46EA19AC1}"/>
              </a:ext>
            </a:extLst>
          </p:cNvPr>
          <p:cNvSpPr/>
          <p:nvPr/>
        </p:nvSpPr>
        <p:spPr>
          <a:xfrm>
            <a:off x="192487" y="931865"/>
            <a:ext cx="2502856" cy="1502416"/>
          </a:xfrm>
          <a:custGeom>
            <a:avLst/>
            <a:gdLst>
              <a:gd name="connsiteX0" fmla="*/ 0 w 2695343"/>
              <a:gd name="connsiteY0" fmla="*/ 90720 h 907200"/>
              <a:gd name="connsiteX1" fmla="*/ 90720 w 2695343"/>
              <a:gd name="connsiteY1" fmla="*/ 0 h 907200"/>
              <a:gd name="connsiteX2" fmla="*/ 2604623 w 2695343"/>
              <a:gd name="connsiteY2" fmla="*/ 0 h 907200"/>
              <a:gd name="connsiteX3" fmla="*/ 2695343 w 2695343"/>
              <a:gd name="connsiteY3" fmla="*/ 90720 h 907200"/>
              <a:gd name="connsiteX4" fmla="*/ 2695343 w 2695343"/>
              <a:gd name="connsiteY4" fmla="*/ 816480 h 907200"/>
              <a:gd name="connsiteX5" fmla="*/ 2604623 w 2695343"/>
              <a:gd name="connsiteY5" fmla="*/ 907200 h 907200"/>
              <a:gd name="connsiteX6" fmla="*/ 90720 w 2695343"/>
              <a:gd name="connsiteY6" fmla="*/ 907200 h 907200"/>
              <a:gd name="connsiteX7" fmla="*/ 0 w 2695343"/>
              <a:gd name="connsiteY7" fmla="*/ 816480 h 907200"/>
              <a:gd name="connsiteX8" fmla="*/ 0 w 2695343"/>
              <a:gd name="connsiteY8" fmla="*/ 90720 h 90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5343" h="907200">
                <a:moveTo>
                  <a:pt x="0" y="90720"/>
                </a:moveTo>
                <a:cubicBezTo>
                  <a:pt x="0" y="40617"/>
                  <a:pt x="40617" y="0"/>
                  <a:pt x="90720" y="0"/>
                </a:cubicBezTo>
                <a:lnTo>
                  <a:pt x="2604623" y="0"/>
                </a:lnTo>
                <a:cubicBezTo>
                  <a:pt x="2654726" y="0"/>
                  <a:pt x="2695343" y="40617"/>
                  <a:pt x="2695343" y="90720"/>
                </a:cubicBezTo>
                <a:lnTo>
                  <a:pt x="2695343" y="816480"/>
                </a:lnTo>
                <a:cubicBezTo>
                  <a:pt x="2695343" y="866583"/>
                  <a:pt x="2654726" y="907200"/>
                  <a:pt x="2604623" y="907200"/>
                </a:cubicBezTo>
                <a:lnTo>
                  <a:pt x="90720" y="907200"/>
                </a:lnTo>
                <a:cubicBezTo>
                  <a:pt x="40617" y="907200"/>
                  <a:pt x="0" y="866583"/>
                  <a:pt x="0" y="816480"/>
                </a:cubicBezTo>
                <a:lnTo>
                  <a:pt x="0" y="9072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9352" tIns="149352" rIns="149352" bIns="382410" numCol="1" spcCol="1270" anchor="t" anchorCtr="0">
            <a:noAutofit/>
          </a:bodyPr>
          <a:lstStyle/>
          <a:p>
            <a:pPr marL="0" lvl="0" indent="0" algn="l" defTabSz="933450">
              <a:lnSpc>
                <a:spcPct val="90000"/>
              </a:lnSpc>
              <a:spcBef>
                <a:spcPct val="0"/>
              </a:spcBef>
              <a:spcAft>
                <a:spcPct val="35000"/>
              </a:spcAft>
              <a:buNone/>
            </a:pPr>
            <a:r>
              <a:rPr lang="vi-VN" sz="3200" b="1" kern="1200" dirty="0">
                <a:latin typeface="+mj-lt"/>
              </a:rPr>
              <a:t>Giải thích ý kiến</a:t>
            </a:r>
            <a:endParaRPr lang="en-SG" sz="3200" b="1" kern="1200" dirty="0">
              <a:latin typeface="+mj-lt"/>
            </a:endParaRPr>
          </a:p>
        </p:txBody>
      </p:sp>
      <p:sp>
        <p:nvSpPr>
          <p:cNvPr id="12" name="Freeform: Shape 11">
            <a:extLst>
              <a:ext uri="{FF2B5EF4-FFF2-40B4-BE49-F238E27FC236}">
                <a16:creationId xmlns:a16="http://schemas.microsoft.com/office/drawing/2014/main" id="{01F32A28-A323-C113-C275-8526E40F5BE9}"/>
              </a:ext>
            </a:extLst>
          </p:cNvPr>
          <p:cNvSpPr/>
          <p:nvPr/>
        </p:nvSpPr>
        <p:spPr>
          <a:xfrm>
            <a:off x="552059" y="1927653"/>
            <a:ext cx="2846049" cy="4829173"/>
          </a:xfrm>
          <a:custGeom>
            <a:avLst/>
            <a:gdLst>
              <a:gd name="connsiteX0" fmla="*/ 0 w 2695343"/>
              <a:gd name="connsiteY0" fmla="*/ 269534 h 4422600"/>
              <a:gd name="connsiteX1" fmla="*/ 269534 w 2695343"/>
              <a:gd name="connsiteY1" fmla="*/ 0 h 4422600"/>
              <a:gd name="connsiteX2" fmla="*/ 2425809 w 2695343"/>
              <a:gd name="connsiteY2" fmla="*/ 0 h 4422600"/>
              <a:gd name="connsiteX3" fmla="*/ 2695343 w 2695343"/>
              <a:gd name="connsiteY3" fmla="*/ 269534 h 4422600"/>
              <a:gd name="connsiteX4" fmla="*/ 2695343 w 2695343"/>
              <a:gd name="connsiteY4" fmla="*/ 4153066 h 4422600"/>
              <a:gd name="connsiteX5" fmla="*/ 2425809 w 2695343"/>
              <a:gd name="connsiteY5" fmla="*/ 4422600 h 4422600"/>
              <a:gd name="connsiteX6" fmla="*/ 269534 w 2695343"/>
              <a:gd name="connsiteY6" fmla="*/ 4422600 h 4422600"/>
              <a:gd name="connsiteX7" fmla="*/ 0 w 2695343"/>
              <a:gd name="connsiteY7" fmla="*/ 4153066 h 4422600"/>
              <a:gd name="connsiteX8" fmla="*/ 0 w 2695343"/>
              <a:gd name="connsiteY8" fmla="*/ 269534 h 442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5343" h="4422600">
                <a:moveTo>
                  <a:pt x="0" y="269534"/>
                </a:moveTo>
                <a:cubicBezTo>
                  <a:pt x="0" y="120674"/>
                  <a:pt x="120674" y="0"/>
                  <a:pt x="269534" y="0"/>
                </a:cubicBezTo>
                <a:lnTo>
                  <a:pt x="2425809" y="0"/>
                </a:lnTo>
                <a:cubicBezTo>
                  <a:pt x="2574669" y="0"/>
                  <a:pt x="2695343" y="120674"/>
                  <a:pt x="2695343" y="269534"/>
                </a:cubicBezTo>
                <a:lnTo>
                  <a:pt x="2695343" y="4153066"/>
                </a:lnTo>
                <a:cubicBezTo>
                  <a:pt x="2695343" y="4301926"/>
                  <a:pt x="2574669" y="4422600"/>
                  <a:pt x="2425809" y="4422600"/>
                </a:cubicBezTo>
                <a:lnTo>
                  <a:pt x="269534" y="4422600"/>
                </a:lnTo>
                <a:cubicBezTo>
                  <a:pt x="120674" y="4422600"/>
                  <a:pt x="0" y="4301926"/>
                  <a:pt x="0" y="4153066"/>
                </a:cubicBezTo>
                <a:lnTo>
                  <a:pt x="0" y="269534"/>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8296" tIns="228296" rIns="228296" bIns="228296" numCol="1" spcCol="1270" anchor="t" anchorCtr="0">
            <a:noAutofit/>
          </a:bodyPr>
          <a:lstStyle/>
          <a:p>
            <a:pPr marL="228600" lvl="1" indent="-228600" algn="just" defTabSz="933450">
              <a:lnSpc>
                <a:spcPct val="90000"/>
              </a:lnSpc>
              <a:spcBef>
                <a:spcPct val="0"/>
              </a:spcBef>
              <a:spcAft>
                <a:spcPct val="15000"/>
              </a:spcAft>
              <a:buChar char="•"/>
            </a:pPr>
            <a:r>
              <a:rPr lang="vi-VN" sz="3000" kern="1200" dirty="0">
                <a:latin typeface="+mj-lt"/>
              </a:rPr>
              <a:t>Giá trị của một công dân toàn cầu thể hiện ở chỗ họ đóng góp giá trị văn hoá truyền thống dân tộc vào nền văn hoá chung toàn cầu.</a:t>
            </a:r>
            <a:endParaRPr lang="en-SG" sz="3000" kern="1200" dirty="0">
              <a:latin typeface="+mj-lt"/>
            </a:endParaRPr>
          </a:p>
        </p:txBody>
      </p:sp>
      <p:sp>
        <p:nvSpPr>
          <p:cNvPr id="13" name="Freeform: Shape 12">
            <a:extLst>
              <a:ext uri="{FF2B5EF4-FFF2-40B4-BE49-F238E27FC236}">
                <a16:creationId xmlns:a16="http://schemas.microsoft.com/office/drawing/2014/main" id="{636994DF-26B7-207E-C0D9-5538E3C9FE1E}"/>
              </a:ext>
            </a:extLst>
          </p:cNvPr>
          <p:cNvSpPr/>
          <p:nvPr/>
        </p:nvSpPr>
        <p:spPr>
          <a:xfrm>
            <a:off x="2752969" y="1072534"/>
            <a:ext cx="866241" cy="509936"/>
          </a:xfrm>
          <a:custGeom>
            <a:avLst/>
            <a:gdLst>
              <a:gd name="connsiteX0" fmla="*/ 0 w 866241"/>
              <a:gd name="connsiteY0" fmla="*/ 134212 h 671062"/>
              <a:gd name="connsiteX1" fmla="*/ 530710 w 866241"/>
              <a:gd name="connsiteY1" fmla="*/ 134212 h 671062"/>
              <a:gd name="connsiteX2" fmla="*/ 530710 w 866241"/>
              <a:gd name="connsiteY2" fmla="*/ 0 h 671062"/>
              <a:gd name="connsiteX3" fmla="*/ 866241 w 866241"/>
              <a:gd name="connsiteY3" fmla="*/ 335531 h 671062"/>
              <a:gd name="connsiteX4" fmla="*/ 530710 w 866241"/>
              <a:gd name="connsiteY4" fmla="*/ 671062 h 671062"/>
              <a:gd name="connsiteX5" fmla="*/ 530710 w 866241"/>
              <a:gd name="connsiteY5" fmla="*/ 536850 h 671062"/>
              <a:gd name="connsiteX6" fmla="*/ 0 w 866241"/>
              <a:gd name="connsiteY6" fmla="*/ 536850 h 671062"/>
              <a:gd name="connsiteX7" fmla="*/ 0 w 866241"/>
              <a:gd name="connsiteY7" fmla="*/ 134212 h 67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6241" h="671062">
                <a:moveTo>
                  <a:pt x="0" y="134212"/>
                </a:moveTo>
                <a:lnTo>
                  <a:pt x="530710" y="134212"/>
                </a:lnTo>
                <a:lnTo>
                  <a:pt x="530710" y="0"/>
                </a:lnTo>
                <a:lnTo>
                  <a:pt x="866241" y="335531"/>
                </a:lnTo>
                <a:lnTo>
                  <a:pt x="530710" y="671062"/>
                </a:lnTo>
                <a:lnTo>
                  <a:pt x="530710" y="536850"/>
                </a:lnTo>
                <a:lnTo>
                  <a:pt x="0" y="536850"/>
                </a:lnTo>
                <a:lnTo>
                  <a:pt x="0" y="134212"/>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134212" rIns="201319" bIns="134212" numCol="1" spcCol="1270" anchor="ctr" anchorCtr="0">
            <a:noAutofit/>
          </a:bodyPr>
          <a:lstStyle/>
          <a:p>
            <a:pPr marL="0" lvl="0" indent="0" algn="ctr" defTabSz="755650">
              <a:lnSpc>
                <a:spcPct val="90000"/>
              </a:lnSpc>
              <a:spcBef>
                <a:spcPct val="0"/>
              </a:spcBef>
              <a:spcAft>
                <a:spcPct val="35000"/>
              </a:spcAft>
              <a:buNone/>
            </a:pPr>
            <a:endParaRPr lang="en-SG" sz="1700" kern="1200"/>
          </a:p>
        </p:txBody>
      </p:sp>
      <p:sp>
        <p:nvSpPr>
          <p:cNvPr id="14" name="Freeform: Shape 13">
            <a:extLst>
              <a:ext uri="{FF2B5EF4-FFF2-40B4-BE49-F238E27FC236}">
                <a16:creationId xmlns:a16="http://schemas.microsoft.com/office/drawing/2014/main" id="{AF22D65F-D100-FB51-18FD-503C609D1CA7}"/>
              </a:ext>
            </a:extLst>
          </p:cNvPr>
          <p:cNvSpPr/>
          <p:nvPr/>
        </p:nvSpPr>
        <p:spPr>
          <a:xfrm>
            <a:off x="3676838" y="931865"/>
            <a:ext cx="2695343" cy="1502416"/>
          </a:xfrm>
          <a:custGeom>
            <a:avLst/>
            <a:gdLst>
              <a:gd name="connsiteX0" fmla="*/ 0 w 2695343"/>
              <a:gd name="connsiteY0" fmla="*/ 90720 h 907200"/>
              <a:gd name="connsiteX1" fmla="*/ 90720 w 2695343"/>
              <a:gd name="connsiteY1" fmla="*/ 0 h 907200"/>
              <a:gd name="connsiteX2" fmla="*/ 2604623 w 2695343"/>
              <a:gd name="connsiteY2" fmla="*/ 0 h 907200"/>
              <a:gd name="connsiteX3" fmla="*/ 2695343 w 2695343"/>
              <a:gd name="connsiteY3" fmla="*/ 90720 h 907200"/>
              <a:gd name="connsiteX4" fmla="*/ 2695343 w 2695343"/>
              <a:gd name="connsiteY4" fmla="*/ 816480 h 907200"/>
              <a:gd name="connsiteX5" fmla="*/ 2604623 w 2695343"/>
              <a:gd name="connsiteY5" fmla="*/ 907200 h 907200"/>
              <a:gd name="connsiteX6" fmla="*/ 90720 w 2695343"/>
              <a:gd name="connsiteY6" fmla="*/ 907200 h 907200"/>
              <a:gd name="connsiteX7" fmla="*/ 0 w 2695343"/>
              <a:gd name="connsiteY7" fmla="*/ 816480 h 907200"/>
              <a:gd name="connsiteX8" fmla="*/ 0 w 2695343"/>
              <a:gd name="connsiteY8" fmla="*/ 90720 h 90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5343" h="907200">
                <a:moveTo>
                  <a:pt x="0" y="90720"/>
                </a:moveTo>
                <a:cubicBezTo>
                  <a:pt x="0" y="40617"/>
                  <a:pt x="40617" y="0"/>
                  <a:pt x="90720" y="0"/>
                </a:cubicBezTo>
                <a:lnTo>
                  <a:pt x="2604623" y="0"/>
                </a:lnTo>
                <a:cubicBezTo>
                  <a:pt x="2654726" y="0"/>
                  <a:pt x="2695343" y="40617"/>
                  <a:pt x="2695343" y="90720"/>
                </a:cubicBezTo>
                <a:lnTo>
                  <a:pt x="2695343" y="816480"/>
                </a:lnTo>
                <a:cubicBezTo>
                  <a:pt x="2695343" y="866583"/>
                  <a:pt x="2654726" y="907200"/>
                  <a:pt x="2604623" y="907200"/>
                </a:cubicBezTo>
                <a:lnTo>
                  <a:pt x="90720" y="907200"/>
                </a:lnTo>
                <a:cubicBezTo>
                  <a:pt x="40617" y="907200"/>
                  <a:pt x="0" y="866583"/>
                  <a:pt x="0" y="816480"/>
                </a:cubicBezTo>
                <a:lnTo>
                  <a:pt x="0" y="9072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49352" tIns="149352" rIns="149352" bIns="382410" numCol="1" spcCol="1270" anchor="t" anchorCtr="0">
            <a:noAutofit/>
          </a:bodyPr>
          <a:lstStyle/>
          <a:p>
            <a:pPr marL="0" lvl="0" indent="0" algn="l" defTabSz="933450">
              <a:lnSpc>
                <a:spcPct val="90000"/>
              </a:lnSpc>
              <a:spcBef>
                <a:spcPct val="0"/>
              </a:spcBef>
              <a:spcAft>
                <a:spcPct val="35000"/>
              </a:spcAft>
              <a:buNone/>
            </a:pPr>
            <a:r>
              <a:rPr lang="vi-VN" sz="3200" b="1" kern="1200" dirty="0">
                <a:solidFill>
                  <a:schemeClr val="bg1">
                    <a:lumMod val="10000"/>
                  </a:schemeClr>
                </a:solidFill>
                <a:latin typeface="+mj-lt"/>
              </a:rPr>
              <a:t>Biểu hiện</a:t>
            </a:r>
            <a:endParaRPr lang="en-SG" sz="3200" b="1" kern="1200" dirty="0">
              <a:solidFill>
                <a:schemeClr val="bg1">
                  <a:lumMod val="10000"/>
                </a:schemeClr>
              </a:solidFill>
              <a:latin typeface="+mj-lt"/>
            </a:endParaRPr>
          </a:p>
        </p:txBody>
      </p:sp>
      <p:sp>
        <p:nvSpPr>
          <p:cNvPr id="15" name="Freeform: Shape 14">
            <a:extLst>
              <a:ext uri="{FF2B5EF4-FFF2-40B4-BE49-F238E27FC236}">
                <a16:creationId xmlns:a16="http://schemas.microsoft.com/office/drawing/2014/main" id="{847FD233-384A-57D3-7723-E293795C8AC1}"/>
              </a:ext>
            </a:extLst>
          </p:cNvPr>
          <p:cNvSpPr/>
          <p:nvPr/>
        </p:nvSpPr>
        <p:spPr>
          <a:xfrm>
            <a:off x="4228896" y="1927653"/>
            <a:ext cx="2846049" cy="4829173"/>
          </a:xfrm>
          <a:custGeom>
            <a:avLst/>
            <a:gdLst>
              <a:gd name="connsiteX0" fmla="*/ 0 w 2695343"/>
              <a:gd name="connsiteY0" fmla="*/ 269534 h 4422600"/>
              <a:gd name="connsiteX1" fmla="*/ 269534 w 2695343"/>
              <a:gd name="connsiteY1" fmla="*/ 0 h 4422600"/>
              <a:gd name="connsiteX2" fmla="*/ 2425809 w 2695343"/>
              <a:gd name="connsiteY2" fmla="*/ 0 h 4422600"/>
              <a:gd name="connsiteX3" fmla="*/ 2695343 w 2695343"/>
              <a:gd name="connsiteY3" fmla="*/ 269534 h 4422600"/>
              <a:gd name="connsiteX4" fmla="*/ 2695343 w 2695343"/>
              <a:gd name="connsiteY4" fmla="*/ 4153066 h 4422600"/>
              <a:gd name="connsiteX5" fmla="*/ 2425809 w 2695343"/>
              <a:gd name="connsiteY5" fmla="*/ 4422600 h 4422600"/>
              <a:gd name="connsiteX6" fmla="*/ 269534 w 2695343"/>
              <a:gd name="connsiteY6" fmla="*/ 4422600 h 4422600"/>
              <a:gd name="connsiteX7" fmla="*/ 0 w 2695343"/>
              <a:gd name="connsiteY7" fmla="*/ 4153066 h 4422600"/>
              <a:gd name="connsiteX8" fmla="*/ 0 w 2695343"/>
              <a:gd name="connsiteY8" fmla="*/ 269534 h 442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5343" h="4422600">
                <a:moveTo>
                  <a:pt x="0" y="269534"/>
                </a:moveTo>
                <a:cubicBezTo>
                  <a:pt x="0" y="120674"/>
                  <a:pt x="120674" y="0"/>
                  <a:pt x="269534" y="0"/>
                </a:cubicBezTo>
                <a:lnTo>
                  <a:pt x="2425809" y="0"/>
                </a:lnTo>
                <a:cubicBezTo>
                  <a:pt x="2574669" y="0"/>
                  <a:pt x="2695343" y="120674"/>
                  <a:pt x="2695343" y="269534"/>
                </a:cubicBezTo>
                <a:lnTo>
                  <a:pt x="2695343" y="4153066"/>
                </a:lnTo>
                <a:cubicBezTo>
                  <a:pt x="2695343" y="4301926"/>
                  <a:pt x="2574669" y="4422600"/>
                  <a:pt x="2425809" y="4422600"/>
                </a:cubicBezTo>
                <a:lnTo>
                  <a:pt x="269534" y="4422600"/>
                </a:lnTo>
                <a:cubicBezTo>
                  <a:pt x="120674" y="4422600"/>
                  <a:pt x="0" y="4301926"/>
                  <a:pt x="0" y="4153066"/>
                </a:cubicBezTo>
                <a:lnTo>
                  <a:pt x="0" y="269534"/>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8296" tIns="228296" rIns="228296" bIns="228296" numCol="1" spcCol="1270" anchor="t" anchorCtr="0">
            <a:noAutofit/>
          </a:bodyPr>
          <a:lstStyle/>
          <a:p>
            <a:pPr marL="228600" lvl="1" indent="-228600" algn="just" defTabSz="933450">
              <a:lnSpc>
                <a:spcPct val="90000"/>
              </a:lnSpc>
              <a:spcBef>
                <a:spcPct val="0"/>
              </a:spcBef>
              <a:spcAft>
                <a:spcPct val="15000"/>
              </a:spcAft>
              <a:buChar char="•"/>
            </a:pPr>
            <a:r>
              <a:rPr lang="vi-VN" sz="3000" kern="1200" dirty="0">
                <a:latin typeface="+mj-lt"/>
              </a:rPr>
              <a:t>Giữ gìn truyền thống văn hoá dân tộc khi sinh sống ở nước ngoài, giới thiệu văn hoá truyền thống dân tộc đến bạn bè quốc tế,..</a:t>
            </a:r>
            <a:endParaRPr lang="en-SG" sz="3000" kern="1200" dirty="0">
              <a:latin typeface="+mj-lt"/>
            </a:endParaRPr>
          </a:p>
        </p:txBody>
      </p:sp>
      <p:sp>
        <p:nvSpPr>
          <p:cNvPr id="16" name="Freeform: Shape 15">
            <a:extLst>
              <a:ext uri="{FF2B5EF4-FFF2-40B4-BE49-F238E27FC236}">
                <a16:creationId xmlns:a16="http://schemas.microsoft.com/office/drawing/2014/main" id="{94331FD1-88F3-81B3-02FD-A923B91879C4}"/>
              </a:ext>
            </a:extLst>
          </p:cNvPr>
          <p:cNvSpPr/>
          <p:nvPr/>
        </p:nvSpPr>
        <p:spPr>
          <a:xfrm>
            <a:off x="6491118" y="1061588"/>
            <a:ext cx="866241" cy="509936"/>
          </a:xfrm>
          <a:custGeom>
            <a:avLst/>
            <a:gdLst>
              <a:gd name="connsiteX0" fmla="*/ 0 w 866241"/>
              <a:gd name="connsiteY0" fmla="*/ 134212 h 671062"/>
              <a:gd name="connsiteX1" fmla="*/ 530710 w 866241"/>
              <a:gd name="connsiteY1" fmla="*/ 134212 h 671062"/>
              <a:gd name="connsiteX2" fmla="*/ 530710 w 866241"/>
              <a:gd name="connsiteY2" fmla="*/ 0 h 671062"/>
              <a:gd name="connsiteX3" fmla="*/ 866241 w 866241"/>
              <a:gd name="connsiteY3" fmla="*/ 335531 h 671062"/>
              <a:gd name="connsiteX4" fmla="*/ 530710 w 866241"/>
              <a:gd name="connsiteY4" fmla="*/ 671062 h 671062"/>
              <a:gd name="connsiteX5" fmla="*/ 530710 w 866241"/>
              <a:gd name="connsiteY5" fmla="*/ 536850 h 671062"/>
              <a:gd name="connsiteX6" fmla="*/ 0 w 866241"/>
              <a:gd name="connsiteY6" fmla="*/ 536850 h 671062"/>
              <a:gd name="connsiteX7" fmla="*/ 0 w 866241"/>
              <a:gd name="connsiteY7" fmla="*/ 134212 h 67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6241" h="671062">
                <a:moveTo>
                  <a:pt x="0" y="134212"/>
                </a:moveTo>
                <a:lnTo>
                  <a:pt x="530710" y="134212"/>
                </a:lnTo>
                <a:lnTo>
                  <a:pt x="530710" y="0"/>
                </a:lnTo>
                <a:lnTo>
                  <a:pt x="866241" y="335531"/>
                </a:lnTo>
                <a:lnTo>
                  <a:pt x="530710" y="671062"/>
                </a:lnTo>
                <a:lnTo>
                  <a:pt x="530710" y="536850"/>
                </a:lnTo>
                <a:lnTo>
                  <a:pt x="0" y="536850"/>
                </a:lnTo>
                <a:lnTo>
                  <a:pt x="0" y="134212"/>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134212" rIns="201319" bIns="134212" numCol="1" spcCol="1270" anchor="ctr" anchorCtr="0">
            <a:noAutofit/>
          </a:bodyPr>
          <a:lstStyle/>
          <a:p>
            <a:pPr marL="0" lvl="0" indent="0" algn="ctr" defTabSz="755650">
              <a:lnSpc>
                <a:spcPct val="90000"/>
              </a:lnSpc>
              <a:spcBef>
                <a:spcPct val="0"/>
              </a:spcBef>
              <a:spcAft>
                <a:spcPct val="35000"/>
              </a:spcAft>
              <a:buNone/>
            </a:pPr>
            <a:endParaRPr lang="en-SG" sz="1700" kern="1200" dirty="0"/>
          </a:p>
        </p:txBody>
      </p:sp>
      <p:sp>
        <p:nvSpPr>
          <p:cNvPr id="17" name="Freeform: Shape 16">
            <a:extLst>
              <a:ext uri="{FF2B5EF4-FFF2-40B4-BE49-F238E27FC236}">
                <a16:creationId xmlns:a16="http://schemas.microsoft.com/office/drawing/2014/main" id="{196CE3B1-CABD-F6A0-138C-016D9C5D3943}"/>
              </a:ext>
            </a:extLst>
          </p:cNvPr>
          <p:cNvSpPr/>
          <p:nvPr/>
        </p:nvSpPr>
        <p:spPr>
          <a:xfrm>
            <a:off x="7476297" y="931865"/>
            <a:ext cx="3793065" cy="1502416"/>
          </a:xfrm>
          <a:custGeom>
            <a:avLst/>
            <a:gdLst>
              <a:gd name="connsiteX0" fmla="*/ 0 w 2695343"/>
              <a:gd name="connsiteY0" fmla="*/ 90720 h 907200"/>
              <a:gd name="connsiteX1" fmla="*/ 90720 w 2695343"/>
              <a:gd name="connsiteY1" fmla="*/ 0 h 907200"/>
              <a:gd name="connsiteX2" fmla="*/ 2604623 w 2695343"/>
              <a:gd name="connsiteY2" fmla="*/ 0 h 907200"/>
              <a:gd name="connsiteX3" fmla="*/ 2695343 w 2695343"/>
              <a:gd name="connsiteY3" fmla="*/ 90720 h 907200"/>
              <a:gd name="connsiteX4" fmla="*/ 2695343 w 2695343"/>
              <a:gd name="connsiteY4" fmla="*/ 816480 h 907200"/>
              <a:gd name="connsiteX5" fmla="*/ 2604623 w 2695343"/>
              <a:gd name="connsiteY5" fmla="*/ 907200 h 907200"/>
              <a:gd name="connsiteX6" fmla="*/ 90720 w 2695343"/>
              <a:gd name="connsiteY6" fmla="*/ 907200 h 907200"/>
              <a:gd name="connsiteX7" fmla="*/ 0 w 2695343"/>
              <a:gd name="connsiteY7" fmla="*/ 816480 h 907200"/>
              <a:gd name="connsiteX8" fmla="*/ 0 w 2695343"/>
              <a:gd name="connsiteY8" fmla="*/ 90720 h 90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5343" h="907200">
                <a:moveTo>
                  <a:pt x="0" y="90720"/>
                </a:moveTo>
                <a:cubicBezTo>
                  <a:pt x="0" y="40617"/>
                  <a:pt x="40617" y="0"/>
                  <a:pt x="90720" y="0"/>
                </a:cubicBezTo>
                <a:lnTo>
                  <a:pt x="2604623" y="0"/>
                </a:lnTo>
                <a:cubicBezTo>
                  <a:pt x="2654726" y="0"/>
                  <a:pt x="2695343" y="40617"/>
                  <a:pt x="2695343" y="90720"/>
                </a:cubicBezTo>
                <a:lnTo>
                  <a:pt x="2695343" y="816480"/>
                </a:lnTo>
                <a:cubicBezTo>
                  <a:pt x="2695343" y="866583"/>
                  <a:pt x="2654726" y="907200"/>
                  <a:pt x="2604623" y="907200"/>
                </a:cubicBezTo>
                <a:lnTo>
                  <a:pt x="90720" y="907200"/>
                </a:lnTo>
                <a:cubicBezTo>
                  <a:pt x="40617" y="907200"/>
                  <a:pt x="0" y="866583"/>
                  <a:pt x="0" y="816480"/>
                </a:cubicBezTo>
                <a:lnTo>
                  <a:pt x="0" y="90720"/>
                </a:lnTo>
                <a:close/>
              </a:path>
            </a:pathLst>
          </a:custGeom>
          <a:solidFill>
            <a:srgbClr val="EBF1DE"/>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49352" tIns="149352" rIns="149352" bIns="382410" numCol="1" spcCol="1270" anchor="t" anchorCtr="0">
            <a:noAutofit/>
          </a:bodyPr>
          <a:lstStyle/>
          <a:p>
            <a:pPr marL="0" lvl="0" indent="0" algn="l" defTabSz="933450">
              <a:lnSpc>
                <a:spcPct val="90000"/>
              </a:lnSpc>
              <a:spcBef>
                <a:spcPct val="0"/>
              </a:spcBef>
              <a:spcAft>
                <a:spcPct val="35000"/>
              </a:spcAft>
              <a:buNone/>
            </a:pPr>
            <a:r>
              <a:rPr lang="vi-VN" sz="3200" b="1" kern="1200" dirty="0">
                <a:solidFill>
                  <a:schemeClr val="bg1">
                    <a:lumMod val="10000"/>
                  </a:schemeClr>
                </a:solidFill>
                <a:latin typeface="+mj-lt"/>
              </a:rPr>
              <a:t>Một số ví dụ </a:t>
            </a:r>
            <a:endParaRPr lang="en-SG" sz="3200" b="1" kern="1200" dirty="0">
              <a:solidFill>
                <a:schemeClr val="bg1">
                  <a:lumMod val="10000"/>
                </a:schemeClr>
              </a:solidFill>
              <a:latin typeface="+mj-lt"/>
            </a:endParaRPr>
          </a:p>
        </p:txBody>
      </p:sp>
      <p:sp>
        <p:nvSpPr>
          <p:cNvPr id="18" name="Freeform: Shape 17">
            <a:extLst>
              <a:ext uri="{FF2B5EF4-FFF2-40B4-BE49-F238E27FC236}">
                <a16:creationId xmlns:a16="http://schemas.microsoft.com/office/drawing/2014/main" id="{89D1FCB2-2EA0-E0F1-A3BB-E68FCEC9FAF3}"/>
              </a:ext>
            </a:extLst>
          </p:cNvPr>
          <p:cNvSpPr/>
          <p:nvPr/>
        </p:nvSpPr>
        <p:spPr>
          <a:xfrm>
            <a:off x="7933038" y="1927653"/>
            <a:ext cx="3973884" cy="4829173"/>
          </a:xfrm>
          <a:custGeom>
            <a:avLst/>
            <a:gdLst>
              <a:gd name="connsiteX0" fmla="*/ 0 w 2695343"/>
              <a:gd name="connsiteY0" fmla="*/ 269534 h 4422600"/>
              <a:gd name="connsiteX1" fmla="*/ 269534 w 2695343"/>
              <a:gd name="connsiteY1" fmla="*/ 0 h 4422600"/>
              <a:gd name="connsiteX2" fmla="*/ 2425809 w 2695343"/>
              <a:gd name="connsiteY2" fmla="*/ 0 h 4422600"/>
              <a:gd name="connsiteX3" fmla="*/ 2695343 w 2695343"/>
              <a:gd name="connsiteY3" fmla="*/ 269534 h 4422600"/>
              <a:gd name="connsiteX4" fmla="*/ 2695343 w 2695343"/>
              <a:gd name="connsiteY4" fmla="*/ 4153066 h 4422600"/>
              <a:gd name="connsiteX5" fmla="*/ 2425809 w 2695343"/>
              <a:gd name="connsiteY5" fmla="*/ 4422600 h 4422600"/>
              <a:gd name="connsiteX6" fmla="*/ 269534 w 2695343"/>
              <a:gd name="connsiteY6" fmla="*/ 4422600 h 4422600"/>
              <a:gd name="connsiteX7" fmla="*/ 0 w 2695343"/>
              <a:gd name="connsiteY7" fmla="*/ 4153066 h 4422600"/>
              <a:gd name="connsiteX8" fmla="*/ 0 w 2695343"/>
              <a:gd name="connsiteY8" fmla="*/ 269534 h 442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5343" h="4422600">
                <a:moveTo>
                  <a:pt x="0" y="269534"/>
                </a:moveTo>
                <a:cubicBezTo>
                  <a:pt x="0" y="120674"/>
                  <a:pt x="120674" y="0"/>
                  <a:pt x="269534" y="0"/>
                </a:cubicBezTo>
                <a:lnTo>
                  <a:pt x="2425809" y="0"/>
                </a:lnTo>
                <a:cubicBezTo>
                  <a:pt x="2574669" y="0"/>
                  <a:pt x="2695343" y="120674"/>
                  <a:pt x="2695343" y="269534"/>
                </a:cubicBezTo>
                <a:lnTo>
                  <a:pt x="2695343" y="4153066"/>
                </a:lnTo>
                <a:cubicBezTo>
                  <a:pt x="2695343" y="4301926"/>
                  <a:pt x="2574669" y="4422600"/>
                  <a:pt x="2425809" y="4422600"/>
                </a:cubicBezTo>
                <a:lnTo>
                  <a:pt x="269534" y="4422600"/>
                </a:lnTo>
                <a:cubicBezTo>
                  <a:pt x="120674" y="4422600"/>
                  <a:pt x="0" y="4301926"/>
                  <a:pt x="0" y="4153066"/>
                </a:cubicBezTo>
                <a:lnTo>
                  <a:pt x="0" y="269534"/>
                </a:lnTo>
                <a:close/>
              </a:path>
            </a:pathLst>
          </a:custGeom>
          <a:ln>
            <a:solidFill>
              <a:srgbClr val="92D050"/>
            </a:solidFill>
          </a:ln>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8296" tIns="228296" rIns="228296" bIns="228296" numCol="1" spcCol="1270" anchor="t" anchorCtr="0">
            <a:noAutofit/>
          </a:bodyPr>
          <a:lstStyle/>
          <a:p>
            <a:pPr marL="228600" lvl="1" indent="-228600" algn="just" defTabSz="933450">
              <a:lnSpc>
                <a:spcPct val="90000"/>
              </a:lnSpc>
              <a:spcBef>
                <a:spcPct val="0"/>
              </a:spcBef>
              <a:spcAft>
                <a:spcPct val="15000"/>
              </a:spcAft>
              <a:buChar char="•"/>
            </a:pPr>
            <a:r>
              <a:rPr lang="vi-VN" sz="3000" kern="1200" dirty="0">
                <a:latin typeface="+mj-lt"/>
              </a:rPr>
              <a:t>Hoa hậu Thanh Thủy giới thiệu nghề dệt cửi, trang phục truyền thống của Việt Nam thông qua phần thi trang phục dân tộc</a:t>
            </a:r>
            <a:endParaRPr lang="en-SG" sz="3000" kern="1200" dirty="0">
              <a:latin typeface="+mj-lt"/>
            </a:endParaRPr>
          </a:p>
          <a:p>
            <a:pPr marL="228600" lvl="1" indent="-228600" algn="just" defTabSz="933450">
              <a:lnSpc>
                <a:spcPct val="90000"/>
              </a:lnSpc>
              <a:spcBef>
                <a:spcPct val="0"/>
              </a:spcBef>
              <a:spcAft>
                <a:spcPct val="15000"/>
              </a:spcAft>
              <a:buChar char="•"/>
            </a:pPr>
            <a:r>
              <a:rPr lang="vi-VN" sz="3000" kern="1200" dirty="0">
                <a:latin typeface="+mj-lt"/>
              </a:rPr>
              <a:t>Du học sinh gói bánh chưng và giới thiệu cho bạn bè quốc tế</a:t>
            </a:r>
            <a:endParaRPr lang="en-SG" sz="3000" kern="1200" dirty="0">
              <a:latin typeface="+mj-lt"/>
            </a:endParaRPr>
          </a:p>
          <a:p>
            <a:pPr marL="228600" lvl="1" indent="-228600" algn="just" defTabSz="933450">
              <a:lnSpc>
                <a:spcPct val="90000"/>
              </a:lnSpc>
              <a:spcBef>
                <a:spcPct val="0"/>
              </a:spcBef>
              <a:spcAft>
                <a:spcPct val="15000"/>
              </a:spcAft>
              <a:buChar char="•"/>
            </a:pPr>
            <a:r>
              <a:rPr lang="vi-VN" sz="3000" kern="1200" dirty="0">
                <a:latin typeface="+mj-lt"/>
              </a:rPr>
              <a:t>...</a:t>
            </a:r>
            <a:endParaRPr lang="en-SG" sz="3000" kern="1200" dirty="0">
              <a:latin typeface="+mj-lt"/>
            </a:endParaRPr>
          </a:p>
        </p:txBody>
      </p:sp>
      <p:pic>
        <p:nvPicPr>
          <p:cNvPr id="19" name="Picture 18" descr="A person and person wearing traditional clothing&#10;&#10;Description automatically generated">
            <a:extLst>
              <a:ext uri="{FF2B5EF4-FFF2-40B4-BE49-F238E27FC236}">
                <a16:creationId xmlns:a16="http://schemas.microsoft.com/office/drawing/2014/main" id="{6B8CB640-A4DF-9C78-6774-55C1560BED2A}"/>
              </a:ext>
            </a:extLst>
          </p:cNvPr>
          <p:cNvPicPr>
            <a:picLocks noChangeAspect="1"/>
          </p:cNvPicPr>
          <p:nvPr/>
        </p:nvPicPr>
        <p:blipFill>
          <a:blip r:embed="rId3">
            <a:extLst>
              <a:ext uri="{28A0092B-C50C-407E-A947-70E740481C1C}">
                <a14:useLocalDpi xmlns:a14="http://schemas.microsoft.com/office/drawing/2010/main" val="0"/>
              </a:ext>
            </a:extLst>
          </a:blip>
          <a:srcRect l="49814" t="-4125" b="1"/>
          <a:stretch/>
        </p:blipFill>
        <p:spPr>
          <a:xfrm>
            <a:off x="6976199" y="3186780"/>
            <a:ext cx="1913678" cy="3970427"/>
          </a:xfrm>
          <a:prstGeom prst="rect">
            <a:avLst/>
          </a:prstGeom>
        </p:spPr>
      </p:pic>
    </p:spTree>
    <p:extLst>
      <p:ext uri="{BB962C8B-B14F-4D97-AF65-F5344CB8AC3E}">
        <p14:creationId xmlns:p14="http://schemas.microsoft.com/office/powerpoint/2010/main" val="245197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barn(inVertical)">
                                      <p:cBhvr>
                                        <p:cTn id="14" dur="500"/>
                                        <p:tgtEl>
                                          <p:spTgt spid="1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fade">
                                      <p:cBhvr>
                                        <p:cTn id="19" dur="1000"/>
                                        <p:tgtEl>
                                          <p:spTgt spid="18">
                                            <p:txEl>
                                              <p:pRg st="0" end="0"/>
                                            </p:txEl>
                                          </p:spTgt>
                                        </p:tgtEl>
                                      </p:cBhvr>
                                    </p:animEffect>
                                    <p:anim calcmode="lin" valueType="num">
                                      <p:cBhvr>
                                        <p:cTn id="20"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8">
                                            <p:txEl>
                                              <p:pRg st="1" end="1"/>
                                            </p:txEl>
                                          </p:spTgt>
                                        </p:tgtEl>
                                        <p:attrNameLst>
                                          <p:attrName>style.visibility</p:attrName>
                                        </p:attrNameLst>
                                      </p:cBhvr>
                                      <p:to>
                                        <p:strVal val="visible"/>
                                      </p:to>
                                    </p:set>
                                    <p:animEffect transition="in" filter="barn(inVertical)">
                                      <p:cBhvr>
                                        <p:cTn id="26" dur="500"/>
                                        <p:tgtEl>
                                          <p:spTgt spid="18">
                                            <p:txEl>
                                              <p:pRg st="1" end="1"/>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18">
                                            <p:txEl>
                                              <p:pRg st="2" end="2"/>
                                            </p:txEl>
                                          </p:spTgt>
                                        </p:tgtEl>
                                        <p:attrNameLst>
                                          <p:attrName>style.visibility</p:attrName>
                                        </p:attrNameLst>
                                      </p:cBhvr>
                                      <p:to>
                                        <p:strVal val="visible"/>
                                      </p:to>
                                    </p:set>
                                    <p:animEffect transition="in" filter="barn(inVertical)">
                                      <p:cBhvr>
                                        <p:cTn id="29"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3">
          <a:extLst>
            <a:ext uri="{FF2B5EF4-FFF2-40B4-BE49-F238E27FC236}">
              <a16:creationId xmlns:a16="http://schemas.microsoft.com/office/drawing/2014/main" id="{A5D54771-636B-254F-3FCE-82A4E55A03CB}"/>
            </a:ext>
          </a:extLst>
        </p:cNvPr>
        <p:cNvGrpSpPr/>
        <p:nvPr/>
      </p:nvGrpSpPr>
      <p:grpSpPr>
        <a:xfrm>
          <a:off x="0" y="0"/>
          <a:ext cx="0" cy="0"/>
          <a:chOff x="0" y="0"/>
          <a:chExt cx="0" cy="0"/>
        </a:xfrm>
      </p:grpSpPr>
      <p:grpSp>
        <p:nvGrpSpPr>
          <p:cNvPr id="34" name="Google Shape;430;p9">
            <a:extLst>
              <a:ext uri="{FF2B5EF4-FFF2-40B4-BE49-F238E27FC236}">
                <a16:creationId xmlns:a16="http://schemas.microsoft.com/office/drawing/2014/main" id="{C1B0A8BF-03AF-ED39-16E8-C88B14152904}"/>
              </a:ext>
            </a:extLst>
          </p:cNvPr>
          <p:cNvGrpSpPr/>
          <p:nvPr/>
        </p:nvGrpSpPr>
        <p:grpSpPr>
          <a:xfrm flipH="1">
            <a:off x="-4054" y="5442932"/>
            <a:ext cx="1375055" cy="1415068"/>
            <a:chOff x="7438974" y="1927900"/>
            <a:chExt cx="1084200" cy="1115750"/>
          </a:xfrm>
        </p:grpSpPr>
        <p:sp>
          <p:nvSpPr>
            <p:cNvPr id="35" name="Google Shape;431;p9">
              <a:extLst>
                <a:ext uri="{FF2B5EF4-FFF2-40B4-BE49-F238E27FC236}">
                  <a16:creationId xmlns:a16="http://schemas.microsoft.com/office/drawing/2014/main" id="{1BFBCEAC-205A-BCEE-0E8B-FE878D740843}"/>
                </a:ext>
              </a:extLst>
            </p:cNvPr>
            <p:cNvSpPr/>
            <p:nvPr/>
          </p:nvSpPr>
          <p:spPr>
            <a:xfrm>
              <a:off x="8417912" y="1994564"/>
              <a:ext cx="105262" cy="908739"/>
            </a:xfrm>
            <a:custGeom>
              <a:avLst/>
              <a:gdLst/>
              <a:ahLst/>
              <a:cxnLst/>
              <a:rect l="l" t="t" r="r" b="b"/>
              <a:pathLst>
                <a:path w="74" h="632" extrusionOk="0">
                  <a:moveTo>
                    <a:pt x="25" y="162"/>
                  </a:moveTo>
                  <a:cubicBezTo>
                    <a:pt x="11" y="223"/>
                    <a:pt x="6" y="285"/>
                    <a:pt x="6" y="346"/>
                  </a:cubicBezTo>
                  <a:cubicBezTo>
                    <a:pt x="6" y="393"/>
                    <a:pt x="0" y="443"/>
                    <a:pt x="8" y="490"/>
                  </a:cubicBezTo>
                  <a:cubicBezTo>
                    <a:pt x="16" y="540"/>
                    <a:pt x="43" y="588"/>
                    <a:pt x="74" y="632"/>
                  </a:cubicBezTo>
                  <a:cubicBezTo>
                    <a:pt x="74" y="0"/>
                    <a:pt x="74" y="0"/>
                    <a:pt x="74" y="0"/>
                  </a:cubicBezTo>
                  <a:cubicBezTo>
                    <a:pt x="54" y="53"/>
                    <a:pt x="38" y="108"/>
                    <a:pt x="25" y="16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 name="Google Shape;432;p9">
              <a:extLst>
                <a:ext uri="{FF2B5EF4-FFF2-40B4-BE49-F238E27FC236}">
                  <a16:creationId xmlns:a16="http://schemas.microsoft.com/office/drawing/2014/main" id="{D1127E1E-69ED-A740-07C5-F032016DBE3D}"/>
                </a:ext>
              </a:extLst>
            </p:cNvPr>
            <p:cNvSpPr/>
            <p:nvPr/>
          </p:nvSpPr>
          <p:spPr>
            <a:xfrm>
              <a:off x="8214405" y="2847165"/>
              <a:ext cx="28070" cy="31578"/>
            </a:xfrm>
            <a:custGeom>
              <a:avLst/>
              <a:gdLst/>
              <a:ahLst/>
              <a:cxnLst/>
              <a:rect l="l" t="t" r="r" b="b"/>
              <a:pathLst>
                <a:path w="21" h="22" extrusionOk="0">
                  <a:moveTo>
                    <a:pt x="0" y="0"/>
                  </a:moveTo>
                  <a:cubicBezTo>
                    <a:pt x="7" y="7"/>
                    <a:pt x="14" y="14"/>
                    <a:pt x="21" y="22"/>
                  </a:cubicBezTo>
                  <a:cubicBezTo>
                    <a:pt x="14" y="15"/>
                    <a:pt x="7" y="7"/>
                    <a:pt x="0" y="0"/>
                  </a:cubicBezTo>
                  <a:close/>
                </a:path>
              </a:pathLst>
            </a:custGeom>
            <a:solidFill>
              <a:srgbClr val="84DD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433;p9">
              <a:extLst>
                <a:ext uri="{FF2B5EF4-FFF2-40B4-BE49-F238E27FC236}">
                  <a16:creationId xmlns:a16="http://schemas.microsoft.com/office/drawing/2014/main" id="{60B39D19-395B-435B-CBC5-B5D981985F36}"/>
                </a:ext>
              </a:extLst>
            </p:cNvPr>
            <p:cNvSpPr/>
            <p:nvPr/>
          </p:nvSpPr>
          <p:spPr>
            <a:xfrm>
              <a:off x="7438974" y="1927900"/>
              <a:ext cx="1084199" cy="1115749"/>
            </a:xfrm>
            <a:custGeom>
              <a:avLst/>
              <a:gdLst/>
              <a:ahLst/>
              <a:cxnLst/>
              <a:rect l="l" t="t" r="r" b="b"/>
              <a:pathLst>
                <a:path w="755" h="778" extrusionOk="0">
                  <a:moveTo>
                    <a:pt x="586" y="330"/>
                  </a:moveTo>
                  <a:cubicBezTo>
                    <a:pt x="506" y="273"/>
                    <a:pt x="427" y="221"/>
                    <a:pt x="356" y="157"/>
                  </a:cubicBezTo>
                  <a:cubicBezTo>
                    <a:pt x="301" y="107"/>
                    <a:pt x="267" y="55"/>
                    <a:pt x="230" y="0"/>
                  </a:cubicBezTo>
                  <a:cubicBezTo>
                    <a:pt x="217" y="118"/>
                    <a:pt x="287" y="268"/>
                    <a:pt x="338" y="375"/>
                  </a:cubicBezTo>
                  <a:cubicBezTo>
                    <a:pt x="385" y="474"/>
                    <a:pt x="461" y="558"/>
                    <a:pt x="539" y="641"/>
                  </a:cubicBezTo>
                  <a:cubicBezTo>
                    <a:pt x="546" y="648"/>
                    <a:pt x="553" y="656"/>
                    <a:pt x="560" y="663"/>
                  </a:cubicBezTo>
                  <a:cubicBezTo>
                    <a:pt x="553" y="656"/>
                    <a:pt x="546" y="648"/>
                    <a:pt x="539" y="641"/>
                  </a:cubicBezTo>
                  <a:cubicBezTo>
                    <a:pt x="464" y="566"/>
                    <a:pt x="373" y="524"/>
                    <a:pt x="264" y="498"/>
                  </a:cubicBezTo>
                  <a:cubicBezTo>
                    <a:pt x="200" y="483"/>
                    <a:pt x="33" y="458"/>
                    <a:pt x="0" y="532"/>
                  </a:cubicBezTo>
                  <a:cubicBezTo>
                    <a:pt x="66" y="570"/>
                    <a:pt x="161" y="572"/>
                    <a:pt x="234" y="610"/>
                  </a:cubicBezTo>
                  <a:cubicBezTo>
                    <a:pt x="343" y="665"/>
                    <a:pt x="444" y="729"/>
                    <a:pt x="557" y="778"/>
                  </a:cubicBezTo>
                  <a:cubicBezTo>
                    <a:pt x="755" y="778"/>
                    <a:pt x="755" y="778"/>
                    <a:pt x="755" y="778"/>
                  </a:cubicBezTo>
                  <a:cubicBezTo>
                    <a:pt x="755" y="459"/>
                    <a:pt x="755" y="459"/>
                    <a:pt x="755" y="459"/>
                  </a:cubicBezTo>
                  <a:cubicBezTo>
                    <a:pt x="697" y="410"/>
                    <a:pt x="637" y="366"/>
                    <a:pt x="586" y="33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 name="Google Shape;434;p9">
              <a:extLst>
                <a:ext uri="{FF2B5EF4-FFF2-40B4-BE49-F238E27FC236}">
                  <a16:creationId xmlns:a16="http://schemas.microsoft.com/office/drawing/2014/main" id="{B610D290-21A3-269C-1CBF-4448AB54EB6B}"/>
                </a:ext>
              </a:extLst>
            </p:cNvPr>
            <p:cNvSpPr/>
            <p:nvPr/>
          </p:nvSpPr>
          <p:spPr>
            <a:xfrm>
              <a:off x="8340720" y="2945408"/>
              <a:ext cx="101753" cy="98242"/>
            </a:xfrm>
            <a:custGeom>
              <a:avLst/>
              <a:gdLst/>
              <a:ahLst/>
              <a:cxnLst/>
              <a:rect l="l" t="t" r="r" b="b"/>
              <a:pathLst>
                <a:path w="71" h="69" extrusionOk="0">
                  <a:moveTo>
                    <a:pt x="0" y="0"/>
                  </a:moveTo>
                  <a:cubicBezTo>
                    <a:pt x="22" y="23"/>
                    <a:pt x="44" y="46"/>
                    <a:pt x="67" y="69"/>
                  </a:cubicBezTo>
                  <a:cubicBezTo>
                    <a:pt x="71" y="69"/>
                    <a:pt x="71" y="69"/>
                    <a:pt x="71" y="69"/>
                  </a:cubicBezTo>
                  <a:cubicBezTo>
                    <a:pt x="50" y="45"/>
                    <a:pt x="27" y="21"/>
                    <a:pt x="0" y="0"/>
                  </a:cubicBezTo>
                  <a:close/>
                </a:path>
              </a:pathLst>
            </a:custGeom>
            <a:solidFill>
              <a:srgbClr val="619E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435;p9">
              <a:extLst>
                <a:ext uri="{FF2B5EF4-FFF2-40B4-BE49-F238E27FC236}">
                  <a16:creationId xmlns:a16="http://schemas.microsoft.com/office/drawing/2014/main" id="{14019BB7-1462-81EB-E1B4-B45EA1EBB0DD}"/>
                </a:ext>
              </a:extLst>
            </p:cNvPr>
            <p:cNvSpPr/>
            <p:nvPr/>
          </p:nvSpPr>
          <p:spPr>
            <a:xfrm>
              <a:off x="7821427" y="2089297"/>
              <a:ext cx="701748" cy="954351"/>
            </a:xfrm>
            <a:custGeom>
              <a:avLst/>
              <a:gdLst/>
              <a:ahLst/>
              <a:cxnLst/>
              <a:rect l="l" t="t" r="r" b="b"/>
              <a:pathLst>
                <a:path w="488" h="666" extrusionOk="0">
                  <a:moveTo>
                    <a:pt x="0" y="0"/>
                  </a:moveTo>
                  <a:cubicBezTo>
                    <a:pt x="1" y="54"/>
                    <a:pt x="51" y="115"/>
                    <a:pt x="77" y="164"/>
                  </a:cubicBezTo>
                  <a:cubicBezTo>
                    <a:pt x="121" y="245"/>
                    <a:pt x="150" y="330"/>
                    <a:pt x="205" y="406"/>
                  </a:cubicBezTo>
                  <a:cubicBezTo>
                    <a:pt x="251" y="473"/>
                    <a:pt x="304" y="536"/>
                    <a:pt x="360" y="597"/>
                  </a:cubicBezTo>
                  <a:cubicBezTo>
                    <a:pt x="387" y="618"/>
                    <a:pt x="410" y="642"/>
                    <a:pt x="431" y="666"/>
                  </a:cubicBezTo>
                  <a:cubicBezTo>
                    <a:pt x="488" y="666"/>
                    <a:pt x="488" y="666"/>
                    <a:pt x="488" y="666"/>
                  </a:cubicBezTo>
                  <a:cubicBezTo>
                    <a:pt x="488" y="409"/>
                    <a:pt x="488" y="409"/>
                    <a:pt x="488" y="409"/>
                  </a:cubicBezTo>
                  <a:cubicBezTo>
                    <a:pt x="328" y="273"/>
                    <a:pt x="127" y="164"/>
                    <a:pt x="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436;p9">
              <a:extLst>
                <a:ext uri="{FF2B5EF4-FFF2-40B4-BE49-F238E27FC236}">
                  <a16:creationId xmlns:a16="http://schemas.microsoft.com/office/drawing/2014/main" id="{4799FACC-7897-28DA-4FAC-3F515C2894D4}"/>
                </a:ext>
              </a:extLst>
            </p:cNvPr>
            <p:cNvSpPr/>
            <p:nvPr/>
          </p:nvSpPr>
          <p:spPr>
            <a:xfrm>
              <a:off x="7442483" y="2640155"/>
              <a:ext cx="992972" cy="403494"/>
            </a:xfrm>
            <a:custGeom>
              <a:avLst/>
              <a:gdLst/>
              <a:ahLst/>
              <a:cxnLst/>
              <a:rect l="l" t="t" r="r" b="b"/>
              <a:pathLst>
                <a:path w="690" h="283" extrusionOk="0">
                  <a:moveTo>
                    <a:pt x="346" y="69"/>
                  </a:moveTo>
                  <a:cubicBezTo>
                    <a:pt x="261" y="45"/>
                    <a:pt x="89" y="0"/>
                    <a:pt x="0" y="42"/>
                  </a:cubicBezTo>
                  <a:cubicBezTo>
                    <a:pt x="33" y="66"/>
                    <a:pt x="83" y="82"/>
                    <a:pt x="120" y="108"/>
                  </a:cubicBezTo>
                  <a:cubicBezTo>
                    <a:pt x="183" y="153"/>
                    <a:pt x="238" y="207"/>
                    <a:pt x="300" y="253"/>
                  </a:cubicBezTo>
                  <a:cubicBezTo>
                    <a:pt x="314" y="263"/>
                    <a:pt x="328" y="273"/>
                    <a:pt x="342" y="283"/>
                  </a:cubicBezTo>
                  <a:cubicBezTo>
                    <a:pt x="690" y="283"/>
                    <a:pt x="690" y="283"/>
                    <a:pt x="690" y="283"/>
                  </a:cubicBezTo>
                  <a:cubicBezTo>
                    <a:pt x="667" y="260"/>
                    <a:pt x="645" y="237"/>
                    <a:pt x="623" y="214"/>
                  </a:cubicBezTo>
                  <a:cubicBezTo>
                    <a:pt x="544" y="148"/>
                    <a:pt x="442" y="96"/>
                    <a:pt x="346" y="6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437;p9">
              <a:extLst>
                <a:ext uri="{FF2B5EF4-FFF2-40B4-BE49-F238E27FC236}">
                  <a16:creationId xmlns:a16="http://schemas.microsoft.com/office/drawing/2014/main" id="{1A84052E-172E-B5D6-E68C-8D4E8CE73137}"/>
                </a:ext>
              </a:extLst>
            </p:cNvPr>
            <p:cNvSpPr/>
            <p:nvPr/>
          </p:nvSpPr>
          <p:spPr>
            <a:xfrm>
              <a:off x="8242475" y="2464723"/>
              <a:ext cx="7017" cy="10526"/>
            </a:xfrm>
            <a:custGeom>
              <a:avLst/>
              <a:gdLst/>
              <a:ahLst/>
              <a:cxnLst/>
              <a:rect l="l" t="t" r="r" b="b"/>
              <a:pathLst>
                <a:path w="4" h="6" extrusionOk="0">
                  <a:moveTo>
                    <a:pt x="0" y="6"/>
                  </a:moveTo>
                  <a:cubicBezTo>
                    <a:pt x="4" y="0"/>
                    <a:pt x="4" y="0"/>
                    <a:pt x="4" y="0"/>
                  </a:cubicBezTo>
                  <a:cubicBezTo>
                    <a:pt x="2" y="1"/>
                    <a:pt x="1" y="3"/>
                    <a:pt x="0" y="6"/>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438;p9">
              <a:extLst>
                <a:ext uri="{FF2B5EF4-FFF2-40B4-BE49-F238E27FC236}">
                  <a16:creationId xmlns:a16="http://schemas.microsoft.com/office/drawing/2014/main" id="{4A48DD88-9CF4-D1B7-6FCC-88BBA4C722AD}"/>
                </a:ext>
              </a:extLst>
            </p:cNvPr>
            <p:cNvSpPr/>
            <p:nvPr/>
          </p:nvSpPr>
          <p:spPr>
            <a:xfrm>
              <a:off x="8228440" y="2489283"/>
              <a:ext cx="3509" cy="3509"/>
            </a:xfrm>
            <a:custGeom>
              <a:avLst/>
              <a:gdLst/>
              <a:ahLst/>
              <a:cxnLst/>
              <a:rect l="l" t="t" r="r" b="b"/>
              <a:pathLst>
                <a:path w="3" h="1" extrusionOk="0">
                  <a:moveTo>
                    <a:pt x="2" y="0"/>
                  </a:moveTo>
                  <a:cubicBezTo>
                    <a:pt x="0" y="1"/>
                    <a:pt x="3" y="1"/>
                    <a:pt x="3" y="1"/>
                  </a:cubicBezTo>
                  <a:cubicBezTo>
                    <a:pt x="3" y="1"/>
                    <a:pt x="3" y="1"/>
                    <a:pt x="3" y="1"/>
                  </a:cubicBezTo>
                  <a:cubicBezTo>
                    <a:pt x="3" y="1"/>
                    <a:pt x="2" y="0"/>
                    <a:pt x="2" y="0"/>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8" name="组合 29">
            <a:extLst>
              <a:ext uri="{FF2B5EF4-FFF2-40B4-BE49-F238E27FC236}">
                <a16:creationId xmlns:a16="http://schemas.microsoft.com/office/drawing/2014/main" id="{A31EB37D-A67B-8ECE-4BCD-4F75B8E451C0}"/>
              </a:ext>
            </a:extLst>
          </p:cNvPr>
          <p:cNvGrpSpPr/>
          <p:nvPr/>
        </p:nvGrpSpPr>
        <p:grpSpPr>
          <a:xfrm>
            <a:off x="1556399" y="1184274"/>
            <a:ext cx="2343324" cy="1819262"/>
            <a:chOff x="8881309" y="2608258"/>
            <a:chExt cx="3124432" cy="2425682"/>
          </a:xfrm>
        </p:grpSpPr>
        <p:sp>
          <p:nvSpPr>
            <p:cNvPr id="59" name="文本框 10">
              <a:extLst>
                <a:ext uri="{FF2B5EF4-FFF2-40B4-BE49-F238E27FC236}">
                  <a16:creationId xmlns:a16="http://schemas.microsoft.com/office/drawing/2014/main" id="{F543D9FD-224E-BB61-AF10-0CABCBEBF95A}"/>
                </a:ext>
              </a:extLst>
            </p:cNvPr>
            <p:cNvSpPr txBox="1"/>
            <p:nvPr/>
          </p:nvSpPr>
          <p:spPr>
            <a:xfrm rot="16200000">
              <a:off x="9816021" y="2591558"/>
              <a:ext cx="1887695" cy="2491744"/>
            </a:xfrm>
            <a:prstGeom prst="rect">
              <a:avLst/>
            </a:prstGeom>
            <a:noFill/>
          </p:spPr>
          <p:txBody>
            <a:bodyPr vert="eaVert"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buClrTx/>
                <a:defRPr/>
              </a:pPr>
              <a:r>
                <a:rPr lang="en-US" altLang="zh-CN" sz="8000" b="1" dirty="0">
                  <a:solidFill>
                    <a:prstClr val="black">
                      <a:lumMod val="95000"/>
                      <a:lumOff val="5000"/>
                    </a:prstClr>
                  </a:solidFill>
                  <a:latin typeface="隶书" panose="02010509060101010101" pitchFamily="49" charset="-122"/>
                  <a:ea typeface="隶书" panose="02010509060101010101" pitchFamily="49" charset="-122"/>
                </a:rPr>
                <a:t>3</a:t>
              </a:r>
              <a:endParaRPr lang="zh-CN" altLang="en-US" sz="8000" b="1" dirty="0">
                <a:solidFill>
                  <a:prstClr val="black">
                    <a:lumMod val="95000"/>
                    <a:lumOff val="5000"/>
                  </a:prstClr>
                </a:solidFill>
                <a:latin typeface="隶书" panose="02010509060101010101" pitchFamily="49" charset="-122"/>
                <a:ea typeface="隶书" panose="02010509060101010101" pitchFamily="49" charset="-122"/>
              </a:endParaRPr>
            </a:p>
          </p:txBody>
        </p:sp>
        <p:grpSp>
          <p:nvGrpSpPr>
            <p:cNvPr id="60" name="组合 27">
              <a:extLst>
                <a:ext uri="{FF2B5EF4-FFF2-40B4-BE49-F238E27FC236}">
                  <a16:creationId xmlns:a16="http://schemas.microsoft.com/office/drawing/2014/main" id="{DEAB5C0C-311D-8F69-AB44-382DD87086D6}"/>
                </a:ext>
              </a:extLst>
            </p:cNvPr>
            <p:cNvGrpSpPr/>
            <p:nvPr/>
          </p:nvGrpSpPr>
          <p:grpSpPr>
            <a:xfrm>
              <a:off x="8881309" y="2608258"/>
              <a:ext cx="2424033" cy="2425682"/>
              <a:chOff x="187702" y="1132513"/>
              <a:chExt cx="1804030" cy="1805257"/>
            </a:xfrm>
          </p:grpSpPr>
          <p:grpSp>
            <p:nvGrpSpPr>
              <p:cNvPr id="61" name="组合 12">
                <a:extLst>
                  <a:ext uri="{FF2B5EF4-FFF2-40B4-BE49-F238E27FC236}">
                    <a16:creationId xmlns:a16="http://schemas.microsoft.com/office/drawing/2014/main" id="{018745BF-16EE-EA3B-CA58-E233EB5CAD86}"/>
                  </a:ext>
                </a:extLst>
              </p:cNvPr>
              <p:cNvGrpSpPr/>
              <p:nvPr/>
            </p:nvGrpSpPr>
            <p:grpSpPr>
              <a:xfrm rot="2395105">
                <a:off x="275766" y="1132513"/>
                <a:ext cx="1550754" cy="1805257"/>
                <a:chOff x="5533448" y="826221"/>
                <a:chExt cx="3752791" cy="4368686"/>
              </a:xfrm>
            </p:grpSpPr>
            <p:sp>
              <p:nvSpPr>
                <p:cNvPr id="2241" name="任意多边形 13">
                  <a:extLst>
                    <a:ext uri="{FF2B5EF4-FFF2-40B4-BE49-F238E27FC236}">
                      <a16:creationId xmlns:a16="http://schemas.microsoft.com/office/drawing/2014/main" id="{A06F8BEB-4E95-9373-00B6-BFD27951477C}"/>
                    </a:ext>
                  </a:extLst>
                </p:cNvPr>
                <p:cNvSpPr/>
                <p:nvPr/>
              </p:nvSpPr>
              <p:spPr>
                <a:xfrm rot="926282">
                  <a:off x="5533448" y="826221"/>
                  <a:ext cx="1556286" cy="3761972"/>
                </a:xfrm>
                <a:custGeom>
                  <a:avLst/>
                  <a:gdLst>
                    <a:gd name="connsiteX0" fmla="*/ 1407213 w 1556286"/>
                    <a:gd name="connsiteY0" fmla="*/ 33179 h 3761972"/>
                    <a:gd name="connsiteX1" fmla="*/ 1556286 w 1556286"/>
                    <a:gd name="connsiteY1" fmla="*/ 0 h 3761972"/>
                    <a:gd name="connsiteX2" fmla="*/ 472535 w 1556286"/>
                    <a:gd name="connsiteY2" fmla="*/ 1881047 h 3761972"/>
                    <a:gd name="connsiteX3" fmla="*/ 1556216 w 1556286"/>
                    <a:gd name="connsiteY3" fmla="*/ 3761972 h 3761972"/>
                    <a:gd name="connsiteX4" fmla="*/ 1485433 w 1556286"/>
                    <a:gd name="connsiteY4" fmla="*/ 3749131 h 3761972"/>
                    <a:gd name="connsiteX5" fmla="*/ 69653 w 1556286"/>
                    <a:gd name="connsiteY5" fmla="*/ 2391355 h 3761972"/>
                    <a:gd name="connsiteX6" fmla="*/ 1407213 w 1556286"/>
                    <a:gd name="connsiteY6" fmla="*/ 33179 h 3761972"/>
                    <a:gd name="connsiteX0" fmla="*/ 472535 w 1556286"/>
                    <a:gd name="connsiteY0" fmla="*/ 1881047 h 3761972"/>
                    <a:gd name="connsiteX1" fmla="*/ 1556216 w 1556286"/>
                    <a:gd name="connsiteY1" fmla="*/ 3761972 h 3761972"/>
                    <a:gd name="connsiteX2" fmla="*/ 1485433 w 1556286"/>
                    <a:gd name="connsiteY2" fmla="*/ 3749131 h 3761972"/>
                    <a:gd name="connsiteX3" fmla="*/ 69653 w 1556286"/>
                    <a:gd name="connsiteY3" fmla="*/ 2391355 h 3761972"/>
                    <a:gd name="connsiteX4" fmla="*/ 1407213 w 1556286"/>
                    <a:gd name="connsiteY4" fmla="*/ 33179 h 3761972"/>
                    <a:gd name="connsiteX5" fmla="*/ 1556286 w 1556286"/>
                    <a:gd name="connsiteY5" fmla="*/ 0 h 3761972"/>
                    <a:gd name="connsiteX6" fmla="*/ 563975 w 1556286"/>
                    <a:gd name="connsiteY6" fmla="*/ 1972487 h 3761972"/>
                    <a:gd name="connsiteX0" fmla="*/ 472535 w 1556286"/>
                    <a:gd name="connsiteY0" fmla="*/ 1881047 h 3761972"/>
                    <a:gd name="connsiteX1" fmla="*/ 1556216 w 1556286"/>
                    <a:gd name="connsiteY1" fmla="*/ 3761972 h 3761972"/>
                    <a:gd name="connsiteX2" fmla="*/ 1485433 w 1556286"/>
                    <a:gd name="connsiteY2" fmla="*/ 3749131 h 3761972"/>
                    <a:gd name="connsiteX3" fmla="*/ 69653 w 1556286"/>
                    <a:gd name="connsiteY3" fmla="*/ 2391355 h 3761972"/>
                    <a:gd name="connsiteX4" fmla="*/ 1407213 w 1556286"/>
                    <a:gd name="connsiteY4" fmla="*/ 33179 h 3761972"/>
                    <a:gd name="connsiteX5" fmla="*/ 1556286 w 1556286"/>
                    <a:gd name="connsiteY5" fmla="*/ 0 h 3761972"/>
                    <a:gd name="connsiteX0" fmla="*/ 1556216 w 1556286"/>
                    <a:gd name="connsiteY0" fmla="*/ 3761972 h 3761972"/>
                    <a:gd name="connsiteX1" fmla="*/ 1485433 w 1556286"/>
                    <a:gd name="connsiteY1" fmla="*/ 3749131 h 3761972"/>
                    <a:gd name="connsiteX2" fmla="*/ 69653 w 1556286"/>
                    <a:gd name="connsiteY2" fmla="*/ 2391355 h 3761972"/>
                    <a:gd name="connsiteX3" fmla="*/ 1407213 w 1556286"/>
                    <a:gd name="connsiteY3" fmla="*/ 33179 h 3761972"/>
                    <a:gd name="connsiteX4" fmla="*/ 1556286 w 1556286"/>
                    <a:gd name="connsiteY4" fmla="*/ 0 h 3761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286" h="3761972">
                      <a:moveTo>
                        <a:pt x="1556216" y="3761972"/>
                      </a:moveTo>
                      <a:lnTo>
                        <a:pt x="1485433" y="3749131"/>
                      </a:lnTo>
                      <a:cubicBezTo>
                        <a:pt x="822991" y="3595289"/>
                        <a:pt x="263414" y="3092982"/>
                        <a:pt x="69653" y="2391355"/>
                      </a:cubicBezTo>
                      <a:cubicBezTo>
                        <a:pt x="-212182" y="1370805"/>
                        <a:pt x="386664" y="315014"/>
                        <a:pt x="1407213" y="33179"/>
                      </a:cubicBezTo>
                      <a:lnTo>
                        <a:pt x="1556286" y="0"/>
                      </a:lnTo>
                    </a:path>
                  </a:pathLst>
                </a:custGeom>
                <a:noFill/>
                <a:ln w="38100" cap="flat" cmpd="sng" algn="ctr">
                  <a:solidFill>
                    <a:sysClr val="windowText" lastClr="000000">
                      <a:lumMod val="75000"/>
                      <a:lumOff val="25000"/>
                    </a:sysClr>
                  </a:solidFill>
                  <a:prstDash val="solid"/>
                  <a:miter lim="800000"/>
                  <a:headEnd type="oval" w="med" len="med"/>
                  <a:tailEnd type="oval" w="med" len="me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a:buClrTx/>
                    <a:defRPr/>
                  </a:pPr>
                  <a:endParaRPr lang="zh-CN" altLang="en-US" sz="1350">
                    <a:solidFill>
                      <a:prstClr val="white"/>
                    </a:solidFill>
                    <a:latin typeface="Calibri" panose="020F0502020204030204"/>
                  </a:endParaRPr>
                </a:p>
              </p:txBody>
            </p:sp>
            <p:sp>
              <p:nvSpPr>
                <p:cNvPr id="2242" name="任意多边形 14">
                  <a:extLst>
                    <a:ext uri="{FF2B5EF4-FFF2-40B4-BE49-F238E27FC236}">
                      <a16:creationId xmlns:a16="http://schemas.microsoft.com/office/drawing/2014/main" id="{5EAD8752-DE83-5488-5EF0-00C0BBDE275D}"/>
                    </a:ext>
                  </a:extLst>
                </p:cNvPr>
                <p:cNvSpPr/>
                <p:nvPr/>
              </p:nvSpPr>
              <p:spPr>
                <a:xfrm rot="926282">
                  <a:off x="7729952" y="1432934"/>
                  <a:ext cx="1556287" cy="3761973"/>
                </a:xfrm>
                <a:custGeom>
                  <a:avLst/>
                  <a:gdLst>
                    <a:gd name="connsiteX0" fmla="*/ 69 w 1556287"/>
                    <a:gd name="connsiteY0" fmla="*/ 0 h 3761973"/>
                    <a:gd name="connsiteX1" fmla="*/ 70854 w 1556287"/>
                    <a:gd name="connsiteY1" fmla="*/ 12842 h 3761973"/>
                    <a:gd name="connsiteX2" fmla="*/ 1486634 w 1556287"/>
                    <a:gd name="connsiteY2" fmla="*/ 1370618 h 3761973"/>
                    <a:gd name="connsiteX3" fmla="*/ 149074 w 1556287"/>
                    <a:gd name="connsiteY3" fmla="*/ 3728794 h 3761973"/>
                    <a:gd name="connsiteX4" fmla="*/ 0 w 1556287"/>
                    <a:gd name="connsiteY4" fmla="*/ 3761973 h 3761973"/>
                    <a:gd name="connsiteX5" fmla="*/ 1083750 w 1556287"/>
                    <a:gd name="connsiteY5" fmla="*/ 1880926 h 3761973"/>
                    <a:gd name="connsiteX6" fmla="*/ 69 w 1556287"/>
                    <a:gd name="connsiteY6" fmla="*/ 0 h 3761973"/>
                    <a:gd name="connsiteX0" fmla="*/ 1083750 w 1556287"/>
                    <a:gd name="connsiteY0" fmla="*/ 1880926 h 3761973"/>
                    <a:gd name="connsiteX1" fmla="*/ 69 w 1556287"/>
                    <a:gd name="connsiteY1" fmla="*/ 0 h 3761973"/>
                    <a:gd name="connsiteX2" fmla="*/ 70854 w 1556287"/>
                    <a:gd name="connsiteY2" fmla="*/ 12842 h 3761973"/>
                    <a:gd name="connsiteX3" fmla="*/ 1486634 w 1556287"/>
                    <a:gd name="connsiteY3" fmla="*/ 1370618 h 3761973"/>
                    <a:gd name="connsiteX4" fmla="*/ 149074 w 1556287"/>
                    <a:gd name="connsiteY4" fmla="*/ 3728794 h 3761973"/>
                    <a:gd name="connsiteX5" fmla="*/ 0 w 1556287"/>
                    <a:gd name="connsiteY5" fmla="*/ 3761973 h 3761973"/>
                    <a:gd name="connsiteX6" fmla="*/ 1175190 w 1556287"/>
                    <a:gd name="connsiteY6" fmla="*/ 1972366 h 3761973"/>
                    <a:gd name="connsiteX0" fmla="*/ 1083750 w 1556287"/>
                    <a:gd name="connsiteY0" fmla="*/ 1880926 h 3761973"/>
                    <a:gd name="connsiteX1" fmla="*/ 69 w 1556287"/>
                    <a:gd name="connsiteY1" fmla="*/ 0 h 3761973"/>
                    <a:gd name="connsiteX2" fmla="*/ 70854 w 1556287"/>
                    <a:gd name="connsiteY2" fmla="*/ 12842 h 3761973"/>
                    <a:gd name="connsiteX3" fmla="*/ 1486634 w 1556287"/>
                    <a:gd name="connsiteY3" fmla="*/ 1370618 h 3761973"/>
                    <a:gd name="connsiteX4" fmla="*/ 149074 w 1556287"/>
                    <a:gd name="connsiteY4" fmla="*/ 3728794 h 3761973"/>
                    <a:gd name="connsiteX5" fmla="*/ 0 w 1556287"/>
                    <a:gd name="connsiteY5" fmla="*/ 3761973 h 3761973"/>
                    <a:gd name="connsiteX0" fmla="*/ 69 w 1556287"/>
                    <a:gd name="connsiteY0" fmla="*/ 0 h 3761973"/>
                    <a:gd name="connsiteX1" fmla="*/ 70854 w 1556287"/>
                    <a:gd name="connsiteY1" fmla="*/ 12842 h 3761973"/>
                    <a:gd name="connsiteX2" fmla="*/ 1486634 w 1556287"/>
                    <a:gd name="connsiteY2" fmla="*/ 1370618 h 3761973"/>
                    <a:gd name="connsiteX3" fmla="*/ 149074 w 1556287"/>
                    <a:gd name="connsiteY3" fmla="*/ 3728794 h 3761973"/>
                    <a:gd name="connsiteX4" fmla="*/ 0 w 1556287"/>
                    <a:gd name="connsiteY4" fmla="*/ 3761973 h 3761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287" h="3761973">
                      <a:moveTo>
                        <a:pt x="69" y="0"/>
                      </a:moveTo>
                      <a:lnTo>
                        <a:pt x="70854" y="12842"/>
                      </a:lnTo>
                      <a:cubicBezTo>
                        <a:pt x="733295" y="166684"/>
                        <a:pt x="1292873" y="668991"/>
                        <a:pt x="1486634" y="1370618"/>
                      </a:cubicBezTo>
                      <a:cubicBezTo>
                        <a:pt x="1768469" y="2391167"/>
                        <a:pt x="1169623" y="3446959"/>
                        <a:pt x="149074" y="3728794"/>
                      </a:cubicBezTo>
                      <a:lnTo>
                        <a:pt x="0" y="3761973"/>
                      </a:lnTo>
                    </a:path>
                  </a:pathLst>
                </a:custGeom>
                <a:noFill/>
                <a:ln w="38100" cap="flat" cmpd="sng" algn="ctr">
                  <a:solidFill>
                    <a:sysClr val="windowText" lastClr="000000">
                      <a:lumMod val="75000"/>
                      <a:lumOff val="25000"/>
                    </a:sysClr>
                  </a:solidFill>
                  <a:prstDash val="solid"/>
                  <a:miter lim="800000"/>
                  <a:headEnd type="oval" w="med" len="med"/>
                  <a:tailEnd type="oval" w="med" len="me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a:buClrTx/>
                    <a:defRPr/>
                  </a:pPr>
                  <a:endParaRPr lang="zh-CN" altLang="en-US" sz="1350">
                    <a:solidFill>
                      <a:prstClr val="white"/>
                    </a:solidFill>
                    <a:latin typeface="Calibri" panose="020F0502020204030204"/>
                  </a:endParaRPr>
                </a:p>
              </p:txBody>
            </p:sp>
          </p:grpSp>
          <p:pic>
            <p:nvPicPr>
              <p:cNvPr id="62" name="图片 15">
                <a:extLst>
                  <a:ext uri="{FF2B5EF4-FFF2-40B4-BE49-F238E27FC236}">
                    <a16:creationId xmlns:a16="http://schemas.microsoft.com/office/drawing/2014/main" id="{DC2AEBB2-3E01-8146-ADB6-381D9366ED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47728" y="1475005"/>
                <a:ext cx="444004" cy="241100"/>
              </a:xfrm>
              <a:prstGeom prst="rect">
                <a:avLst/>
              </a:prstGeom>
            </p:spPr>
          </p:pic>
          <p:pic>
            <p:nvPicPr>
              <p:cNvPr id="63" name="图片 16">
                <a:extLst>
                  <a:ext uri="{FF2B5EF4-FFF2-40B4-BE49-F238E27FC236}">
                    <a16:creationId xmlns:a16="http://schemas.microsoft.com/office/drawing/2014/main" id="{51AF79F5-0185-E340-44CC-DB24A57709D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58904" y="1534919"/>
                <a:ext cx="330808" cy="241100"/>
              </a:xfrm>
              <a:prstGeom prst="rect">
                <a:avLst/>
              </a:prstGeom>
            </p:spPr>
          </p:pic>
          <p:pic>
            <p:nvPicPr>
              <p:cNvPr id="2240" name="图片 17">
                <a:extLst>
                  <a:ext uri="{FF2B5EF4-FFF2-40B4-BE49-F238E27FC236}">
                    <a16:creationId xmlns:a16="http://schemas.microsoft.com/office/drawing/2014/main" id="{1BC6E91D-A584-B286-E596-E0E865D4E18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7702" y="2213868"/>
                <a:ext cx="609312" cy="276400"/>
              </a:xfrm>
              <a:prstGeom prst="rect">
                <a:avLst/>
              </a:prstGeom>
            </p:spPr>
          </p:pic>
        </p:grpSp>
      </p:grpSp>
      <p:sp>
        <p:nvSpPr>
          <p:cNvPr id="2243" name="TextBox 9">
            <a:extLst>
              <a:ext uri="{FF2B5EF4-FFF2-40B4-BE49-F238E27FC236}">
                <a16:creationId xmlns:a16="http://schemas.microsoft.com/office/drawing/2014/main" id="{94BEB1F7-94F9-2A8D-F1EB-7A46C0F37E27}"/>
              </a:ext>
            </a:extLst>
          </p:cNvPr>
          <p:cNvSpPr txBox="1"/>
          <p:nvPr/>
        </p:nvSpPr>
        <p:spPr>
          <a:xfrm>
            <a:off x="-66987" y="3429000"/>
            <a:ext cx="5401005" cy="186204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en-US" sz="115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 3</a:t>
            </a:r>
            <a:endParaRPr lang="en-SG" sz="115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244" name="图片 38" descr="582ed5f479338">
            <a:extLst>
              <a:ext uri="{FF2B5EF4-FFF2-40B4-BE49-F238E27FC236}">
                <a16:creationId xmlns:a16="http://schemas.microsoft.com/office/drawing/2014/main" id="{AE82DDFF-1ED2-71C7-4730-CD6D3FA19743}"/>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2472202" y="1564879"/>
            <a:ext cx="2042104" cy="832774"/>
          </a:xfrm>
          <a:prstGeom prst="rect">
            <a:avLst/>
          </a:prstGeom>
        </p:spPr>
      </p:pic>
      <p:grpSp>
        <p:nvGrpSpPr>
          <p:cNvPr id="2" name="Group 1">
            <a:extLst>
              <a:ext uri="{FF2B5EF4-FFF2-40B4-BE49-F238E27FC236}">
                <a16:creationId xmlns:a16="http://schemas.microsoft.com/office/drawing/2014/main" id="{ED5134BF-177F-D39E-9B4C-7BC9C0DB42A2}"/>
              </a:ext>
            </a:extLst>
          </p:cNvPr>
          <p:cNvGrpSpPr/>
          <p:nvPr/>
        </p:nvGrpSpPr>
        <p:grpSpPr>
          <a:xfrm>
            <a:off x="5466282" y="-1014703"/>
            <a:ext cx="7553922" cy="8400178"/>
            <a:chOff x="5466282" y="-1014703"/>
            <a:chExt cx="7553922" cy="8400178"/>
          </a:xfrm>
        </p:grpSpPr>
        <p:grpSp>
          <p:nvGrpSpPr>
            <p:cNvPr id="3" name="Google Shape;2354;p42">
              <a:extLst>
                <a:ext uri="{FF2B5EF4-FFF2-40B4-BE49-F238E27FC236}">
                  <a16:creationId xmlns:a16="http://schemas.microsoft.com/office/drawing/2014/main" id="{5429A26C-BE05-15ED-575E-A483076F16CE}"/>
                </a:ext>
              </a:extLst>
            </p:cNvPr>
            <p:cNvGrpSpPr/>
            <p:nvPr/>
          </p:nvGrpSpPr>
          <p:grpSpPr>
            <a:xfrm rot="21398633">
              <a:off x="10699121" y="2290065"/>
              <a:ext cx="2321083" cy="3549622"/>
              <a:chOff x="4016113" y="736588"/>
              <a:chExt cx="793751" cy="1241426"/>
            </a:xfrm>
          </p:grpSpPr>
          <p:sp>
            <p:nvSpPr>
              <p:cNvPr id="2280" name="Google Shape;2355;p42">
                <a:extLst>
                  <a:ext uri="{FF2B5EF4-FFF2-40B4-BE49-F238E27FC236}">
                    <a16:creationId xmlns:a16="http://schemas.microsoft.com/office/drawing/2014/main" id="{5F51D77E-1471-CD9B-4BB0-D72E536FD38D}"/>
                  </a:ext>
                </a:extLst>
              </p:cNvPr>
              <p:cNvSpPr/>
              <p:nvPr/>
            </p:nvSpPr>
            <p:spPr>
              <a:xfrm>
                <a:off x="4105013" y="1052501"/>
                <a:ext cx="319088" cy="122238"/>
              </a:xfrm>
              <a:custGeom>
                <a:avLst/>
                <a:gdLst/>
                <a:ahLst/>
                <a:cxnLst/>
                <a:rect l="l" t="t" r="r" b="b"/>
                <a:pathLst>
                  <a:path w="229" h="88" extrusionOk="0">
                    <a:moveTo>
                      <a:pt x="97" y="57"/>
                    </a:moveTo>
                    <a:cubicBezTo>
                      <a:pt x="97" y="63"/>
                      <a:pt x="97" y="69"/>
                      <a:pt x="97" y="75"/>
                    </a:cubicBezTo>
                    <a:cubicBezTo>
                      <a:pt x="104" y="68"/>
                      <a:pt x="110" y="60"/>
                      <a:pt x="116" y="53"/>
                    </a:cubicBezTo>
                    <a:cubicBezTo>
                      <a:pt x="118" y="57"/>
                      <a:pt x="120" y="60"/>
                      <a:pt x="122" y="64"/>
                    </a:cubicBezTo>
                    <a:cubicBezTo>
                      <a:pt x="128" y="57"/>
                      <a:pt x="133" y="49"/>
                      <a:pt x="136" y="39"/>
                    </a:cubicBezTo>
                    <a:cubicBezTo>
                      <a:pt x="138" y="43"/>
                      <a:pt x="139" y="47"/>
                      <a:pt x="139" y="52"/>
                    </a:cubicBezTo>
                    <a:cubicBezTo>
                      <a:pt x="145" y="48"/>
                      <a:pt x="151" y="42"/>
                      <a:pt x="155" y="36"/>
                    </a:cubicBezTo>
                    <a:cubicBezTo>
                      <a:pt x="156" y="40"/>
                      <a:pt x="156" y="44"/>
                      <a:pt x="156" y="48"/>
                    </a:cubicBezTo>
                    <a:cubicBezTo>
                      <a:pt x="159" y="40"/>
                      <a:pt x="164" y="34"/>
                      <a:pt x="170" y="29"/>
                    </a:cubicBezTo>
                    <a:cubicBezTo>
                      <a:pt x="172" y="34"/>
                      <a:pt x="172" y="39"/>
                      <a:pt x="170" y="43"/>
                    </a:cubicBezTo>
                    <a:cubicBezTo>
                      <a:pt x="187" y="31"/>
                      <a:pt x="208" y="25"/>
                      <a:pt x="229" y="26"/>
                    </a:cubicBezTo>
                    <a:cubicBezTo>
                      <a:pt x="182" y="0"/>
                      <a:pt x="128" y="0"/>
                      <a:pt x="81" y="14"/>
                    </a:cubicBezTo>
                    <a:cubicBezTo>
                      <a:pt x="45" y="24"/>
                      <a:pt x="9" y="47"/>
                      <a:pt x="0" y="88"/>
                    </a:cubicBezTo>
                    <a:cubicBezTo>
                      <a:pt x="11" y="82"/>
                      <a:pt x="21" y="76"/>
                      <a:pt x="31" y="68"/>
                    </a:cubicBezTo>
                    <a:cubicBezTo>
                      <a:pt x="28" y="71"/>
                      <a:pt x="26" y="75"/>
                      <a:pt x="26" y="79"/>
                    </a:cubicBezTo>
                    <a:cubicBezTo>
                      <a:pt x="37" y="74"/>
                      <a:pt x="47" y="68"/>
                      <a:pt x="56" y="60"/>
                    </a:cubicBezTo>
                    <a:cubicBezTo>
                      <a:pt x="55" y="66"/>
                      <a:pt x="53" y="71"/>
                      <a:pt x="52" y="76"/>
                    </a:cubicBezTo>
                    <a:cubicBezTo>
                      <a:pt x="60" y="72"/>
                      <a:pt x="68" y="67"/>
                      <a:pt x="74" y="61"/>
                    </a:cubicBezTo>
                    <a:cubicBezTo>
                      <a:pt x="73" y="68"/>
                      <a:pt x="72" y="75"/>
                      <a:pt x="71" y="82"/>
                    </a:cubicBezTo>
                    <a:cubicBezTo>
                      <a:pt x="80" y="74"/>
                      <a:pt x="89" y="66"/>
                      <a:pt x="97" y="57"/>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81" name="Google Shape;2356;p42">
                <a:extLst>
                  <a:ext uri="{FF2B5EF4-FFF2-40B4-BE49-F238E27FC236}">
                    <a16:creationId xmlns:a16="http://schemas.microsoft.com/office/drawing/2014/main" id="{C7199BDC-EB8A-4896-FEEF-ED255C05E1F3}"/>
                  </a:ext>
                </a:extLst>
              </p:cNvPr>
              <p:cNvSpPr/>
              <p:nvPr/>
            </p:nvSpPr>
            <p:spPr>
              <a:xfrm>
                <a:off x="4149463" y="890576"/>
                <a:ext cx="269875" cy="217488"/>
              </a:xfrm>
              <a:custGeom>
                <a:avLst/>
                <a:gdLst/>
                <a:ahLst/>
                <a:cxnLst/>
                <a:rect l="l" t="t" r="r" b="b"/>
                <a:pathLst>
                  <a:path w="194" h="156" extrusionOk="0">
                    <a:moveTo>
                      <a:pt x="85" y="75"/>
                    </a:moveTo>
                    <a:cubicBezTo>
                      <a:pt x="81" y="78"/>
                      <a:pt x="76" y="82"/>
                      <a:pt x="72" y="86"/>
                    </a:cubicBezTo>
                    <a:cubicBezTo>
                      <a:pt x="81" y="86"/>
                      <a:pt x="91" y="86"/>
                      <a:pt x="101" y="86"/>
                    </a:cubicBezTo>
                    <a:cubicBezTo>
                      <a:pt x="99" y="90"/>
                      <a:pt x="97" y="94"/>
                      <a:pt x="96" y="97"/>
                    </a:cubicBezTo>
                    <a:cubicBezTo>
                      <a:pt x="105" y="98"/>
                      <a:pt x="115" y="96"/>
                      <a:pt x="124" y="93"/>
                    </a:cubicBezTo>
                    <a:cubicBezTo>
                      <a:pt x="122" y="97"/>
                      <a:pt x="120" y="100"/>
                      <a:pt x="117" y="103"/>
                    </a:cubicBezTo>
                    <a:cubicBezTo>
                      <a:pt x="124" y="105"/>
                      <a:pt x="131" y="106"/>
                      <a:pt x="139" y="106"/>
                    </a:cubicBezTo>
                    <a:cubicBezTo>
                      <a:pt x="136" y="108"/>
                      <a:pt x="133" y="111"/>
                      <a:pt x="130" y="113"/>
                    </a:cubicBezTo>
                    <a:cubicBezTo>
                      <a:pt x="138" y="111"/>
                      <a:pt x="146" y="111"/>
                      <a:pt x="154" y="112"/>
                    </a:cubicBezTo>
                    <a:cubicBezTo>
                      <a:pt x="151" y="117"/>
                      <a:pt x="147" y="120"/>
                      <a:pt x="143" y="122"/>
                    </a:cubicBezTo>
                    <a:cubicBezTo>
                      <a:pt x="163" y="126"/>
                      <a:pt x="181" y="139"/>
                      <a:pt x="194" y="156"/>
                    </a:cubicBezTo>
                    <a:cubicBezTo>
                      <a:pt x="183" y="103"/>
                      <a:pt x="149" y="61"/>
                      <a:pt x="109" y="34"/>
                    </a:cubicBezTo>
                    <a:cubicBezTo>
                      <a:pt x="77" y="13"/>
                      <a:pt x="37" y="0"/>
                      <a:pt x="0" y="19"/>
                    </a:cubicBezTo>
                    <a:cubicBezTo>
                      <a:pt x="11" y="24"/>
                      <a:pt x="23" y="28"/>
                      <a:pt x="34" y="30"/>
                    </a:cubicBezTo>
                    <a:cubicBezTo>
                      <a:pt x="31" y="30"/>
                      <a:pt x="27" y="31"/>
                      <a:pt x="23" y="33"/>
                    </a:cubicBezTo>
                    <a:cubicBezTo>
                      <a:pt x="34" y="38"/>
                      <a:pt x="45" y="42"/>
                      <a:pt x="57" y="45"/>
                    </a:cubicBezTo>
                    <a:cubicBezTo>
                      <a:pt x="52" y="47"/>
                      <a:pt x="47" y="49"/>
                      <a:pt x="42" y="51"/>
                    </a:cubicBezTo>
                    <a:cubicBezTo>
                      <a:pt x="50" y="55"/>
                      <a:pt x="59" y="58"/>
                      <a:pt x="68" y="59"/>
                    </a:cubicBezTo>
                    <a:cubicBezTo>
                      <a:pt x="62" y="63"/>
                      <a:pt x="56" y="66"/>
                      <a:pt x="50" y="70"/>
                    </a:cubicBezTo>
                    <a:cubicBezTo>
                      <a:pt x="62" y="72"/>
                      <a:pt x="73" y="73"/>
                      <a:pt x="85" y="75"/>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82" name="Google Shape;2357;p42">
                <a:extLst>
                  <a:ext uri="{FF2B5EF4-FFF2-40B4-BE49-F238E27FC236}">
                    <a16:creationId xmlns:a16="http://schemas.microsoft.com/office/drawing/2014/main" id="{E80B52E2-7EB4-97C3-14F4-0F770A698A57}"/>
                  </a:ext>
                </a:extLst>
              </p:cNvPr>
              <p:cNvSpPr/>
              <p:nvPr/>
            </p:nvSpPr>
            <p:spPr>
              <a:xfrm>
                <a:off x="4246301" y="1046151"/>
                <a:ext cx="163513" cy="303213"/>
              </a:xfrm>
              <a:custGeom>
                <a:avLst/>
                <a:gdLst/>
                <a:ahLst/>
                <a:cxnLst/>
                <a:rect l="l" t="t" r="r" b="b"/>
                <a:pathLst>
                  <a:path w="118" h="219" extrusionOk="0">
                    <a:moveTo>
                      <a:pt x="62" y="124"/>
                    </a:moveTo>
                    <a:cubicBezTo>
                      <a:pt x="67" y="127"/>
                      <a:pt x="72" y="131"/>
                      <a:pt x="76" y="134"/>
                    </a:cubicBezTo>
                    <a:cubicBezTo>
                      <a:pt x="74" y="125"/>
                      <a:pt x="72" y="116"/>
                      <a:pt x="70" y="106"/>
                    </a:cubicBezTo>
                    <a:cubicBezTo>
                      <a:pt x="74" y="107"/>
                      <a:pt x="78" y="108"/>
                      <a:pt x="82" y="108"/>
                    </a:cubicBezTo>
                    <a:cubicBezTo>
                      <a:pt x="81" y="99"/>
                      <a:pt x="77" y="90"/>
                      <a:pt x="72" y="82"/>
                    </a:cubicBezTo>
                    <a:cubicBezTo>
                      <a:pt x="76" y="83"/>
                      <a:pt x="80" y="84"/>
                      <a:pt x="83" y="87"/>
                    </a:cubicBezTo>
                    <a:cubicBezTo>
                      <a:pt x="84" y="80"/>
                      <a:pt x="83" y="72"/>
                      <a:pt x="81" y="65"/>
                    </a:cubicBezTo>
                    <a:cubicBezTo>
                      <a:pt x="84" y="67"/>
                      <a:pt x="87" y="69"/>
                      <a:pt x="91" y="72"/>
                    </a:cubicBezTo>
                    <a:cubicBezTo>
                      <a:pt x="87" y="64"/>
                      <a:pt x="84" y="56"/>
                      <a:pt x="84" y="49"/>
                    </a:cubicBezTo>
                    <a:cubicBezTo>
                      <a:pt x="89" y="50"/>
                      <a:pt x="94" y="53"/>
                      <a:pt x="96" y="57"/>
                    </a:cubicBezTo>
                    <a:cubicBezTo>
                      <a:pt x="96" y="36"/>
                      <a:pt x="104" y="16"/>
                      <a:pt x="118" y="0"/>
                    </a:cubicBezTo>
                    <a:cubicBezTo>
                      <a:pt x="68" y="22"/>
                      <a:pt x="35" y="64"/>
                      <a:pt x="18" y="110"/>
                    </a:cubicBezTo>
                    <a:cubicBezTo>
                      <a:pt x="4" y="145"/>
                      <a:pt x="0" y="187"/>
                      <a:pt x="27" y="219"/>
                    </a:cubicBezTo>
                    <a:cubicBezTo>
                      <a:pt x="29" y="207"/>
                      <a:pt x="30" y="195"/>
                      <a:pt x="30" y="183"/>
                    </a:cubicBezTo>
                    <a:cubicBezTo>
                      <a:pt x="30" y="187"/>
                      <a:pt x="33" y="190"/>
                      <a:pt x="36" y="193"/>
                    </a:cubicBezTo>
                    <a:cubicBezTo>
                      <a:pt x="38" y="181"/>
                      <a:pt x="39" y="170"/>
                      <a:pt x="39" y="158"/>
                    </a:cubicBezTo>
                    <a:cubicBezTo>
                      <a:pt x="43" y="162"/>
                      <a:pt x="46" y="167"/>
                      <a:pt x="49" y="171"/>
                    </a:cubicBezTo>
                    <a:cubicBezTo>
                      <a:pt x="51" y="162"/>
                      <a:pt x="52" y="153"/>
                      <a:pt x="51" y="144"/>
                    </a:cubicBezTo>
                    <a:cubicBezTo>
                      <a:pt x="56" y="149"/>
                      <a:pt x="61" y="154"/>
                      <a:pt x="66" y="159"/>
                    </a:cubicBezTo>
                    <a:cubicBezTo>
                      <a:pt x="65" y="147"/>
                      <a:pt x="63" y="136"/>
                      <a:pt x="62" y="124"/>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83" name="Google Shape;2358;p42">
                <a:extLst>
                  <a:ext uri="{FF2B5EF4-FFF2-40B4-BE49-F238E27FC236}">
                    <a16:creationId xmlns:a16="http://schemas.microsoft.com/office/drawing/2014/main" id="{A26A7085-7FDF-F705-950F-B797691B0292}"/>
                  </a:ext>
                </a:extLst>
              </p:cNvPr>
              <p:cNvSpPr/>
              <p:nvPr/>
            </p:nvSpPr>
            <p:spPr>
              <a:xfrm>
                <a:off x="4316151" y="736588"/>
                <a:ext cx="101600" cy="284163"/>
              </a:xfrm>
              <a:custGeom>
                <a:avLst/>
                <a:gdLst/>
                <a:ahLst/>
                <a:cxnLst/>
                <a:rect l="l" t="t" r="r" b="b"/>
                <a:pathLst>
                  <a:path w="73" h="204" extrusionOk="0">
                    <a:moveTo>
                      <a:pt x="23" y="86"/>
                    </a:moveTo>
                    <a:cubicBezTo>
                      <a:pt x="18" y="86"/>
                      <a:pt x="13" y="86"/>
                      <a:pt x="8" y="86"/>
                    </a:cubicBezTo>
                    <a:cubicBezTo>
                      <a:pt x="14" y="92"/>
                      <a:pt x="20" y="97"/>
                      <a:pt x="26" y="103"/>
                    </a:cubicBezTo>
                    <a:cubicBezTo>
                      <a:pt x="23" y="104"/>
                      <a:pt x="20" y="106"/>
                      <a:pt x="16" y="108"/>
                    </a:cubicBezTo>
                    <a:cubicBezTo>
                      <a:pt x="22" y="113"/>
                      <a:pt x="29" y="118"/>
                      <a:pt x="37" y="121"/>
                    </a:cubicBezTo>
                    <a:cubicBezTo>
                      <a:pt x="34" y="123"/>
                      <a:pt x="30" y="124"/>
                      <a:pt x="27" y="123"/>
                    </a:cubicBezTo>
                    <a:cubicBezTo>
                      <a:pt x="30" y="129"/>
                      <a:pt x="34" y="134"/>
                      <a:pt x="39" y="138"/>
                    </a:cubicBezTo>
                    <a:cubicBezTo>
                      <a:pt x="36" y="138"/>
                      <a:pt x="33" y="138"/>
                      <a:pt x="29" y="138"/>
                    </a:cubicBezTo>
                    <a:cubicBezTo>
                      <a:pt x="36" y="141"/>
                      <a:pt x="41" y="146"/>
                      <a:pt x="45" y="151"/>
                    </a:cubicBezTo>
                    <a:cubicBezTo>
                      <a:pt x="41" y="153"/>
                      <a:pt x="36" y="153"/>
                      <a:pt x="33" y="151"/>
                    </a:cubicBezTo>
                    <a:cubicBezTo>
                      <a:pt x="43" y="166"/>
                      <a:pt x="48" y="185"/>
                      <a:pt x="46" y="204"/>
                    </a:cubicBezTo>
                    <a:cubicBezTo>
                      <a:pt x="70" y="163"/>
                      <a:pt x="73" y="115"/>
                      <a:pt x="62" y="74"/>
                    </a:cubicBezTo>
                    <a:cubicBezTo>
                      <a:pt x="54" y="42"/>
                      <a:pt x="36" y="9"/>
                      <a:pt x="0" y="0"/>
                    </a:cubicBezTo>
                    <a:cubicBezTo>
                      <a:pt x="4" y="10"/>
                      <a:pt x="10" y="19"/>
                      <a:pt x="16" y="27"/>
                    </a:cubicBezTo>
                    <a:cubicBezTo>
                      <a:pt x="14" y="25"/>
                      <a:pt x="11" y="24"/>
                      <a:pt x="7" y="23"/>
                    </a:cubicBezTo>
                    <a:cubicBezTo>
                      <a:pt x="11" y="33"/>
                      <a:pt x="16" y="42"/>
                      <a:pt x="22" y="50"/>
                    </a:cubicBezTo>
                    <a:cubicBezTo>
                      <a:pt x="18" y="49"/>
                      <a:pt x="13" y="47"/>
                      <a:pt x="8" y="45"/>
                    </a:cubicBezTo>
                    <a:cubicBezTo>
                      <a:pt x="12" y="53"/>
                      <a:pt x="16" y="60"/>
                      <a:pt x="21" y="66"/>
                    </a:cubicBezTo>
                    <a:cubicBezTo>
                      <a:pt x="15" y="65"/>
                      <a:pt x="9" y="64"/>
                      <a:pt x="2" y="63"/>
                    </a:cubicBezTo>
                    <a:cubicBezTo>
                      <a:pt x="9" y="71"/>
                      <a:pt x="16" y="78"/>
                      <a:pt x="23" y="86"/>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84" name="Google Shape;2359;p42">
                <a:extLst>
                  <a:ext uri="{FF2B5EF4-FFF2-40B4-BE49-F238E27FC236}">
                    <a16:creationId xmlns:a16="http://schemas.microsoft.com/office/drawing/2014/main" id="{879D89BF-1A51-DD1C-7D8A-7D6E62EA9B08}"/>
                  </a:ext>
                </a:extLst>
              </p:cNvPr>
              <p:cNvSpPr/>
              <p:nvPr/>
            </p:nvSpPr>
            <p:spPr>
              <a:xfrm>
                <a:off x="4435213" y="1092188"/>
                <a:ext cx="246063" cy="171450"/>
              </a:xfrm>
              <a:custGeom>
                <a:avLst/>
                <a:gdLst/>
                <a:ahLst/>
                <a:cxnLst/>
                <a:rect l="l" t="t" r="r" b="b"/>
                <a:pathLst>
                  <a:path w="178" h="123" extrusionOk="0">
                    <a:moveTo>
                      <a:pt x="102" y="71"/>
                    </a:moveTo>
                    <a:cubicBezTo>
                      <a:pt x="100" y="76"/>
                      <a:pt x="98" y="81"/>
                      <a:pt x="97" y="86"/>
                    </a:cubicBezTo>
                    <a:cubicBezTo>
                      <a:pt x="94" y="78"/>
                      <a:pt x="90" y="70"/>
                      <a:pt x="87" y="62"/>
                    </a:cubicBezTo>
                    <a:cubicBezTo>
                      <a:pt x="85" y="65"/>
                      <a:pt x="82" y="67"/>
                      <a:pt x="79" y="70"/>
                    </a:cubicBezTo>
                    <a:cubicBezTo>
                      <a:pt x="76" y="63"/>
                      <a:pt x="74" y="54"/>
                      <a:pt x="74" y="46"/>
                    </a:cubicBezTo>
                    <a:cubicBezTo>
                      <a:pt x="71" y="48"/>
                      <a:pt x="69" y="51"/>
                      <a:pt x="68" y="55"/>
                    </a:cubicBezTo>
                    <a:cubicBezTo>
                      <a:pt x="64" y="50"/>
                      <a:pt x="61" y="44"/>
                      <a:pt x="59" y="38"/>
                    </a:cubicBezTo>
                    <a:cubicBezTo>
                      <a:pt x="58" y="41"/>
                      <a:pt x="56" y="44"/>
                      <a:pt x="55" y="47"/>
                    </a:cubicBezTo>
                    <a:cubicBezTo>
                      <a:pt x="55" y="40"/>
                      <a:pt x="52" y="33"/>
                      <a:pt x="49" y="28"/>
                    </a:cubicBezTo>
                    <a:cubicBezTo>
                      <a:pt x="46" y="31"/>
                      <a:pt x="44" y="36"/>
                      <a:pt x="44" y="40"/>
                    </a:cubicBezTo>
                    <a:cubicBezTo>
                      <a:pt x="34" y="25"/>
                      <a:pt x="18" y="14"/>
                      <a:pt x="0" y="9"/>
                    </a:cubicBezTo>
                    <a:cubicBezTo>
                      <a:pt x="47" y="0"/>
                      <a:pt x="92" y="14"/>
                      <a:pt x="127" y="39"/>
                    </a:cubicBezTo>
                    <a:cubicBezTo>
                      <a:pt x="154" y="58"/>
                      <a:pt x="178" y="86"/>
                      <a:pt x="174" y="123"/>
                    </a:cubicBezTo>
                    <a:cubicBezTo>
                      <a:pt x="167" y="115"/>
                      <a:pt x="160" y="107"/>
                      <a:pt x="155" y="98"/>
                    </a:cubicBezTo>
                    <a:cubicBezTo>
                      <a:pt x="156" y="101"/>
                      <a:pt x="156" y="105"/>
                      <a:pt x="155" y="108"/>
                    </a:cubicBezTo>
                    <a:cubicBezTo>
                      <a:pt x="148" y="101"/>
                      <a:pt x="141" y="93"/>
                      <a:pt x="135" y="84"/>
                    </a:cubicBezTo>
                    <a:cubicBezTo>
                      <a:pt x="135" y="89"/>
                      <a:pt x="135" y="94"/>
                      <a:pt x="135" y="99"/>
                    </a:cubicBezTo>
                    <a:cubicBezTo>
                      <a:pt x="129" y="94"/>
                      <a:pt x="124" y="87"/>
                      <a:pt x="120" y="80"/>
                    </a:cubicBezTo>
                    <a:cubicBezTo>
                      <a:pt x="119" y="86"/>
                      <a:pt x="118" y="92"/>
                      <a:pt x="117" y="99"/>
                    </a:cubicBezTo>
                    <a:cubicBezTo>
                      <a:pt x="112" y="90"/>
                      <a:pt x="107" y="80"/>
                      <a:pt x="102" y="71"/>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85" name="Google Shape;2360;p42">
                <a:extLst>
                  <a:ext uri="{FF2B5EF4-FFF2-40B4-BE49-F238E27FC236}">
                    <a16:creationId xmlns:a16="http://schemas.microsoft.com/office/drawing/2014/main" id="{8DE1E587-6062-544B-E239-38B1D15EA16C}"/>
                  </a:ext>
                </a:extLst>
              </p:cNvPr>
              <p:cNvSpPr/>
              <p:nvPr/>
            </p:nvSpPr>
            <p:spPr>
              <a:xfrm>
                <a:off x="4397113" y="828663"/>
                <a:ext cx="239713" cy="246063"/>
              </a:xfrm>
              <a:custGeom>
                <a:avLst/>
                <a:gdLst/>
                <a:ahLst/>
                <a:cxnLst/>
                <a:rect l="l" t="t" r="r" b="b"/>
                <a:pathLst>
                  <a:path w="172" h="177" extrusionOk="0">
                    <a:moveTo>
                      <a:pt x="96" y="81"/>
                    </a:moveTo>
                    <a:cubicBezTo>
                      <a:pt x="100" y="84"/>
                      <a:pt x="105" y="87"/>
                      <a:pt x="110" y="90"/>
                    </a:cubicBezTo>
                    <a:cubicBezTo>
                      <a:pt x="101" y="91"/>
                      <a:pt x="92" y="93"/>
                      <a:pt x="82" y="94"/>
                    </a:cubicBezTo>
                    <a:cubicBezTo>
                      <a:pt x="84" y="98"/>
                      <a:pt x="86" y="101"/>
                      <a:pt x="89" y="105"/>
                    </a:cubicBezTo>
                    <a:cubicBezTo>
                      <a:pt x="80" y="107"/>
                      <a:pt x="70" y="107"/>
                      <a:pt x="60" y="104"/>
                    </a:cubicBezTo>
                    <a:cubicBezTo>
                      <a:pt x="62" y="108"/>
                      <a:pt x="65" y="111"/>
                      <a:pt x="69" y="113"/>
                    </a:cubicBezTo>
                    <a:cubicBezTo>
                      <a:pt x="62" y="117"/>
                      <a:pt x="55" y="119"/>
                      <a:pt x="47" y="119"/>
                    </a:cubicBezTo>
                    <a:cubicBezTo>
                      <a:pt x="51" y="121"/>
                      <a:pt x="54" y="124"/>
                      <a:pt x="57" y="126"/>
                    </a:cubicBezTo>
                    <a:cubicBezTo>
                      <a:pt x="49" y="125"/>
                      <a:pt x="41" y="125"/>
                      <a:pt x="33" y="128"/>
                    </a:cubicBezTo>
                    <a:cubicBezTo>
                      <a:pt x="36" y="132"/>
                      <a:pt x="41" y="135"/>
                      <a:pt x="46" y="136"/>
                    </a:cubicBezTo>
                    <a:cubicBezTo>
                      <a:pt x="26" y="143"/>
                      <a:pt x="10" y="158"/>
                      <a:pt x="0" y="177"/>
                    </a:cubicBezTo>
                    <a:cubicBezTo>
                      <a:pt x="3" y="123"/>
                      <a:pt x="30" y="77"/>
                      <a:pt x="66" y="44"/>
                    </a:cubicBezTo>
                    <a:cubicBezTo>
                      <a:pt x="95" y="19"/>
                      <a:pt x="133" y="0"/>
                      <a:pt x="172" y="13"/>
                    </a:cubicBezTo>
                    <a:cubicBezTo>
                      <a:pt x="162" y="20"/>
                      <a:pt x="151" y="25"/>
                      <a:pt x="139" y="29"/>
                    </a:cubicBezTo>
                    <a:cubicBezTo>
                      <a:pt x="143" y="28"/>
                      <a:pt x="147" y="29"/>
                      <a:pt x="151" y="31"/>
                    </a:cubicBezTo>
                    <a:cubicBezTo>
                      <a:pt x="141" y="37"/>
                      <a:pt x="130" y="43"/>
                      <a:pt x="119" y="47"/>
                    </a:cubicBezTo>
                    <a:cubicBezTo>
                      <a:pt x="125" y="48"/>
                      <a:pt x="130" y="50"/>
                      <a:pt x="135" y="51"/>
                    </a:cubicBezTo>
                    <a:cubicBezTo>
                      <a:pt x="128" y="56"/>
                      <a:pt x="119" y="60"/>
                      <a:pt x="110" y="63"/>
                    </a:cubicBezTo>
                    <a:cubicBezTo>
                      <a:pt x="117" y="65"/>
                      <a:pt x="123" y="68"/>
                      <a:pt x="130" y="71"/>
                    </a:cubicBezTo>
                    <a:cubicBezTo>
                      <a:pt x="119" y="74"/>
                      <a:pt x="107" y="77"/>
                      <a:pt x="96" y="81"/>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86" name="Google Shape;2361;p42">
                <a:extLst>
                  <a:ext uri="{FF2B5EF4-FFF2-40B4-BE49-F238E27FC236}">
                    <a16:creationId xmlns:a16="http://schemas.microsoft.com/office/drawing/2014/main" id="{AB574402-9EA6-61C0-A676-E08A17B091C3}"/>
                  </a:ext>
                </a:extLst>
              </p:cNvPr>
              <p:cNvSpPr/>
              <p:nvPr/>
            </p:nvSpPr>
            <p:spPr>
              <a:xfrm>
                <a:off x="4419338" y="987413"/>
                <a:ext cx="328613" cy="98425"/>
              </a:xfrm>
              <a:custGeom>
                <a:avLst/>
                <a:gdLst/>
                <a:ahLst/>
                <a:cxnLst/>
                <a:rect l="l" t="t" r="r" b="b"/>
                <a:pathLst>
                  <a:path w="236" h="71" extrusionOk="0">
                    <a:moveTo>
                      <a:pt x="134" y="50"/>
                    </a:moveTo>
                    <a:cubicBezTo>
                      <a:pt x="137" y="56"/>
                      <a:pt x="139" y="61"/>
                      <a:pt x="141" y="67"/>
                    </a:cubicBezTo>
                    <a:cubicBezTo>
                      <a:pt x="133" y="62"/>
                      <a:pt x="124" y="58"/>
                      <a:pt x="116" y="53"/>
                    </a:cubicBezTo>
                    <a:cubicBezTo>
                      <a:pt x="115" y="58"/>
                      <a:pt x="115" y="62"/>
                      <a:pt x="114" y="66"/>
                    </a:cubicBezTo>
                    <a:cubicBezTo>
                      <a:pt x="106" y="62"/>
                      <a:pt x="98" y="56"/>
                      <a:pt x="92" y="48"/>
                    </a:cubicBezTo>
                    <a:cubicBezTo>
                      <a:pt x="91" y="53"/>
                      <a:pt x="92" y="57"/>
                      <a:pt x="94" y="61"/>
                    </a:cubicBezTo>
                    <a:cubicBezTo>
                      <a:pt x="86" y="60"/>
                      <a:pt x="79" y="57"/>
                      <a:pt x="73" y="53"/>
                    </a:cubicBezTo>
                    <a:cubicBezTo>
                      <a:pt x="74" y="56"/>
                      <a:pt x="75" y="60"/>
                      <a:pt x="77" y="64"/>
                    </a:cubicBezTo>
                    <a:cubicBezTo>
                      <a:pt x="71" y="58"/>
                      <a:pt x="64" y="54"/>
                      <a:pt x="56" y="51"/>
                    </a:cubicBezTo>
                    <a:cubicBezTo>
                      <a:pt x="56" y="57"/>
                      <a:pt x="58" y="62"/>
                      <a:pt x="62" y="65"/>
                    </a:cubicBezTo>
                    <a:cubicBezTo>
                      <a:pt x="42" y="59"/>
                      <a:pt x="20" y="62"/>
                      <a:pt x="0" y="71"/>
                    </a:cubicBezTo>
                    <a:cubicBezTo>
                      <a:pt x="35" y="29"/>
                      <a:pt x="84" y="8"/>
                      <a:pt x="133" y="4"/>
                    </a:cubicBezTo>
                    <a:cubicBezTo>
                      <a:pt x="171" y="0"/>
                      <a:pt x="212" y="7"/>
                      <a:pt x="236" y="42"/>
                    </a:cubicBezTo>
                    <a:cubicBezTo>
                      <a:pt x="224" y="41"/>
                      <a:pt x="212" y="39"/>
                      <a:pt x="200" y="35"/>
                    </a:cubicBezTo>
                    <a:cubicBezTo>
                      <a:pt x="204" y="37"/>
                      <a:pt x="207" y="40"/>
                      <a:pt x="209" y="43"/>
                    </a:cubicBezTo>
                    <a:cubicBezTo>
                      <a:pt x="197" y="43"/>
                      <a:pt x="185" y="41"/>
                      <a:pt x="173" y="38"/>
                    </a:cubicBezTo>
                    <a:cubicBezTo>
                      <a:pt x="177" y="42"/>
                      <a:pt x="180" y="46"/>
                      <a:pt x="184" y="50"/>
                    </a:cubicBezTo>
                    <a:cubicBezTo>
                      <a:pt x="175" y="50"/>
                      <a:pt x="166" y="48"/>
                      <a:pt x="157" y="45"/>
                    </a:cubicBezTo>
                    <a:cubicBezTo>
                      <a:pt x="161" y="51"/>
                      <a:pt x="164" y="57"/>
                      <a:pt x="168" y="63"/>
                    </a:cubicBezTo>
                    <a:cubicBezTo>
                      <a:pt x="157" y="59"/>
                      <a:pt x="146" y="55"/>
                      <a:pt x="134" y="50"/>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87" name="Google Shape;2362;p42">
                <a:extLst>
                  <a:ext uri="{FF2B5EF4-FFF2-40B4-BE49-F238E27FC236}">
                    <a16:creationId xmlns:a16="http://schemas.microsoft.com/office/drawing/2014/main" id="{4215072D-032F-B900-CF66-5758786DF93E}"/>
                  </a:ext>
                </a:extLst>
              </p:cNvPr>
              <p:cNvSpPr/>
              <p:nvPr/>
            </p:nvSpPr>
            <p:spPr>
              <a:xfrm>
                <a:off x="4387588" y="1076313"/>
                <a:ext cx="133350" cy="273050"/>
              </a:xfrm>
              <a:custGeom>
                <a:avLst/>
                <a:gdLst/>
                <a:ahLst/>
                <a:cxnLst/>
                <a:rect l="l" t="t" r="r" b="b"/>
                <a:pathLst>
                  <a:path w="96" h="197" extrusionOk="0">
                    <a:moveTo>
                      <a:pt x="83" y="68"/>
                    </a:moveTo>
                    <a:cubicBezTo>
                      <a:pt x="85" y="81"/>
                      <a:pt x="87" y="94"/>
                      <a:pt x="90" y="107"/>
                    </a:cubicBezTo>
                    <a:cubicBezTo>
                      <a:pt x="93" y="127"/>
                      <a:pt x="96" y="149"/>
                      <a:pt x="85" y="165"/>
                    </a:cubicBezTo>
                    <a:cubicBezTo>
                      <a:pt x="83" y="145"/>
                      <a:pt x="77" y="126"/>
                      <a:pt x="67" y="108"/>
                    </a:cubicBezTo>
                    <a:cubicBezTo>
                      <a:pt x="66" y="126"/>
                      <a:pt x="67" y="145"/>
                      <a:pt x="69" y="164"/>
                    </a:cubicBezTo>
                    <a:cubicBezTo>
                      <a:pt x="58" y="146"/>
                      <a:pt x="54" y="124"/>
                      <a:pt x="56" y="103"/>
                    </a:cubicBezTo>
                    <a:cubicBezTo>
                      <a:pt x="52" y="130"/>
                      <a:pt x="48" y="157"/>
                      <a:pt x="53" y="184"/>
                    </a:cubicBezTo>
                    <a:cubicBezTo>
                      <a:pt x="41" y="163"/>
                      <a:pt x="35" y="138"/>
                      <a:pt x="37" y="113"/>
                    </a:cubicBezTo>
                    <a:cubicBezTo>
                      <a:pt x="21" y="138"/>
                      <a:pt x="21" y="172"/>
                      <a:pt x="36" y="197"/>
                    </a:cubicBezTo>
                    <a:cubicBezTo>
                      <a:pt x="17" y="176"/>
                      <a:pt x="2" y="149"/>
                      <a:pt x="1" y="120"/>
                    </a:cubicBezTo>
                    <a:cubicBezTo>
                      <a:pt x="0" y="111"/>
                      <a:pt x="1" y="102"/>
                      <a:pt x="2" y="93"/>
                    </a:cubicBezTo>
                    <a:cubicBezTo>
                      <a:pt x="4" y="78"/>
                      <a:pt x="6" y="62"/>
                      <a:pt x="7" y="46"/>
                    </a:cubicBezTo>
                    <a:cubicBezTo>
                      <a:pt x="7" y="38"/>
                      <a:pt x="6" y="30"/>
                      <a:pt x="8" y="22"/>
                    </a:cubicBezTo>
                    <a:cubicBezTo>
                      <a:pt x="10" y="14"/>
                      <a:pt x="15" y="6"/>
                      <a:pt x="22" y="3"/>
                    </a:cubicBezTo>
                    <a:cubicBezTo>
                      <a:pt x="30" y="0"/>
                      <a:pt x="39" y="2"/>
                      <a:pt x="46" y="5"/>
                    </a:cubicBezTo>
                    <a:cubicBezTo>
                      <a:pt x="56" y="10"/>
                      <a:pt x="65" y="19"/>
                      <a:pt x="71" y="29"/>
                    </a:cubicBezTo>
                    <a:cubicBezTo>
                      <a:pt x="78" y="40"/>
                      <a:pt x="80" y="54"/>
                      <a:pt x="83" y="68"/>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88" name="Google Shape;2363;p42">
                <a:extLst>
                  <a:ext uri="{FF2B5EF4-FFF2-40B4-BE49-F238E27FC236}">
                    <a16:creationId xmlns:a16="http://schemas.microsoft.com/office/drawing/2014/main" id="{D7D7EB36-6E62-6E70-2CE2-C70262947B02}"/>
                  </a:ext>
                </a:extLst>
              </p:cNvPr>
              <p:cNvSpPr/>
              <p:nvPr/>
            </p:nvSpPr>
            <p:spPr>
              <a:xfrm>
                <a:off x="4401876" y="1071551"/>
                <a:ext cx="212725" cy="906463"/>
              </a:xfrm>
              <a:custGeom>
                <a:avLst/>
                <a:gdLst/>
                <a:ahLst/>
                <a:cxnLst/>
                <a:rect l="l" t="t" r="r" b="b"/>
                <a:pathLst>
                  <a:path w="152" h="652" extrusionOk="0">
                    <a:moveTo>
                      <a:pt x="14" y="0"/>
                    </a:moveTo>
                    <a:cubicBezTo>
                      <a:pt x="14" y="0"/>
                      <a:pt x="152" y="420"/>
                      <a:pt x="152" y="652"/>
                    </a:cubicBezTo>
                    <a:cubicBezTo>
                      <a:pt x="123" y="652"/>
                      <a:pt x="123" y="652"/>
                      <a:pt x="123" y="652"/>
                    </a:cubicBezTo>
                    <a:cubicBezTo>
                      <a:pt x="123" y="652"/>
                      <a:pt x="126" y="376"/>
                      <a:pt x="0" y="0"/>
                    </a:cubicBezTo>
                    <a:cubicBezTo>
                      <a:pt x="14" y="0"/>
                      <a:pt x="14" y="0"/>
                      <a:pt x="14" y="0"/>
                    </a:cubicBezTo>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2" name="Google Shape;2364;p42">
                <a:extLst>
                  <a:ext uri="{FF2B5EF4-FFF2-40B4-BE49-F238E27FC236}">
                    <a16:creationId xmlns:a16="http://schemas.microsoft.com/office/drawing/2014/main" id="{EA2351B0-D771-37EA-C9E1-267127F31262}"/>
                  </a:ext>
                </a:extLst>
              </p:cNvPr>
              <p:cNvSpPr/>
              <p:nvPr/>
            </p:nvSpPr>
            <p:spPr>
              <a:xfrm>
                <a:off x="4179626" y="766751"/>
                <a:ext cx="246063" cy="336550"/>
              </a:xfrm>
              <a:custGeom>
                <a:avLst/>
                <a:gdLst/>
                <a:ahLst/>
                <a:cxnLst/>
                <a:rect l="l" t="t" r="r" b="b"/>
                <a:pathLst>
                  <a:path w="177" h="242" extrusionOk="0">
                    <a:moveTo>
                      <a:pt x="55" y="87"/>
                    </a:moveTo>
                    <a:cubicBezTo>
                      <a:pt x="50" y="91"/>
                      <a:pt x="46" y="97"/>
                      <a:pt x="43" y="103"/>
                    </a:cubicBezTo>
                    <a:cubicBezTo>
                      <a:pt x="56" y="103"/>
                      <a:pt x="69" y="106"/>
                      <a:pt x="81" y="109"/>
                    </a:cubicBezTo>
                    <a:cubicBezTo>
                      <a:pt x="78" y="113"/>
                      <a:pt x="75" y="116"/>
                      <a:pt x="71" y="119"/>
                    </a:cubicBezTo>
                    <a:cubicBezTo>
                      <a:pt x="80" y="122"/>
                      <a:pt x="89" y="126"/>
                      <a:pt x="97" y="129"/>
                    </a:cubicBezTo>
                    <a:cubicBezTo>
                      <a:pt x="93" y="131"/>
                      <a:pt x="89" y="135"/>
                      <a:pt x="87" y="140"/>
                    </a:cubicBezTo>
                    <a:cubicBezTo>
                      <a:pt x="100" y="146"/>
                      <a:pt x="112" y="153"/>
                      <a:pt x="124" y="161"/>
                    </a:cubicBezTo>
                    <a:cubicBezTo>
                      <a:pt x="117" y="161"/>
                      <a:pt x="111" y="161"/>
                      <a:pt x="105" y="161"/>
                    </a:cubicBezTo>
                    <a:cubicBezTo>
                      <a:pt x="118" y="171"/>
                      <a:pt x="130" y="181"/>
                      <a:pt x="142" y="191"/>
                    </a:cubicBezTo>
                    <a:cubicBezTo>
                      <a:pt x="139" y="193"/>
                      <a:pt x="135" y="194"/>
                      <a:pt x="132" y="195"/>
                    </a:cubicBezTo>
                    <a:cubicBezTo>
                      <a:pt x="147" y="211"/>
                      <a:pt x="162" y="227"/>
                      <a:pt x="177" y="242"/>
                    </a:cubicBezTo>
                    <a:cubicBezTo>
                      <a:pt x="168" y="209"/>
                      <a:pt x="159" y="176"/>
                      <a:pt x="150" y="143"/>
                    </a:cubicBezTo>
                    <a:cubicBezTo>
                      <a:pt x="145" y="128"/>
                      <a:pt x="141" y="113"/>
                      <a:pt x="134" y="99"/>
                    </a:cubicBezTo>
                    <a:cubicBezTo>
                      <a:pt x="109" y="48"/>
                      <a:pt x="52" y="22"/>
                      <a:pt x="0" y="0"/>
                    </a:cubicBezTo>
                    <a:cubicBezTo>
                      <a:pt x="5" y="17"/>
                      <a:pt x="15" y="32"/>
                      <a:pt x="29" y="43"/>
                    </a:cubicBezTo>
                    <a:cubicBezTo>
                      <a:pt x="24" y="41"/>
                      <a:pt x="19" y="41"/>
                      <a:pt x="14" y="41"/>
                    </a:cubicBezTo>
                    <a:cubicBezTo>
                      <a:pt x="24" y="47"/>
                      <a:pt x="32" y="55"/>
                      <a:pt x="39" y="64"/>
                    </a:cubicBezTo>
                    <a:cubicBezTo>
                      <a:pt x="33" y="63"/>
                      <a:pt x="27" y="66"/>
                      <a:pt x="25" y="72"/>
                    </a:cubicBezTo>
                    <a:cubicBezTo>
                      <a:pt x="34" y="78"/>
                      <a:pt x="44" y="83"/>
                      <a:pt x="55" y="87"/>
                    </a:cubicBezTo>
                  </a:path>
                </a:pathLst>
              </a:cu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3" name="Google Shape;2365;p42">
                <a:extLst>
                  <a:ext uri="{FF2B5EF4-FFF2-40B4-BE49-F238E27FC236}">
                    <a16:creationId xmlns:a16="http://schemas.microsoft.com/office/drawing/2014/main" id="{6C5069C4-9882-15A0-DB81-BAB87D0D6BD4}"/>
                  </a:ext>
                </a:extLst>
              </p:cNvPr>
              <p:cNvSpPr/>
              <p:nvPr/>
            </p:nvSpPr>
            <p:spPr>
              <a:xfrm>
                <a:off x="4203438" y="822313"/>
                <a:ext cx="88900" cy="104775"/>
              </a:xfrm>
              <a:custGeom>
                <a:avLst/>
                <a:gdLst/>
                <a:ahLst/>
                <a:cxnLst/>
                <a:rect l="l" t="t" r="r" b="b"/>
                <a:pathLst>
                  <a:path w="64" h="76" extrusionOk="0">
                    <a:moveTo>
                      <a:pt x="64" y="69"/>
                    </a:moveTo>
                    <a:cubicBezTo>
                      <a:pt x="62" y="72"/>
                      <a:pt x="59" y="74"/>
                      <a:pt x="57" y="76"/>
                    </a:cubicBezTo>
                    <a:cubicBezTo>
                      <a:pt x="57" y="76"/>
                      <a:pt x="57" y="76"/>
                      <a:pt x="57" y="76"/>
                    </a:cubicBezTo>
                    <a:cubicBezTo>
                      <a:pt x="59" y="74"/>
                      <a:pt x="62" y="72"/>
                      <a:pt x="64" y="69"/>
                    </a:cubicBezTo>
                    <a:cubicBezTo>
                      <a:pt x="64" y="69"/>
                      <a:pt x="64" y="69"/>
                      <a:pt x="64" y="69"/>
                    </a:cubicBezTo>
                    <a:moveTo>
                      <a:pt x="19" y="24"/>
                    </a:moveTo>
                    <a:cubicBezTo>
                      <a:pt x="15" y="24"/>
                      <a:pt x="10" y="27"/>
                      <a:pt x="8" y="32"/>
                    </a:cubicBezTo>
                    <a:cubicBezTo>
                      <a:pt x="8" y="32"/>
                      <a:pt x="8" y="32"/>
                      <a:pt x="8" y="32"/>
                    </a:cubicBezTo>
                    <a:cubicBezTo>
                      <a:pt x="10" y="27"/>
                      <a:pt x="15" y="24"/>
                      <a:pt x="19" y="24"/>
                    </a:cubicBezTo>
                    <a:cubicBezTo>
                      <a:pt x="20" y="24"/>
                      <a:pt x="21" y="24"/>
                      <a:pt x="21" y="24"/>
                    </a:cubicBezTo>
                    <a:cubicBezTo>
                      <a:pt x="21" y="24"/>
                      <a:pt x="20" y="24"/>
                      <a:pt x="19" y="24"/>
                    </a:cubicBezTo>
                    <a:moveTo>
                      <a:pt x="10" y="1"/>
                    </a:moveTo>
                    <a:cubicBezTo>
                      <a:pt x="11" y="2"/>
                      <a:pt x="11" y="2"/>
                      <a:pt x="12" y="3"/>
                    </a:cubicBezTo>
                    <a:cubicBezTo>
                      <a:pt x="11" y="2"/>
                      <a:pt x="11" y="2"/>
                      <a:pt x="10" y="1"/>
                    </a:cubicBezTo>
                    <a:moveTo>
                      <a:pt x="10" y="1"/>
                    </a:moveTo>
                    <a:cubicBezTo>
                      <a:pt x="10" y="1"/>
                      <a:pt x="10" y="1"/>
                      <a:pt x="10" y="1"/>
                    </a:cubicBezTo>
                    <a:cubicBezTo>
                      <a:pt x="10" y="1"/>
                      <a:pt x="10" y="1"/>
                      <a:pt x="10" y="1"/>
                    </a:cubicBezTo>
                    <a:moveTo>
                      <a:pt x="1" y="1"/>
                    </a:moveTo>
                    <a:cubicBezTo>
                      <a:pt x="3" y="1"/>
                      <a:pt x="6" y="1"/>
                      <a:pt x="9" y="2"/>
                    </a:cubicBezTo>
                    <a:cubicBezTo>
                      <a:pt x="6" y="1"/>
                      <a:pt x="3" y="1"/>
                      <a:pt x="1" y="1"/>
                    </a:cubicBezTo>
                    <a:moveTo>
                      <a:pt x="1" y="1"/>
                    </a:moveTo>
                    <a:cubicBezTo>
                      <a:pt x="0" y="1"/>
                      <a:pt x="0" y="1"/>
                      <a:pt x="0" y="1"/>
                    </a:cubicBezTo>
                    <a:cubicBezTo>
                      <a:pt x="0" y="1"/>
                      <a:pt x="0" y="1"/>
                      <a:pt x="1" y="1"/>
                    </a:cubicBezTo>
                    <a:cubicBezTo>
                      <a:pt x="1" y="1"/>
                      <a:pt x="1" y="1"/>
                      <a:pt x="1" y="1"/>
                    </a:cubicBezTo>
                    <a:moveTo>
                      <a:pt x="10" y="1"/>
                    </a:moveTo>
                    <a:cubicBezTo>
                      <a:pt x="10" y="1"/>
                      <a:pt x="10" y="1"/>
                      <a:pt x="10" y="1"/>
                    </a:cubicBezTo>
                    <a:cubicBezTo>
                      <a:pt x="10" y="1"/>
                      <a:pt x="10" y="1"/>
                      <a:pt x="10" y="1"/>
                    </a:cubicBezTo>
                    <a:moveTo>
                      <a:pt x="10" y="1"/>
                    </a:moveTo>
                    <a:cubicBezTo>
                      <a:pt x="10" y="1"/>
                      <a:pt x="10" y="1"/>
                      <a:pt x="10" y="1"/>
                    </a:cubicBezTo>
                    <a:cubicBezTo>
                      <a:pt x="10" y="1"/>
                      <a:pt x="10" y="1"/>
                      <a:pt x="10" y="1"/>
                    </a:cubicBezTo>
                    <a:moveTo>
                      <a:pt x="9" y="0"/>
                    </a:moveTo>
                    <a:cubicBezTo>
                      <a:pt x="9" y="0"/>
                      <a:pt x="9" y="0"/>
                      <a:pt x="9" y="0"/>
                    </a:cubicBezTo>
                    <a:cubicBezTo>
                      <a:pt x="9" y="0"/>
                      <a:pt x="9" y="0"/>
                      <a:pt x="9" y="0"/>
                    </a:cubicBezTo>
                    <a:moveTo>
                      <a:pt x="9" y="0"/>
                    </a:moveTo>
                    <a:cubicBezTo>
                      <a:pt x="9" y="0"/>
                      <a:pt x="9" y="0"/>
                      <a:pt x="9" y="0"/>
                    </a:cubicBezTo>
                    <a:cubicBezTo>
                      <a:pt x="9" y="0"/>
                      <a:pt x="9" y="0"/>
                      <a:pt x="9" y="0"/>
                    </a:cubicBezTo>
                  </a:path>
                </a:pathLst>
              </a:custGeom>
              <a:solidFill>
                <a:srgbClr val="73C299"/>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4" name="Google Shape;2366;p42">
                <a:extLst>
                  <a:ext uri="{FF2B5EF4-FFF2-40B4-BE49-F238E27FC236}">
                    <a16:creationId xmlns:a16="http://schemas.microsoft.com/office/drawing/2014/main" id="{BA8AFE98-E747-A7F1-53E4-4F5DC5462740}"/>
                  </a:ext>
                </a:extLst>
              </p:cNvPr>
              <p:cNvSpPr/>
              <p:nvPr/>
            </p:nvSpPr>
            <p:spPr>
              <a:xfrm>
                <a:off x="4279638" y="927088"/>
                <a:ext cx="3175" cy="4763"/>
              </a:xfrm>
              <a:custGeom>
                <a:avLst/>
                <a:gdLst/>
                <a:ahLst/>
                <a:cxnLst/>
                <a:rect l="l" t="t" r="r" b="b"/>
                <a:pathLst>
                  <a:path w="3" h="3" extrusionOk="0">
                    <a:moveTo>
                      <a:pt x="3" y="0"/>
                    </a:moveTo>
                    <a:cubicBezTo>
                      <a:pt x="2" y="1"/>
                      <a:pt x="1" y="2"/>
                      <a:pt x="0" y="3"/>
                    </a:cubicBezTo>
                    <a:cubicBezTo>
                      <a:pt x="0" y="3"/>
                      <a:pt x="0" y="3"/>
                      <a:pt x="0" y="3"/>
                    </a:cubicBezTo>
                    <a:cubicBezTo>
                      <a:pt x="1" y="2"/>
                      <a:pt x="2" y="1"/>
                      <a:pt x="3" y="0"/>
                    </a:cubicBezTo>
                    <a:cubicBezTo>
                      <a:pt x="3" y="0"/>
                      <a:pt x="3" y="0"/>
                      <a:pt x="3" y="0"/>
                    </a:cubicBezTo>
                  </a:path>
                </a:pathLst>
              </a:custGeom>
              <a:solidFill>
                <a:srgbClr val="070128"/>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5" name="Google Shape;2367;p42">
                <a:extLst>
                  <a:ext uri="{FF2B5EF4-FFF2-40B4-BE49-F238E27FC236}">
                    <a16:creationId xmlns:a16="http://schemas.microsoft.com/office/drawing/2014/main" id="{54E730E9-3816-7F7A-9411-E6C01199EFA4}"/>
                  </a:ext>
                </a:extLst>
              </p:cNvPr>
              <p:cNvSpPr/>
              <p:nvPr/>
            </p:nvSpPr>
            <p:spPr>
              <a:xfrm>
                <a:off x="4301863" y="946138"/>
                <a:ext cx="50800" cy="44450"/>
              </a:xfrm>
              <a:custGeom>
                <a:avLst/>
                <a:gdLst/>
                <a:ahLst/>
                <a:cxnLst/>
                <a:rect l="l" t="t" r="r" b="b"/>
                <a:pathLst>
                  <a:path w="37" h="31" extrusionOk="0">
                    <a:moveTo>
                      <a:pt x="37" y="31"/>
                    </a:moveTo>
                    <a:cubicBezTo>
                      <a:pt x="30" y="31"/>
                      <a:pt x="24" y="31"/>
                      <a:pt x="18" y="31"/>
                    </a:cubicBezTo>
                    <a:cubicBezTo>
                      <a:pt x="18" y="31"/>
                      <a:pt x="18" y="31"/>
                      <a:pt x="18" y="31"/>
                    </a:cubicBezTo>
                    <a:cubicBezTo>
                      <a:pt x="24" y="31"/>
                      <a:pt x="30" y="31"/>
                      <a:pt x="37" y="31"/>
                    </a:cubicBezTo>
                    <a:cubicBezTo>
                      <a:pt x="37" y="31"/>
                      <a:pt x="37" y="31"/>
                      <a:pt x="37" y="31"/>
                    </a:cubicBezTo>
                    <a:moveTo>
                      <a:pt x="8" y="0"/>
                    </a:moveTo>
                    <a:cubicBezTo>
                      <a:pt x="5" y="3"/>
                      <a:pt x="2" y="6"/>
                      <a:pt x="0" y="10"/>
                    </a:cubicBezTo>
                    <a:cubicBezTo>
                      <a:pt x="0" y="10"/>
                      <a:pt x="0" y="10"/>
                      <a:pt x="0" y="10"/>
                    </a:cubicBezTo>
                    <a:cubicBezTo>
                      <a:pt x="2" y="6"/>
                      <a:pt x="5" y="3"/>
                      <a:pt x="8" y="0"/>
                    </a:cubicBezTo>
                    <a:cubicBezTo>
                      <a:pt x="8" y="0"/>
                      <a:pt x="8" y="0"/>
                      <a:pt x="8" y="0"/>
                    </a:cubicBezTo>
                  </a:path>
                </a:pathLst>
              </a:custGeom>
              <a:solidFill>
                <a:srgbClr val="070128"/>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6" name="Google Shape;2368;p42">
                <a:extLst>
                  <a:ext uri="{FF2B5EF4-FFF2-40B4-BE49-F238E27FC236}">
                    <a16:creationId xmlns:a16="http://schemas.microsoft.com/office/drawing/2014/main" id="{D699F673-D850-7B49-9C6F-13CD9CBC647D}"/>
                  </a:ext>
                </a:extLst>
              </p:cNvPr>
              <p:cNvSpPr/>
              <p:nvPr/>
            </p:nvSpPr>
            <p:spPr>
              <a:xfrm>
                <a:off x="4363776" y="1023926"/>
                <a:ext cx="14288" cy="12700"/>
              </a:xfrm>
              <a:custGeom>
                <a:avLst/>
                <a:gdLst/>
                <a:ahLst/>
                <a:cxnLst/>
                <a:rect l="l" t="t" r="r" b="b"/>
                <a:pathLst>
                  <a:path w="10" h="10" extrusionOk="0">
                    <a:moveTo>
                      <a:pt x="2" y="0"/>
                    </a:moveTo>
                    <a:cubicBezTo>
                      <a:pt x="5" y="2"/>
                      <a:pt x="8" y="4"/>
                      <a:pt x="10" y="6"/>
                    </a:cubicBezTo>
                    <a:cubicBezTo>
                      <a:pt x="7" y="8"/>
                      <a:pt x="3" y="9"/>
                      <a:pt x="0" y="10"/>
                    </a:cubicBezTo>
                    <a:cubicBezTo>
                      <a:pt x="0" y="10"/>
                      <a:pt x="0" y="10"/>
                      <a:pt x="0" y="10"/>
                    </a:cubicBezTo>
                    <a:cubicBezTo>
                      <a:pt x="3" y="9"/>
                      <a:pt x="7" y="8"/>
                      <a:pt x="10" y="6"/>
                    </a:cubicBezTo>
                    <a:cubicBezTo>
                      <a:pt x="8" y="4"/>
                      <a:pt x="5" y="2"/>
                      <a:pt x="2" y="0"/>
                    </a:cubicBezTo>
                  </a:path>
                </a:pathLst>
              </a:custGeom>
              <a:solidFill>
                <a:srgbClr val="070128"/>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7" name="Google Shape;2369;p42">
                <a:extLst>
                  <a:ext uri="{FF2B5EF4-FFF2-40B4-BE49-F238E27FC236}">
                    <a16:creationId xmlns:a16="http://schemas.microsoft.com/office/drawing/2014/main" id="{1E5C6E3C-1FC2-2DFC-58BD-F2AF44E078DD}"/>
                  </a:ext>
                </a:extLst>
              </p:cNvPr>
              <p:cNvSpPr/>
              <p:nvPr/>
            </p:nvSpPr>
            <p:spPr>
              <a:xfrm>
                <a:off x="4181213" y="768338"/>
                <a:ext cx="231775" cy="307975"/>
              </a:xfrm>
              <a:custGeom>
                <a:avLst/>
                <a:gdLst/>
                <a:ahLst/>
                <a:cxnLst/>
                <a:rect l="l" t="t" r="r" b="b"/>
                <a:pathLst>
                  <a:path w="166" h="221" extrusionOk="0">
                    <a:moveTo>
                      <a:pt x="0" y="0"/>
                    </a:moveTo>
                    <a:cubicBezTo>
                      <a:pt x="5" y="15"/>
                      <a:pt x="13" y="28"/>
                      <a:pt x="25" y="38"/>
                    </a:cubicBezTo>
                    <a:cubicBezTo>
                      <a:pt x="25" y="38"/>
                      <a:pt x="25" y="38"/>
                      <a:pt x="25" y="38"/>
                    </a:cubicBezTo>
                    <a:cubicBezTo>
                      <a:pt x="25" y="38"/>
                      <a:pt x="25" y="38"/>
                      <a:pt x="25" y="38"/>
                    </a:cubicBezTo>
                    <a:cubicBezTo>
                      <a:pt x="25" y="38"/>
                      <a:pt x="25" y="38"/>
                      <a:pt x="25" y="38"/>
                    </a:cubicBezTo>
                    <a:cubicBezTo>
                      <a:pt x="25" y="38"/>
                      <a:pt x="25" y="39"/>
                      <a:pt x="26" y="39"/>
                    </a:cubicBezTo>
                    <a:cubicBezTo>
                      <a:pt x="26" y="39"/>
                      <a:pt x="26" y="39"/>
                      <a:pt x="26" y="39"/>
                    </a:cubicBezTo>
                    <a:cubicBezTo>
                      <a:pt x="26" y="39"/>
                      <a:pt x="26" y="39"/>
                      <a:pt x="26" y="39"/>
                    </a:cubicBezTo>
                    <a:cubicBezTo>
                      <a:pt x="26" y="39"/>
                      <a:pt x="26" y="39"/>
                      <a:pt x="26" y="39"/>
                    </a:cubicBezTo>
                    <a:cubicBezTo>
                      <a:pt x="26" y="39"/>
                      <a:pt x="26" y="39"/>
                      <a:pt x="26" y="39"/>
                    </a:cubicBezTo>
                    <a:cubicBezTo>
                      <a:pt x="26" y="39"/>
                      <a:pt x="26" y="39"/>
                      <a:pt x="26" y="39"/>
                    </a:cubicBezTo>
                    <a:cubicBezTo>
                      <a:pt x="26" y="39"/>
                      <a:pt x="26" y="39"/>
                      <a:pt x="26" y="39"/>
                    </a:cubicBezTo>
                    <a:cubicBezTo>
                      <a:pt x="27" y="40"/>
                      <a:pt x="27" y="40"/>
                      <a:pt x="28" y="41"/>
                    </a:cubicBezTo>
                    <a:cubicBezTo>
                      <a:pt x="28" y="41"/>
                      <a:pt x="28" y="41"/>
                      <a:pt x="28" y="41"/>
                    </a:cubicBezTo>
                    <a:cubicBezTo>
                      <a:pt x="28" y="41"/>
                      <a:pt x="28" y="41"/>
                      <a:pt x="28" y="41"/>
                    </a:cubicBezTo>
                    <a:cubicBezTo>
                      <a:pt x="28" y="41"/>
                      <a:pt x="28" y="41"/>
                      <a:pt x="28" y="41"/>
                    </a:cubicBezTo>
                    <a:cubicBezTo>
                      <a:pt x="28" y="41"/>
                      <a:pt x="28" y="41"/>
                      <a:pt x="28" y="41"/>
                    </a:cubicBezTo>
                    <a:cubicBezTo>
                      <a:pt x="27" y="40"/>
                      <a:pt x="26" y="40"/>
                      <a:pt x="25" y="40"/>
                    </a:cubicBezTo>
                    <a:cubicBezTo>
                      <a:pt x="22" y="39"/>
                      <a:pt x="19" y="39"/>
                      <a:pt x="17" y="39"/>
                    </a:cubicBezTo>
                    <a:cubicBezTo>
                      <a:pt x="17" y="39"/>
                      <a:pt x="17" y="39"/>
                      <a:pt x="17" y="39"/>
                    </a:cubicBezTo>
                    <a:cubicBezTo>
                      <a:pt x="16" y="39"/>
                      <a:pt x="16" y="39"/>
                      <a:pt x="16" y="39"/>
                    </a:cubicBezTo>
                    <a:cubicBezTo>
                      <a:pt x="15" y="39"/>
                      <a:pt x="14" y="39"/>
                      <a:pt x="13" y="39"/>
                    </a:cubicBezTo>
                    <a:cubicBezTo>
                      <a:pt x="13" y="39"/>
                      <a:pt x="13" y="39"/>
                      <a:pt x="13" y="39"/>
                    </a:cubicBezTo>
                    <a:cubicBezTo>
                      <a:pt x="23" y="45"/>
                      <a:pt x="31" y="53"/>
                      <a:pt x="38" y="62"/>
                    </a:cubicBezTo>
                    <a:cubicBezTo>
                      <a:pt x="38" y="62"/>
                      <a:pt x="38" y="62"/>
                      <a:pt x="38" y="62"/>
                    </a:cubicBezTo>
                    <a:cubicBezTo>
                      <a:pt x="38" y="62"/>
                      <a:pt x="38" y="62"/>
                      <a:pt x="38" y="62"/>
                    </a:cubicBezTo>
                    <a:cubicBezTo>
                      <a:pt x="38" y="62"/>
                      <a:pt x="38" y="62"/>
                      <a:pt x="38" y="62"/>
                    </a:cubicBezTo>
                    <a:cubicBezTo>
                      <a:pt x="38" y="62"/>
                      <a:pt x="37" y="62"/>
                      <a:pt x="37" y="62"/>
                    </a:cubicBezTo>
                    <a:cubicBezTo>
                      <a:pt x="37" y="62"/>
                      <a:pt x="36" y="62"/>
                      <a:pt x="35" y="62"/>
                    </a:cubicBezTo>
                    <a:cubicBezTo>
                      <a:pt x="31" y="62"/>
                      <a:pt x="26" y="65"/>
                      <a:pt x="24" y="70"/>
                    </a:cubicBezTo>
                    <a:cubicBezTo>
                      <a:pt x="33" y="76"/>
                      <a:pt x="43" y="81"/>
                      <a:pt x="54" y="85"/>
                    </a:cubicBezTo>
                    <a:cubicBezTo>
                      <a:pt x="54" y="85"/>
                      <a:pt x="54" y="85"/>
                      <a:pt x="54" y="85"/>
                    </a:cubicBezTo>
                    <a:cubicBezTo>
                      <a:pt x="54" y="85"/>
                      <a:pt x="54" y="85"/>
                      <a:pt x="54" y="85"/>
                    </a:cubicBezTo>
                    <a:cubicBezTo>
                      <a:pt x="49" y="89"/>
                      <a:pt x="45" y="95"/>
                      <a:pt x="42" y="101"/>
                    </a:cubicBezTo>
                    <a:cubicBezTo>
                      <a:pt x="55" y="101"/>
                      <a:pt x="68" y="104"/>
                      <a:pt x="80" y="107"/>
                    </a:cubicBezTo>
                    <a:cubicBezTo>
                      <a:pt x="80" y="107"/>
                      <a:pt x="80" y="107"/>
                      <a:pt x="80" y="107"/>
                    </a:cubicBezTo>
                    <a:cubicBezTo>
                      <a:pt x="80" y="107"/>
                      <a:pt x="80" y="107"/>
                      <a:pt x="80" y="107"/>
                    </a:cubicBezTo>
                    <a:cubicBezTo>
                      <a:pt x="78" y="110"/>
                      <a:pt x="75" y="112"/>
                      <a:pt x="73" y="114"/>
                    </a:cubicBezTo>
                    <a:cubicBezTo>
                      <a:pt x="72" y="115"/>
                      <a:pt x="71" y="116"/>
                      <a:pt x="70" y="117"/>
                    </a:cubicBezTo>
                    <a:cubicBezTo>
                      <a:pt x="79" y="120"/>
                      <a:pt x="88" y="124"/>
                      <a:pt x="96" y="127"/>
                    </a:cubicBezTo>
                    <a:cubicBezTo>
                      <a:pt x="96" y="127"/>
                      <a:pt x="96" y="127"/>
                      <a:pt x="96" y="127"/>
                    </a:cubicBezTo>
                    <a:cubicBezTo>
                      <a:pt x="96" y="127"/>
                      <a:pt x="96" y="127"/>
                      <a:pt x="96" y="127"/>
                    </a:cubicBezTo>
                    <a:cubicBezTo>
                      <a:pt x="96" y="127"/>
                      <a:pt x="95" y="128"/>
                      <a:pt x="94" y="128"/>
                    </a:cubicBezTo>
                    <a:cubicBezTo>
                      <a:pt x="91" y="131"/>
                      <a:pt x="88" y="134"/>
                      <a:pt x="86" y="138"/>
                    </a:cubicBezTo>
                    <a:cubicBezTo>
                      <a:pt x="99" y="144"/>
                      <a:pt x="111" y="151"/>
                      <a:pt x="123" y="159"/>
                    </a:cubicBezTo>
                    <a:cubicBezTo>
                      <a:pt x="123" y="159"/>
                      <a:pt x="123" y="159"/>
                      <a:pt x="123" y="159"/>
                    </a:cubicBezTo>
                    <a:cubicBezTo>
                      <a:pt x="123" y="159"/>
                      <a:pt x="123" y="159"/>
                      <a:pt x="123" y="159"/>
                    </a:cubicBezTo>
                    <a:cubicBezTo>
                      <a:pt x="116" y="159"/>
                      <a:pt x="110" y="159"/>
                      <a:pt x="104" y="159"/>
                    </a:cubicBezTo>
                    <a:cubicBezTo>
                      <a:pt x="114" y="167"/>
                      <a:pt x="123" y="175"/>
                      <a:pt x="133" y="183"/>
                    </a:cubicBezTo>
                    <a:cubicBezTo>
                      <a:pt x="136" y="185"/>
                      <a:pt x="139" y="187"/>
                      <a:pt x="141" y="189"/>
                    </a:cubicBezTo>
                    <a:cubicBezTo>
                      <a:pt x="138" y="191"/>
                      <a:pt x="134" y="192"/>
                      <a:pt x="131" y="193"/>
                    </a:cubicBezTo>
                    <a:cubicBezTo>
                      <a:pt x="131" y="194"/>
                      <a:pt x="131" y="194"/>
                      <a:pt x="131" y="194"/>
                    </a:cubicBezTo>
                    <a:cubicBezTo>
                      <a:pt x="143" y="202"/>
                      <a:pt x="155" y="211"/>
                      <a:pt x="165" y="221"/>
                    </a:cubicBezTo>
                    <a:cubicBezTo>
                      <a:pt x="166" y="220"/>
                      <a:pt x="166" y="219"/>
                      <a:pt x="166" y="218"/>
                    </a:cubicBezTo>
                    <a:cubicBezTo>
                      <a:pt x="162" y="203"/>
                      <a:pt x="157" y="189"/>
                      <a:pt x="154" y="174"/>
                    </a:cubicBezTo>
                    <a:cubicBezTo>
                      <a:pt x="146" y="166"/>
                      <a:pt x="137" y="158"/>
                      <a:pt x="130" y="154"/>
                    </a:cubicBezTo>
                    <a:cubicBezTo>
                      <a:pt x="118" y="145"/>
                      <a:pt x="129" y="132"/>
                      <a:pt x="118" y="124"/>
                    </a:cubicBezTo>
                    <a:cubicBezTo>
                      <a:pt x="113" y="120"/>
                      <a:pt x="110" y="118"/>
                      <a:pt x="105" y="114"/>
                    </a:cubicBezTo>
                    <a:cubicBezTo>
                      <a:pt x="98" y="108"/>
                      <a:pt x="102" y="100"/>
                      <a:pt x="92" y="94"/>
                    </a:cubicBezTo>
                    <a:cubicBezTo>
                      <a:pt x="83" y="89"/>
                      <a:pt x="75" y="87"/>
                      <a:pt x="69" y="78"/>
                    </a:cubicBezTo>
                    <a:cubicBezTo>
                      <a:pt x="68" y="75"/>
                      <a:pt x="68" y="71"/>
                      <a:pt x="68" y="69"/>
                    </a:cubicBezTo>
                    <a:cubicBezTo>
                      <a:pt x="66" y="58"/>
                      <a:pt x="60" y="57"/>
                      <a:pt x="52" y="50"/>
                    </a:cubicBezTo>
                    <a:cubicBezTo>
                      <a:pt x="39" y="39"/>
                      <a:pt x="40" y="23"/>
                      <a:pt x="24" y="15"/>
                    </a:cubicBezTo>
                    <a:cubicBezTo>
                      <a:pt x="14" y="11"/>
                      <a:pt x="6" y="7"/>
                      <a:pt x="0" y="0"/>
                    </a:cubicBezTo>
                  </a:path>
                </a:pathLst>
              </a:custGeom>
              <a:solidFill>
                <a:schemeClr val="accent4"/>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8" name="Google Shape;2370;p42">
                <a:extLst>
                  <a:ext uri="{FF2B5EF4-FFF2-40B4-BE49-F238E27FC236}">
                    <a16:creationId xmlns:a16="http://schemas.microsoft.com/office/drawing/2014/main" id="{C7DA2F12-8CBD-6BC4-775C-FEDCB4F0B00D}"/>
                  </a:ext>
                </a:extLst>
              </p:cNvPr>
              <p:cNvSpPr/>
              <p:nvPr/>
            </p:nvSpPr>
            <p:spPr>
              <a:xfrm>
                <a:off x="4016113" y="971538"/>
                <a:ext cx="419100" cy="128588"/>
              </a:xfrm>
              <a:custGeom>
                <a:avLst/>
                <a:gdLst/>
                <a:ahLst/>
                <a:cxnLst/>
                <a:rect l="l" t="t" r="r" b="b"/>
                <a:pathLst>
                  <a:path w="301" h="92" extrusionOk="0">
                    <a:moveTo>
                      <a:pt x="130" y="58"/>
                    </a:moveTo>
                    <a:cubicBezTo>
                      <a:pt x="127" y="63"/>
                      <a:pt x="123" y="69"/>
                      <a:pt x="120" y="74"/>
                    </a:cubicBezTo>
                    <a:cubicBezTo>
                      <a:pt x="131" y="70"/>
                      <a:pt x="143" y="66"/>
                      <a:pt x="154" y="63"/>
                    </a:cubicBezTo>
                    <a:cubicBezTo>
                      <a:pt x="154" y="67"/>
                      <a:pt x="154" y="71"/>
                      <a:pt x="154" y="76"/>
                    </a:cubicBezTo>
                    <a:cubicBezTo>
                      <a:pt x="165" y="73"/>
                      <a:pt x="176" y="67"/>
                      <a:pt x="185" y="59"/>
                    </a:cubicBezTo>
                    <a:cubicBezTo>
                      <a:pt x="185" y="64"/>
                      <a:pt x="184" y="69"/>
                      <a:pt x="182" y="72"/>
                    </a:cubicBezTo>
                    <a:cubicBezTo>
                      <a:pt x="191" y="72"/>
                      <a:pt x="201" y="70"/>
                      <a:pt x="209" y="66"/>
                    </a:cubicBezTo>
                    <a:cubicBezTo>
                      <a:pt x="207" y="70"/>
                      <a:pt x="205" y="73"/>
                      <a:pt x="203" y="77"/>
                    </a:cubicBezTo>
                    <a:cubicBezTo>
                      <a:pt x="211" y="72"/>
                      <a:pt x="221" y="68"/>
                      <a:pt x="230" y="66"/>
                    </a:cubicBezTo>
                    <a:cubicBezTo>
                      <a:pt x="230" y="71"/>
                      <a:pt x="227" y="77"/>
                      <a:pt x="222" y="80"/>
                    </a:cubicBezTo>
                    <a:cubicBezTo>
                      <a:pt x="249" y="76"/>
                      <a:pt x="277" y="80"/>
                      <a:pt x="301" y="92"/>
                    </a:cubicBezTo>
                    <a:cubicBezTo>
                      <a:pt x="261" y="44"/>
                      <a:pt x="199" y="17"/>
                      <a:pt x="137" y="7"/>
                    </a:cubicBezTo>
                    <a:cubicBezTo>
                      <a:pt x="89" y="0"/>
                      <a:pt x="34" y="4"/>
                      <a:pt x="0" y="39"/>
                    </a:cubicBezTo>
                    <a:cubicBezTo>
                      <a:pt x="16" y="39"/>
                      <a:pt x="31" y="38"/>
                      <a:pt x="47" y="35"/>
                    </a:cubicBezTo>
                    <a:cubicBezTo>
                      <a:pt x="42" y="36"/>
                      <a:pt x="38" y="39"/>
                      <a:pt x="35" y="43"/>
                    </a:cubicBezTo>
                    <a:cubicBezTo>
                      <a:pt x="51" y="43"/>
                      <a:pt x="66" y="42"/>
                      <a:pt x="81" y="40"/>
                    </a:cubicBezTo>
                    <a:cubicBezTo>
                      <a:pt x="76" y="44"/>
                      <a:pt x="71" y="49"/>
                      <a:pt x="66" y="53"/>
                    </a:cubicBezTo>
                    <a:cubicBezTo>
                      <a:pt x="78" y="53"/>
                      <a:pt x="90" y="52"/>
                      <a:pt x="102" y="49"/>
                    </a:cubicBezTo>
                    <a:cubicBezTo>
                      <a:pt x="96" y="56"/>
                      <a:pt x="91" y="62"/>
                      <a:pt x="85" y="68"/>
                    </a:cubicBezTo>
                    <a:cubicBezTo>
                      <a:pt x="100" y="65"/>
                      <a:pt x="115" y="61"/>
                      <a:pt x="130" y="58"/>
                    </a:cubicBezTo>
                  </a:path>
                </a:pathLst>
              </a:cu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9" name="Google Shape;2371;p42">
                <a:extLst>
                  <a:ext uri="{FF2B5EF4-FFF2-40B4-BE49-F238E27FC236}">
                    <a16:creationId xmlns:a16="http://schemas.microsoft.com/office/drawing/2014/main" id="{9E760DEE-6BBE-12B7-88CD-DC4C5B6631D3}"/>
                  </a:ext>
                </a:extLst>
              </p:cNvPr>
              <p:cNvSpPr/>
              <p:nvPr/>
            </p:nvSpPr>
            <p:spPr>
              <a:xfrm>
                <a:off x="4070088" y="1027101"/>
                <a:ext cx="127000" cy="47625"/>
              </a:xfrm>
              <a:custGeom>
                <a:avLst/>
                <a:gdLst/>
                <a:ahLst/>
                <a:cxnLst/>
                <a:rect l="l" t="t" r="r" b="b"/>
                <a:pathLst>
                  <a:path w="91" h="34" extrusionOk="0">
                    <a:moveTo>
                      <a:pt x="91" y="18"/>
                    </a:moveTo>
                    <a:cubicBezTo>
                      <a:pt x="91" y="18"/>
                      <a:pt x="91" y="18"/>
                      <a:pt x="91" y="18"/>
                    </a:cubicBezTo>
                    <a:cubicBezTo>
                      <a:pt x="88" y="23"/>
                      <a:pt x="84" y="29"/>
                      <a:pt x="81" y="34"/>
                    </a:cubicBezTo>
                    <a:cubicBezTo>
                      <a:pt x="81" y="34"/>
                      <a:pt x="81" y="34"/>
                      <a:pt x="81" y="34"/>
                    </a:cubicBezTo>
                    <a:cubicBezTo>
                      <a:pt x="84" y="29"/>
                      <a:pt x="88" y="23"/>
                      <a:pt x="91" y="18"/>
                    </a:cubicBezTo>
                    <a:moveTo>
                      <a:pt x="33" y="13"/>
                    </a:moveTo>
                    <a:cubicBezTo>
                      <a:pt x="33" y="13"/>
                      <a:pt x="32" y="13"/>
                      <a:pt x="32" y="13"/>
                    </a:cubicBezTo>
                    <a:cubicBezTo>
                      <a:pt x="32" y="13"/>
                      <a:pt x="32" y="13"/>
                      <a:pt x="32" y="13"/>
                    </a:cubicBezTo>
                    <a:cubicBezTo>
                      <a:pt x="32" y="13"/>
                      <a:pt x="33" y="13"/>
                      <a:pt x="33" y="13"/>
                    </a:cubicBezTo>
                    <a:moveTo>
                      <a:pt x="30" y="13"/>
                    </a:moveTo>
                    <a:cubicBezTo>
                      <a:pt x="31" y="13"/>
                      <a:pt x="31" y="13"/>
                      <a:pt x="32" y="13"/>
                    </a:cubicBezTo>
                    <a:cubicBezTo>
                      <a:pt x="31" y="13"/>
                      <a:pt x="31" y="13"/>
                      <a:pt x="30" y="13"/>
                    </a:cubicBezTo>
                    <a:moveTo>
                      <a:pt x="63" y="9"/>
                    </a:moveTo>
                    <a:cubicBezTo>
                      <a:pt x="63" y="9"/>
                      <a:pt x="63" y="9"/>
                      <a:pt x="63" y="9"/>
                    </a:cubicBezTo>
                    <a:cubicBezTo>
                      <a:pt x="46" y="28"/>
                      <a:pt x="46" y="28"/>
                      <a:pt x="46" y="28"/>
                    </a:cubicBezTo>
                    <a:cubicBezTo>
                      <a:pt x="52" y="22"/>
                      <a:pt x="57" y="16"/>
                      <a:pt x="63" y="9"/>
                    </a:cubicBezTo>
                    <a:moveTo>
                      <a:pt x="3" y="3"/>
                    </a:moveTo>
                    <a:cubicBezTo>
                      <a:pt x="3" y="3"/>
                      <a:pt x="3" y="3"/>
                      <a:pt x="3" y="3"/>
                    </a:cubicBezTo>
                    <a:cubicBezTo>
                      <a:pt x="3" y="3"/>
                      <a:pt x="3" y="3"/>
                      <a:pt x="3" y="3"/>
                    </a:cubicBezTo>
                    <a:cubicBezTo>
                      <a:pt x="3" y="3"/>
                      <a:pt x="3" y="3"/>
                      <a:pt x="3" y="3"/>
                    </a:cubicBezTo>
                    <a:moveTo>
                      <a:pt x="0" y="3"/>
                    </a:moveTo>
                    <a:cubicBezTo>
                      <a:pt x="1" y="3"/>
                      <a:pt x="2" y="3"/>
                      <a:pt x="3" y="3"/>
                    </a:cubicBezTo>
                    <a:cubicBezTo>
                      <a:pt x="2" y="3"/>
                      <a:pt x="1" y="3"/>
                      <a:pt x="0" y="3"/>
                    </a:cubicBezTo>
                    <a:moveTo>
                      <a:pt x="39" y="0"/>
                    </a:moveTo>
                    <a:cubicBezTo>
                      <a:pt x="39" y="1"/>
                      <a:pt x="39" y="1"/>
                      <a:pt x="38" y="1"/>
                    </a:cubicBezTo>
                    <a:cubicBezTo>
                      <a:pt x="39" y="1"/>
                      <a:pt x="39" y="1"/>
                      <a:pt x="39" y="0"/>
                    </a:cubicBezTo>
                  </a:path>
                </a:pathLst>
              </a:custGeom>
              <a:solidFill>
                <a:srgbClr val="73C299"/>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60" name="Google Shape;2372;p42">
                <a:extLst>
                  <a:ext uri="{FF2B5EF4-FFF2-40B4-BE49-F238E27FC236}">
                    <a16:creationId xmlns:a16="http://schemas.microsoft.com/office/drawing/2014/main" id="{D4644D39-358E-19EA-801D-2D5B85D26A5C}"/>
                  </a:ext>
                </a:extLst>
              </p:cNvPr>
              <p:cNvSpPr/>
              <p:nvPr/>
            </p:nvSpPr>
            <p:spPr>
              <a:xfrm>
                <a:off x="4324088" y="1081076"/>
                <a:ext cx="28575" cy="1588"/>
              </a:xfrm>
              <a:custGeom>
                <a:avLst/>
                <a:gdLst/>
                <a:ahLst/>
                <a:cxnLst/>
                <a:rect l="l" t="t" r="r" b="b"/>
                <a:pathLst>
                  <a:path w="20" h="1" extrusionOk="0">
                    <a:moveTo>
                      <a:pt x="20" y="0"/>
                    </a:moveTo>
                    <a:cubicBezTo>
                      <a:pt x="13" y="0"/>
                      <a:pt x="7" y="0"/>
                      <a:pt x="0" y="1"/>
                    </a:cubicBezTo>
                    <a:cubicBezTo>
                      <a:pt x="7" y="0"/>
                      <a:pt x="13" y="0"/>
                      <a:pt x="20" y="0"/>
                    </a:cubicBezTo>
                    <a:cubicBezTo>
                      <a:pt x="20" y="0"/>
                      <a:pt x="20" y="0"/>
                      <a:pt x="20" y="0"/>
                    </a:cubicBezTo>
                  </a:path>
                </a:pathLst>
              </a:custGeom>
              <a:solidFill>
                <a:srgbClr val="070128"/>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61" name="Google Shape;2373;p42">
                <a:extLst>
                  <a:ext uri="{FF2B5EF4-FFF2-40B4-BE49-F238E27FC236}">
                    <a16:creationId xmlns:a16="http://schemas.microsoft.com/office/drawing/2014/main" id="{4DBDD09A-FB93-EFF2-461C-4C9A59093450}"/>
                  </a:ext>
                </a:extLst>
              </p:cNvPr>
              <p:cNvSpPr/>
              <p:nvPr/>
            </p:nvSpPr>
            <p:spPr>
              <a:xfrm>
                <a:off x="4352663" y="1081076"/>
                <a:ext cx="15875" cy="0"/>
              </a:xfrm>
              <a:custGeom>
                <a:avLst/>
                <a:gdLst/>
                <a:ahLst/>
                <a:cxnLst/>
                <a:rect l="l" t="t" r="r" b="b"/>
                <a:pathLst>
                  <a:path w="11" h="120000" extrusionOk="0">
                    <a:moveTo>
                      <a:pt x="0" y="0"/>
                    </a:moveTo>
                    <a:cubicBezTo>
                      <a:pt x="0" y="0"/>
                      <a:pt x="0" y="0"/>
                      <a:pt x="0" y="0"/>
                    </a:cubicBezTo>
                    <a:cubicBezTo>
                      <a:pt x="0" y="0"/>
                      <a:pt x="0" y="0"/>
                      <a:pt x="0" y="0"/>
                    </a:cubicBezTo>
                    <a:cubicBezTo>
                      <a:pt x="0" y="0"/>
                      <a:pt x="0" y="0"/>
                      <a:pt x="0" y="0"/>
                    </a:cubicBezTo>
                    <a:cubicBezTo>
                      <a:pt x="4" y="0"/>
                      <a:pt x="7" y="0"/>
                      <a:pt x="11" y="0"/>
                    </a:cubicBezTo>
                    <a:cubicBezTo>
                      <a:pt x="11" y="0"/>
                      <a:pt x="11" y="0"/>
                      <a:pt x="11" y="0"/>
                    </a:cubicBezTo>
                    <a:cubicBezTo>
                      <a:pt x="8" y="0"/>
                      <a:pt x="4" y="0"/>
                      <a:pt x="0" y="0"/>
                    </a:cubicBezTo>
                  </a:path>
                </a:pathLst>
              </a:custGeom>
              <a:solidFill>
                <a:srgbClr val="070128"/>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62" name="Google Shape;2374;p42">
                <a:extLst>
                  <a:ext uri="{FF2B5EF4-FFF2-40B4-BE49-F238E27FC236}">
                    <a16:creationId xmlns:a16="http://schemas.microsoft.com/office/drawing/2014/main" id="{5C2832D5-6B26-815D-C8DD-AF9EE0C2EFF8}"/>
                  </a:ext>
                </a:extLst>
              </p:cNvPr>
              <p:cNvSpPr/>
              <p:nvPr/>
            </p:nvSpPr>
            <p:spPr>
              <a:xfrm>
                <a:off x="4024051" y="1006463"/>
                <a:ext cx="377825" cy="76200"/>
              </a:xfrm>
              <a:custGeom>
                <a:avLst/>
                <a:gdLst/>
                <a:ahLst/>
                <a:cxnLst/>
                <a:rect l="l" t="t" r="r" b="b"/>
                <a:pathLst>
                  <a:path w="271" h="55" extrusionOk="0">
                    <a:moveTo>
                      <a:pt x="69" y="0"/>
                    </a:moveTo>
                    <a:cubicBezTo>
                      <a:pt x="65" y="0"/>
                      <a:pt x="62" y="1"/>
                      <a:pt x="59" y="1"/>
                    </a:cubicBezTo>
                    <a:cubicBezTo>
                      <a:pt x="55" y="2"/>
                      <a:pt x="52" y="3"/>
                      <a:pt x="49" y="3"/>
                    </a:cubicBezTo>
                    <a:cubicBezTo>
                      <a:pt x="47" y="3"/>
                      <a:pt x="46" y="2"/>
                      <a:pt x="44" y="2"/>
                    </a:cubicBezTo>
                    <a:cubicBezTo>
                      <a:pt x="41" y="2"/>
                      <a:pt x="38" y="2"/>
                      <a:pt x="35" y="2"/>
                    </a:cubicBezTo>
                    <a:cubicBezTo>
                      <a:pt x="22" y="2"/>
                      <a:pt x="11" y="7"/>
                      <a:pt x="0" y="14"/>
                    </a:cubicBezTo>
                    <a:cubicBezTo>
                      <a:pt x="13" y="14"/>
                      <a:pt x="27" y="12"/>
                      <a:pt x="41" y="10"/>
                    </a:cubicBezTo>
                    <a:cubicBezTo>
                      <a:pt x="41" y="10"/>
                      <a:pt x="41" y="10"/>
                      <a:pt x="41" y="10"/>
                    </a:cubicBezTo>
                    <a:cubicBezTo>
                      <a:pt x="41" y="10"/>
                      <a:pt x="41" y="10"/>
                      <a:pt x="41" y="10"/>
                    </a:cubicBezTo>
                    <a:cubicBezTo>
                      <a:pt x="36" y="11"/>
                      <a:pt x="32" y="14"/>
                      <a:pt x="29" y="18"/>
                    </a:cubicBezTo>
                    <a:cubicBezTo>
                      <a:pt x="30" y="18"/>
                      <a:pt x="32" y="18"/>
                      <a:pt x="33" y="18"/>
                    </a:cubicBezTo>
                    <a:cubicBezTo>
                      <a:pt x="34" y="18"/>
                      <a:pt x="35" y="18"/>
                      <a:pt x="36" y="18"/>
                    </a:cubicBezTo>
                    <a:cubicBezTo>
                      <a:pt x="36" y="18"/>
                      <a:pt x="36" y="18"/>
                      <a:pt x="36" y="18"/>
                    </a:cubicBezTo>
                    <a:cubicBezTo>
                      <a:pt x="36" y="18"/>
                      <a:pt x="36" y="18"/>
                      <a:pt x="36" y="18"/>
                    </a:cubicBezTo>
                    <a:cubicBezTo>
                      <a:pt x="48" y="18"/>
                      <a:pt x="60" y="17"/>
                      <a:pt x="71" y="16"/>
                    </a:cubicBezTo>
                    <a:cubicBezTo>
                      <a:pt x="72" y="16"/>
                      <a:pt x="72" y="16"/>
                      <a:pt x="72" y="15"/>
                    </a:cubicBezTo>
                    <a:cubicBezTo>
                      <a:pt x="73" y="15"/>
                      <a:pt x="74" y="15"/>
                      <a:pt x="75" y="15"/>
                    </a:cubicBezTo>
                    <a:cubicBezTo>
                      <a:pt x="75" y="15"/>
                      <a:pt x="75" y="15"/>
                      <a:pt x="75" y="15"/>
                    </a:cubicBezTo>
                    <a:cubicBezTo>
                      <a:pt x="75" y="15"/>
                      <a:pt x="75" y="15"/>
                      <a:pt x="75" y="15"/>
                    </a:cubicBezTo>
                    <a:cubicBezTo>
                      <a:pt x="70" y="19"/>
                      <a:pt x="65" y="24"/>
                      <a:pt x="60" y="28"/>
                    </a:cubicBezTo>
                    <a:cubicBezTo>
                      <a:pt x="61" y="28"/>
                      <a:pt x="62" y="28"/>
                      <a:pt x="63" y="28"/>
                    </a:cubicBezTo>
                    <a:cubicBezTo>
                      <a:pt x="64" y="28"/>
                      <a:pt x="64" y="28"/>
                      <a:pt x="65" y="28"/>
                    </a:cubicBezTo>
                    <a:cubicBezTo>
                      <a:pt x="65" y="28"/>
                      <a:pt x="65" y="28"/>
                      <a:pt x="65" y="28"/>
                    </a:cubicBezTo>
                    <a:cubicBezTo>
                      <a:pt x="65" y="28"/>
                      <a:pt x="66" y="28"/>
                      <a:pt x="66" y="28"/>
                    </a:cubicBezTo>
                    <a:cubicBezTo>
                      <a:pt x="76" y="28"/>
                      <a:pt x="86" y="27"/>
                      <a:pt x="96" y="24"/>
                    </a:cubicBezTo>
                    <a:cubicBezTo>
                      <a:pt x="96" y="24"/>
                      <a:pt x="96" y="24"/>
                      <a:pt x="96" y="24"/>
                    </a:cubicBezTo>
                    <a:cubicBezTo>
                      <a:pt x="96" y="24"/>
                      <a:pt x="96" y="24"/>
                      <a:pt x="96" y="24"/>
                    </a:cubicBezTo>
                    <a:cubicBezTo>
                      <a:pt x="90" y="31"/>
                      <a:pt x="85" y="37"/>
                      <a:pt x="79" y="43"/>
                    </a:cubicBezTo>
                    <a:cubicBezTo>
                      <a:pt x="124" y="33"/>
                      <a:pt x="124" y="33"/>
                      <a:pt x="124" y="33"/>
                    </a:cubicBezTo>
                    <a:cubicBezTo>
                      <a:pt x="124" y="33"/>
                      <a:pt x="124" y="33"/>
                      <a:pt x="124" y="33"/>
                    </a:cubicBezTo>
                    <a:cubicBezTo>
                      <a:pt x="124" y="33"/>
                      <a:pt x="124" y="33"/>
                      <a:pt x="124" y="33"/>
                    </a:cubicBezTo>
                    <a:cubicBezTo>
                      <a:pt x="121" y="38"/>
                      <a:pt x="117" y="44"/>
                      <a:pt x="114" y="49"/>
                    </a:cubicBezTo>
                    <a:cubicBezTo>
                      <a:pt x="125" y="45"/>
                      <a:pt x="137" y="41"/>
                      <a:pt x="148" y="38"/>
                    </a:cubicBezTo>
                    <a:cubicBezTo>
                      <a:pt x="148" y="42"/>
                      <a:pt x="148" y="46"/>
                      <a:pt x="148" y="51"/>
                    </a:cubicBezTo>
                    <a:cubicBezTo>
                      <a:pt x="159" y="48"/>
                      <a:pt x="170" y="42"/>
                      <a:pt x="179" y="34"/>
                    </a:cubicBezTo>
                    <a:cubicBezTo>
                      <a:pt x="179" y="35"/>
                      <a:pt x="179" y="35"/>
                      <a:pt x="179" y="36"/>
                    </a:cubicBezTo>
                    <a:cubicBezTo>
                      <a:pt x="179" y="40"/>
                      <a:pt x="178" y="44"/>
                      <a:pt x="176" y="47"/>
                    </a:cubicBezTo>
                    <a:cubicBezTo>
                      <a:pt x="185" y="47"/>
                      <a:pt x="195" y="45"/>
                      <a:pt x="203" y="41"/>
                    </a:cubicBezTo>
                    <a:cubicBezTo>
                      <a:pt x="203" y="41"/>
                      <a:pt x="203" y="41"/>
                      <a:pt x="203" y="41"/>
                    </a:cubicBezTo>
                    <a:cubicBezTo>
                      <a:pt x="203" y="41"/>
                      <a:pt x="203" y="41"/>
                      <a:pt x="203" y="41"/>
                    </a:cubicBezTo>
                    <a:cubicBezTo>
                      <a:pt x="201" y="45"/>
                      <a:pt x="199" y="48"/>
                      <a:pt x="197" y="52"/>
                    </a:cubicBezTo>
                    <a:cubicBezTo>
                      <a:pt x="205" y="47"/>
                      <a:pt x="215" y="43"/>
                      <a:pt x="224" y="41"/>
                    </a:cubicBezTo>
                    <a:cubicBezTo>
                      <a:pt x="224" y="41"/>
                      <a:pt x="224" y="41"/>
                      <a:pt x="224" y="41"/>
                    </a:cubicBezTo>
                    <a:cubicBezTo>
                      <a:pt x="224" y="41"/>
                      <a:pt x="224" y="41"/>
                      <a:pt x="224" y="41"/>
                    </a:cubicBezTo>
                    <a:cubicBezTo>
                      <a:pt x="224" y="46"/>
                      <a:pt x="221" y="52"/>
                      <a:pt x="216" y="55"/>
                    </a:cubicBezTo>
                    <a:cubicBezTo>
                      <a:pt x="216" y="55"/>
                      <a:pt x="216" y="55"/>
                      <a:pt x="216" y="55"/>
                    </a:cubicBezTo>
                    <a:cubicBezTo>
                      <a:pt x="223" y="54"/>
                      <a:pt x="229" y="54"/>
                      <a:pt x="236" y="54"/>
                    </a:cubicBezTo>
                    <a:cubicBezTo>
                      <a:pt x="236" y="54"/>
                      <a:pt x="236" y="54"/>
                      <a:pt x="236" y="54"/>
                    </a:cubicBezTo>
                    <a:cubicBezTo>
                      <a:pt x="240" y="54"/>
                      <a:pt x="244" y="54"/>
                      <a:pt x="247" y="54"/>
                    </a:cubicBezTo>
                    <a:cubicBezTo>
                      <a:pt x="254" y="52"/>
                      <a:pt x="261" y="51"/>
                      <a:pt x="268" y="51"/>
                    </a:cubicBezTo>
                    <a:cubicBezTo>
                      <a:pt x="269" y="51"/>
                      <a:pt x="270" y="51"/>
                      <a:pt x="271" y="51"/>
                    </a:cubicBezTo>
                    <a:cubicBezTo>
                      <a:pt x="258" y="38"/>
                      <a:pt x="239" y="35"/>
                      <a:pt x="220" y="32"/>
                    </a:cubicBezTo>
                    <a:cubicBezTo>
                      <a:pt x="212" y="31"/>
                      <a:pt x="204" y="25"/>
                      <a:pt x="197" y="22"/>
                    </a:cubicBezTo>
                    <a:cubicBezTo>
                      <a:pt x="193" y="19"/>
                      <a:pt x="189" y="18"/>
                      <a:pt x="184" y="18"/>
                    </a:cubicBezTo>
                    <a:cubicBezTo>
                      <a:pt x="180" y="18"/>
                      <a:pt x="176" y="19"/>
                      <a:pt x="172" y="20"/>
                    </a:cubicBezTo>
                    <a:cubicBezTo>
                      <a:pt x="169" y="20"/>
                      <a:pt x="165" y="21"/>
                      <a:pt x="161" y="21"/>
                    </a:cubicBezTo>
                    <a:cubicBezTo>
                      <a:pt x="158" y="21"/>
                      <a:pt x="155" y="21"/>
                      <a:pt x="152" y="20"/>
                    </a:cubicBezTo>
                    <a:cubicBezTo>
                      <a:pt x="139" y="15"/>
                      <a:pt x="126" y="11"/>
                      <a:pt x="112" y="10"/>
                    </a:cubicBezTo>
                    <a:cubicBezTo>
                      <a:pt x="97" y="10"/>
                      <a:pt x="85" y="1"/>
                      <a:pt x="71" y="0"/>
                    </a:cubicBezTo>
                    <a:cubicBezTo>
                      <a:pt x="70" y="0"/>
                      <a:pt x="70" y="0"/>
                      <a:pt x="69" y="0"/>
                    </a:cubicBezTo>
                  </a:path>
                </a:pathLst>
              </a:custGeom>
              <a:solidFill>
                <a:schemeClr val="accent4"/>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63" name="Google Shape;2375;p42">
                <a:extLst>
                  <a:ext uri="{FF2B5EF4-FFF2-40B4-BE49-F238E27FC236}">
                    <a16:creationId xmlns:a16="http://schemas.microsoft.com/office/drawing/2014/main" id="{B82132D2-3EE3-96EE-9071-E1FD1F84D8A3}"/>
                  </a:ext>
                </a:extLst>
              </p:cNvPr>
              <p:cNvSpPr/>
              <p:nvPr/>
            </p:nvSpPr>
            <p:spPr>
              <a:xfrm>
                <a:off x="4386001" y="781038"/>
                <a:ext cx="236538" cy="307975"/>
              </a:xfrm>
              <a:custGeom>
                <a:avLst/>
                <a:gdLst/>
                <a:ahLst/>
                <a:cxnLst/>
                <a:rect l="l" t="t" r="r" b="b"/>
                <a:pathLst>
                  <a:path w="170" h="221" extrusionOk="0">
                    <a:moveTo>
                      <a:pt x="57" y="81"/>
                    </a:moveTo>
                    <a:cubicBezTo>
                      <a:pt x="61" y="80"/>
                      <a:pt x="65" y="82"/>
                      <a:pt x="67" y="86"/>
                    </a:cubicBezTo>
                    <a:cubicBezTo>
                      <a:pt x="57" y="91"/>
                      <a:pt x="48" y="97"/>
                      <a:pt x="40" y="105"/>
                    </a:cubicBezTo>
                    <a:cubicBezTo>
                      <a:pt x="46" y="105"/>
                      <a:pt x="52" y="108"/>
                      <a:pt x="55" y="112"/>
                    </a:cubicBezTo>
                    <a:cubicBezTo>
                      <a:pt x="47" y="117"/>
                      <a:pt x="40" y="124"/>
                      <a:pt x="34" y="132"/>
                    </a:cubicBezTo>
                    <a:cubicBezTo>
                      <a:pt x="38" y="133"/>
                      <a:pt x="41" y="134"/>
                      <a:pt x="44" y="135"/>
                    </a:cubicBezTo>
                    <a:cubicBezTo>
                      <a:pt x="38" y="143"/>
                      <a:pt x="33" y="151"/>
                      <a:pt x="26" y="158"/>
                    </a:cubicBezTo>
                    <a:cubicBezTo>
                      <a:pt x="30" y="158"/>
                      <a:pt x="33" y="158"/>
                      <a:pt x="37" y="159"/>
                    </a:cubicBezTo>
                    <a:cubicBezTo>
                      <a:pt x="36" y="166"/>
                      <a:pt x="33" y="174"/>
                      <a:pt x="28" y="180"/>
                    </a:cubicBezTo>
                    <a:cubicBezTo>
                      <a:pt x="38" y="190"/>
                      <a:pt x="19" y="207"/>
                      <a:pt x="23" y="221"/>
                    </a:cubicBezTo>
                    <a:cubicBezTo>
                      <a:pt x="15" y="195"/>
                      <a:pt x="6" y="169"/>
                      <a:pt x="3" y="142"/>
                    </a:cubicBezTo>
                    <a:cubicBezTo>
                      <a:pt x="0" y="115"/>
                      <a:pt x="3" y="87"/>
                      <a:pt x="17" y="64"/>
                    </a:cubicBezTo>
                    <a:cubicBezTo>
                      <a:pt x="27" y="46"/>
                      <a:pt x="42" y="33"/>
                      <a:pt x="60" y="23"/>
                    </a:cubicBezTo>
                    <a:cubicBezTo>
                      <a:pt x="93" y="5"/>
                      <a:pt x="135" y="0"/>
                      <a:pt x="170" y="16"/>
                    </a:cubicBezTo>
                    <a:cubicBezTo>
                      <a:pt x="150" y="19"/>
                      <a:pt x="131" y="22"/>
                      <a:pt x="112" y="25"/>
                    </a:cubicBezTo>
                    <a:cubicBezTo>
                      <a:pt x="117" y="30"/>
                      <a:pt x="124" y="33"/>
                      <a:pt x="130" y="34"/>
                    </a:cubicBezTo>
                    <a:cubicBezTo>
                      <a:pt x="118" y="35"/>
                      <a:pt x="105" y="36"/>
                      <a:pt x="93" y="37"/>
                    </a:cubicBezTo>
                    <a:cubicBezTo>
                      <a:pt x="97" y="40"/>
                      <a:pt x="101" y="45"/>
                      <a:pt x="103" y="50"/>
                    </a:cubicBezTo>
                    <a:cubicBezTo>
                      <a:pt x="93" y="48"/>
                      <a:pt x="82" y="50"/>
                      <a:pt x="73" y="55"/>
                    </a:cubicBezTo>
                    <a:cubicBezTo>
                      <a:pt x="77" y="58"/>
                      <a:pt x="81" y="61"/>
                      <a:pt x="85" y="64"/>
                    </a:cubicBezTo>
                    <a:cubicBezTo>
                      <a:pt x="74" y="67"/>
                      <a:pt x="65" y="73"/>
                      <a:pt x="57" y="81"/>
                    </a:cubicBezTo>
                  </a:path>
                </a:pathLst>
              </a:cu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64" name="Google Shape;2376;p42">
                <a:extLst>
                  <a:ext uri="{FF2B5EF4-FFF2-40B4-BE49-F238E27FC236}">
                    <a16:creationId xmlns:a16="http://schemas.microsoft.com/office/drawing/2014/main" id="{A2EF3D55-3861-6918-DBC5-5900612DD2D5}"/>
                  </a:ext>
                </a:extLst>
              </p:cNvPr>
              <p:cNvSpPr/>
              <p:nvPr/>
            </p:nvSpPr>
            <p:spPr>
              <a:xfrm>
                <a:off x="4398701" y="792151"/>
                <a:ext cx="223838" cy="279400"/>
              </a:xfrm>
              <a:custGeom>
                <a:avLst/>
                <a:gdLst/>
                <a:ahLst/>
                <a:cxnLst/>
                <a:rect l="l" t="t" r="r" b="b"/>
                <a:pathLst>
                  <a:path w="161" h="201" extrusionOk="0">
                    <a:moveTo>
                      <a:pt x="126" y="0"/>
                    </a:moveTo>
                    <a:cubicBezTo>
                      <a:pt x="105" y="0"/>
                      <a:pt x="81" y="3"/>
                      <a:pt x="72" y="18"/>
                    </a:cubicBezTo>
                    <a:cubicBezTo>
                      <a:pt x="69" y="25"/>
                      <a:pt x="62" y="29"/>
                      <a:pt x="55" y="32"/>
                    </a:cubicBezTo>
                    <a:cubicBezTo>
                      <a:pt x="28" y="42"/>
                      <a:pt x="43" y="51"/>
                      <a:pt x="36" y="67"/>
                    </a:cubicBezTo>
                    <a:cubicBezTo>
                      <a:pt x="31" y="78"/>
                      <a:pt x="18" y="89"/>
                      <a:pt x="18" y="102"/>
                    </a:cubicBezTo>
                    <a:cubicBezTo>
                      <a:pt x="18" y="111"/>
                      <a:pt x="18" y="120"/>
                      <a:pt x="13" y="127"/>
                    </a:cubicBezTo>
                    <a:cubicBezTo>
                      <a:pt x="6" y="140"/>
                      <a:pt x="0" y="149"/>
                      <a:pt x="0" y="166"/>
                    </a:cubicBezTo>
                    <a:cubicBezTo>
                      <a:pt x="3" y="178"/>
                      <a:pt x="7" y="190"/>
                      <a:pt x="11" y="201"/>
                    </a:cubicBezTo>
                    <a:cubicBezTo>
                      <a:pt x="11" y="200"/>
                      <a:pt x="12" y="199"/>
                      <a:pt x="13" y="198"/>
                    </a:cubicBezTo>
                    <a:cubicBezTo>
                      <a:pt x="13" y="192"/>
                      <a:pt x="14" y="186"/>
                      <a:pt x="16" y="184"/>
                    </a:cubicBezTo>
                    <a:cubicBezTo>
                      <a:pt x="17" y="181"/>
                      <a:pt x="19" y="177"/>
                      <a:pt x="20" y="174"/>
                    </a:cubicBezTo>
                    <a:cubicBezTo>
                      <a:pt x="20" y="173"/>
                      <a:pt x="19" y="173"/>
                      <a:pt x="19" y="172"/>
                    </a:cubicBezTo>
                    <a:cubicBezTo>
                      <a:pt x="19" y="172"/>
                      <a:pt x="19" y="172"/>
                      <a:pt x="19" y="172"/>
                    </a:cubicBezTo>
                    <a:cubicBezTo>
                      <a:pt x="19" y="172"/>
                      <a:pt x="19" y="172"/>
                      <a:pt x="19" y="172"/>
                    </a:cubicBezTo>
                    <a:cubicBezTo>
                      <a:pt x="19" y="172"/>
                      <a:pt x="19" y="172"/>
                      <a:pt x="19" y="172"/>
                    </a:cubicBezTo>
                    <a:cubicBezTo>
                      <a:pt x="24" y="166"/>
                      <a:pt x="27" y="158"/>
                      <a:pt x="28" y="151"/>
                    </a:cubicBezTo>
                    <a:cubicBezTo>
                      <a:pt x="24" y="150"/>
                      <a:pt x="21" y="150"/>
                      <a:pt x="17" y="150"/>
                    </a:cubicBezTo>
                    <a:cubicBezTo>
                      <a:pt x="17" y="150"/>
                      <a:pt x="17" y="150"/>
                      <a:pt x="17" y="150"/>
                    </a:cubicBezTo>
                    <a:cubicBezTo>
                      <a:pt x="17" y="150"/>
                      <a:pt x="17" y="150"/>
                      <a:pt x="17" y="150"/>
                    </a:cubicBezTo>
                    <a:cubicBezTo>
                      <a:pt x="24" y="143"/>
                      <a:pt x="29" y="135"/>
                      <a:pt x="35" y="127"/>
                    </a:cubicBezTo>
                    <a:cubicBezTo>
                      <a:pt x="32" y="126"/>
                      <a:pt x="29" y="125"/>
                      <a:pt x="25" y="124"/>
                    </a:cubicBezTo>
                    <a:cubicBezTo>
                      <a:pt x="25" y="124"/>
                      <a:pt x="25" y="124"/>
                      <a:pt x="25" y="124"/>
                    </a:cubicBezTo>
                    <a:cubicBezTo>
                      <a:pt x="25" y="124"/>
                      <a:pt x="25" y="124"/>
                      <a:pt x="25" y="124"/>
                    </a:cubicBezTo>
                    <a:cubicBezTo>
                      <a:pt x="31" y="116"/>
                      <a:pt x="38" y="109"/>
                      <a:pt x="46" y="104"/>
                    </a:cubicBezTo>
                    <a:cubicBezTo>
                      <a:pt x="44" y="101"/>
                      <a:pt x="42" y="100"/>
                      <a:pt x="39" y="99"/>
                    </a:cubicBezTo>
                    <a:cubicBezTo>
                      <a:pt x="36" y="98"/>
                      <a:pt x="34" y="97"/>
                      <a:pt x="32" y="97"/>
                    </a:cubicBezTo>
                    <a:cubicBezTo>
                      <a:pt x="32" y="97"/>
                      <a:pt x="31" y="97"/>
                      <a:pt x="31" y="97"/>
                    </a:cubicBezTo>
                    <a:cubicBezTo>
                      <a:pt x="31" y="97"/>
                      <a:pt x="31" y="97"/>
                      <a:pt x="31" y="97"/>
                    </a:cubicBezTo>
                    <a:cubicBezTo>
                      <a:pt x="31" y="97"/>
                      <a:pt x="31" y="97"/>
                      <a:pt x="31" y="97"/>
                    </a:cubicBezTo>
                    <a:cubicBezTo>
                      <a:pt x="39" y="89"/>
                      <a:pt x="48" y="83"/>
                      <a:pt x="58" y="78"/>
                    </a:cubicBezTo>
                    <a:cubicBezTo>
                      <a:pt x="58" y="78"/>
                      <a:pt x="58" y="77"/>
                      <a:pt x="58" y="77"/>
                    </a:cubicBezTo>
                    <a:cubicBezTo>
                      <a:pt x="56" y="74"/>
                      <a:pt x="53" y="72"/>
                      <a:pt x="49" y="72"/>
                    </a:cubicBezTo>
                    <a:cubicBezTo>
                      <a:pt x="49" y="72"/>
                      <a:pt x="48" y="72"/>
                      <a:pt x="48" y="73"/>
                    </a:cubicBezTo>
                    <a:cubicBezTo>
                      <a:pt x="48" y="73"/>
                      <a:pt x="48" y="73"/>
                      <a:pt x="48" y="73"/>
                    </a:cubicBezTo>
                    <a:cubicBezTo>
                      <a:pt x="48" y="73"/>
                      <a:pt x="48" y="73"/>
                      <a:pt x="48" y="73"/>
                    </a:cubicBezTo>
                    <a:cubicBezTo>
                      <a:pt x="56" y="65"/>
                      <a:pt x="65" y="59"/>
                      <a:pt x="76" y="56"/>
                    </a:cubicBezTo>
                    <a:cubicBezTo>
                      <a:pt x="72" y="53"/>
                      <a:pt x="68" y="50"/>
                      <a:pt x="64" y="47"/>
                    </a:cubicBezTo>
                    <a:cubicBezTo>
                      <a:pt x="64" y="47"/>
                      <a:pt x="64" y="47"/>
                      <a:pt x="64" y="47"/>
                    </a:cubicBezTo>
                    <a:cubicBezTo>
                      <a:pt x="64" y="47"/>
                      <a:pt x="64" y="47"/>
                      <a:pt x="64" y="47"/>
                    </a:cubicBezTo>
                    <a:cubicBezTo>
                      <a:pt x="71" y="43"/>
                      <a:pt x="78" y="41"/>
                      <a:pt x="86" y="41"/>
                    </a:cubicBezTo>
                    <a:cubicBezTo>
                      <a:pt x="88" y="41"/>
                      <a:pt x="91" y="42"/>
                      <a:pt x="94" y="42"/>
                    </a:cubicBezTo>
                    <a:cubicBezTo>
                      <a:pt x="92" y="37"/>
                      <a:pt x="88" y="32"/>
                      <a:pt x="84" y="29"/>
                    </a:cubicBezTo>
                    <a:cubicBezTo>
                      <a:pt x="84" y="29"/>
                      <a:pt x="84" y="29"/>
                      <a:pt x="84" y="29"/>
                    </a:cubicBezTo>
                    <a:cubicBezTo>
                      <a:pt x="84" y="29"/>
                      <a:pt x="84" y="29"/>
                      <a:pt x="84" y="29"/>
                    </a:cubicBezTo>
                    <a:cubicBezTo>
                      <a:pt x="96" y="28"/>
                      <a:pt x="109" y="27"/>
                      <a:pt x="121" y="26"/>
                    </a:cubicBezTo>
                    <a:cubicBezTo>
                      <a:pt x="115" y="25"/>
                      <a:pt x="108" y="22"/>
                      <a:pt x="103" y="17"/>
                    </a:cubicBezTo>
                    <a:cubicBezTo>
                      <a:pt x="103" y="17"/>
                      <a:pt x="103" y="17"/>
                      <a:pt x="103" y="17"/>
                    </a:cubicBezTo>
                    <a:cubicBezTo>
                      <a:pt x="103" y="17"/>
                      <a:pt x="103" y="17"/>
                      <a:pt x="103" y="17"/>
                    </a:cubicBezTo>
                    <a:cubicBezTo>
                      <a:pt x="122" y="14"/>
                      <a:pt x="141" y="11"/>
                      <a:pt x="161" y="8"/>
                    </a:cubicBezTo>
                    <a:cubicBezTo>
                      <a:pt x="159" y="8"/>
                      <a:pt x="158" y="7"/>
                      <a:pt x="157" y="7"/>
                    </a:cubicBezTo>
                    <a:cubicBezTo>
                      <a:pt x="156" y="6"/>
                      <a:pt x="155" y="6"/>
                      <a:pt x="154" y="6"/>
                    </a:cubicBezTo>
                    <a:cubicBezTo>
                      <a:pt x="152" y="5"/>
                      <a:pt x="151" y="4"/>
                      <a:pt x="149" y="4"/>
                    </a:cubicBezTo>
                    <a:cubicBezTo>
                      <a:pt x="148" y="3"/>
                      <a:pt x="148" y="3"/>
                      <a:pt x="148" y="3"/>
                    </a:cubicBezTo>
                    <a:cubicBezTo>
                      <a:pt x="144" y="2"/>
                      <a:pt x="139" y="1"/>
                      <a:pt x="135" y="0"/>
                    </a:cubicBezTo>
                    <a:cubicBezTo>
                      <a:pt x="132" y="0"/>
                      <a:pt x="129" y="0"/>
                      <a:pt x="126" y="0"/>
                    </a:cubicBezTo>
                  </a:path>
                </a:pathLst>
              </a:custGeom>
              <a:solidFill>
                <a:schemeClr val="accent4"/>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65" name="Google Shape;2377;p42">
                <a:extLst>
                  <a:ext uri="{FF2B5EF4-FFF2-40B4-BE49-F238E27FC236}">
                    <a16:creationId xmlns:a16="http://schemas.microsoft.com/office/drawing/2014/main" id="{24FF7D55-BB95-DBFA-5769-DDA84E42FBEC}"/>
                  </a:ext>
                </a:extLst>
              </p:cNvPr>
              <p:cNvSpPr/>
              <p:nvPr/>
            </p:nvSpPr>
            <p:spPr>
              <a:xfrm>
                <a:off x="4412988" y="892163"/>
                <a:ext cx="360363" cy="196850"/>
              </a:xfrm>
              <a:custGeom>
                <a:avLst/>
                <a:gdLst/>
                <a:ahLst/>
                <a:cxnLst/>
                <a:rect l="l" t="t" r="r" b="b"/>
                <a:pathLst>
                  <a:path w="259" h="141" extrusionOk="0">
                    <a:moveTo>
                      <a:pt x="144" y="66"/>
                    </a:moveTo>
                    <a:cubicBezTo>
                      <a:pt x="132" y="66"/>
                      <a:pt x="120" y="66"/>
                      <a:pt x="108" y="66"/>
                    </a:cubicBezTo>
                    <a:cubicBezTo>
                      <a:pt x="110" y="69"/>
                      <a:pt x="113" y="72"/>
                      <a:pt x="115" y="75"/>
                    </a:cubicBezTo>
                    <a:cubicBezTo>
                      <a:pt x="103" y="77"/>
                      <a:pt x="92" y="78"/>
                      <a:pt x="80" y="79"/>
                    </a:cubicBezTo>
                    <a:cubicBezTo>
                      <a:pt x="83" y="84"/>
                      <a:pt x="86" y="89"/>
                      <a:pt x="89" y="94"/>
                    </a:cubicBezTo>
                    <a:cubicBezTo>
                      <a:pt x="79" y="95"/>
                      <a:pt x="68" y="96"/>
                      <a:pt x="58" y="96"/>
                    </a:cubicBezTo>
                    <a:cubicBezTo>
                      <a:pt x="61" y="100"/>
                      <a:pt x="63" y="103"/>
                      <a:pt x="66" y="106"/>
                    </a:cubicBezTo>
                    <a:cubicBezTo>
                      <a:pt x="53" y="105"/>
                      <a:pt x="38" y="105"/>
                      <a:pt x="30" y="115"/>
                    </a:cubicBezTo>
                    <a:cubicBezTo>
                      <a:pt x="27" y="119"/>
                      <a:pt x="25" y="125"/>
                      <a:pt x="23" y="129"/>
                    </a:cubicBezTo>
                    <a:cubicBezTo>
                      <a:pt x="20" y="134"/>
                      <a:pt x="15" y="139"/>
                      <a:pt x="10" y="138"/>
                    </a:cubicBezTo>
                    <a:cubicBezTo>
                      <a:pt x="8" y="137"/>
                      <a:pt x="6" y="138"/>
                      <a:pt x="5" y="139"/>
                    </a:cubicBezTo>
                    <a:cubicBezTo>
                      <a:pt x="2" y="140"/>
                      <a:pt x="1" y="141"/>
                      <a:pt x="1" y="138"/>
                    </a:cubicBezTo>
                    <a:cubicBezTo>
                      <a:pt x="0" y="133"/>
                      <a:pt x="2" y="116"/>
                      <a:pt x="5" y="112"/>
                    </a:cubicBezTo>
                    <a:cubicBezTo>
                      <a:pt x="25" y="67"/>
                      <a:pt x="62" y="27"/>
                      <a:pt x="110" y="14"/>
                    </a:cubicBezTo>
                    <a:cubicBezTo>
                      <a:pt x="160" y="0"/>
                      <a:pt x="213" y="16"/>
                      <a:pt x="259" y="40"/>
                    </a:cubicBezTo>
                    <a:cubicBezTo>
                      <a:pt x="233" y="41"/>
                      <a:pt x="208" y="39"/>
                      <a:pt x="183" y="33"/>
                    </a:cubicBezTo>
                    <a:cubicBezTo>
                      <a:pt x="184" y="39"/>
                      <a:pt x="187" y="45"/>
                      <a:pt x="191" y="49"/>
                    </a:cubicBezTo>
                    <a:cubicBezTo>
                      <a:pt x="183" y="48"/>
                      <a:pt x="175" y="46"/>
                      <a:pt x="167" y="44"/>
                    </a:cubicBezTo>
                    <a:cubicBezTo>
                      <a:pt x="170" y="48"/>
                      <a:pt x="173" y="51"/>
                      <a:pt x="176" y="54"/>
                    </a:cubicBezTo>
                    <a:cubicBezTo>
                      <a:pt x="163" y="54"/>
                      <a:pt x="149" y="54"/>
                      <a:pt x="136" y="54"/>
                    </a:cubicBezTo>
                    <a:cubicBezTo>
                      <a:pt x="139" y="58"/>
                      <a:pt x="141" y="62"/>
                      <a:pt x="144" y="66"/>
                    </a:cubicBezTo>
                  </a:path>
                </a:pathLst>
              </a:cu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66" name="Google Shape;2378;p42">
                <a:extLst>
                  <a:ext uri="{FF2B5EF4-FFF2-40B4-BE49-F238E27FC236}">
                    <a16:creationId xmlns:a16="http://schemas.microsoft.com/office/drawing/2014/main" id="{C95CF5BF-A719-F8CB-4784-4FF26A07FEE4}"/>
                  </a:ext>
                </a:extLst>
              </p:cNvPr>
              <p:cNvSpPr/>
              <p:nvPr/>
            </p:nvSpPr>
            <p:spPr>
              <a:xfrm>
                <a:off x="4668576" y="938201"/>
                <a:ext cx="11113" cy="22225"/>
              </a:xfrm>
              <a:custGeom>
                <a:avLst/>
                <a:gdLst/>
                <a:ahLst/>
                <a:cxnLst/>
                <a:rect l="l" t="t" r="r" b="b"/>
                <a:pathLst>
                  <a:path w="8" h="16" extrusionOk="0">
                    <a:moveTo>
                      <a:pt x="0" y="0"/>
                    </a:moveTo>
                    <a:cubicBezTo>
                      <a:pt x="1" y="6"/>
                      <a:pt x="4" y="12"/>
                      <a:pt x="8" y="16"/>
                    </a:cubicBezTo>
                    <a:cubicBezTo>
                      <a:pt x="8" y="16"/>
                      <a:pt x="8" y="16"/>
                      <a:pt x="8" y="16"/>
                    </a:cubicBezTo>
                    <a:cubicBezTo>
                      <a:pt x="4" y="12"/>
                      <a:pt x="1" y="6"/>
                      <a:pt x="0" y="0"/>
                    </a:cubicBezTo>
                    <a:cubicBezTo>
                      <a:pt x="0" y="0"/>
                      <a:pt x="1" y="0"/>
                      <a:pt x="1" y="0"/>
                    </a:cubicBezTo>
                    <a:cubicBezTo>
                      <a:pt x="1" y="0"/>
                      <a:pt x="0" y="0"/>
                      <a:pt x="0" y="0"/>
                    </a:cubicBezTo>
                  </a:path>
                </a:pathLst>
              </a:custGeom>
              <a:solidFill>
                <a:srgbClr val="73C299"/>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67" name="Google Shape;2379;p42">
                <a:extLst>
                  <a:ext uri="{FF2B5EF4-FFF2-40B4-BE49-F238E27FC236}">
                    <a16:creationId xmlns:a16="http://schemas.microsoft.com/office/drawing/2014/main" id="{37BFF38F-1C4B-4CBD-6EE2-0DB1C798D27F}"/>
                  </a:ext>
                </a:extLst>
              </p:cNvPr>
              <p:cNvSpPr/>
              <p:nvPr/>
            </p:nvSpPr>
            <p:spPr>
              <a:xfrm>
                <a:off x="4525701" y="998526"/>
                <a:ext cx="41275" cy="3175"/>
              </a:xfrm>
              <a:custGeom>
                <a:avLst/>
                <a:gdLst/>
                <a:ahLst/>
                <a:cxnLst/>
                <a:rect l="l" t="t" r="r" b="b"/>
                <a:pathLst>
                  <a:path w="30" h="3" extrusionOk="0">
                    <a:moveTo>
                      <a:pt x="30" y="0"/>
                    </a:moveTo>
                    <a:cubicBezTo>
                      <a:pt x="20" y="1"/>
                      <a:pt x="10" y="2"/>
                      <a:pt x="0" y="3"/>
                    </a:cubicBezTo>
                    <a:cubicBezTo>
                      <a:pt x="0" y="3"/>
                      <a:pt x="0" y="3"/>
                      <a:pt x="0" y="3"/>
                    </a:cubicBezTo>
                    <a:cubicBezTo>
                      <a:pt x="10" y="2"/>
                      <a:pt x="20" y="1"/>
                      <a:pt x="30" y="0"/>
                    </a:cubicBezTo>
                    <a:cubicBezTo>
                      <a:pt x="30" y="0"/>
                      <a:pt x="30" y="0"/>
                      <a:pt x="30" y="0"/>
                    </a:cubicBezTo>
                  </a:path>
                </a:pathLst>
              </a:custGeom>
              <a:solidFill>
                <a:srgbClr val="73C299"/>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68" name="Google Shape;2380;p42">
                <a:extLst>
                  <a:ext uri="{FF2B5EF4-FFF2-40B4-BE49-F238E27FC236}">
                    <a16:creationId xmlns:a16="http://schemas.microsoft.com/office/drawing/2014/main" id="{983C049B-5DC4-6ABA-9E75-C72E92184512}"/>
                  </a:ext>
                </a:extLst>
              </p:cNvPr>
              <p:cNvSpPr/>
              <p:nvPr/>
            </p:nvSpPr>
            <p:spPr>
              <a:xfrm>
                <a:off x="4566976" y="996938"/>
                <a:ext cx="6350" cy="1588"/>
              </a:xfrm>
              <a:custGeom>
                <a:avLst/>
                <a:gdLst/>
                <a:ahLst/>
                <a:cxnLst/>
                <a:rect l="l" t="t" r="r" b="b"/>
                <a:pathLst>
                  <a:path w="5" h="1" extrusionOk="0">
                    <a:moveTo>
                      <a:pt x="5" y="0"/>
                    </a:moveTo>
                    <a:cubicBezTo>
                      <a:pt x="3" y="1"/>
                      <a:pt x="2" y="1"/>
                      <a:pt x="0" y="1"/>
                    </a:cubicBezTo>
                    <a:cubicBezTo>
                      <a:pt x="0" y="1"/>
                      <a:pt x="0" y="1"/>
                      <a:pt x="0" y="1"/>
                    </a:cubicBezTo>
                    <a:cubicBezTo>
                      <a:pt x="2" y="1"/>
                      <a:pt x="3" y="1"/>
                      <a:pt x="5" y="0"/>
                    </a:cubicBezTo>
                  </a:path>
                </a:pathLst>
              </a:custGeom>
              <a:solidFill>
                <a:srgbClr val="070128"/>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69" name="Google Shape;2381;p42">
                <a:extLst>
                  <a:ext uri="{FF2B5EF4-FFF2-40B4-BE49-F238E27FC236}">
                    <a16:creationId xmlns:a16="http://schemas.microsoft.com/office/drawing/2014/main" id="{33550D66-0BBB-0BDC-7486-6E955942012A}"/>
                  </a:ext>
                </a:extLst>
              </p:cNvPr>
              <p:cNvSpPr/>
              <p:nvPr/>
            </p:nvSpPr>
            <p:spPr>
              <a:xfrm>
                <a:off x="4428863" y="923913"/>
                <a:ext cx="331788" cy="147638"/>
              </a:xfrm>
              <a:custGeom>
                <a:avLst/>
                <a:gdLst/>
                <a:ahLst/>
                <a:cxnLst/>
                <a:rect l="l" t="t" r="r" b="b"/>
                <a:pathLst>
                  <a:path w="238" h="107" extrusionOk="0">
                    <a:moveTo>
                      <a:pt x="159" y="2"/>
                    </a:moveTo>
                    <a:cubicBezTo>
                      <a:pt x="157" y="2"/>
                      <a:pt x="155" y="2"/>
                      <a:pt x="154" y="3"/>
                    </a:cubicBezTo>
                    <a:cubicBezTo>
                      <a:pt x="140" y="11"/>
                      <a:pt x="127" y="0"/>
                      <a:pt x="118" y="18"/>
                    </a:cubicBezTo>
                    <a:cubicBezTo>
                      <a:pt x="116" y="22"/>
                      <a:pt x="111" y="23"/>
                      <a:pt x="105" y="23"/>
                    </a:cubicBezTo>
                    <a:cubicBezTo>
                      <a:pt x="104" y="23"/>
                      <a:pt x="102" y="23"/>
                      <a:pt x="100" y="23"/>
                    </a:cubicBezTo>
                    <a:cubicBezTo>
                      <a:pt x="98" y="23"/>
                      <a:pt x="97" y="23"/>
                      <a:pt x="95" y="23"/>
                    </a:cubicBezTo>
                    <a:cubicBezTo>
                      <a:pt x="94" y="23"/>
                      <a:pt x="93" y="23"/>
                      <a:pt x="92" y="23"/>
                    </a:cubicBezTo>
                    <a:cubicBezTo>
                      <a:pt x="74" y="25"/>
                      <a:pt x="79" y="37"/>
                      <a:pt x="67" y="42"/>
                    </a:cubicBezTo>
                    <a:cubicBezTo>
                      <a:pt x="52" y="48"/>
                      <a:pt x="39" y="46"/>
                      <a:pt x="33" y="65"/>
                    </a:cubicBezTo>
                    <a:cubicBezTo>
                      <a:pt x="31" y="72"/>
                      <a:pt x="24" y="76"/>
                      <a:pt x="19" y="79"/>
                    </a:cubicBezTo>
                    <a:cubicBezTo>
                      <a:pt x="6" y="86"/>
                      <a:pt x="2" y="96"/>
                      <a:pt x="0" y="107"/>
                    </a:cubicBezTo>
                    <a:cubicBezTo>
                      <a:pt x="5" y="105"/>
                      <a:pt x="9" y="103"/>
                      <a:pt x="14" y="102"/>
                    </a:cubicBezTo>
                    <a:cubicBezTo>
                      <a:pt x="16" y="98"/>
                      <a:pt x="17" y="95"/>
                      <a:pt x="19" y="93"/>
                    </a:cubicBezTo>
                    <a:cubicBezTo>
                      <a:pt x="25" y="86"/>
                      <a:pt x="34" y="84"/>
                      <a:pt x="43" y="84"/>
                    </a:cubicBezTo>
                    <a:cubicBezTo>
                      <a:pt x="47" y="84"/>
                      <a:pt x="51" y="84"/>
                      <a:pt x="55" y="84"/>
                    </a:cubicBezTo>
                    <a:cubicBezTo>
                      <a:pt x="52" y="81"/>
                      <a:pt x="50" y="78"/>
                      <a:pt x="47" y="74"/>
                    </a:cubicBezTo>
                    <a:cubicBezTo>
                      <a:pt x="47" y="74"/>
                      <a:pt x="47" y="74"/>
                      <a:pt x="47" y="74"/>
                    </a:cubicBezTo>
                    <a:cubicBezTo>
                      <a:pt x="47" y="74"/>
                      <a:pt x="47" y="74"/>
                      <a:pt x="47" y="74"/>
                    </a:cubicBezTo>
                    <a:cubicBezTo>
                      <a:pt x="57" y="74"/>
                      <a:pt x="68" y="73"/>
                      <a:pt x="78" y="72"/>
                    </a:cubicBezTo>
                    <a:cubicBezTo>
                      <a:pt x="78" y="72"/>
                      <a:pt x="78" y="72"/>
                      <a:pt x="78" y="72"/>
                    </a:cubicBezTo>
                    <a:cubicBezTo>
                      <a:pt x="75" y="67"/>
                      <a:pt x="72" y="62"/>
                      <a:pt x="69" y="57"/>
                    </a:cubicBezTo>
                    <a:cubicBezTo>
                      <a:pt x="69" y="57"/>
                      <a:pt x="69" y="57"/>
                      <a:pt x="69" y="57"/>
                    </a:cubicBezTo>
                    <a:cubicBezTo>
                      <a:pt x="69" y="57"/>
                      <a:pt x="69" y="57"/>
                      <a:pt x="69" y="57"/>
                    </a:cubicBezTo>
                    <a:cubicBezTo>
                      <a:pt x="79" y="56"/>
                      <a:pt x="89" y="55"/>
                      <a:pt x="99" y="54"/>
                    </a:cubicBezTo>
                    <a:cubicBezTo>
                      <a:pt x="101" y="54"/>
                      <a:pt x="102" y="54"/>
                      <a:pt x="104" y="53"/>
                    </a:cubicBezTo>
                    <a:cubicBezTo>
                      <a:pt x="104" y="53"/>
                      <a:pt x="104" y="53"/>
                      <a:pt x="104" y="53"/>
                    </a:cubicBezTo>
                    <a:cubicBezTo>
                      <a:pt x="104" y="53"/>
                      <a:pt x="104" y="53"/>
                      <a:pt x="103" y="53"/>
                    </a:cubicBezTo>
                    <a:cubicBezTo>
                      <a:pt x="101" y="50"/>
                      <a:pt x="99" y="47"/>
                      <a:pt x="97" y="44"/>
                    </a:cubicBezTo>
                    <a:cubicBezTo>
                      <a:pt x="97" y="44"/>
                      <a:pt x="97" y="44"/>
                      <a:pt x="97" y="44"/>
                    </a:cubicBezTo>
                    <a:cubicBezTo>
                      <a:pt x="97" y="44"/>
                      <a:pt x="97" y="44"/>
                      <a:pt x="97" y="44"/>
                    </a:cubicBezTo>
                    <a:cubicBezTo>
                      <a:pt x="109" y="44"/>
                      <a:pt x="121" y="44"/>
                      <a:pt x="133" y="44"/>
                    </a:cubicBezTo>
                    <a:cubicBezTo>
                      <a:pt x="130" y="40"/>
                      <a:pt x="128" y="36"/>
                      <a:pt x="125" y="32"/>
                    </a:cubicBezTo>
                    <a:cubicBezTo>
                      <a:pt x="125" y="32"/>
                      <a:pt x="125" y="32"/>
                      <a:pt x="125" y="32"/>
                    </a:cubicBezTo>
                    <a:cubicBezTo>
                      <a:pt x="125" y="32"/>
                      <a:pt x="125" y="32"/>
                      <a:pt x="125" y="32"/>
                    </a:cubicBezTo>
                    <a:cubicBezTo>
                      <a:pt x="138" y="32"/>
                      <a:pt x="152" y="32"/>
                      <a:pt x="165" y="32"/>
                    </a:cubicBezTo>
                    <a:cubicBezTo>
                      <a:pt x="162" y="29"/>
                      <a:pt x="159" y="26"/>
                      <a:pt x="156" y="22"/>
                    </a:cubicBezTo>
                    <a:cubicBezTo>
                      <a:pt x="156" y="22"/>
                      <a:pt x="156" y="22"/>
                      <a:pt x="156" y="22"/>
                    </a:cubicBezTo>
                    <a:cubicBezTo>
                      <a:pt x="156" y="22"/>
                      <a:pt x="156" y="22"/>
                      <a:pt x="156" y="22"/>
                    </a:cubicBezTo>
                    <a:cubicBezTo>
                      <a:pt x="164" y="24"/>
                      <a:pt x="172" y="26"/>
                      <a:pt x="180" y="27"/>
                    </a:cubicBezTo>
                    <a:cubicBezTo>
                      <a:pt x="176" y="23"/>
                      <a:pt x="173" y="17"/>
                      <a:pt x="172" y="11"/>
                    </a:cubicBezTo>
                    <a:cubicBezTo>
                      <a:pt x="172" y="11"/>
                      <a:pt x="173" y="11"/>
                      <a:pt x="173" y="11"/>
                    </a:cubicBezTo>
                    <a:cubicBezTo>
                      <a:pt x="194" y="16"/>
                      <a:pt x="216" y="18"/>
                      <a:pt x="237" y="18"/>
                    </a:cubicBezTo>
                    <a:cubicBezTo>
                      <a:pt x="237" y="18"/>
                      <a:pt x="238" y="18"/>
                      <a:pt x="238" y="18"/>
                    </a:cubicBezTo>
                    <a:cubicBezTo>
                      <a:pt x="212" y="12"/>
                      <a:pt x="207" y="5"/>
                      <a:pt x="196" y="5"/>
                    </a:cubicBezTo>
                    <a:cubicBezTo>
                      <a:pt x="195" y="5"/>
                      <a:pt x="193" y="5"/>
                      <a:pt x="191" y="5"/>
                    </a:cubicBezTo>
                    <a:cubicBezTo>
                      <a:pt x="188" y="6"/>
                      <a:pt x="186" y="6"/>
                      <a:pt x="184" y="6"/>
                    </a:cubicBezTo>
                    <a:cubicBezTo>
                      <a:pt x="179" y="6"/>
                      <a:pt x="175" y="5"/>
                      <a:pt x="171" y="4"/>
                    </a:cubicBezTo>
                    <a:cubicBezTo>
                      <a:pt x="166" y="3"/>
                      <a:pt x="163" y="2"/>
                      <a:pt x="159" y="2"/>
                    </a:cubicBezTo>
                  </a:path>
                </a:pathLst>
              </a:custGeom>
              <a:solidFill>
                <a:schemeClr val="accent4"/>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0" name="Google Shape;2382;p42">
                <a:extLst>
                  <a:ext uri="{FF2B5EF4-FFF2-40B4-BE49-F238E27FC236}">
                    <a16:creationId xmlns:a16="http://schemas.microsoft.com/office/drawing/2014/main" id="{E267BB40-3CCC-6DFE-A4F3-6A3E415CB5D0}"/>
                  </a:ext>
                </a:extLst>
              </p:cNvPr>
              <p:cNvSpPr/>
              <p:nvPr/>
            </p:nvSpPr>
            <p:spPr>
              <a:xfrm>
                <a:off x="4414576" y="1055676"/>
                <a:ext cx="395288" cy="120650"/>
              </a:xfrm>
              <a:custGeom>
                <a:avLst/>
                <a:gdLst/>
                <a:ahLst/>
                <a:cxnLst/>
                <a:rect l="l" t="t" r="r" b="b"/>
                <a:pathLst>
                  <a:path w="284" h="87" extrusionOk="0">
                    <a:moveTo>
                      <a:pt x="216" y="81"/>
                    </a:moveTo>
                    <a:cubicBezTo>
                      <a:pt x="206" y="77"/>
                      <a:pt x="195" y="74"/>
                      <a:pt x="185" y="71"/>
                    </a:cubicBezTo>
                    <a:cubicBezTo>
                      <a:pt x="185" y="76"/>
                      <a:pt x="186" y="82"/>
                      <a:pt x="186" y="87"/>
                    </a:cubicBezTo>
                    <a:cubicBezTo>
                      <a:pt x="178" y="83"/>
                      <a:pt x="169" y="78"/>
                      <a:pt x="161" y="74"/>
                    </a:cubicBezTo>
                    <a:cubicBezTo>
                      <a:pt x="161" y="77"/>
                      <a:pt x="161" y="80"/>
                      <a:pt x="162" y="83"/>
                    </a:cubicBezTo>
                    <a:cubicBezTo>
                      <a:pt x="153" y="79"/>
                      <a:pt x="146" y="74"/>
                      <a:pt x="138" y="69"/>
                    </a:cubicBezTo>
                    <a:cubicBezTo>
                      <a:pt x="139" y="75"/>
                      <a:pt x="129" y="77"/>
                      <a:pt x="124" y="73"/>
                    </a:cubicBezTo>
                    <a:cubicBezTo>
                      <a:pt x="119" y="69"/>
                      <a:pt x="115" y="62"/>
                      <a:pt x="108" y="61"/>
                    </a:cubicBezTo>
                    <a:cubicBezTo>
                      <a:pt x="108" y="64"/>
                      <a:pt x="107" y="67"/>
                      <a:pt x="106" y="70"/>
                    </a:cubicBezTo>
                    <a:cubicBezTo>
                      <a:pt x="102" y="66"/>
                      <a:pt x="98" y="62"/>
                      <a:pt x="93" y="60"/>
                    </a:cubicBezTo>
                    <a:cubicBezTo>
                      <a:pt x="89" y="58"/>
                      <a:pt x="82" y="59"/>
                      <a:pt x="79" y="64"/>
                    </a:cubicBezTo>
                    <a:cubicBezTo>
                      <a:pt x="70" y="58"/>
                      <a:pt x="62" y="51"/>
                      <a:pt x="55" y="43"/>
                    </a:cubicBezTo>
                    <a:cubicBezTo>
                      <a:pt x="56" y="46"/>
                      <a:pt x="51" y="49"/>
                      <a:pt x="48" y="47"/>
                    </a:cubicBezTo>
                    <a:cubicBezTo>
                      <a:pt x="46" y="45"/>
                      <a:pt x="44" y="42"/>
                      <a:pt x="43" y="39"/>
                    </a:cubicBezTo>
                    <a:cubicBezTo>
                      <a:pt x="41" y="36"/>
                      <a:pt x="38" y="33"/>
                      <a:pt x="35" y="34"/>
                    </a:cubicBezTo>
                    <a:cubicBezTo>
                      <a:pt x="23" y="31"/>
                      <a:pt x="9" y="26"/>
                      <a:pt x="0" y="19"/>
                    </a:cubicBezTo>
                    <a:cubicBezTo>
                      <a:pt x="19" y="5"/>
                      <a:pt x="47" y="0"/>
                      <a:pt x="70" y="1"/>
                    </a:cubicBezTo>
                    <a:cubicBezTo>
                      <a:pt x="94" y="3"/>
                      <a:pt x="117" y="10"/>
                      <a:pt x="140" y="17"/>
                    </a:cubicBezTo>
                    <a:cubicBezTo>
                      <a:pt x="188" y="33"/>
                      <a:pt x="236" y="48"/>
                      <a:pt x="284" y="63"/>
                    </a:cubicBezTo>
                    <a:cubicBezTo>
                      <a:pt x="268" y="68"/>
                      <a:pt x="250" y="68"/>
                      <a:pt x="234" y="63"/>
                    </a:cubicBezTo>
                    <a:cubicBezTo>
                      <a:pt x="235" y="67"/>
                      <a:pt x="237" y="71"/>
                      <a:pt x="239" y="75"/>
                    </a:cubicBezTo>
                    <a:cubicBezTo>
                      <a:pt x="229" y="72"/>
                      <a:pt x="218" y="70"/>
                      <a:pt x="208" y="69"/>
                    </a:cubicBezTo>
                    <a:cubicBezTo>
                      <a:pt x="211" y="73"/>
                      <a:pt x="213" y="77"/>
                      <a:pt x="216" y="81"/>
                    </a:cubicBezTo>
                  </a:path>
                </a:pathLst>
              </a:cu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1" name="Google Shape;2383;p42">
                <a:extLst>
                  <a:ext uri="{FF2B5EF4-FFF2-40B4-BE49-F238E27FC236}">
                    <a16:creationId xmlns:a16="http://schemas.microsoft.com/office/drawing/2014/main" id="{10475989-234E-65FD-C9BB-143290B55B41}"/>
                  </a:ext>
                </a:extLst>
              </p:cNvPr>
              <p:cNvSpPr/>
              <p:nvPr/>
            </p:nvSpPr>
            <p:spPr>
              <a:xfrm>
                <a:off x="4671751" y="1154101"/>
                <a:ext cx="42863" cy="22225"/>
              </a:xfrm>
              <a:custGeom>
                <a:avLst/>
                <a:gdLst/>
                <a:ahLst/>
                <a:cxnLst/>
                <a:rect l="l" t="t" r="r" b="b"/>
                <a:pathLst>
                  <a:path w="31" h="16" extrusionOk="0">
                    <a:moveTo>
                      <a:pt x="0" y="0"/>
                    </a:moveTo>
                    <a:cubicBezTo>
                      <a:pt x="0" y="5"/>
                      <a:pt x="1" y="11"/>
                      <a:pt x="1" y="16"/>
                    </a:cubicBezTo>
                    <a:cubicBezTo>
                      <a:pt x="1" y="16"/>
                      <a:pt x="1" y="16"/>
                      <a:pt x="1" y="16"/>
                    </a:cubicBezTo>
                    <a:cubicBezTo>
                      <a:pt x="1" y="11"/>
                      <a:pt x="0" y="5"/>
                      <a:pt x="0" y="0"/>
                    </a:cubicBezTo>
                    <a:cubicBezTo>
                      <a:pt x="10" y="3"/>
                      <a:pt x="21" y="6"/>
                      <a:pt x="31" y="10"/>
                    </a:cubicBezTo>
                    <a:cubicBezTo>
                      <a:pt x="21" y="6"/>
                      <a:pt x="10" y="3"/>
                      <a:pt x="0" y="0"/>
                    </a:cubicBezTo>
                  </a:path>
                </a:pathLst>
              </a:custGeom>
              <a:solidFill>
                <a:srgbClr val="73C299"/>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2" name="Google Shape;2384;p42">
                <a:extLst>
                  <a:ext uri="{FF2B5EF4-FFF2-40B4-BE49-F238E27FC236}">
                    <a16:creationId xmlns:a16="http://schemas.microsoft.com/office/drawing/2014/main" id="{91BA337F-F90E-3BE4-5D04-448566F04D54}"/>
                  </a:ext>
                </a:extLst>
              </p:cNvPr>
              <p:cNvSpPr/>
              <p:nvPr/>
            </p:nvSpPr>
            <p:spPr>
              <a:xfrm>
                <a:off x="4419338" y="1076313"/>
                <a:ext cx="377825" cy="100013"/>
              </a:xfrm>
              <a:custGeom>
                <a:avLst/>
                <a:gdLst/>
                <a:ahLst/>
                <a:cxnLst/>
                <a:rect l="l" t="t" r="r" b="b"/>
                <a:pathLst>
                  <a:path w="272" h="72" extrusionOk="0">
                    <a:moveTo>
                      <a:pt x="28" y="0"/>
                    </a:moveTo>
                    <a:cubicBezTo>
                      <a:pt x="19" y="0"/>
                      <a:pt x="9" y="3"/>
                      <a:pt x="0" y="6"/>
                    </a:cubicBezTo>
                    <a:cubicBezTo>
                      <a:pt x="9" y="9"/>
                      <a:pt x="17" y="13"/>
                      <a:pt x="25" y="17"/>
                    </a:cubicBezTo>
                    <a:cubicBezTo>
                      <a:pt x="28" y="18"/>
                      <a:pt x="30" y="19"/>
                      <a:pt x="32" y="19"/>
                    </a:cubicBezTo>
                    <a:cubicBezTo>
                      <a:pt x="32" y="19"/>
                      <a:pt x="33" y="19"/>
                      <a:pt x="33" y="19"/>
                    </a:cubicBezTo>
                    <a:cubicBezTo>
                      <a:pt x="36" y="19"/>
                      <a:pt x="39" y="21"/>
                      <a:pt x="40" y="24"/>
                    </a:cubicBezTo>
                    <a:cubicBezTo>
                      <a:pt x="40" y="25"/>
                      <a:pt x="41" y="26"/>
                      <a:pt x="41" y="27"/>
                    </a:cubicBezTo>
                    <a:cubicBezTo>
                      <a:pt x="44" y="29"/>
                      <a:pt x="47" y="31"/>
                      <a:pt x="49" y="32"/>
                    </a:cubicBezTo>
                    <a:cubicBezTo>
                      <a:pt x="51" y="32"/>
                      <a:pt x="52" y="31"/>
                      <a:pt x="52" y="29"/>
                    </a:cubicBezTo>
                    <a:cubicBezTo>
                      <a:pt x="52" y="29"/>
                      <a:pt x="52" y="28"/>
                      <a:pt x="52" y="28"/>
                    </a:cubicBezTo>
                    <a:cubicBezTo>
                      <a:pt x="52" y="28"/>
                      <a:pt x="52" y="28"/>
                      <a:pt x="52" y="28"/>
                    </a:cubicBezTo>
                    <a:cubicBezTo>
                      <a:pt x="52" y="28"/>
                      <a:pt x="52" y="28"/>
                      <a:pt x="52" y="28"/>
                    </a:cubicBezTo>
                    <a:cubicBezTo>
                      <a:pt x="59" y="36"/>
                      <a:pt x="67" y="43"/>
                      <a:pt x="76" y="49"/>
                    </a:cubicBezTo>
                    <a:cubicBezTo>
                      <a:pt x="78" y="45"/>
                      <a:pt x="82" y="44"/>
                      <a:pt x="86" y="44"/>
                    </a:cubicBezTo>
                    <a:cubicBezTo>
                      <a:pt x="87" y="44"/>
                      <a:pt x="89" y="44"/>
                      <a:pt x="90" y="45"/>
                    </a:cubicBezTo>
                    <a:cubicBezTo>
                      <a:pt x="95" y="47"/>
                      <a:pt x="99" y="51"/>
                      <a:pt x="103" y="55"/>
                    </a:cubicBezTo>
                    <a:cubicBezTo>
                      <a:pt x="104" y="52"/>
                      <a:pt x="105" y="49"/>
                      <a:pt x="105" y="46"/>
                    </a:cubicBezTo>
                    <a:cubicBezTo>
                      <a:pt x="112" y="47"/>
                      <a:pt x="116" y="54"/>
                      <a:pt x="121" y="58"/>
                    </a:cubicBezTo>
                    <a:cubicBezTo>
                      <a:pt x="123" y="59"/>
                      <a:pt x="125" y="60"/>
                      <a:pt x="128" y="60"/>
                    </a:cubicBezTo>
                    <a:cubicBezTo>
                      <a:pt x="132" y="60"/>
                      <a:pt x="135" y="58"/>
                      <a:pt x="135" y="55"/>
                    </a:cubicBezTo>
                    <a:cubicBezTo>
                      <a:pt x="135" y="54"/>
                      <a:pt x="135" y="54"/>
                      <a:pt x="135" y="54"/>
                    </a:cubicBezTo>
                    <a:cubicBezTo>
                      <a:pt x="135" y="54"/>
                      <a:pt x="135" y="54"/>
                      <a:pt x="135" y="54"/>
                    </a:cubicBezTo>
                    <a:cubicBezTo>
                      <a:pt x="135" y="54"/>
                      <a:pt x="135" y="54"/>
                      <a:pt x="135" y="54"/>
                    </a:cubicBezTo>
                    <a:cubicBezTo>
                      <a:pt x="143" y="59"/>
                      <a:pt x="150" y="64"/>
                      <a:pt x="159" y="68"/>
                    </a:cubicBezTo>
                    <a:cubicBezTo>
                      <a:pt x="158" y="65"/>
                      <a:pt x="158" y="62"/>
                      <a:pt x="158" y="59"/>
                    </a:cubicBezTo>
                    <a:cubicBezTo>
                      <a:pt x="158" y="59"/>
                      <a:pt x="158" y="59"/>
                      <a:pt x="158" y="59"/>
                    </a:cubicBezTo>
                    <a:cubicBezTo>
                      <a:pt x="158" y="59"/>
                      <a:pt x="158" y="59"/>
                      <a:pt x="158" y="59"/>
                    </a:cubicBezTo>
                    <a:cubicBezTo>
                      <a:pt x="166" y="63"/>
                      <a:pt x="175" y="68"/>
                      <a:pt x="183" y="72"/>
                    </a:cubicBezTo>
                    <a:cubicBezTo>
                      <a:pt x="183" y="67"/>
                      <a:pt x="182" y="61"/>
                      <a:pt x="182" y="56"/>
                    </a:cubicBezTo>
                    <a:cubicBezTo>
                      <a:pt x="192" y="59"/>
                      <a:pt x="203" y="62"/>
                      <a:pt x="213" y="66"/>
                    </a:cubicBezTo>
                    <a:cubicBezTo>
                      <a:pt x="213" y="66"/>
                      <a:pt x="213" y="66"/>
                      <a:pt x="213" y="66"/>
                    </a:cubicBezTo>
                    <a:cubicBezTo>
                      <a:pt x="210" y="62"/>
                      <a:pt x="208" y="58"/>
                      <a:pt x="205" y="54"/>
                    </a:cubicBezTo>
                    <a:cubicBezTo>
                      <a:pt x="205" y="54"/>
                      <a:pt x="205" y="54"/>
                      <a:pt x="205" y="54"/>
                    </a:cubicBezTo>
                    <a:cubicBezTo>
                      <a:pt x="205" y="54"/>
                      <a:pt x="205" y="54"/>
                      <a:pt x="205" y="54"/>
                    </a:cubicBezTo>
                    <a:cubicBezTo>
                      <a:pt x="215" y="55"/>
                      <a:pt x="226" y="57"/>
                      <a:pt x="236" y="60"/>
                    </a:cubicBezTo>
                    <a:cubicBezTo>
                      <a:pt x="234" y="56"/>
                      <a:pt x="232" y="52"/>
                      <a:pt x="231" y="48"/>
                    </a:cubicBezTo>
                    <a:cubicBezTo>
                      <a:pt x="231" y="48"/>
                      <a:pt x="231" y="48"/>
                      <a:pt x="231" y="48"/>
                    </a:cubicBezTo>
                    <a:cubicBezTo>
                      <a:pt x="231" y="48"/>
                      <a:pt x="231" y="48"/>
                      <a:pt x="231" y="48"/>
                    </a:cubicBezTo>
                    <a:cubicBezTo>
                      <a:pt x="239" y="50"/>
                      <a:pt x="247" y="51"/>
                      <a:pt x="256" y="51"/>
                    </a:cubicBezTo>
                    <a:cubicBezTo>
                      <a:pt x="261" y="51"/>
                      <a:pt x="266" y="51"/>
                      <a:pt x="272" y="50"/>
                    </a:cubicBezTo>
                    <a:cubicBezTo>
                      <a:pt x="270" y="50"/>
                      <a:pt x="268" y="50"/>
                      <a:pt x="266" y="49"/>
                    </a:cubicBezTo>
                    <a:cubicBezTo>
                      <a:pt x="251" y="47"/>
                      <a:pt x="237" y="42"/>
                      <a:pt x="223" y="37"/>
                    </a:cubicBezTo>
                    <a:cubicBezTo>
                      <a:pt x="221" y="36"/>
                      <a:pt x="218" y="35"/>
                      <a:pt x="216" y="35"/>
                    </a:cubicBezTo>
                    <a:cubicBezTo>
                      <a:pt x="211" y="35"/>
                      <a:pt x="207" y="37"/>
                      <a:pt x="202" y="38"/>
                    </a:cubicBezTo>
                    <a:cubicBezTo>
                      <a:pt x="197" y="40"/>
                      <a:pt x="193" y="41"/>
                      <a:pt x="188" y="41"/>
                    </a:cubicBezTo>
                    <a:cubicBezTo>
                      <a:pt x="185" y="41"/>
                      <a:pt x="181" y="40"/>
                      <a:pt x="177" y="38"/>
                    </a:cubicBezTo>
                    <a:cubicBezTo>
                      <a:pt x="172" y="34"/>
                      <a:pt x="161" y="25"/>
                      <a:pt x="155" y="25"/>
                    </a:cubicBezTo>
                    <a:cubicBezTo>
                      <a:pt x="154" y="25"/>
                      <a:pt x="153" y="25"/>
                      <a:pt x="153" y="25"/>
                    </a:cubicBezTo>
                    <a:cubicBezTo>
                      <a:pt x="148" y="28"/>
                      <a:pt x="143" y="31"/>
                      <a:pt x="137" y="31"/>
                    </a:cubicBezTo>
                    <a:cubicBezTo>
                      <a:pt x="136" y="31"/>
                      <a:pt x="136" y="31"/>
                      <a:pt x="135" y="31"/>
                    </a:cubicBezTo>
                    <a:cubicBezTo>
                      <a:pt x="122" y="31"/>
                      <a:pt x="114" y="26"/>
                      <a:pt x="104" y="18"/>
                    </a:cubicBezTo>
                    <a:cubicBezTo>
                      <a:pt x="98" y="13"/>
                      <a:pt x="94" y="8"/>
                      <a:pt x="86" y="8"/>
                    </a:cubicBezTo>
                    <a:cubicBezTo>
                      <a:pt x="85" y="8"/>
                      <a:pt x="84" y="8"/>
                      <a:pt x="83" y="8"/>
                    </a:cubicBezTo>
                    <a:cubicBezTo>
                      <a:pt x="78" y="9"/>
                      <a:pt x="74" y="12"/>
                      <a:pt x="69" y="12"/>
                    </a:cubicBezTo>
                    <a:cubicBezTo>
                      <a:pt x="68" y="12"/>
                      <a:pt x="68" y="12"/>
                      <a:pt x="67" y="12"/>
                    </a:cubicBezTo>
                    <a:cubicBezTo>
                      <a:pt x="59" y="10"/>
                      <a:pt x="53" y="8"/>
                      <a:pt x="46" y="4"/>
                    </a:cubicBezTo>
                    <a:cubicBezTo>
                      <a:pt x="40" y="1"/>
                      <a:pt x="34" y="0"/>
                      <a:pt x="28" y="0"/>
                    </a:cubicBezTo>
                  </a:path>
                </a:pathLst>
              </a:custGeom>
              <a:solidFill>
                <a:schemeClr val="accent4"/>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3" name="Google Shape;2385;p42">
                <a:extLst>
                  <a:ext uri="{FF2B5EF4-FFF2-40B4-BE49-F238E27FC236}">
                    <a16:creationId xmlns:a16="http://schemas.microsoft.com/office/drawing/2014/main" id="{A1A49628-2F1B-AB37-E3A1-D4DE918E416D}"/>
                  </a:ext>
                </a:extLst>
              </p:cNvPr>
              <p:cNvSpPr/>
              <p:nvPr/>
            </p:nvSpPr>
            <p:spPr>
              <a:xfrm>
                <a:off x="4409813" y="1081076"/>
                <a:ext cx="209550" cy="382588"/>
              </a:xfrm>
              <a:custGeom>
                <a:avLst/>
                <a:gdLst/>
                <a:ahLst/>
                <a:cxnLst/>
                <a:rect l="l" t="t" r="r" b="b"/>
                <a:pathLst>
                  <a:path w="151" h="275" extrusionOk="0">
                    <a:moveTo>
                      <a:pt x="90" y="189"/>
                    </a:moveTo>
                    <a:cubicBezTo>
                      <a:pt x="88" y="178"/>
                      <a:pt x="87" y="166"/>
                      <a:pt x="87" y="155"/>
                    </a:cubicBezTo>
                    <a:cubicBezTo>
                      <a:pt x="84" y="159"/>
                      <a:pt x="82" y="162"/>
                      <a:pt x="79" y="166"/>
                    </a:cubicBezTo>
                    <a:cubicBezTo>
                      <a:pt x="74" y="157"/>
                      <a:pt x="70" y="148"/>
                      <a:pt x="65" y="139"/>
                    </a:cubicBezTo>
                    <a:cubicBezTo>
                      <a:pt x="67" y="140"/>
                      <a:pt x="66" y="144"/>
                      <a:pt x="63" y="143"/>
                    </a:cubicBezTo>
                    <a:cubicBezTo>
                      <a:pt x="61" y="143"/>
                      <a:pt x="60" y="140"/>
                      <a:pt x="60" y="138"/>
                    </a:cubicBezTo>
                    <a:cubicBezTo>
                      <a:pt x="58" y="130"/>
                      <a:pt x="55" y="122"/>
                      <a:pt x="53" y="114"/>
                    </a:cubicBezTo>
                    <a:cubicBezTo>
                      <a:pt x="55" y="118"/>
                      <a:pt x="53" y="122"/>
                      <a:pt x="49" y="124"/>
                    </a:cubicBezTo>
                    <a:cubicBezTo>
                      <a:pt x="47" y="114"/>
                      <a:pt x="44" y="103"/>
                      <a:pt x="42" y="92"/>
                    </a:cubicBezTo>
                    <a:cubicBezTo>
                      <a:pt x="39" y="94"/>
                      <a:pt x="37" y="95"/>
                      <a:pt x="34" y="96"/>
                    </a:cubicBezTo>
                    <a:cubicBezTo>
                      <a:pt x="30" y="84"/>
                      <a:pt x="26" y="73"/>
                      <a:pt x="22" y="61"/>
                    </a:cubicBezTo>
                    <a:cubicBezTo>
                      <a:pt x="16" y="40"/>
                      <a:pt x="9" y="19"/>
                      <a:pt x="0" y="0"/>
                    </a:cubicBezTo>
                    <a:cubicBezTo>
                      <a:pt x="54" y="17"/>
                      <a:pt x="98" y="59"/>
                      <a:pt x="123" y="110"/>
                    </a:cubicBezTo>
                    <a:cubicBezTo>
                      <a:pt x="147" y="161"/>
                      <a:pt x="151" y="220"/>
                      <a:pt x="138" y="275"/>
                    </a:cubicBezTo>
                    <a:cubicBezTo>
                      <a:pt x="129" y="262"/>
                      <a:pt x="123" y="248"/>
                      <a:pt x="120" y="233"/>
                    </a:cubicBezTo>
                    <a:cubicBezTo>
                      <a:pt x="119" y="236"/>
                      <a:pt x="118" y="239"/>
                      <a:pt x="116" y="243"/>
                    </a:cubicBezTo>
                    <a:cubicBezTo>
                      <a:pt x="110" y="232"/>
                      <a:pt x="107" y="220"/>
                      <a:pt x="108" y="208"/>
                    </a:cubicBezTo>
                    <a:cubicBezTo>
                      <a:pt x="108" y="212"/>
                      <a:pt x="107" y="215"/>
                      <a:pt x="105" y="218"/>
                    </a:cubicBezTo>
                    <a:cubicBezTo>
                      <a:pt x="101" y="205"/>
                      <a:pt x="99" y="191"/>
                      <a:pt x="100" y="178"/>
                    </a:cubicBezTo>
                    <a:cubicBezTo>
                      <a:pt x="98" y="182"/>
                      <a:pt x="94" y="186"/>
                      <a:pt x="90" y="189"/>
                    </a:cubicBezTo>
                  </a:path>
                </a:pathLst>
              </a:cu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4" name="Google Shape;2386;p42">
                <a:extLst>
                  <a:ext uri="{FF2B5EF4-FFF2-40B4-BE49-F238E27FC236}">
                    <a16:creationId xmlns:a16="http://schemas.microsoft.com/office/drawing/2014/main" id="{6AE664E4-DF87-30B9-FAC2-D7E0605AF775}"/>
                  </a:ext>
                </a:extLst>
              </p:cNvPr>
              <p:cNvSpPr/>
              <p:nvPr/>
            </p:nvSpPr>
            <p:spPr>
              <a:xfrm>
                <a:off x="4416163" y="1096951"/>
                <a:ext cx="23813" cy="69850"/>
              </a:xfrm>
              <a:custGeom>
                <a:avLst/>
                <a:gdLst/>
                <a:ahLst/>
                <a:cxnLst/>
                <a:rect l="l" t="t" r="r" b="b"/>
                <a:pathLst>
                  <a:path w="17" h="50" extrusionOk="0">
                    <a:moveTo>
                      <a:pt x="17" y="48"/>
                    </a:moveTo>
                    <a:cubicBezTo>
                      <a:pt x="17" y="49"/>
                      <a:pt x="17" y="49"/>
                      <a:pt x="17" y="50"/>
                    </a:cubicBezTo>
                    <a:cubicBezTo>
                      <a:pt x="17" y="49"/>
                      <a:pt x="17" y="49"/>
                      <a:pt x="17" y="48"/>
                    </a:cubicBezTo>
                    <a:moveTo>
                      <a:pt x="0" y="0"/>
                    </a:moveTo>
                    <a:cubicBezTo>
                      <a:pt x="0" y="1"/>
                      <a:pt x="0" y="1"/>
                      <a:pt x="0" y="1"/>
                    </a:cubicBezTo>
                    <a:cubicBezTo>
                      <a:pt x="6" y="16"/>
                      <a:pt x="12" y="32"/>
                      <a:pt x="17" y="48"/>
                    </a:cubicBezTo>
                    <a:cubicBezTo>
                      <a:pt x="12" y="32"/>
                      <a:pt x="6" y="16"/>
                      <a:pt x="0" y="0"/>
                    </a:cubicBezTo>
                  </a:path>
                </a:pathLst>
              </a:custGeom>
              <a:solidFill>
                <a:srgbClr val="0A2618"/>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5" name="Google Shape;2387;p42">
                <a:extLst>
                  <a:ext uri="{FF2B5EF4-FFF2-40B4-BE49-F238E27FC236}">
                    <a16:creationId xmlns:a16="http://schemas.microsoft.com/office/drawing/2014/main" id="{CF146901-2268-58D3-75A8-6F4E9BA8C71F}"/>
                  </a:ext>
                </a:extLst>
              </p:cNvPr>
              <p:cNvSpPr/>
              <p:nvPr/>
            </p:nvSpPr>
            <p:spPr>
              <a:xfrm>
                <a:off x="4484426" y="1241413"/>
                <a:ext cx="7938" cy="31750"/>
              </a:xfrm>
              <a:custGeom>
                <a:avLst/>
                <a:gdLst/>
                <a:ahLst/>
                <a:cxnLst/>
                <a:rect l="l" t="t" r="r" b="b"/>
                <a:pathLst>
                  <a:path w="6" h="23" extrusionOk="0">
                    <a:moveTo>
                      <a:pt x="0" y="0"/>
                    </a:moveTo>
                    <a:cubicBezTo>
                      <a:pt x="0" y="0"/>
                      <a:pt x="0" y="1"/>
                      <a:pt x="0" y="1"/>
                    </a:cubicBezTo>
                    <a:cubicBezTo>
                      <a:pt x="0" y="1"/>
                      <a:pt x="0" y="0"/>
                      <a:pt x="0" y="0"/>
                    </a:cubicBezTo>
                    <a:cubicBezTo>
                      <a:pt x="6" y="23"/>
                      <a:pt x="6" y="23"/>
                      <a:pt x="6" y="23"/>
                    </a:cubicBezTo>
                    <a:cubicBezTo>
                      <a:pt x="4" y="15"/>
                      <a:pt x="2" y="7"/>
                      <a:pt x="0" y="0"/>
                    </a:cubicBezTo>
                  </a:path>
                </a:pathLst>
              </a:custGeom>
              <a:solidFill>
                <a:srgbClr val="73C299"/>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6" name="Google Shape;2388;p42">
                <a:extLst>
                  <a:ext uri="{FF2B5EF4-FFF2-40B4-BE49-F238E27FC236}">
                    <a16:creationId xmlns:a16="http://schemas.microsoft.com/office/drawing/2014/main" id="{64DC8E6A-9F78-7A0D-441B-6132F8ED39F1}"/>
                  </a:ext>
                </a:extLst>
              </p:cNvPr>
              <p:cNvSpPr/>
              <p:nvPr/>
            </p:nvSpPr>
            <p:spPr>
              <a:xfrm>
                <a:off x="4501888" y="1277926"/>
                <a:ext cx="1588" cy="4763"/>
              </a:xfrm>
              <a:custGeom>
                <a:avLst/>
                <a:gdLst/>
                <a:ahLst/>
                <a:cxnLst/>
                <a:rect l="l" t="t" r="r" b="b"/>
                <a:pathLst>
                  <a:path w="2" h="4" extrusionOk="0">
                    <a:moveTo>
                      <a:pt x="0" y="0"/>
                    </a:moveTo>
                    <a:cubicBezTo>
                      <a:pt x="0" y="0"/>
                      <a:pt x="0" y="0"/>
                      <a:pt x="0" y="0"/>
                    </a:cubicBezTo>
                    <a:cubicBezTo>
                      <a:pt x="1" y="1"/>
                      <a:pt x="1" y="3"/>
                      <a:pt x="2" y="4"/>
                    </a:cubicBezTo>
                    <a:cubicBezTo>
                      <a:pt x="1" y="3"/>
                      <a:pt x="1" y="1"/>
                      <a:pt x="0" y="0"/>
                    </a:cubicBezTo>
                  </a:path>
                </a:pathLst>
              </a:custGeom>
              <a:solidFill>
                <a:srgbClr val="0A2618"/>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7" name="Google Shape;2389;p42">
                <a:extLst>
                  <a:ext uri="{FF2B5EF4-FFF2-40B4-BE49-F238E27FC236}">
                    <a16:creationId xmlns:a16="http://schemas.microsoft.com/office/drawing/2014/main" id="{B1F81BDA-E809-C007-2832-DCE753C5E103}"/>
                  </a:ext>
                </a:extLst>
              </p:cNvPr>
              <p:cNvSpPr/>
              <p:nvPr/>
            </p:nvSpPr>
            <p:spPr>
              <a:xfrm>
                <a:off x="4535226" y="1328726"/>
                <a:ext cx="34925" cy="90488"/>
              </a:xfrm>
              <a:custGeom>
                <a:avLst/>
                <a:gdLst/>
                <a:ahLst/>
                <a:cxnLst/>
                <a:rect l="l" t="t" r="r" b="b"/>
                <a:pathLst>
                  <a:path w="26" h="65" extrusionOk="0">
                    <a:moveTo>
                      <a:pt x="26" y="64"/>
                    </a:moveTo>
                    <a:cubicBezTo>
                      <a:pt x="26" y="64"/>
                      <a:pt x="26" y="64"/>
                      <a:pt x="26" y="65"/>
                    </a:cubicBezTo>
                    <a:cubicBezTo>
                      <a:pt x="26" y="64"/>
                      <a:pt x="26" y="64"/>
                      <a:pt x="26" y="64"/>
                    </a:cubicBezTo>
                    <a:moveTo>
                      <a:pt x="26" y="64"/>
                    </a:moveTo>
                    <a:cubicBezTo>
                      <a:pt x="26" y="64"/>
                      <a:pt x="26" y="64"/>
                      <a:pt x="26" y="64"/>
                    </a:cubicBezTo>
                    <a:cubicBezTo>
                      <a:pt x="26" y="64"/>
                      <a:pt x="26" y="64"/>
                      <a:pt x="26" y="64"/>
                    </a:cubicBezTo>
                    <a:moveTo>
                      <a:pt x="26" y="63"/>
                    </a:moveTo>
                    <a:cubicBezTo>
                      <a:pt x="26" y="63"/>
                      <a:pt x="26" y="63"/>
                      <a:pt x="26" y="63"/>
                    </a:cubicBezTo>
                    <a:cubicBezTo>
                      <a:pt x="26" y="63"/>
                      <a:pt x="26" y="63"/>
                      <a:pt x="26" y="63"/>
                    </a:cubicBezTo>
                    <a:moveTo>
                      <a:pt x="25" y="63"/>
                    </a:moveTo>
                    <a:cubicBezTo>
                      <a:pt x="25" y="63"/>
                      <a:pt x="25" y="63"/>
                      <a:pt x="25" y="63"/>
                    </a:cubicBezTo>
                    <a:cubicBezTo>
                      <a:pt x="25" y="63"/>
                      <a:pt x="25" y="63"/>
                      <a:pt x="25" y="63"/>
                    </a:cubicBezTo>
                    <a:moveTo>
                      <a:pt x="25" y="62"/>
                    </a:moveTo>
                    <a:cubicBezTo>
                      <a:pt x="25" y="62"/>
                      <a:pt x="25" y="62"/>
                      <a:pt x="25" y="62"/>
                    </a:cubicBezTo>
                    <a:cubicBezTo>
                      <a:pt x="25" y="62"/>
                      <a:pt x="25" y="62"/>
                      <a:pt x="25" y="62"/>
                    </a:cubicBezTo>
                    <a:moveTo>
                      <a:pt x="25" y="62"/>
                    </a:moveTo>
                    <a:cubicBezTo>
                      <a:pt x="25" y="62"/>
                      <a:pt x="25" y="62"/>
                      <a:pt x="25" y="62"/>
                    </a:cubicBezTo>
                    <a:cubicBezTo>
                      <a:pt x="25" y="62"/>
                      <a:pt x="25" y="62"/>
                      <a:pt x="25" y="62"/>
                    </a:cubicBezTo>
                    <a:moveTo>
                      <a:pt x="15" y="40"/>
                    </a:moveTo>
                    <a:cubicBezTo>
                      <a:pt x="15" y="40"/>
                      <a:pt x="15" y="40"/>
                      <a:pt x="15" y="40"/>
                    </a:cubicBezTo>
                    <a:cubicBezTo>
                      <a:pt x="15" y="40"/>
                      <a:pt x="15" y="40"/>
                      <a:pt x="15" y="40"/>
                    </a:cubicBezTo>
                    <a:moveTo>
                      <a:pt x="10" y="0"/>
                    </a:moveTo>
                    <a:cubicBezTo>
                      <a:pt x="7" y="4"/>
                      <a:pt x="4" y="8"/>
                      <a:pt x="0" y="11"/>
                    </a:cubicBezTo>
                    <a:cubicBezTo>
                      <a:pt x="0" y="11"/>
                      <a:pt x="0" y="11"/>
                      <a:pt x="0" y="11"/>
                    </a:cubicBezTo>
                    <a:cubicBezTo>
                      <a:pt x="4" y="8"/>
                      <a:pt x="7" y="4"/>
                      <a:pt x="10" y="0"/>
                    </a:cubicBezTo>
                  </a:path>
                </a:pathLst>
              </a:custGeom>
              <a:solidFill>
                <a:srgbClr val="73C299"/>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8" name="Google Shape;2390;p42">
                <a:extLst>
                  <a:ext uri="{FF2B5EF4-FFF2-40B4-BE49-F238E27FC236}">
                    <a16:creationId xmlns:a16="http://schemas.microsoft.com/office/drawing/2014/main" id="{9A6E5F22-23BB-7F52-4C16-0FAC801B5735}"/>
                  </a:ext>
                </a:extLst>
              </p:cNvPr>
              <p:cNvSpPr/>
              <p:nvPr/>
            </p:nvSpPr>
            <p:spPr>
              <a:xfrm>
                <a:off x="4416163" y="1096951"/>
                <a:ext cx="188913" cy="366713"/>
              </a:xfrm>
              <a:custGeom>
                <a:avLst/>
                <a:gdLst/>
                <a:ahLst/>
                <a:cxnLst/>
                <a:rect l="l" t="t" r="r" b="b"/>
                <a:pathLst>
                  <a:path w="136" h="264" extrusionOk="0">
                    <a:moveTo>
                      <a:pt x="0" y="0"/>
                    </a:moveTo>
                    <a:cubicBezTo>
                      <a:pt x="0" y="0"/>
                      <a:pt x="0" y="0"/>
                      <a:pt x="0" y="0"/>
                    </a:cubicBezTo>
                    <a:cubicBezTo>
                      <a:pt x="6" y="16"/>
                      <a:pt x="12" y="32"/>
                      <a:pt x="17" y="48"/>
                    </a:cubicBezTo>
                    <a:cubicBezTo>
                      <a:pt x="17" y="48"/>
                      <a:pt x="17" y="48"/>
                      <a:pt x="17" y="48"/>
                    </a:cubicBezTo>
                    <a:cubicBezTo>
                      <a:pt x="17" y="49"/>
                      <a:pt x="17" y="49"/>
                      <a:pt x="17" y="50"/>
                    </a:cubicBezTo>
                    <a:cubicBezTo>
                      <a:pt x="17" y="50"/>
                      <a:pt x="17" y="50"/>
                      <a:pt x="17" y="50"/>
                    </a:cubicBezTo>
                    <a:cubicBezTo>
                      <a:pt x="21" y="62"/>
                      <a:pt x="25" y="73"/>
                      <a:pt x="29" y="85"/>
                    </a:cubicBezTo>
                    <a:cubicBezTo>
                      <a:pt x="32" y="84"/>
                      <a:pt x="34" y="83"/>
                      <a:pt x="37" y="81"/>
                    </a:cubicBezTo>
                    <a:cubicBezTo>
                      <a:pt x="39" y="92"/>
                      <a:pt x="42" y="103"/>
                      <a:pt x="44" y="113"/>
                    </a:cubicBezTo>
                    <a:cubicBezTo>
                      <a:pt x="47" y="112"/>
                      <a:pt x="49" y="109"/>
                      <a:pt x="49" y="105"/>
                    </a:cubicBezTo>
                    <a:cubicBezTo>
                      <a:pt x="49" y="105"/>
                      <a:pt x="49" y="104"/>
                      <a:pt x="49" y="104"/>
                    </a:cubicBezTo>
                    <a:cubicBezTo>
                      <a:pt x="51" y="111"/>
                      <a:pt x="53" y="119"/>
                      <a:pt x="55" y="127"/>
                    </a:cubicBezTo>
                    <a:cubicBezTo>
                      <a:pt x="55" y="127"/>
                      <a:pt x="55" y="127"/>
                      <a:pt x="55" y="127"/>
                    </a:cubicBezTo>
                    <a:cubicBezTo>
                      <a:pt x="55" y="129"/>
                      <a:pt x="56" y="132"/>
                      <a:pt x="58" y="132"/>
                    </a:cubicBezTo>
                    <a:cubicBezTo>
                      <a:pt x="59" y="132"/>
                      <a:pt x="59" y="132"/>
                      <a:pt x="59" y="132"/>
                    </a:cubicBezTo>
                    <a:cubicBezTo>
                      <a:pt x="60" y="132"/>
                      <a:pt x="61" y="131"/>
                      <a:pt x="61" y="130"/>
                    </a:cubicBezTo>
                    <a:cubicBezTo>
                      <a:pt x="61" y="130"/>
                      <a:pt x="61" y="130"/>
                      <a:pt x="61" y="130"/>
                    </a:cubicBezTo>
                    <a:cubicBezTo>
                      <a:pt x="61" y="130"/>
                      <a:pt x="61" y="130"/>
                      <a:pt x="61" y="130"/>
                    </a:cubicBezTo>
                    <a:cubicBezTo>
                      <a:pt x="62" y="131"/>
                      <a:pt x="62" y="133"/>
                      <a:pt x="63" y="134"/>
                    </a:cubicBezTo>
                    <a:cubicBezTo>
                      <a:pt x="67" y="141"/>
                      <a:pt x="70" y="148"/>
                      <a:pt x="74" y="155"/>
                    </a:cubicBezTo>
                    <a:cubicBezTo>
                      <a:pt x="77" y="151"/>
                      <a:pt x="79" y="148"/>
                      <a:pt x="82" y="144"/>
                    </a:cubicBezTo>
                    <a:cubicBezTo>
                      <a:pt x="82" y="144"/>
                      <a:pt x="82" y="144"/>
                      <a:pt x="82" y="144"/>
                    </a:cubicBezTo>
                    <a:cubicBezTo>
                      <a:pt x="82" y="144"/>
                      <a:pt x="82" y="144"/>
                      <a:pt x="82" y="144"/>
                    </a:cubicBezTo>
                    <a:cubicBezTo>
                      <a:pt x="82" y="145"/>
                      <a:pt x="82" y="145"/>
                      <a:pt x="82" y="146"/>
                    </a:cubicBezTo>
                    <a:cubicBezTo>
                      <a:pt x="82" y="157"/>
                      <a:pt x="83" y="168"/>
                      <a:pt x="85" y="178"/>
                    </a:cubicBezTo>
                    <a:cubicBezTo>
                      <a:pt x="89" y="175"/>
                      <a:pt x="92" y="171"/>
                      <a:pt x="95" y="167"/>
                    </a:cubicBezTo>
                    <a:cubicBezTo>
                      <a:pt x="95" y="167"/>
                      <a:pt x="95" y="167"/>
                      <a:pt x="95" y="167"/>
                    </a:cubicBezTo>
                    <a:cubicBezTo>
                      <a:pt x="95" y="167"/>
                      <a:pt x="95" y="167"/>
                      <a:pt x="95" y="167"/>
                    </a:cubicBezTo>
                    <a:cubicBezTo>
                      <a:pt x="95" y="167"/>
                      <a:pt x="95" y="167"/>
                      <a:pt x="95" y="167"/>
                    </a:cubicBezTo>
                    <a:cubicBezTo>
                      <a:pt x="95" y="169"/>
                      <a:pt x="95" y="172"/>
                      <a:pt x="95" y="174"/>
                    </a:cubicBezTo>
                    <a:cubicBezTo>
                      <a:pt x="95" y="185"/>
                      <a:pt x="97" y="197"/>
                      <a:pt x="100" y="207"/>
                    </a:cubicBezTo>
                    <a:cubicBezTo>
                      <a:pt x="100" y="207"/>
                      <a:pt x="100" y="207"/>
                      <a:pt x="100" y="207"/>
                    </a:cubicBezTo>
                    <a:cubicBezTo>
                      <a:pt x="100" y="207"/>
                      <a:pt x="100" y="207"/>
                      <a:pt x="100" y="207"/>
                    </a:cubicBezTo>
                    <a:cubicBezTo>
                      <a:pt x="102" y="205"/>
                      <a:pt x="103" y="203"/>
                      <a:pt x="103" y="201"/>
                    </a:cubicBezTo>
                    <a:cubicBezTo>
                      <a:pt x="103" y="210"/>
                      <a:pt x="105" y="220"/>
                      <a:pt x="110" y="229"/>
                    </a:cubicBezTo>
                    <a:cubicBezTo>
                      <a:pt x="110" y="229"/>
                      <a:pt x="110" y="229"/>
                      <a:pt x="110" y="229"/>
                    </a:cubicBezTo>
                    <a:cubicBezTo>
                      <a:pt x="110" y="229"/>
                      <a:pt x="110" y="229"/>
                      <a:pt x="110" y="229"/>
                    </a:cubicBezTo>
                    <a:cubicBezTo>
                      <a:pt x="110" y="229"/>
                      <a:pt x="110" y="229"/>
                      <a:pt x="110" y="229"/>
                    </a:cubicBezTo>
                    <a:cubicBezTo>
                      <a:pt x="110" y="230"/>
                      <a:pt x="110" y="230"/>
                      <a:pt x="110" y="230"/>
                    </a:cubicBezTo>
                    <a:cubicBezTo>
                      <a:pt x="110" y="230"/>
                      <a:pt x="110" y="230"/>
                      <a:pt x="110" y="230"/>
                    </a:cubicBezTo>
                    <a:cubicBezTo>
                      <a:pt x="110" y="230"/>
                      <a:pt x="111" y="230"/>
                      <a:pt x="111" y="230"/>
                    </a:cubicBezTo>
                    <a:cubicBezTo>
                      <a:pt x="111" y="230"/>
                      <a:pt x="111" y="230"/>
                      <a:pt x="111" y="230"/>
                    </a:cubicBezTo>
                    <a:cubicBezTo>
                      <a:pt x="111" y="231"/>
                      <a:pt x="111" y="231"/>
                      <a:pt x="111" y="231"/>
                    </a:cubicBezTo>
                    <a:cubicBezTo>
                      <a:pt x="111" y="231"/>
                      <a:pt x="111" y="231"/>
                      <a:pt x="111" y="231"/>
                    </a:cubicBezTo>
                    <a:cubicBezTo>
                      <a:pt x="111" y="231"/>
                      <a:pt x="111" y="231"/>
                      <a:pt x="111" y="231"/>
                    </a:cubicBezTo>
                    <a:cubicBezTo>
                      <a:pt x="111" y="231"/>
                      <a:pt x="111" y="231"/>
                      <a:pt x="111" y="232"/>
                    </a:cubicBezTo>
                    <a:cubicBezTo>
                      <a:pt x="111" y="232"/>
                      <a:pt x="111" y="232"/>
                      <a:pt x="111" y="232"/>
                    </a:cubicBezTo>
                    <a:cubicBezTo>
                      <a:pt x="113" y="228"/>
                      <a:pt x="114" y="225"/>
                      <a:pt x="115" y="222"/>
                    </a:cubicBezTo>
                    <a:cubicBezTo>
                      <a:pt x="118" y="237"/>
                      <a:pt x="124" y="251"/>
                      <a:pt x="133" y="264"/>
                    </a:cubicBezTo>
                    <a:cubicBezTo>
                      <a:pt x="134" y="259"/>
                      <a:pt x="135" y="254"/>
                      <a:pt x="136" y="248"/>
                    </a:cubicBezTo>
                    <a:cubicBezTo>
                      <a:pt x="135" y="223"/>
                      <a:pt x="127" y="194"/>
                      <a:pt x="123" y="185"/>
                    </a:cubicBezTo>
                    <a:cubicBezTo>
                      <a:pt x="108" y="156"/>
                      <a:pt x="93" y="149"/>
                      <a:pt x="104" y="115"/>
                    </a:cubicBezTo>
                    <a:cubicBezTo>
                      <a:pt x="108" y="101"/>
                      <a:pt x="77" y="86"/>
                      <a:pt x="68" y="77"/>
                    </a:cubicBezTo>
                    <a:cubicBezTo>
                      <a:pt x="55" y="65"/>
                      <a:pt x="57" y="45"/>
                      <a:pt x="45" y="32"/>
                    </a:cubicBezTo>
                    <a:cubicBezTo>
                      <a:pt x="31" y="17"/>
                      <a:pt x="13" y="12"/>
                      <a:pt x="0" y="0"/>
                    </a:cubicBezTo>
                  </a:path>
                </a:pathLst>
              </a:custGeom>
              <a:solidFill>
                <a:schemeClr val="accent4"/>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9" name="Google Shape;2391;p42">
                <a:extLst>
                  <a:ext uri="{FF2B5EF4-FFF2-40B4-BE49-F238E27FC236}">
                    <a16:creationId xmlns:a16="http://schemas.microsoft.com/office/drawing/2014/main" id="{C94FE1DD-506D-89DA-7538-80D605A03C73}"/>
                  </a:ext>
                </a:extLst>
              </p:cNvPr>
              <p:cNvSpPr/>
              <p:nvPr/>
            </p:nvSpPr>
            <p:spPr>
              <a:xfrm>
                <a:off x="4303451" y="1077901"/>
                <a:ext cx="114300" cy="388938"/>
              </a:xfrm>
              <a:custGeom>
                <a:avLst/>
                <a:gdLst/>
                <a:ahLst/>
                <a:cxnLst/>
                <a:rect l="l" t="t" r="r" b="b"/>
                <a:pathLst>
                  <a:path w="82" h="280" extrusionOk="0">
                    <a:moveTo>
                      <a:pt x="60" y="144"/>
                    </a:moveTo>
                    <a:cubicBezTo>
                      <a:pt x="60" y="134"/>
                      <a:pt x="60" y="124"/>
                      <a:pt x="60" y="115"/>
                    </a:cubicBezTo>
                    <a:cubicBezTo>
                      <a:pt x="62" y="116"/>
                      <a:pt x="65" y="118"/>
                      <a:pt x="67" y="119"/>
                    </a:cubicBezTo>
                    <a:cubicBezTo>
                      <a:pt x="68" y="98"/>
                      <a:pt x="69" y="77"/>
                      <a:pt x="71" y="56"/>
                    </a:cubicBezTo>
                    <a:cubicBezTo>
                      <a:pt x="73" y="59"/>
                      <a:pt x="75" y="61"/>
                      <a:pt x="77" y="64"/>
                    </a:cubicBezTo>
                    <a:cubicBezTo>
                      <a:pt x="76" y="55"/>
                      <a:pt x="75" y="46"/>
                      <a:pt x="73" y="38"/>
                    </a:cubicBezTo>
                    <a:cubicBezTo>
                      <a:pt x="74" y="40"/>
                      <a:pt x="77" y="42"/>
                      <a:pt x="80" y="43"/>
                    </a:cubicBezTo>
                    <a:cubicBezTo>
                      <a:pt x="81" y="28"/>
                      <a:pt x="81" y="14"/>
                      <a:pt x="82" y="0"/>
                    </a:cubicBezTo>
                    <a:cubicBezTo>
                      <a:pt x="40" y="32"/>
                      <a:pt x="12" y="81"/>
                      <a:pt x="6" y="133"/>
                    </a:cubicBezTo>
                    <a:cubicBezTo>
                      <a:pt x="0" y="185"/>
                      <a:pt x="15" y="239"/>
                      <a:pt x="48" y="280"/>
                    </a:cubicBezTo>
                    <a:cubicBezTo>
                      <a:pt x="47" y="270"/>
                      <a:pt x="45" y="259"/>
                      <a:pt x="44" y="248"/>
                    </a:cubicBezTo>
                    <a:cubicBezTo>
                      <a:pt x="47" y="251"/>
                      <a:pt x="51" y="254"/>
                      <a:pt x="54" y="258"/>
                    </a:cubicBezTo>
                    <a:cubicBezTo>
                      <a:pt x="51" y="245"/>
                      <a:pt x="49" y="233"/>
                      <a:pt x="46" y="221"/>
                    </a:cubicBezTo>
                    <a:cubicBezTo>
                      <a:pt x="45" y="220"/>
                      <a:pt x="45" y="221"/>
                      <a:pt x="45" y="222"/>
                    </a:cubicBezTo>
                    <a:cubicBezTo>
                      <a:pt x="45" y="223"/>
                      <a:pt x="46" y="224"/>
                      <a:pt x="47" y="223"/>
                    </a:cubicBezTo>
                    <a:cubicBezTo>
                      <a:pt x="49" y="222"/>
                      <a:pt x="49" y="220"/>
                      <a:pt x="49" y="218"/>
                    </a:cubicBezTo>
                    <a:cubicBezTo>
                      <a:pt x="47" y="210"/>
                      <a:pt x="46" y="202"/>
                      <a:pt x="45" y="194"/>
                    </a:cubicBezTo>
                    <a:cubicBezTo>
                      <a:pt x="48" y="198"/>
                      <a:pt x="51" y="200"/>
                      <a:pt x="55" y="201"/>
                    </a:cubicBezTo>
                    <a:cubicBezTo>
                      <a:pt x="54" y="189"/>
                      <a:pt x="52" y="177"/>
                      <a:pt x="50" y="165"/>
                    </a:cubicBezTo>
                    <a:cubicBezTo>
                      <a:pt x="53" y="166"/>
                      <a:pt x="55" y="168"/>
                      <a:pt x="57" y="170"/>
                    </a:cubicBezTo>
                    <a:cubicBezTo>
                      <a:pt x="54" y="157"/>
                      <a:pt x="51" y="145"/>
                      <a:pt x="49" y="133"/>
                    </a:cubicBezTo>
                    <a:cubicBezTo>
                      <a:pt x="52" y="137"/>
                      <a:pt x="55" y="141"/>
                      <a:pt x="60" y="144"/>
                    </a:cubicBezTo>
                  </a:path>
                </a:pathLst>
              </a:cu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0" name="Google Shape;2392;p42">
                <a:extLst>
                  <a:ext uri="{FF2B5EF4-FFF2-40B4-BE49-F238E27FC236}">
                    <a16:creationId xmlns:a16="http://schemas.microsoft.com/office/drawing/2014/main" id="{452CE98F-0F39-49D8-AD1D-1806D5E5DA9C}"/>
                  </a:ext>
                </a:extLst>
              </p:cNvPr>
              <p:cNvSpPr/>
              <p:nvPr/>
            </p:nvSpPr>
            <p:spPr>
              <a:xfrm>
                <a:off x="4414576" y="1098538"/>
                <a:ext cx="1588" cy="38100"/>
              </a:xfrm>
              <a:custGeom>
                <a:avLst/>
                <a:gdLst/>
                <a:ahLst/>
                <a:cxnLst/>
                <a:rect l="l" t="t" r="r" b="b"/>
                <a:pathLst>
                  <a:path w="1" h="28" extrusionOk="0">
                    <a:moveTo>
                      <a:pt x="1" y="0"/>
                    </a:moveTo>
                    <a:cubicBezTo>
                      <a:pt x="1" y="9"/>
                      <a:pt x="1" y="18"/>
                      <a:pt x="0" y="28"/>
                    </a:cubicBezTo>
                    <a:cubicBezTo>
                      <a:pt x="1" y="18"/>
                      <a:pt x="1" y="9"/>
                      <a:pt x="1" y="0"/>
                    </a:cubicBezTo>
                    <a:cubicBezTo>
                      <a:pt x="1" y="0"/>
                      <a:pt x="1" y="0"/>
                      <a:pt x="1" y="0"/>
                    </a:cubicBezTo>
                  </a:path>
                </a:pathLst>
              </a:custGeom>
              <a:solidFill>
                <a:srgbClr val="0A2618"/>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1" name="Google Shape;2393;p42">
                <a:extLst>
                  <a:ext uri="{FF2B5EF4-FFF2-40B4-BE49-F238E27FC236}">
                    <a16:creationId xmlns:a16="http://schemas.microsoft.com/office/drawing/2014/main" id="{0163DC46-6EF8-923B-7D44-61A87903F897}"/>
                  </a:ext>
                </a:extLst>
              </p:cNvPr>
              <p:cNvSpPr/>
              <p:nvPr/>
            </p:nvSpPr>
            <p:spPr>
              <a:xfrm>
                <a:off x="4416163" y="1087426"/>
                <a:ext cx="0" cy="9525"/>
              </a:xfrm>
              <a:custGeom>
                <a:avLst/>
                <a:gdLst/>
                <a:ahLst/>
                <a:cxnLst/>
                <a:rect l="l" t="t" r="r" b="b"/>
                <a:pathLst>
                  <a:path w="120000" h="7" extrusionOk="0">
                    <a:moveTo>
                      <a:pt x="0" y="0"/>
                    </a:moveTo>
                    <a:cubicBezTo>
                      <a:pt x="0" y="0"/>
                      <a:pt x="0" y="0"/>
                      <a:pt x="0" y="0"/>
                    </a:cubicBezTo>
                    <a:cubicBezTo>
                      <a:pt x="0" y="2"/>
                      <a:pt x="0" y="4"/>
                      <a:pt x="0" y="7"/>
                    </a:cubicBezTo>
                    <a:cubicBezTo>
                      <a:pt x="0" y="7"/>
                      <a:pt x="0" y="7"/>
                      <a:pt x="0" y="7"/>
                    </a:cubicBezTo>
                    <a:cubicBezTo>
                      <a:pt x="0" y="4"/>
                      <a:pt x="0" y="2"/>
                      <a:pt x="0" y="0"/>
                    </a:cubicBezTo>
                  </a:path>
                </a:pathLst>
              </a:custGeom>
              <a:solidFill>
                <a:srgbClr val="006C2A"/>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2" name="Google Shape;2394;p42">
                <a:extLst>
                  <a:ext uri="{FF2B5EF4-FFF2-40B4-BE49-F238E27FC236}">
                    <a16:creationId xmlns:a16="http://schemas.microsoft.com/office/drawing/2014/main" id="{3504786D-4963-EFB8-E368-96800C7D7816}"/>
                  </a:ext>
                </a:extLst>
              </p:cNvPr>
              <p:cNvSpPr/>
              <p:nvPr/>
            </p:nvSpPr>
            <p:spPr>
              <a:xfrm>
                <a:off x="4416163" y="1096951"/>
                <a:ext cx="0" cy="1588"/>
              </a:xfrm>
              <a:custGeom>
                <a:avLst/>
                <a:gdLst/>
                <a:ahLst/>
                <a:cxnLst/>
                <a:rect l="l" t="t" r="r" b="b"/>
                <a:pathLst>
                  <a:path w="120000" h="1" extrusionOk="0">
                    <a:moveTo>
                      <a:pt x="0" y="0"/>
                    </a:moveTo>
                    <a:cubicBezTo>
                      <a:pt x="0" y="1"/>
                      <a:pt x="0" y="1"/>
                      <a:pt x="0" y="1"/>
                    </a:cubicBezTo>
                    <a:cubicBezTo>
                      <a:pt x="0" y="1"/>
                      <a:pt x="0" y="1"/>
                      <a:pt x="0" y="1"/>
                    </a:cubicBezTo>
                    <a:cubicBezTo>
                      <a:pt x="0" y="1"/>
                      <a:pt x="0" y="1"/>
                      <a:pt x="0" y="0"/>
                    </a:cubicBezTo>
                    <a:cubicBezTo>
                      <a:pt x="0" y="0"/>
                      <a:pt x="0" y="0"/>
                      <a:pt x="0" y="0"/>
                    </a:cubicBezTo>
                  </a:path>
                </a:pathLst>
              </a:custGeom>
              <a:solidFill>
                <a:srgbClr val="051D0E"/>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3" name="Google Shape;2395;p42">
                <a:extLst>
                  <a:ext uri="{FF2B5EF4-FFF2-40B4-BE49-F238E27FC236}">
                    <a16:creationId xmlns:a16="http://schemas.microsoft.com/office/drawing/2014/main" id="{C1674E6D-06BE-209D-502F-A1F3AFD5EBE8}"/>
                  </a:ext>
                </a:extLst>
              </p:cNvPr>
              <p:cNvSpPr/>
              <p:nvPr/>
            </p:nvSpPr>
            <p:spPr>
              <a:xfrm>
                <a:off x="4416163" y="1096951"/>
                <a:ext cx="1500" cy="1500"/>
              </a:xfrm>
              <a:prstGeom prst="ellipse">
                <a:avLst/>
              </a:prstGeom>
              <a:solidFill>
                <a:srgbClr val="005219"/>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4" name="Google Shape;2396;p42">
                <a:extLst>
                  <a:ext uri="{FF2B5EF4-FFF2-40B4-BE49-F238E27FC236}">
                    <a16:creationId xmlns:a16="http://schemas.microsoft.com/office/drawing/2014/main" id="{69663562-7512-65A7-1210-FB5890B8C59F}"/>
                  </a:ext>
                </a:extLst>
              </p:cNvPr>
              <p:cNvSpPr/>
              <p:nvPr/>
            </p:nvSpPr>
            <p:spPr>
              <a:xfrm>
                <a:off x="4365363" y="1363651"/>
                <a:ext cx="6350" cy="100013"/>
              </a:xfrm>
              <a:custGeom>
                <a:avLst/>
                <a:gdLst/>
                <a:ahLst/>
                <a:cxnLst/>
                <a:rect l="l" t="t" r="r" b="b"/>
                <a:pathLst>
                  <a:path w="5" h="72" extrusionOk="0">
                    <a:moveTo>
                      <a:pt x="0" y="42"/>
                    </a:moveTo>
                    <a:cubicBezTo>
                      <a:pt x="1" y="52"/>
                      <a:pt x="2" y="62"/>
                      <a:pt x="4" y="72"/>
                    </a:cubicBezTo>
                    <a:cubicBezTo>
                      <a:pt x="4" y="72"/>
                      <a:pt x="4" y="72"/>
                      <a:pt x="4" y="72"/>
                    </a:cubicBezTo>
                    <a:cubicBezTo>
                      <a:pt x="2" y="62"/>
                      <a:pt x="1" y="52"/>
                      <a:pt x="0" y="42"/>
                    </a:cubicBezTo>
                    <a:cubicBezTo>
                      <a:pt x="0" y="42"/>
                      <a:pt x="0" y="42"/>
                      <a:pt x="0" y="42"/>
                    </a:cubicBezTo>
                    <a:moveTo>
                      <a:pt x="2" y="18"/>
                    </a:moveTo>
                    <a:cubicBezTo>
                      <a:pt x="3" y="22"/>
                      <a:pt x="4" y="26"/>
                      <a:pt x="5" y="30"/>
                    </a:cubicBezTo>
                    <a:cubicBezTo>
                      <a:pt x="4" y="26"/>
                      <a:pt x="3" y="22"/>
                      <a:pt x="2" y="18"/>
                    </a:cubicBezTo>
                    <a:cubicBezTo>
                      <a:pt x="2" y="18"/>
                      <a:pt x="2" y="18"/>
                      <a:pt x="2" y="18"/>
                    </a:cubicBezTo>
                    <a:moveTo>
                      <a:pt x="3" y="0"/>
                    </a:moveTo>
                    <a:cubicBezTo>
                      <a:pt x="3" y="4"/>
                      <a:pt x="4" y="8"/>
                      <a:pt x="5" y="12"/>
                    </a:cubicBezTo>
                    <a:cubicBezTo>
                      <a:pt x="5" y="12"/>
                      <a:pt x="5" y="13"/>
                      <a:pt x="5" y="14"/>
                    </a:cubicBezTo>
                    <a:cubicBezTo>
                      <a:pt x="5" y="13"/>
                      <a:pt x="5" y="12"/>
                      <a:pt x="5" y="12"/>
                    </a:cubicBezTo>
                    <a:cubicBezTo>
                      <a:pt x="3" y="0"/>
                      <a:pt x="3" y="0"/>
                      <a:pt x="3" y="0"/>
                    </a:cubicBezTo>
                  </a:path>
                </a:pathLst>
              </a:custGeom>
              <a:solidFill>
                <a:srgbClr val="73C299"/>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5" name="Google Shape;2397;p42">
                <a:extLst>
                  <a:ext uri="{FF2B5EF4-FFF2-40B4-BE49-F238E27FC236}">
                    <a16:creationId xmlns:a16="http://schemas.microsoft.com/office/drawing/2014/main" id="{7AF83A41-5F0D-2050-67DE-422CDC012FA7}"/>
                  </a:ext>
                </a:extLst>
              </p:cNvPr>
              <p:cNvSpPr/>
              <p:nvPr/>
            </p:nvSpPr>
            <p:spPr>
              <a:xfrm>
                <a:off x="4333613" y="1087426"/>
                <a:ext cx="82550" cy="376238"/>
              </a:xfrm>
              <a:custGeom>
                <a:avLst/>
                <a:gdLst/>
                <a:ahLst/>
                <a:cxnLst/>
                <a:rect l="l" t="t" r="r" b="b"/>
                <a:pathLst>
                  <a:path w="60" h="271" extrusionOk="0">
                    <a:moveTo>
                      <a:pt x="60" y="0"/>
                    </a:moveTo>
                    <a:cubicBezTo>
                      <a:pt x="52" y="10"/>
                      <a:pt x="44" y="21"/>
                      <a:pt x="40" y="34"/>
                    </a:cubicBezTo>
                    <a:cubicBezTo>
                      <a:pt x="37" y="46"/>
                      <a:pt x="35" y="56"/>
                      <a:pt x="27" y="66"/>
                    </a:cubicBezTo>
                    <a:cubicBezTo>
                      <a:pt x="13" y="83"/>
                      <a:pt x="21" y="98"/>
                      <a:pt x="17" y="117"/>
                    </a:cubicBezTo>
                    <a:cubicBezTo>
                      <a:pt x="16" y="122"/>
                      <a:pt x="11" y="127"/>
                      <a:pt x="8" y="132"/>
                    </a:cubicBezTo>
                    <a:cubicBezTo>
                      <a:pt x="1" y="143"/>
                      <a:pt x="7" y="155"/>
                      <a:pt x="9" y="166"/>
                    </a:cubicBezTo>
                    <a:cubicBezTo>
                      <a:pt x="12" y="178"/>
                      <a:pt x="0" y="191"/>
                      <a:pt x="6" y="204"/>
                    </a:cubicBezTo>
                    <a:cubicBezTo>
                      <a:pt x="12" y="217"/>
                      <a:pt x="13" y="227"/>
                      <a:pt x="13" y="242"/>
                    </a:cubicBezTo>
                    <a:cubicBezTo>
                      <a:pt x="12" y="255"/>
                      <a:pt x="20" y="263"/>
                      <a:pt x="27" y="271"/>
                    </a:cubicBezTo>
                    <a:cubicBezTo>
                      <a:pt x="25" y="261"/>
                      <a:pt x="24" y="251"/>
                      <a:pt x="23" y="241"/>
                    </a:cubicBezTo>
                    <a:cubicBezTo>
                      <a:pt x="23" y="241"/>
                      <a:pt x="23" y="241"/>
                      <a:pt x="23" y="241"/>
                    </a:cubicBezTo>
                    <a:cubicBezTo>
                      <a:pt x="23" y="241"/>
                      <a:pt x="23" y="241"/>
                      <a:pt x="23" y="241"/>
                    </a:cubicBezTo>
                    <a:cubicBezTo>
                      <a:pt x="26" y="244"/>
                      <a:pt x="30" y="247"/>
                      <a:pt x="33" y="251"/>
                    </a:cubicBezTo>
                    <a:cubicBezTo>
                      <a:pt x="32" y="244"/>
                      <a:pt x="30" y="236"/>
                      <a:pt x="28" y="229"/>
                    </a:cubicBezTo>
                    <a:cubicBezTo>
                      <a:pt x="27" y="225"/>
                      <a:pt x="26" y="221"/>
                      <a:pt x="25" y="217"/>
                    </a:cubicBezTo>
                    <a:cubicBezTo>
                      <a:pt x="25" y="217"/>
                      <a:pt x="25" y="217"/>
                      <a:pt x="25" y="217"/>
                    </a:cubicBezTo>
                    <a:cubicBezTo>
                      <a:pt x="25" y="217"/>
                      <a:pt x="25" y="217"/>
                      <a:pt x="25" y="217"/>
                    </a:cubicBezTo>
                    <a:cubicBezTo>
                      <a:pt x="26" y="216"/>
                      <a:pt x="26" y="216"/>
                      <a:pt x="26" y="216"/>
                    </a:cubicBezTo>
                    <a:cubicBezTo>
                      <a:pt x="28" y="216"/>
                      <a:pt x="28" y="214"/>
                      <a:pt x="28" y="213"/>
                    </a:cubicBezTo>
                    <a:cubicBezTo>
                      <a:pt x="28" y="212"/>
                      <a:pt x="28" y="211"/>
                      <a:pt x="28" y="211"/>
                    </a:cubicBezTo>
                    <a:cubicBezTo>
                      <a:pt x="27" y="207"/>
                      <a:pt x="26" y="203"/>
                      <a:pt x="26" y="199"/>
                    </a:cubicBezTo>
                    <a:cubicBezTo>
                      <a:pt x="24" y="187"/>
                      <a:pt x="24" y="187"/>
                      <a:pt x="24" y="187"/>
                    </a:cubicBezTo>
                    <a:cubicBezTo>
                      <a:pt x="24" y="187"/>
                      <a:pt x="24" y="187"/>
                      <a:pt x="24" y="187"/>
                    </a:cubicBezTo>
                    <a:cubicBezTo>
                      <a:pt x="24" y="187"/>
                      <a:pt x="24" y="187"/>
                      <a:pt x="24" y="187"/>
                    </a:cubicBezTo>
                    <a:cubicBezTo>
                      <a:pt x="27" y="191"/>
                      <a:pt x="30" y="193"/>
                      <a:pt x="34" y="194"/>
                    </a:cubicBezTo>
                    <a:cubicBezTo>
                      <a:pt x="33" y="182"/>
                      <a:pt x="31" y="170"/>
                      <a:pt x="29" y="158"/>
                    </a:cubicBezTo>
                    <a:cubicBezTo>
                      <a:pt x="29" y="158"/>
                      <a:pt x="29" y="158"/>
                      <a:pt x="29" y="158"/>
                    </a:cubicBezTo>
                    <a:cubicBezTo>
                      <a:pt x="29" y="158"/>
                      <a:pt x="29" y="158"/>
                      <a:pt x="29" y="158"/>
                    </a:cubicBezTo>
                    <a:cubicBezTo>
                      <a:pt x="29" y="158"/>
                      <a:pt x="29" y="158"/>
                      <a:pt x="29" y="158"/>
                    </a:cubicBezTo>
                    <a:cubicBezTo>
                      <a:pt x="32" y="159"/>
                      <a:pt x="34" y="161"/>
                      <a:pt x="36" y="163"/>
                    </a:cubicBezTo>
                    <a:cubicBezTo>
                      <a:pt x="33" y="150"/>
                      <a:pt x="30" y="138"/>
                      <a:pt x="28" y="126"/>
                    </a:cubicBezTo>
                    <a:cubicBezTo>
                      <a:pt x="28" y="126"/>
                      <a:pt x="28" y="126"/>
                      <a:pt x="28" y="126"/>
                    </a:cubicBezTo>
                    <a:cubicBezTo>
                      <a:pt x="28" y="126"/>
                      <a:pt x="28" y="126"/>
                      <a:pt x="28" y="126"/>
                    </a:cubicBezTo>
                    <a:cubicBezTo>
                      <a:pt x="31" y="130"/>
                      <a:pt x="34" y="134"/>
                      <a:pt x="39" y="137"/>
                    </a:cubicBezTo>
                    <a:cubicBezTo>
                      <a:pt x="39" y="127"/>
                      <a:pt x="39" y="117"/>
                      <a:pt x="39" y="108"/>
                    </a:cubicBezTo>
                    <a:cubicBezTo>
                      <a:pt x="39" y="108"/>
                      <a:pt x="39" y="108"/>
                      <a:pt x="39" y="108"/>
                    </a:cubicBezTo>
                    <a:cubicBezTo>
                      <a:pt x="41" y="109"/>
                      <a:pt x="44" y="111"/>
                      <a:pt x="46" y="112"/>
                    </a:cubicBezTo>
                    <a:cubicBezTo>
                      <a:pt x="47" y="91"/>
                      <a:pt x="48" y="70"/>
                      <a:pt x="50" y="49"/>
                    </a:cubicBezTo>
                    <a:cubicBezTo>
                      <a:pt x="52" y="52"/>
                      <a:pt x="54" y="54"/>
                      <a:pt x="56" y="57"/>
                    </a:cubicBezTo>
                    <a:cubicBezTo>
                      <a:pt x="55" y="48"/>
                      <a:pt x="54" y="39"/>
                      <a:pt x="52" y="31"/>
                    </a:cubicBezTo>
                    <a:cubicBezTo>
                      <a:pt x="52" y="31"/>
                      <a:pt x="52" y="31"/>
                      <a:pt x="52" y="31"/>
                    </a:cubicBezTo>
                    <a:cubicBezTo>
                      <a:pt x="52" y="31"/>
                      <a:pt x="52" y="31"/>
                      <a:pt x="52" y="31"/>
                    </a:cubicBezTo>
                    <a:cubicBezTo>
                      <a:pt x="53" y="33"/>
                      <a:pt x="56" y="35"/>
                      <a:pt x="59" y="36"/>
                    </a:cubicBezTo>
                    <a:cubicBezTo>
                      <a:pt x="59" y="36"/>
                      <a:pt x="59" y="36"/>
                      <a:pt x="59" y="36"/>
                    </a:cubicBezTo>
                    <a:cubicBezTo>
                      <a:pt x="60" y="26"/>
                      <a:pt x="60" y="17"/>
                      <a:pt x="60" y="8"/>
                    </a:cubicBezTo>
                    <a:cubicBezTo>
                      <a:pt x="60" y="8"/>
                      <a:pt x="60" y="8"/>
                      <a:pt x="60" y="7"/>
                    </a:cubicBezTo>
                    <a:cubicBezTo>
                      <a:pt x="60" y="7"/>
                      <a:pt x="60" y="7"/>
                      <a:pt x="60" y="7"/>
                    </a:cubicBezTo>
                    <a:cubicBezTo>
                      <a:pt x="60" y="4"/>
                      <a:pt x="60" y="2"/>
                      <a:pt x="60" y="0"/>
                    </a:cubicBezTo>
                  </a:path>
                </a:pathLst>
              </a:custGeom>
              <a:solidFill>
                <a:schemeClr val="accent4"/>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6" name="Google Shape;2398;p42">
                <a:extLst>
                  <a:ext uri="{FF2B5EF4-FFF2-40B4-BE49-F238E27FC236}">
                    <a16:creationId xmlns:a16="http://schemas.microsoft.com/office/drawing/2014/main" id="{0C6680B0-3493-D0C2-A36E-D610D103727A}"/>
                  </a:ext>
                </a:extLst>
              </p:cNvPr>
              <p:cNvSpPr/>
              <p:nvPr/>
            </p:nvSpPr>
            <p:spPr>
              <a:xfrm>
                <a:off x="4111363" y="1073138"/>
                <a:ext cx="306388" cy="214313"/>
              </a:xfrm>
              <a:custGeom>
                <a:avLst/>
                <a:gdLst/>
                <a:ahLst/>
                <a:cxnLst/>
                <a:rect l="l" t="t" r="r" b="b"/>
                <a:pathLst>
                  <a:path w="220" h="154" extrusionOk="0">
                    <a:moveTo>
                      <a:pt x="45" y="150"/>
                    </a:moveTo>
                    <a:cubicBezTo>
                      <a:pt x="51" y="140"/>
                      <a:pt x="60" y="132"/>
                      <a:pt x="70" y="126"/>
                    </a:cubicBezTo>
                    <a:cubicBezTo>
                      <a:pt x="72" y="131"/>
                      <a:pt x="74" y="136"/>
                      <a:pt x="76" y="140"/>
                    </a:cubicBezTo>
                    <a:cubicBezTo>
                      <a:pt x="80" y="128"/>
                      <a:pt x="86" y="117"/>
                      <a:pt x="95" y="107"/>
                    </a:cubicBezTo>
                    <a:cubicBezTo>
                      <a:pt x="96" y="111"/>
                      <a:pt x="96" y="116"/>
                      <a:pt x="97" y="120"/>
                    </a:cubicBezTo>
                    <a:cubicBezTo>
                      <a:pt x="103" y="110"/>
                      <a:pt x="111" y="101"/>
                      <a:pt x="120" y="94"/>
                    </a:cubicBezTo>
                    <a:cubicBezTo>
                      <a:pt x="121" y="97"/>
                      <a:pt x="121" y="100"/>
                      <a:pt x="121" y="104"/>
                    </a:cubicBezTo>
                    <a:cubicBezTo>
                      <a:pt x="129" y="94"/>
                      <a:pt x="138" y="85"/>
                      <a:pt x="146" y="76"/>
                    </a:cubicBezTo>
                    <a:cubicBezTo>
                      <a:pt x="150" y="78"/>
                      <a:pt x="151" y="82"/>
                      <a:pt x="150" y="86"/>
                    </a:cubicBezTo>
                    <a:cubicBezTo>
                      <a:pt x="159" y="82"/>
                      <a:pt x="166" y="75"/>
                      <a:pt x="171" y="66"/>
                    </a:cubicBezTo>
                    <a:cubicBezTo>
                      <a:pt x="172" y="69"/>
                      <a:pt x="173" y="72"/>
                      <a:pt x="174" y="75"/>
                    </a:cubicBezTo>
                    <a:cubicBezTo>
                      <a:pt x="182" y="48"/>
                      <a:pt x="198" y="23"/>
                      <a:pt x="220" y="5"/>
                    </a:cubicBezTo>
                    <a:cubicBezTo>
                      <a:pt x="202" y="0"/>
                      <a:pt x="184" y="6"/>
                      <a:pt x="167" y="11"/>
                    </a:cubicBezTo>
                    <a:cubicBezTo>
                      <a:pt x="130" y="23"/>
                      <a:pt x="94" y="37"/>
                      <a:pt x="63" y="60"/>
                    </a:cubicBezTo>
                    <a:cubicBezTo>
                      <a:pt x="32" y="83"/>
                      <a:pt x="7" y="116"/>
                      <a:pt x="0" y="154"/>
                    </a:cubicBezTo>
                    <a:cubicBezTo>
                      <a:pt x="9" y="147"/>
                      <a:pt x="18" y="140"/>
                      <a:pt x="27" y="133"/>
                    </a:cubicBezTo>
                    <a:cubicBezTo>
                      <a:pt x="25" y="139"/>
                      <a:pt x="23" y="145"/>
                      <a:pt x="22" y="151"/>
                    </a:cubicBezTo>
                    <a:cubicBezTo>
                      <a:pt x="27" y="144"/>
                      <a:pt x="35" y="138"/>
                      <a:pt x="43" y="134"/>
                    </a:cubicBezTo>
                    <a:cubicBezTo>
                      <a:pt x="44" y="139"/>
                      <a:pt x="45" y="144"/>
                      <a:pt x="45" y="150"/>
                    </a:cubicBezTo>
                  </a:path>
                </a:pathLst>
              </a:cu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7" name="Google Shape;2399;p42">
                <a:extLst>
                  <a:ext uri="{FF2B5EF4-FFF2-40B4-BE49-F238E27FC236}">
                    <a16:creationId xmlns:a16="http://schemas.microsoft.com/office/drawing/2014/main" id="{F13402AB-668B-4A98-BA80-4EC1E12B9839}"/>
                  </a:ext>
                </a:extLst>
              </p:cNvPr>
              <p:cNvSpPr/>
              <p:nvPr/>
            </p:nvSpPr>
            <p:spPr>
              <a:xfrm>
                <a:off x="4354251" y="1114413"/>
                <a:ext cx="30163" cy="63500"/>
              </a:xfrm>
              <a:custGeom>
                <a:avLst/>
                <a:gdLst/>
                <a:ahLst/>
                <a:cxnLst/>
                <a:rect l="l" t="t" r="r" b="b"/>
                <a:pathLst>
                  <a:path w="22" h="45" extrusionOk="0">
                    <a:moveTo>
                      <a:pt x="0" y="44"/>
                    </a:moveTo>
                    <a:cubicBezTo>
                      <a:pt x="0" y="44"/>
                      <a:pt x="0" y="44"/>
                      <a:pt x="0" y="45"/>
                    </a:cubicBezTo>
                    <a:cubicBezTo>
                      <a:pt x="0" y="44"/>
                      <a:pt x="0" y="44"/>
                      <a:pt x="0" y="44"/>
                    </a:cubicBezTo>
                    <a:moveTo>
                      <a:pt x="0" y="43"/>
                    </a:moveTo>
                    <a:cubicBezTo>
                      <a:pt x="0" y="43"/>
                      <a:pt x="0" y="44"/>
                      <a:pt x="0" y="44"/>
                    </a:cubicBezTo>
                    <a:cubicBezTo>
                      <a:pt x="0" y="44"/>
                      <a:pt x="0" y="43"/>
                      <a:pt x="0" y="43"/>
                    </a:cubicBezTo>
                    <a:moveTo>
                      <a:pt x="0" y="43"/>
                    </a:moveTo>
                    <a:cubicBezTo>
                      <a:pt x="0" y="43"/>
                      <a:pt x="0" y="43"/>
                      <a:pt x="0" y="43"/>
                    </a:cubicBezTo>
                    <a:cubicBezTo>
                      <a:pt x="0" y="43"/>
                      <a:pt x="0" y="43"/>
                      <a:pt x="0" y="43"/>
                    </a:cubicBezTo>
                    <a:moveTo>
                      <a:pt x="22" y="0"/>
                    </a:moveTo>
                    <a:cubicBezTo>
                      <a:pt x="22" y="0"/>
                      <a:pt x="22" y="0"/>
                      <a:pt x="22" y="0"/>
                    </a:cubicBezTo>
                    <a:cubicBezTo>
                      <a:pt x="13" y="13"/>
                      <a:pt x="5" y="27"/>
                      <a:pt x="0" y="42"/>
                    </a:cubicBezTo>
                    <a:cubicBezTo>
                      <a:pt x="5" y="27"/>
                      <a:pt x="13" y="13"/>
                      <a:pt x="22" y="0"/>
                    </a:cubicBezTo>
                  </a:path>
                </a:pathLst>
              </a:custGeom>
              <a:solidFill>
                <a:srgbClr val="006C2A"/>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8" name="Google Shape;2400;p42">
                <a:extLst>
                  <a:ext uri="{FF2B5EF4-FFF2-40B4-BE49-F238E27FC236}">
                    <a16:creationId xmlns:a16="http://schemas.microsoft.com/office/drawing/2014/main" id="{0203481B-FCAA-4ABE-C403-1F3C16A4113F}"/>
                  </a:ext>
                </a:extLst>
              </p:cNvPr>
              <p:cNvSpPr/>
              <p:nvPr/>
            </p:nvSpPr>
            <p:spPr>
              <a:xfrm>
                <a:off x="4314563" y="1179501"/>
                <a:ext cx="7938" cy="12700"/>
              </a:xfrm>
              <a:custGeom>
                <a:avLst/>
                <a:gdLst/>
                <a:ahLst/>
                <a:cxnLst/>
                <a:rect l="l" t="t" r="r" b="b"/>
                <a:pathLst>
                  <a:path w="5" h="10" extrusionOk="0">
                    <a:moveTo>
                      <a:pt x="0" y="0"/>
                    </a:moveTo>
                    <a:cubicBezTo>
                      <a:pt x="4" y="2"/>
                      <a:pt x="5" y="6"/>
                      <a:pt x="4" y="10"/>
                    </a:cubicBezTo>
                    <a:cubicBezTo>
                      <a:pt x="4" y="10"/>
                      <a:pt x="4" y="10"/>
                      <a:pt x="4" y="10"/>
                    </a:cubicBezTo>
                    <a:cubicBezTo>
                      <a:pt x="5" y="6"/>
                      <a:pt x="4" y="2"/>
                      <a:pt x="0" y="0"/>
                    </a:cubicBezTo>
                  </a:path>
                </a:pathLst>
              </a:custGeom>
              <a:solidFill>
                <a:srgbClr val="070128"/>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9" name="Google Shape;2401;p42">
                <a:extLst>
                  <a:ext uri="{FF2B5EF4-FFF2-40B4-BE49-F238E27FC236}">
                    <a16:creationId xmlns:a16="http://schemas.microsoft.com/office/drawing/2014/main" id="{73072AD8-866F-CDE7-E046-008F725B139B}"/>
                  </a:ext>
                </a:extLst>
              </p:cNvPr>
              <p:cNvSpPr/>
              <p:nvPr/>
            </p:nvSpPr>
            <p:spPr>
              <a:xfrm>
                <a:off x="4174863" y="1249351"/>
                <a:ext cx="34925" cy="33338"/>
              </a:xfrm>
              <a:custGeom>
                <a:avLst/>
                <a:gdLst/>
                <a:ahLst/>
                <a:cxnLst/>
                <a:rect l="l" t="t" r="r" b="b"/>
                <a:pathLst>
                  <a:path w="25" h="23" extrusionOk="0">
                    <a:moveTo>
                      <a:pt x="25" y="0"/>
                    </a:moveTo>
                    <a:cubicBezTo>
                      <a:pt x="15" y="5"/>
                      <a:pt x="6" y="13"/>
                      <a:pt x="0" y="23"/>
                    </a:cubicBezTo>
                    <a:cubicBezTo>
                      <a:pt x="6" y="13"/>
                      <a:pt x="15" y="5"/>
                      <a:pt x="25" y="0"/>
                    </a:cubicBezTo>
                  </a:path>
                </a:pathLst>
              </a:custGeom>
              <a:solidFill>
                <a:srgbClr val="73C299"/>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0" name="Google Shape;2402;p42">
                <a:extLst>
                  <a:ext uri="{FF2B5EF4-FFF2-40B4-BE49-F238E27FC236}">
                    <a16:creationId xmlns:a16="http://schemas.microsoft.com/office/drawing/2014/main" id="{A8D7DFAD-0DCB-21AA-2093-638FD1DA69FC}"/>
                  </a:ext>
                </a:extLst>
              </p:cNvPr>
              <p:cNvSpPr/>
              <p:nvPr/>
            </p:nvSpPr>
            <p:spPr>
              <a:xfrm>
                <a:off x="4111363" y="1114413"/>
                <a:ext cx="273050" cy="173038"/>
              </a:xfrm>
              <a:custGeom>
                <a:avLst/>
                <a:gdLst/>
                <a:ahLst/>
                <a:cxnLst/>
                <a:rect l="l" t="t" r="r" b="b"/>
                <a:pathLst>
                  <a:path w="196" h="124" extrusionOk="0">
                    <a:moveTo>
                      <a:pt x="196" y="0"/>
                    </a:moveTo>
                    <a:cubicBezTo>
                      <a:pt x="188" y="3"/>
                      <a:pt x="179" y="5"/>
                      <a:pt x="168" y="6"/>
                    </a:cubicBezTo>
                    <a:cubicBezTo>
                      <a:pt x="156" y="8"/>
                      <a:pt x="145" y="20"/>
                      <a:pt x="135" y="27"/>
                    </a:cubicBezTo>
                    <a:cubicBezTo>
                      <a:pt x="125" y="34"/>
                      <a:pt x="111" y="33"/>
                      <a:pt x="102" y="41"/>
                    </a:cubicBezTo>
                    <a:cubicBezTo>
                      <a:pt x="95" y="46"/>
                      <a:pt x="93" y="59"/>
                      <a:pt x="84" y="63"/>
                    </a:cubicBezTo>
                    <a:cubicBezTo>
                      <a:pt x="70" y="70"/>
                      <a:pt x="54" y="71"/>
                      <a:pt x="44" y="84"/>
                    </a:cubicBezTo>
                    <a:cubicBezTo>
                      <a:pt x="38" y="91"/>
                      <a:pt x="31" y="94"/>
                      <a:pt x="22" y="96"/>
                    </a:cubicBezTo>
                    <a:cubicBezTo>
                      <a:pt x="13" y="98"/>
                      <a:pt x="7" y="107"/>
                      <a:pt x="2" y="117"/>
                    </a:cubicBezTo>
                    <a:cubicBezTo>
                      <a:pt x="2" y="118"/>
                      <a:pt x="2" y="120"/>
                      <a:pt x="1" y="121"/>
                    </a:cubicBezTo>
                    <a:cubicBezTo>
                      <a:pt x="1" y="122"/>
                      <a:pt x="1" y="122"/>
                      <a:pt x="1" y="122"/>
                    </a:cubicBezTo>
                    <a:cubicBezTo>
                      <a:pt x="1" y="122"/>
                      <a:pt x="0" y="123"/>
                      <a:pt x="0" y="124"/>
                    </a:cubicBezTo>
                    <a:cubicBezTo>
                      <a:pt x="0" y="124"/>
                      <a:pt x="0" y="124"/>
                      <a:pt x="0" y="124"/>
                    </a:cubicBezTo>
                    <a:cubicBezTo>
                      <a:pt x="9" y="117"/>
                      <a:pt x="18" y="110"/>
                      <a:pt x="27" y="103"/>
                    </a:cubicBezTo>
                    <a:cubicBezTo>
                      <a:pt x="27" y="103"/>
                      <a:pt x="27" y="103"/>
                      <a:pt x="27" y="103"/>
                    </a:cubicBezTo>
                    <a:cubicBezTo>
                      <a:pt x="27" y="103"/>
                      <a:pt x="27" y="103"/>
                      <a:pt x="27" y="103"/>
                    </a:cubicBezTo>
                    <a:cubicBezTo>
                      <a:pt x="25" y="109"/>
                      <a:pt x="23" y="115"/>
                      <a:pt x="22" y="121"/>
                    </a:cubicBezTo>
                    <a:cubicBezTo>
                      <a:pt x="27" y="114"/>
                      <a:pt x="35" y="108"/>
                      <a:pt x="43" y="104"/>
                    </a:cubicBezTo>
                    <a:cubicBezTo>
                      <a:pt x="44" y="108"/>
                      <a:pt x="45" y="112"/>
                      <a:pt x="45" y="116"/>
                    </a:cubicBezTo>
                    <a:cubicBezTo>
                      <a:pt x="45" y="117"/>
                      <a:pt x="45" y="118"/>
                      <a:pt x="45" y="120"/>
                    </a:cubicBezTo>
                    <a:cubicBezTo>
                      <a:pt x="45" y="120"/>
                      <a:pt x="45" y="120"/>
                      <a:pt x="45" y="120"/>
                    </a:cubicBezTo>
                    <a:cubicBezTo>
                      <a:pt x="51" y="110"/>
                      <a:pt x="60" y="102"/>
                      <a:pt x="70" y="97"/>
                    </a:cubicBezTo>
                    <a:cubicBezTo>
                      <a:pt x="70" y="97"/>
                      <a:pt x="70" y="97"/>
                      <a:pt x="70" y="96"/>
                    </a:cubicBezTo>
                    <a:cubicBezTo>
                      <a:pt x="72" y="101"/>
                      <a:pt x="74" y="106"/>
                      <a:pt x="76" y="110"/>
                    </a:cubicBezTo>
                    <a:cubicBezTo>
                      <a:pt x="80" y="98"/>
                      <a:pt x="86" y="87"/>
                      <a:pt x="95" y="77"/>
                    </a:cubicBezTo>
                    <a:cubicBezTo>
                      <a:pt x="96" y="81"/>
                      <a:pt x="96" y="86"/>
                      <a:pt x="97" y="90"/>
                    </a:cubicBezTo>
                    <a:cubicBezTo>
                      <a:pt x="103" y="80"/>
                      <a:pt x="111" y="71"/>
                      <a:pt x="120" y="64"/>
                    </a:cubicBezTo>
                    <a:cubicBezTo>
                      <a:pt x="121" y="67"/>
                      <a:pt x="121" y="70"/>
                      <a:pt x="121" y="74"/>
                    </a:cubicBezTo>
                    <a:cubicBezTo>
                      <a:pt x="129" y="64"/>
                      <a:pt x="138" y="55"/>
                      <a:pt x="146" y="46"/>
                    </a:cubicBezTo>
                    <a:cubicBezTo>
                      <a:pt x="146" y="46"/>
                      <a:pt x="146" y="46"/>
                      <a:pt x="146" y="46"/>
                    </a:cubicBezTo>
                    <a:cubicBezTo>
                      <a:pt x="150" y="48"/>
                      <a:pt x="151" y="52"/>
                      <a:pt x="150" y="56"/>
                    </a:cubicBezTo>
                    <a:cubicBezTo>
                      <a:pt x="159" y="52"/>
                      <a:pt x="166" y="45"/>
                      <a:pt x="171" y="36"/>
                    </a:cubicBezTo>
                    <a:cubicBezTo>
                      <a:pt x="172" y="39"/>
                      <a:pt x="173" y="42"/>
                      <a:pt x="174" y="45"/>
                    </a:cubicBezTo>
                    <a:cubicBezTo>
                      <a:pt x="174" y="45"/>
                      <a:pt x="174" y="45"/>
                      <a:pt x="174" y="45"/>
                    </a:cubicBezTo>
                    <a:cubicBezTo>
                      <a:pt x="174" y="44"/>
                      <a:pt x="174" y="44"/>
                      <a:pt x="174" y="44"/>
                    </a:cubicBezTo>
                    <a:cubicBezTo>
                      <a:pt x="174" y="44"/>
                      <a:pt x="174" y="44"/>
                      <a:pt x="174" y="44"/>
                    </a:cubicBezTo>
                    <a:cubicBezTo>
                      <a:pt x="174" y="44"/>
                      <a:pt x="174" y="43"/>
                      <a:pt x="174" y="43"/>
                    </a:cubicBezTo>
                    <a:cubicBezTo>
                      <a:pt x="174" y="43"/>
                      <a:pt x="174" y="43"/>
                      <a:pt x="174" y="43"/>
                    </a:cubicBezTo>
                    <a:cubicBezTo>
                      <a:pt x="174" y="43"/>
                      <a:pt x="174" y="43"/>
                      <a:pt x="174" y="43"/>
                    </a:cubicBezTo>
                    <a:cubicBezTo>
                      <a:pt x="174" y="42"/>
                      <a:pt x="174" y="42"/>
                      <a:pt x="174" y="42"/>
                    </a:cubicBezTo>
                    <a:cubicBezTo>
                      <a:pt x="179" y="27"/>
                      <a:pt x="187" y="13"/>
                      <a:pt x="196" y="0"/>
                    </a:cubicBezTo>
                  </a:path>
                </a:pathLst>
              </a:custGeom>
              <a:solidFill>
                <a:schemeClr val="accent4"/>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4" name="Google Shape;2403;p42">
              <a:extLst>
                <a:ext uri="{FF2B5EF4-FFF2-40B4-BE49-F238E27FC236}">
                  <a16:creationId xmlns:a16="http://schemas.microsoft.com/office/drawing/2014/main" id="{72D7E603-43F3-083A-1A08-8095242C6822}"/>
                </a:ext>
              </a:extLst>
            </p:cNvPr>
            <p:cNvGrpSpPr/>
            <p:nvPr/>
          </p:nvGrpSpPr>
          <p:grpSpPr>
            <a:xfrm>
              <a:off x="10038193" y="5006386"/>
              <a:ext cx="2187697" cy="1804457"/>
              <a:chOff x="1329985" y="3164910"/>
              <a:chExt cx="530692" cy="447675"/>
            </a:xfrm>
          </p:grpSpPr>
          <p:sp>
            <p:nvSpPr>
              <p:cNvPr id="26" name="Google Shape;2404;p42">
                <a:extLst>
                  <a:ext uri="{FF2B5EF4-FFF2-40B4-BE49-F238E27FC236}">
                    <a16:creationId xmlns:a16="http://schemas.microsoft.com/office/drawing/2014/main" id="{8A9B50DF-B5C0-B2F7-B04A-CF83C88E7F22}"/>
                  </a:ext>
                </a:extLst>
              </p:cNvPr>
              <p:cNvSpPr/>
              <p:nvPr/>
            </p:nvSpPr>
            <p:spPr>
              <a:xfrm>
                <a:off x="1641285" y="3280535"/>
                <a:ext cx="162900" cy="219600"/>
              </a:xfrm>
              <a:prstGeom prst="rect">
                <a:avLst/>
              </a:prstGeom>
              <a:solidFill>
                <a:srgbClr val="904800"/>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7" name="Google Shape;2405;p42">
                <a:extLst>
                  <a:ext uri="{FF2B5EF4-FFF2-40B4-BE49-F238E27FC236}">
                    <a16:creationId xmlns:a16="http://schemas.microsoft.com/office/drawing/2014/main" id="{CB377CC9-37CE-C5AC-581A-818FA7D91BF6}"/>
                  </a:ext>
                </a:extLst>
              </p:cNvPr>
              <p:cNvSpPr/>
              <p:nvPr/>
            </p:nvSpPr>
            <p:spPr>
              <a:xfrm>
                <a:off x="1641285" y="3280535"/>
                <a:ext cx="162900" cy="2196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8" name="Google Shape;2406;p42">
                <a:extLst>
                  <a:ext uri="{FF2B5EF4-FFF2-40B4-BE49-F238E27FC236}">
                    <a16:creationId xmlns:a16="http://schemas.microsoft.com/office/drawing/2014/main" id="{B84EC617-DD13-C7BC-9CF7-127EEC83FD98}"/>
                  </a:ext>
                </a:extLst>
              </p:cNvPr>
              <p:cNvSpPr/>
              <p:nvPr/>
            </p:nvSpPr>
            <p:spPr>
              <a:xfrm>
                <a:off x="1398174" y="3499925"/>
                <a:ext cx="133414" cy="112660"/>
              </a:xfrm>
              <a:custGeom>
                <a:avLst/>
                <a:gdLst/>
                <a:ahLst/>
                <a:cxnLst/>
                <a:rect l="l" t="t" r="r" b="b"/>
                <a:pathLst>
                  <a:path w="45" h="38" extrusionOk="0">
                    <a:moveTo>
                      <a:pt x="45" y="38"/>
                    </a:moveTo>
                    <a:lnTo>
                      <a:pt x="11" y="0"/>
                    </a:lnTo>
                    <a:lnTo>
                      <a:pt x="0" y="0"/>
                    </a:lnTo>
                    <a:lnTo>
                      <a:pt x="34" y="38"/>
                    </a:lnTo>
                    <a:lnTo>
                      <a:pt x="45" y="38"/>
                    </a:ln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9" name="Google Shape;2407;p42">
                <a:extLst>
                  <a:ext uri="{FF2B5EF4-FFF2-40B4-BE49-F238E27FC236}">
                    <a16:creationId xmlns:a16="http://schemas.microsoft.com/office/drawing/2014/main" id="{FBA76865-BDD8-5415-0255-A4DB4CD40627}"/>
                  </a:ext>
                </a:extLst>
              </p:cNvPr>
              <p:cNvSpPr/>
              <p:nvPr/>
            </p:nvSpPr>
            <p:spPr>
              <a:xfrm>
                <a:off x="1401139" y="3499925"/>
                <a:ext cx="133414" cy="112660"/>
              </a:xfrm>
              <a:custGeom>
                <a:avLst/>
                <a:gdLst/>
                <a:ahLst/>
                <a:cxnLst/>
                <a:rect l="l" t="t" r="r" b="b"/>
                <a:pathLst>
                  <a:path w="45" h="38" extrusionOk="0">
                    <a:moveTo>
                      <a:pt x="11" y="38"/>
                    </a:moveTo>
                    <a:lnTo>
                      <a:pt x="45" y="0"/>
                    </a:lnTo>
                    <a:lnTo>
                      <a:pt x="34" y="0"/>
                    </a:lnTo>
                    <a:lnTo>
                      <a:pt x="0" y="38"/>
                    </a:lnTo>
                    <a:lnTo>
                      <a:pt x="11" y="38"/>
                    </a:ln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0" name="Google Shape;2408;p42">
                <a:extLst>
                  <a:ext uri="{FF2B5EF4-FFF2-40B4-BE49-F238E27FC236}">
                    <a16:creationId xmlns:a16="http://schemas.microsoft.com/office/drawing/2014/main" id="{06D4F67B-665E-8983-A1A8-29A5D230FA9A}"/>
                  </a:ext>
                </a:extLst>
              </p:cNvPr>
              <p:cNvSpPr/>
              <p:nvPr/>
            </p:nvSpPr>
            <p:spPr>
              <a:xfrm>
                <a:off x="1522694" y="3499925"/>
                <a:ext cx="130449" cy="112660"/>
              </a:xfrm>
              <a:custGeom>
                <a:avLst/>
                <a:gdLst/>
                <a:ahLst/>
                <a:cxnLst/>
                <a:rect l="l" t="t" r="r" b="b"/>
                <a:pathLst>
                  <a:path w="44" h="38" extrusionOk="0">
                    <a:moveTo>
                      <a:pt x="44" y="38"/>
                    </a:moveTo>
                    <a:lnTo>
                      <a:pt x="11" y="0"/>
                    </a:lnTo>
                    <a:lnTo>
                      <a:pt x="0" y="0"/>
                    </a:lnTo>
                    <a:lnTo>
                      <a:pt x="33" y="38"/>
                    </a:lnTo>
                    <a:lnTo>
                      <a:pt x="44" y="38"/>
                    </a:ln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1" name="Google Shape;2409;p42">
                <a:extLst>
                  <a:ext uri="{FF2B5EF4-FFF2-40B4-BE49-F238E27FC236}">
                    <a16:creationId xmlns:a16="http://schemas.microsoft.com/office/drawing/2014/main" id="{097A3333-B5BA-C69A-DED9-5A910BB71314}"/>
                  </a:ext>
                </a:extLst>
              </p:cNvPr>
              <p:cNvSpPr/>
              <p:nvPr/>
            </p:nvSpPr>
            <p:spPr>
              <a:xfrm>
                <a:off x="1522694" y="3499925"/>
                <a:ext cx="127485" cy="112660"/>
              </a:xfrm>
              <a:custGeom>
                <a:avLst/>
                <a:gdLst/>
                <a:ahLst/>
                <a:cxnLst/>
                <a:rect l="l" t="t" r="r" b="b"/>
                <a:pathLst>
                  <a:path w="43" h="38" extrusionOk="0">
                    <a:moveTo>
                      <a:pt x="11" y="38"/>
                    </a:moveTo>
                    <a:lnTo>
                      <a:pt x="43" y="0"/>
                    </a:lnTo>
                    <a:lnTo>
                      <a:pt x="33" y="0"/>
                    </a:lnTo>
                    <a:lnTo>
                      <a:pt x="0" y="38"/>
                    </a:lnTo>
                    <a:lnTo>
                      <a:pt x="11" y="38"/>
                    </a:ln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2" name="Google Shape;2410;p42">
                <a:extLst>
                  <a:ext uri="{FF2B5EF4-FFF2-40B4-BE49-F238E27FC236}">
                    <a16:creationId xmlns:a16="http://schemas.microsoft.com/office/drawing/2014/main" id="{3A5D03AB-CCAC-E1AE-FDCC-DE4250760012}"/>
                  </a:ext>
                </a:extLst>
              </p:cNvPr>
              <p:cNvSpPr/>
              <p:nvPr/>
            </p:nvSpPr>
            <p:spPr>
              <a:xfrm>
                <a:off x="1656108" y="3499925"/>
                <a:ext cx="133414" cy="112660"/>
              </a:xfrm>
              <a:custGeom>
                <a:avLst/>
                <a:gdLst/>
                <a:ahLst/>
                <a:cxnLst/>
                <a:rect l="l" t="t" r="r" b="b"/>
                <a:pathLst>
                  <a:path w="45" h="38" extrusionOk="0">
                    <a:moveTo>
                      <a:pt x="45" y="38"/>
                    </a:moveTo>
                    <a:lnTo>
                      <a:pt x="11" y="0"/>
                    </a:lnTo>
                    <a:lnTo>
                      <a:pt x="0" y="0"/>
                    </a:lnTo>
                    <a:lnTo>
                      <a:pt x="34" y="38"/>
                    </a:lnTo>
                    <a:lnTo>
                      <a:pt x="45" y="38"/>
                    </a:ln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3" name="Google Shape;2411;p42">
                <a:extLst>
                  <a:ext uri="{FF2B5EF4-FFF2-40B4-BE49-F238E27FC236}">
                    <a16:creationId xmlns:a16="http://schemas.microsoft.com/office/drawing/2014/main" id="{20D1DAD0-AF3C-CC9D-7594-83CC96E4F2EA}"/>
                  </a:ext>
                </a:extLst>
              </p:cNvPr>
              <p:cNvSpPr/>
              <p:nvPr/>
            </p:nvSpPr>
            <p:spPr>
              <a:xfrm>
                <a:off x="1656108" y="3499925"/>
                <a:ext cx="133414" cy="112660"/>
              </a:xfrm>
              <a:custGeom>
                <a:avLst/>
                <a:gdLst/>
                <a:ahLst/>
                <a:cxnLst/>
                <a:rect l="l" t="t" r="r" b="b"/>
                <a:pathLst>
                  <a:path w="45" h="38" extrusionOk="0">
                    <a:moveTo>
                      <a:pt x="11" y="38"/>
                    </a:moveTo>
                    <a:lnTo>
                      <a:pt x="45" y="0"/>
                    </a:lnTo>
                    <a:lnTo>
                      <a:pt x="34" y="0"/>
                    </a:lnTo>
                    <a:lnTo>
                      <a:pt x="0" y="38"/>
                    </a:lnTo>
                    <a:lnTo>
                      <a:pt x="11" y="38"/>
                    </a:ln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3" name="Google Shape;2412;p42">
                <a:extLst>
                  <a:ext uri="{FF2B5EF4-FFF2-40B4-BE49-F238E27FC236}">
                    <a16:creationId xmlns:a16="http://schemas.microsoft.com/office/drawing/2014/main" id="{53BBF1E8-4D39-C5AF-EF9D-86D08BB88C34}"/>
                  </a:ext>
                </a:extLst>
              </p:cNvPr>
              <p:cNvSpPr/>
              <p:nvPr/>
            </p:nvSpPr>
            <p:spPr>
              <a:xfrm>
                <a:off x="1644249" y="3322041"/>
                <a:ext cx="165900" cy="20700"/>
              </a:xfrm>
              <a:prstGeom prst="rect">
                <a:avLst/>
              </a:prstGeom>
              <a:solidFill>
                <a:srgbClr val="C4702A"/>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4" name="Google Shape;2413;p42">
                <a:extLst>
                  <a:ext uri="{FF2B5EF4-FFF2-40B4-BE49-F238E27FC236}">
                    <a16:creationId xmlns:a16="http://schemas.microsoft.com/office/drawing/2014/main" id="{C5AA06FD-F215-D620-03CC-9BD4757EA3B3}"/>
                  </a:ext>
                </a:extLst>
              </p:cNvPr>
              <p:cNvSpPr/>
              <p:nvPr/>
            </p:nvSpPr>
            <p:spPr>
              <a:xfrm>
                <a:off x="1644249" y="3322041"/>
                <a:ext cx="165900" cy="207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5" name="Google Shape;2414;p42">
                <a:extLst>
                  <a:ext uri="{FF2B5EF4-FFF2-40B4-BE49-F238E27FC236}">
                    <a16:creationId xmlns:a16="http://schemas.microsoft.com/office/drawing/2014/main" id="{BF2570CC-DD95-5239-7D65-1B45CED4BA58}"/>
                  </a:ext>
                </a:extLst>
              </p:cNvPr>
              <p:cNvSpPr/>
              <p:nvPr/>
            </p:nvSpPr>
            <p:spPr>
              <a:xfrm>
                <a:off x="1644249" y="3366512"/>
                <a:ext cx="165900" cy="207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6" name="Google Shape;2415;p42">
                <a:extLst>
                  <a:ext uri="{FF2B5EF4-FFF2-40B4-BE49-F238E27FC236}">
                    <a16:creationId xmlns:a16="http://schemas.microsoft.com/office/drawing/2014/main" id="{B2784E8E-06C5-38E5-6EEA-92E0AFE8F47D}"/>
                  </a:ext>
                </a:extLst>
              </p:cNvPr>
              <p:cNvSpPr/>
              <p:nvPr/>
            </p:nvSpPr>
            <p:spPr>
              <a:xfrm>
                <a:off x="1644249" y="3410983"/>
                <a:ext cx="165900" cy="207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7" name="Google Shape;2416;p42">
                <a:extLst>
                  <a:ext uri="{FF2B5EF4-FFF2-40B4-BE49-F238E27FC236}">
                    <a16:creationId xmlns:a16="http://schemas.microsoft.com/office/drawing/2014/main" id="{08461DCF-403C-2419-DFEA-655C1CA0F3DB}"/>
                  </a:ext>
                </a:extLst>
              </p:cNvPr>
              <p:cNvSpPr/>
              <p:nvPr/>
            </p:nvSpPr>
            <p:spPr>
              <a:xfrm>
                <a:off x="1644249" y="3455454"/>
                <a:ext cx="165900" cy="207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8" name="Google Shape;2417;p42">
                <a:extLst>
                  <a:ext uri="{FF2B5EF4-FFF2-40B4-BE49-F238E27FC236}">
                    <a16:creationId xmlns:a16="http://schemas.microsoft.com/office/drawing/2014/main" id="{06F59400-938D-A062-D820-4F230AC63370}"/>
                  </a:ext>
                </a:extLst>
              </p:cNvPr>
              <p:cNvSpPr/>
              <p:nvPr/>
            </p:nvSpPr>
            <p:spPr>
              <a:xfrm>
                <a:off x="1786558" y="3295358"/>
                <a:ext cx="36000" cy="317100"/>
              </a:xfrm>
              <a:prstGeom prst="rect">
                <a:avLst/>
              </a:prstGeom>
              <a:solidFill>
                <a:srgbClr val="C4702A"/>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9" name="Google Shape;2418;p42">
                <a:extLst>
                  <a:ext uri="{FF2B5EF4-FFF2-40B4-BE49-F238E27FC236}">
                    <a16:creationId xmlns:a16="http://schemas.microsoft.com/office/drawing/2014/main" id="{8122C103-7FFD-1B7D-E176-CCF334C9D44F}"/>
                  </a:ext>
                </a:extLst>
              </p:cNvPr>
              <p:cNvSpPr/>
              <p:nvPr/>
            </p:nvSpPr>
            <p:spPr>
              <a:xfrm>
                <a:off x="1786558" y="3295358"/>
                <a:ext cx="36000" cy="3171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0" name="Google Shape;2419;p42">
                <a:extLst>
                  <a:ext uri="{FF2B5EF4-FFF2-40B4-BE49-F238E27FC236}">
                    <a16:creationId xmlns:a16="http://schemas.microsoft.com/office/drawing/2014/main" id="{0F5FEE1D-CA31-D6FB-F184-54673CE19AE8}"/>
                  </a:ext>
                </a:extLst>
              </p:cNvPr>
              <p:cNvSpPr/>
              <p:nvPr/>
            </p:nvSpPr>
            <p:spPr>
              <a:xfrm>
                <a:off x="1629425" y="3295358"/>
                <a:ext cx="32400" cy="317100"/>
              </a:xfrm>
              <a:prstGeom prst="rect">
                <a:avLst/>
              </a:prstGeom>
              <a:solidFill>
                <a:srgbClr val="C4702A"/>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1" name="Google Shape;2420;p42">
                <a:extLst>
                  <a:ext uri="{FF2B5EF4-FFF2-40B4-BE49-F238E27FC236}">
                    <a16:creationId xmlns:a16="http://schemas.microsoft.com/office/drawing/2014/main" id="{16CA68D9-6B73-BFAA-2DA9-91AB9D42853C}"/>
                  </a:ext>
                </a:extLst>
              </p:cNvPr>
              <p:cNvSpPr/>
              <p:nvPr/>
            </p:nvSpPr>
            <p:spPr>
              <a:xfrm>
                <a:off x="1629425" y="3295358"/>
                <a:ext cx="32400" cy="3171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2" name="Google Shape;2421;p42">
                <a:extLst>
                  <a:ext uri="{FF2B5EF4-FFF2-40B4-BE49-F238E27FC236}">
                    <a16:creationId xmlns:a16="http://schemas.microsoft.com/office/drawing/2014/main" id="{FB58257C-C9D3-7098-7092-A0B33A283416}"/>
                  </a:ext>
                </a:extLst>
              </p:cNvPr>
              <p:cNvSpPr/>
              <p:nvPr/>
            </p:nvSpPr>
            <p:spPr>
              <a:xfrm>
                <a:off x="1368527" y="3485101"/>
                <a:ext cx="453900" cy="324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3" name="Google Shape;2422;p42">
                <a:extLst>
                  <a:ext uri="{FF2B5EF4-FFF2-40B4-BE49-F238E27FC236}">
                    <a16:creationId xmlns:a16="http://schemas.microsoft.com/office/drawing/2014/main" id="{7F0EBA03-06BC-CBBF-5249-516A2DCC1229}"/>
                  </a:ext>
                </a:extLst>
              </p:cNvPr>
              <p:cNvSpPr/>
              <p:nvPr/>
            </p:nvSpPr>
            <p:spPr>
              <a:xfrm>
                <a:off x="1368527" y="3553290"/>
                <a:ext cx="453900" cy="117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4" name="Google Shape;2423;p42">
                <a:extLst>
                  <a:ext uri="{FF2B5EF4-FFF2-40B4-BE49-F238E27FC236}">
                    <a16:creationId xmlns:a16="http://schemas.microsoft.com/office/drawing/2014/main" id="{A578DFB9-9CB2-10CB-AC89-955EEBBC39EF}"/>
                  </a:ext>
                </a:extLst>
              </p:cNvPr>
              <p:cNvSpPr/>
              <p:nvPr/>
            </p:nvSpPr>
            <p:spPr>
              <a:xfrm>
                <a:off x="1404104" y="3295358"/>
                <a:ext cx="118800" cy="204600"/>
              </a:xfrm>
              <a:prstGeom prst="rect">
                <a:avLst/>
              </a:prstGeom>
              <a:solidFill>
                <a:srgbClr val="E99B30"/>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5" name="Google Shape;2424;p42">
                <a:extLst>
                  <a:ext uri="{FF2B5EF4-FFF2-40B4-BE49-F238E27FC236}">
                    <a16:creationId xmlns:a16="http://schemas.microsoft.com/office/drawing/2014/main" id="{BC173B5D-341F-17B1-3316-B73E94489D7C}"/>
                  </a:ext>
                </a:extLst>
              </p:cNvPr>
              <p:cNvSpPr/>
              <p:nvPr/>
            </p:nvSpPr>
            <p:spPr>
              <a:xfrm>
                <a:off x="1404104" y="3295358"/>
                <a:ext cx="118800" cy="2046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6" name="Google Shape;2425;p42">
                <a:extLst>
                  <a:ext uri="{FF2B5EF4-FFF2-40B4-BE49-F238E27FC236}">
                    <a16:creationId xmlns:a16="http://schemas.microsoft.com/office/drawing/2014/main" id="{6BB7C3D8-B9D5-FA00-FE84-AD188BD5A76C}"/>
                  </a:ext>
                </a:extLst>
              </p:cNvPr>
              <p:cNvSpPr/>
              <p:nvPr/>
            </p:nvSpPr>
            <p:spPr>
              <a:xfrm>
                <a:off x="1522694" y="3295358"/>
                <a:ext cx="109800" cy="204600"/>
              </a:xfrm>
              <a:prstGeom prst="rect">
                <a:avLst/>
              </a:prstGeom>
              <a:solidFill>
                <a:srgbClr val="E99B30"/>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7" name="Google Shape;2426;p42">
                <a:extLst>
                  <a:ext uri="{FF2B5EF4-FFF2-40B4-BE49-F238E27FC236}">
                    <a16:creationId xmlns:a16="http://schemas.microsoft.com/office/drawing/2014/main" id="{93EAF9EA-7C10-5FEB-4DFC-5FA930CB02E6}"/>
                  </a:ext>
                </a:extLst>
              </p:cNvPr>
              <p:cNvSpPr/>
              <p:nvPr/>
            </p:nvSpPr>
            <p:spPr>
              <a:xfrm>
                <a:off x="1522694" y="3295358"/>
                <a:ext cx="109800" cy="2046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5" name="Google Shape;2427;p42">
                <a:extLst>
                  <a:ext uri="{FF2B5EF4-FFF2-40B4-BE49-F238E27FC236}">
                    <a16:creationId xmlns:a16="http://schemas.microsoft.com/office/drawing/2014/main" id="{EAC33E70-8EF9-0DCA-9847-53EB0113233A}"/>
                  </a:ext>
                </a:extLst>
              </p:cNvPr>
              <p:cNvSpPr/>
              <p:nvPr/>
            </p:nvSpPr>
            <p:spPr>
              <a:xfrm>
                <a:off x="1507870" y="3295358"/>
                <a:ext cx="27000" cy="204600"/>
              </a:xfrm>
              <a:prstGeom prst="rect">
                <a:avLst/>
              </a:prstGeom>
              <a:solidFill>
                <a:srgbClr val="C4702A"/>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6" name="Google Shape;2428;p42">
                <a:extLst>
                  <a:ext uri="{FF2B5EF4-FFF2-40B4-BE49-F238E27FC236}">
                    <a16:creationId xmlns:a16="http://schemas.microsoft.com/office/drawing/2014/main" id="{24DEA382-157C-0ED5-9450-C6A56986A8B9}"/>
                  </a:ext>
                </a:extLst>
              </p:cNvPr>
              <p:cNvSpPr/>
              <p:nvPr/>
            </p:nvSpPr>
            <p:spPr>
              <a:xfrm>
                <a:off x="1507870" y="3295358"/>
                <a:ext cx="27000" cy="2046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7" name="Google Shape;2429;p42">
                <a:extLst>
                  <a:ext uri="{FF2B5EF4-FFF2-40B4-BE49-F238E27FC236}">
                    <a16:creationId xmlns:a16="http://schemas.microsoft.com/office/drawing/2014/main" id="{3A25B0C9-8799-DA9B-D887-42FDB8C212B9}"/>
                  </a:ext>
                </a:extLst>
              </p:cNvPr>
              <p:cNvSpPr/>
              <p:nvPr/>
            </p:nvSpPr>
            <p:spPr>
              <a:xfrm>
                <a:off x="1573095" y="3393195"/>
                <a:ext cx="23400" cy="20700"/>
              </a:xfrm>
              <a:prstGeom prst="ellipse">
                <a:avLst/>
              </a:pr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8" name="Google Shape;2430;p42">
                <a:extLst>
                  <a:ext uri="{FF2B5EF4-FFF2-40B4-BE49-F238E27FC236}">
                    <a16:creationId xmlns:a16="http://schemas.microsoft.com/office/drawing/2014/main" id="{54C0278A-A98F-D8CC-41BA-CABDF0197CB7}"/>
                  </a:ext>
                </a:extLst>
              </p:cNvPr>
              <p:cNvSpPr/>
              <p:nvPr/>
            </p:nvSpPr>
            <p:spPr>
              <a:xfrm>
                <a:off x="1368527" y="3295358"/>
                <a:ext cx="36000" cy="317100"/>
              </a:xfrm>
              <a:prstGeom prst="rect">
                <a:avLst/>
              </a:prstGeom>
              <a:solidFill>
                <a:srgbClr val="C4702A"/>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9" name="Google Shape;2431;p42">
                <a:extLst>
                  <a:ext uri="{FF2B5EF4-FFF2-40B4-BE49-F238E27FC236}">
                    <a16:creationId xmlns:a16="http://schemas.microsoft.com/office/drawing/2014/main" id="{7667C749-312B-F3AE-EF76-B113BDE518ED}"/>
                  </a:ext>
                </a:extLst>
              </p:cNvPr>
              <p:cNvSpPr/>
              <p:nvPr/>
            </p:nvSpPr>
            <p:spPr>
              <a:xfrm>
                <a:off x="1368527" y="3295358"/>
                <a:ext cx="36000" cy="3171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0" name="Google Shape;2432;p42">
                <a:extLst>
                  <a:ext uri="{FF2B5EF4-FFF2-40B4-BE49-F238E27FC236}">
                    <a16:creationId xmlns:a16="http://schemas.microsoft.com/office/drawing/2014/main" id="{5C394B37-3A41-7AB3-3F39-C2202F69FB00}"/>
                  </a:ext>
                </a:extLst>
              </p:cNvPr>
              <p:cNvSpPr/>
              <p:nvPr/>
            </p:nvSpPr>
            <p:spPr>
              <a:xfrm>
                <a:off x="1641285" y="3280535"/>
                <a:ext cx="163062" cy="41506"/>
              </a:xfrm>
              <a:custGeom>
                <a:avLst/>
                <a:gdLst/>
                <a:ahLst/>
                <a:cxnLst/>
                <a:rect l="l" t="t" r="r" b="b"/>
                <a:pathLst>
                  <a:path w="55" h="14" extrusionOk="0">
                    <a:moveTo>
                      <a:pt x="55" y="0"/>
                    </a:moveTo>
                    <a:lnTo>
                      <a:pt x="0" y="0"/>
                    </a:lnTo>
                    <a:lnTo>
                      <a:pt x="0" y="5"/>
                    </a:lnTo>
                    <a:lnTo>
                      <a:pt x="7" y="5"/>
                    </a:lnTo>
                    <a:lnTo>
                      <a:pt x="7" y="14"/>
                    </a:lnTo>
                    <a:lnTo>
                      <a:pt x="49" y="14"/>
                    </a:lnTo>
                    <a:lnTo>
                      <a:pt x="49" y="5"/>
                    </a:lnTo>
                    <a:lnTo>
                      <a:pt x="55" y="5"/>
                    </a:lnTo>
                    <a:lnTo>
                      <a:pt x="55" y="0"/>
                    </a:lnTo>
                    <a:close/>
                  </a:path>
                </a:pathLst>
              </a:custGeom>
              <a:solidFill>
                <a:srgbClr val="171516">
                  <a:alpha val="2595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1" name="Google Shape;2433;p42">
                <a:extLst>
                  <a:ext uri="{FF2B5EF4-FFF2-40B4-BE49-F238E27FC236}">
                    <a16:creationId xmlns:a16="http://schemas.microsoft.com/office/drawing/2014/main" id="{8DE87880-04D9-68BF-2786-BB15341A3CF7}"/>
                  </a:ext>
                </a:extLst>
              </p:cNvPr>
              <p:cNvSpPr/>
              <p:nvPr/>
            </p:nvSpPr>
            <p:spPr>
              <a:xfrm>
                <a:off x="1641285" y="3280535"/>
                <a:ext cx="163062" cy="41506"/>
              </a:xfrm>
              <a:custGeom>
                <a:avLst/>
                <a:gdLst/>
                <a:ahLst/>
                <a:cxnLst/>
                <a:rect l="l" t="t" r="r" b="b"/>
                <a:pathLst>
                  <a:path w="55" h="14" extrusionOk="0">
                    <a:moveTo>
                      <a:pt x="55" y="0"/>
                    </a:moveTo>
                    <a:lnTo>
                      <a:pt x="0" y="0"/>
                    </a:lnTo>
                    <a:lnTo>
                      <a:pt x="0" y="5"/>
                    </a:lnTo>
                    <a:lnTo>
                      <a:pt x="7" y="5"/>
                    </a:lnTo>
                    <a:lnTo>
                      <a:pt x="7" y="14"/>
                    </a:lnTo>
                    <a:lnTo>
                      <a:pt x="49" y="14"/>
                    </a:lnTo>
                    <a:lnTo>
                      <a:pt x="49" y="5"/>
                    </a:lnTo>
                    <a:lnTo>
                      <a:pt x="55" y="5"/>
                    </a:lnTo>
                    <a:lnTo>
                      <a:pt x="55" y="0"/>
                    </a:lnTo>
                  </a:path>
                </a:pathLst>
              </a:custGeom>
              <a:no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2" name="Google Shape;2434;p42">
                <a:extLst>
                  <a:ext uri="{FF2B5EF4-FFF2-40B4-BE49-F238E27FC236}">
                    <a16:creationId xmlns:a16="http://schemas.microsoft.com/office/drawing/2014/main" id="{54A7652D-6BEA-2B6A-71B2-558096873560}"/>
                  </a:ext>
                </a:extLst>
              </p:cNvPr>
              <p:cNvSpPr/>
              <p:nvPr/>
            </p:nvSpPr>
            <p:spPr>
              <a:xfrm>
                <a:off x="1662038" y="3322041"/>
                <a:ext cx="124520" cy="2965"/>
              </a:xfrm>
              <a:custGeom>
                <a:avLst/>
                <a:gdLst/>
                <a:ahLst/>
                <a:cxnLst/>
                <a:rect l="l" t="t" r="r" b="b"/>
                <a:pathLst>
                  <a:path w="42" h="1" extrusionOk="0">
                    <a:moveTo>
                      <a:pt x="42" y="0"/>
                    </a:moveTo>
                    <a:lnTo>
                      <a:pt x="0" y="0"/>
                    </a:lnTo>
                    <a:lnTo>
                      <a:pt x="0" y="1"/>
                    </a:lnTo>
                    <a:lnTo>
                      <a:pt x="17" y="1"/>
                    </a:lnTo>
                    <a:lnTo>
                      <a:pt x="42" y="1"/>
                    </a:lnTo>
                    <a:lnTo>
                      <a:pt x="42" y="0"/>
                    </a:lnTo>
                    <a:close/>
                  </a:path>
                </a:pathLst>
              </a:custGeom>
              <a:solidFill>
                <a:srgbClr val="B45A1E"/>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3" name="Google Shape;2435;p42">
                <a:extLst>
                  <a:ext uri="{FF2B5EF4-FFF2-40B4-BE49-F238E27FC236}">
                    <a16:creationId xmlns:a16="http://schemas.microsoft.com/office/drawing/2014/main" id="{B97B2F47-020D-0DA1-716D-D7662EAE4A7B}"/>
                  </a:ext>
                </a:extLst>
              </p:cNvPr>
              <p:cNvSpPr/>
              <p:nvPr/>
            </p:nvSpPr>
            <p:spPr>
              <a:xfrm>
                <a:off x="1662038" y="3322041"/>
                <a:ext cx="124520" cy="2965"/>
              </a:xfrm>
              <a:custGeom>
                <a:avLst/>
                <a:gdLst/>
                <a:ahLst/>
                <a:cxnLst/>
                <a:rect l="l" t="t" r="r" b="b"/>
                <a:pathLst>
                  <a:path w="42" h="1" extrusionOk="0">
                    <a:moveTo>
                      <a:pt x="42" y="0"/>
                    </a:moveTo>
                    <a:lnTo>
                      <a:pt x="0" y="0"/>
                    </a:lnTo>
                    <a:lnTo>
                      <a:pt x="0" y="1"/>
                    </a:lnTo>
                    <a:lnTo>
                      <a:pt x="17" y="1"/>
                    </a:lnTo>
                    <a:lnTo>
                      <a:pt x="42" y="1"/>
                    </a:lnTo>
                    <a:lnTo>
                      <a:pt x="42" y="0"/>
                    </a:lnTo>
                  </a:path>
                </a:pathLst>
              </a:custGeom>
              <a:no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4" name="Google Shape;2436;p42">
                <a:extLst>
                  <a:ext uri="{FF2B5EF4-FFF2-40B4-BE49-F238E27FC236}">
                    <a16:creationId xmlns:a16="http://schemas.microsoft.com/office/drawing/2014/main" id="{8D965777-A927-F3C2-28DE-EB461591B46C}"/>
                  </a:ext>
                </a:extLst>
              </p:cNvPr>
              <p:cNvSpPr/>
              <p:nvPr/>
            </p:nvSpPr>
            <p:spPr>
              <a:xfrm>
                <a:off x="1786558" y="3295358"/>
                <a:ext cx="35577" cy="29647"/>
              </a:xfrm>
              <a:custGeom>
                <a:avLst/>
                <a:gdLst/>
                <a:ahLst/>
                <a:cxnLst/>
                <a:rect l="l" t="t" r="r" b="b"/>
                <a:pathLst>
                  <a:path w="12" h="10" extrusionOk="0">
                    <a:moveTo>
                      <a:pt x="12" y="0"/>
                    </a:moveTo>
                    <a:lnTo>
                      <a:pt x="6" y="0"/>
                    </a:lnTo>
                    <a:lnTo>
                      <a:pt x="0" y="0"/>
                    </a:lnTo>
                    <a:lnTo>
                      <a:pt x="0" y="9"/>
                    </a:lnTo>
                    <a:lnTo>
                      <a:pt x="0" y="10"/>
                    </a:lnTo>
                    <a:lnTo>
                      <a:pt x="12" y="10"/>
                    </a:lnTo>
                    <a:lnTo>
                      <a:pt x="12" y="0"/>
                    </a:lnTo>
                    <a:close/>
                  </a:path>
                </a:pathLst>
              </a:custGeom>
              <a:solidFill>
                <a:srgbClr val="171516">
                  <a:alpha val="2595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5" name="Google Shape;2437;p42">
                <a:extLst>
                  <a:ext uri="{FF2B5EF4-FFF2-40B4-BE49-F238E27FC236}">
                    <a16:creationId xmlns:a16="http://schemas.microsoft.com/office/drawing/2014/main" id="{EE51BDC4-6EC1-401A-DAA6-123F7DA65649}"/>
                  </a:ext>
                </a:extLst>
              </p:cNvPr>
              <p:cNvSpPr/>
              <p:nvPr/>
            </p:nvSpPr>
            <p:spPr>
              <a:xfrm>
                <a:off x="1786558" y="3295358"/>
                <a:ext cx="35577" cy="29647"/>
              </a:xfrm>
              <a:custGeom>
                <a:avLst/>
                <a:gdLst/>
                <a:ahLst/>
                <a:cxnLst/>
                <a:rect l="l" t="t" r="r" b="b"/>
                <a:pathLst>
                  <a:path w="12" h="10" extrusionOk="0">
                    <a:moveTo>
                      <a:pt x="12" y="0"/>
                    </a:moveTo>
                    <a:lnTo>
                      <a:pt x="6" y="0"/>
                    </a:lnTo>
                    <a:lnTo>
                      <a:pt x="0" y="0"/>
                    </a:lnTo>
                    <a:lnTo>
                      <a:pt x="0" y="9"/>
                    </a:lnTo>
                    <a:lnTo>
                      <a:pt x="0" y="10"/>
                    </a:lnTo>
                    <a:lnTo>
                      <a:pt x="12" y="10"/>
                    </a:lnTo>
                    <a:lnTo>
                      <a:pt x="12" y="0"/>
                    </a:lnTo>
                  </a:path>
                </a:pathLst>
              </a:custGeom>
              <a:no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6" name="Google Shape;2438;p42">
                <a:extLst>
                  <a:ext uri="{FF2B5EF4-FFF2-40B4-BE49-F238E27FC236}">
                    <a16:creationId xmlns:a16="http://schemas.microsoft.com/office/drawing/2014/main" id="{D3BEB3B1-A911-B339-DCA3-92C04B16B7C2}"/>
                  </a:ext>
                </a:extLst>
              </p:cNvPr>
              <p:cNvSpPr/>
              <p:nvPr/>
            </p:nvSpPr>
            <p:spPr>
              <a:xfrm>
                <a:off x="1632390" y="3295358"/>
                <a:ext cx="29648" cy="29647"/>
              </a:xfrm>
              <a:custGeom>
                <a:avLst/>
                <a:gdLst/>
                <a:ahLst/>
                <a:cxnLst/>
                <a:rect l="l" t="t" r="r" b="b"/>
                <a:pathLst>
                  <a:path w="10" h="10" extrusionOk="0">
                    <a:moveTo>
                      <a:pt x="10" y="0"/>
                    </a:moveTo>
                    <a:lnTo>
                      <a:pt x="3" y="0"/>
                    </a:lnTo>
                    <a:lnTo>
                      <a:pt x="0" y="0"/>
                    </a:lnTo>
                    <a:lnTo>
                      <a:pt x="0" y="10"/>
                    </a:lnTo>
                    <a:lnTo>
                      <a:pt x="10" y="10"/>
                    </a:lnTo>
                    <a:lnTo>
                      <a:pt x="10" y="9"/>
                    </a:lnTo>
                    <a:lnTo>
                      <a:pt x="10" y="0"/>
                    </a:lnTo>
                    <a:close/>
                  </a:path>
                </a:pathLst>
              </a:custGeom>
              <a:solidFill>
                <a:srgbClr val="171516">
                  <a:alpha val="2595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7" name="Google Shape;2439;p42">
                <a:extLst>
                  <a:ext uri="{FF2B5EF4-FFF2-40B4-BE49-F238E27FC236}">
                    <a16:creationId xmlns:a16="http://schemas.microsoft.com/office/drawing/2014/main" id="{B82E1BAA-495E-3390-2F0C-538CCC3B4BC0}"/>
                  </a:ext>
                </a:extLst>
              </p:cNvPr>
              <p:cNvSpPr/>
              <p:nvPr/>
            </p:nvSpPr>
            <p:spPr>
              <a:xfrm>
                <a:off x="1632390" y="3295358"/>
                <a:ext cx="29648" cy="29647"/>
              </a:xfrm>
              <a:custGeom>
                <a:avLst/>
                <a:gdLst/>
                <a:ahLst/>
                <a:cxnLst/>
                <a:rect l="l" t="t" r="r" b="b"/>
                <a:pathLst>
                  <a:path w="10" h="10" extrusionOk="0">
                    <a:moveTo>
                      <a:pt x="10" y="0"/>
                    </a:moveTo>
                    <a:lnTo>
                      <a:pt x="3" y="0"/>
                    </a:lnTo>
                    <a:lnTo>
                      <a:pt x="0" y="0"/>
                    </a:lnTo>
                    <a:lnTo>
                      <a:pt x="0" y="10"/>
                    </a:lnTo>
                    <a:lnTo>
                      <a:pt x="10" y="10"/>
                    </a:lnTo>
                    <a:lnTo>
                      <a:pt x="10" y="9"/>
                    </a:lnTo>
                    <a:lnTo>
                      <a:pt x="10" y="0"/>
                    </a:lnTo>
                  </a:path>
                </a:pathLst>
              </a:custGeom>
              <a:no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8" name="Google Shape;2440;p42">
                <a:extLst>
                  <a:ext uri="{FF2B5EF4-FFF2-40B4-BE49-F238E27FC236}">
                    <a16:creationId xmlns:a16="http://schemas.microsoft.com/office/drawing/2014/main" id="{A4B4CC9A-CD46-F856-1DB3-5240667AC884}"/>
                  </a:ext>
                </a:extLst>
              </p:cNvPr>
              <p:cNvSpPr/>
              <p:nvPr/>
            </p:nvSpPr>
            <p:spPr>
              <a:xfrm>
                <a:off x="1404104" y="3295358"/>
                <a:ext cx="103500" cy="29700"/>
              </a:xfrm>
              <a:prstGeom prst="rect">
                <a:avLst/>
              </a:prstGeom>
              <a:solidFill>
                <a:srgbClr val="D67D2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9" name="Google Shape;2441;p42">
                <a:extLst>
                  <a:ext uri="{FF2B5EF4-FFF2-40B4-BE49-F238E27FC236}">
                    <a16:creationId xmlns:a16="http://schemas.microsoft.com/office/drawing/2014/main" id="{74559869-B5DD-74F5-D539-B5686AB9EE40}"/>
                  </a:ext>
                </a:extLst>
              </p:cNvPr>
              <p:cNvSpPr/>
              <p:nvPr/>
            </p:nvSpPr>
            <p:spPr>
              <a:xfrm>
                <a:off x="1404104" y="3295358"/>
                <a:ext cx="103500" cy="29700"/>
              </a:xfrm>
              <a:prstGeom prst="rect">
                <a:avLst/>
              </a:prstGeom>
              <a:solidFill>
                <a:srgbClr val="171516">
                  <a:alpha val="2595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0" name="Google Shape;2442;p42">
                <a:extLst>
                  <a:ext uri="{FF2B5EF4-FFF2-40B4-BE49-F238E27FC236}">
                    <a16:creationId xmlns:a16="http://schemas.microsoft.com/office/drawing/2014/main" id="{22A1B830-959E-347F-F4DC-C5BE35C58CEA}"/>
                  </a:ext>
                </a:extLst>
              </p:cNvPr>
              <p:cNvSpPr/>
              <p:nvPr/>
            </p:nvSpPr>
            <p:spPr>
              <a:xfrm>
                <a:off x="1534553" y="3295358"/>
                <a:ext cx="98100" cy="29700"/>
              </a:xfrm>
              <a:prstGeom prst="rect">
                <a:avLst/>
              </a:prstGeom>
              <a:solidFill>
                <a:srgbClr val="D67D2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1" name="Google Shape;2443;p42">
                <a:extLst>
                  <a:ext uri="{FF2B5EF4-FFF2-40B4-BE49-F238E27FC236}">
                    <a16:creationId xmlns:a16="http://schemas.microsoft.com/office/drawing/2014/main" id="{811003F5-947E-80B1-7ABC-12F243FA5960}"/>
                  </a:ext>
                </a:extLst>
              </p:cNvPr>
              <p:cNvSpPr/>
              <p:nvPr/>
            </p:nvSpPr>
            <p:spPr>
              <a:xfrm>
                <a:off x="1534553" y="3295358"/>
                <a:ext cx="98100" cy="29700"/>
              </a:xfrm>
              <a:prstGeom prst="rect">
                <a:avLst/>
              </a:prstGeom>
              <a:solidFill>
                <a:srgbClr val="171516">
                  <a:alpha val="2595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2" name="Google Shape;2444;p42">
                <a:extLst>
                  <a:ext uri="{FF2B5EF4-FFF2-40B4-BE49-F238E27FC236}">
                    <a16:creationId xmlns:a16="http://schemas.microsoft.com/office/drawing/2014/main" id="{6B7BDE34-7CE2-49F9-CBF1-7AD1BC99340C}"/>
                  </a:ext>
                </a:extLst>
              </p:cNvPr>
              <p:cNvSpPr/>
              <p:nvPr/>
            </p:nvSpPr>
            <p:spPr>
              <a:xfrm>
                <a:off x="1507870" y="3295358"/>
                <a:ext cx="27000" cy="29700"/>
              </a:xfrm>
              <a:prstGeom prst="rect">
                <a:avLst/>
              </a:prstGeom>
              <a:solidFill>
                <a:srgbClr val="B45A1E"/>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3" name="Google Shape;2445;p42">
                <a:extLst>
                  <a:ext uri="{FF2B5EF4-FFF2-40B4-BE49-F238E27FC236}">
                    <a16:creationId xmlns:a16="http://schemas.microsoft.com/office/drawing/2014/main" id="{1AF4587A-A859-6359-EA6B-D907814CC751}"/>
                  </a:ext>
                </a:extLst>
              </p:cNvPr>
              <p:cNvSpPr/>
              <p:nvPr/>
            </p:nvSpPr>
            <p:spPr>
              <a:xfrm>
                <a:off x="1507870" y="3295358"/>
                <a:ext cx="27000" cy="29700"/>
              </a:xfrm>
              <a:prstGeom prst="rect">
                <a:avLst/>
              </a:prstGeom>
              <a:solidFill>
                <a:srgbClr val="171516">
                  <a:alpha val="2595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4" name="Google Shape;2446;p42">
                <a:extLst>
                  <a:ext uri="{FF2B5EF4-FFF2-40B4-BE49-F238E27FC236}">
                    <a16:creationId xmlns:a16="http://schemas.microsoft.com/office/drawing/2014/main" id="{32D5F0D2-10D1-974A-B0E8-FE190E1C78E1}"/>
                  </a:ext>
                </a:extLst>
              </p:cNvPr>
              <p:cNvSpPr/>
              <p:nvPr/>
            </p:nvSpPr>
            <p:spPr>
              <a:xfrm>
                <a:off x="1368527" y="3295358"/>
                <a:ext cx="36000" cy="29700"/>
              </a:xfrm>
              <a:prstGeom prst="rect">
                <a:avLst/>
              </a:prstGeom>
              <a:solidFill>
                <a:srgbClr val="B45A1E"/>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5" name="Google Shape;2447;p42">
                <a:extLst>
                  <a:ext uri="{FF2B5EF4-FFF2-40B4-BE49-F238E27FC236}">
                    <a16:creationId xmlns:a16="http://schemas.microsoft.com/office/drawing/2014/main" id="{92A60F05-41BF-32E7-17E2-7D9367F29B4A}"/>
                  </a:ext>
                </a:extLst>
              </p:cNvPr>
              <p:cNvSpPr/>
              <p:nvPr/>
            </p:nvSpPr>
            <p:spPr>
              <a:xfrm>
                <a:off x="1368527" y="3295358"/>
                <a:ext cx="36000" cy="29700"/>
              </a:xfrm>
              <a:prstGeom prst="rect">
                <a:avLst/>
              </a:prstGeom>
              <a:solidFill>
                <a:srgbClr val="171516">
                  <a:alpha val="2595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6" name="Google Shape;2448;p42">
                <a:extLst>
                  <a:ext uri="{FF2B5EF4-FFF2-40B4-BE49-F238E27FC236}">
                    <a16:creationId xmlns:a16="http://schemas.microsoft.com/office/drawing/2014/main" id="{DD5678BA-9A4C-E810-FB34-43153CC47321}"/>
                  </a:ext>
                </a:extLst>
              </p:cNvPr>
              <p:cNvSpPr/>
              <p:nvPr/>
            </p:nvSpPr>
            <p:spPr>
              <a:xfrm>
                <a:off x="1329985" y="3164910"/>
                <a:ext cx="530692" cy="130448"/>
              </a:xfrm>
              <a:custGeom>
                <a:avLst/>
                <a:gdLst/>
                <a:ahLst/>
                <a:cxnLst/>
                <a:rect l="l" t="t" r="r" b="b"/>
                <a:pathLst>
                  <a:path w="179" h="44" extrusionOk="0">
                    <a:moveTo>
                      <a:pt x="179" y="44"/>
                    </a:moveTo>
                    <a:lnTo>
                      <a:pt x="0" y="44"/>
                    </a:lnTo>
                    <a:lnTo>
                      <a:pt x="45" y="0"/>
                    </a:lnTo>
                    <a:lnTo>
                      <a:pt x="135" y="0"/>
                    </a:lnTo>
                    <a:lnTo>
                      <a:pt x="179" y="44"/>
                    </a:ln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7" name="Google Shape;2449;p42">
                <a:extLst>
                  <a:ext uri="{FF2B5EF4-FFF2-40B4-BE49-F238E27FC236}">
                    <a16:creationId xmlns:a16="http://schemas.microsoft.com/office/drawing/2014/main" id="{96E3841D-CA99-D5E6-9D4C-CC783EB53518}"/>
                  </a:ext>
                </a:extLst>
              </p:cNvPr>
              <p:cNvSpPr/>
              <p:nvPr/>
            </p:nvSpPr>
            <p:spPr>
              <a:xfrm>
                <a:off x="1329985" y="3164910"/>
                <a:ext cx="382454" cy="130448"/>
              </a:xfrm>
              <a:custGeom>
                <a:avLst/>
                <a:gdLst/>
                <a:ahLst/>
                <a:cxnLst/>
                <a:rect l="l" t="t" r="r" b="b"/>
                <a:pathLst>
                  <a:path w="129" h="44" extrusionOk="0">
                    <a:moveTo>
                      <a:pt x="129" y="44"/>
                    </a:moveTo>
                    <a:lnTo>
                      <a:pt x="0" y="44"/>
                    </a:lnTo>
                    <a:lnTo>
                      <a:pt x="45" y="0"/>
                    </a:lnTo>
                    <a:lnTo>
                      <a:pt x="84" y="0"/>
                    </a:lnTo>
                    <a:lnTo>
                      <a:pt x="129" y="44"/>
                    </a:lnTo>
                    <a:close/>
                  </a:path>
                </a:pathLst>
              </a:custGeom>
              <a:solidFill>
                <a:srgbClr val="171516">
                  <a:alpha val="2595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8" name="Google Shape;2450;p42">
                <a:extLst>
                  <a:ext uri="{FF2B5EF4-FFF2-40B4-BE49-F238E27FC236}">
                    <a16:creationId xmlns:a16="http://schemas.microsoft.com/office/drawing/2014/main" id="{AF23D7C7-C653-6562-6597-04E085788C29}"/>
                  </a:ext>
                </a:extLst>
              </p:cNvPr>
              <p:cNvSpPr/>
              <p:nvPr/>
            </p:nvSpPr>
            <p:spPr>
              <a:xfrm>
                <a:off x="1329985" y="3215310"/>
                <a:ext cx="382454" cy="80048"/>
              </a:xfrm>
              <a:custGeom>
                <a:avLst/>
                <a:gdLst/>
                <a:ahLst/>
                <a:cxnLst/>
                <a:rect l="l" t="t" r="r" b="b"/>
                <a:pathLst>
                  <a:path w="129" h="27" extrusionOk="0">
                    <a:moveTo>
                      <a:pt x="27" y="0"/>
                    </a:moveTo>
                    <a:lnTo>
                      <a:pt x="0" y="27"/>
                    </a:lnTo>
                    <a:lnTo>
                      <a:pt x="129" y="27"/>
                    </a:lnTo>
                    <a:lnTo>
                      <a:pt x="101" y="0"/>
                    </a:lnTo>
                    <a:lnTo>
                      <a:pt x="27" y="0"/>
                    </a:lnTo>
                    <a:close/>
                  </a:path>
                </a:pathLst>
              </a:custGeom>
              <a:solidFill>
                <a:srgbClr val="171516">
                  <a:alpha val="2595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9" name="Google Shape;2451;p42">
                <a:extLst>
                  <a:ext uri="{FF2B5EF4-FFF2-40B4-BE49-F238E27FC236}">
                    <a16:creationId xmlns:a16="http://schemas.microsoft.com/office/drawing/2014/main" id="{341C2870-07B4-7F3F-0AF3-F209EA5C4D86}"/>
                  </a:ext>
                </a:extLst>
              </p:cNvPr>
              <p:cNvSpPr/>
              <p:nvPr/>
            </p:nvSpPr>
            <p:spPr>
              <a:xfrm>
                <a:off x="1329985" y="3253852"/>
                <a:ext cx="382454" cy="41506"/>
              </a:xfrm>
              <a:custGeom>
                <a:avLst/>
                <a:gdLst/>
                <a:ahLst/>
                <a:cxnLst/>
                <a:rect l="l" t="t" r="r" b="b"/>
                <a:pathLst>
                  <a:path w="129" h="14" extrusionOk="0">
                    <a:moveTo>
                      <a:pt x="14" y="0"/>
                    </a:moveTo>
                    <a:lnTo>
                      <a:pt x="0" y="14"/>
                    </a:lnTo>
                    <a:lnTo>
                      <a:pt x="129" y="14"/>
                    </a:lnTo>
                    <a:lnTo>
                      <a:pt x="115" y="0"/>
                    </a:lnTo>
                    <a:lnTo>
                      <a:pt x="14" y="0"/>
                    </a:lnTo>
                    <a:close/>
                  </a:path>
                </a:pathLst>
              </a:custGeom>
              <a:solidFill>
                <a:srgbClr val="171516">
                  <a:alpha val="2595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5" name="Google Shape;430;p9">
              <a:extLst>
                <a:ext uri="{FF2B5EF4-FFF2-40B4-BE49-F238E27FC236}">
                  <a16:creationId xmlns:a16="http://schemas.microsoft.com/office/drawing/2014/main" id="{713DF526-884A-70D9-2BEA-4BD115759B3F}"/>
                </a:ext>
              </a:extLst>
            </p:cNvPr>
            <p:cNvGrpSpPr/>
            <p:nvPr/>
          </p:nvGrpSpPr>
          <p:grpSpPr>
            <a:xfrm>
              <a:off x="11072668" y="5569978"/>
              <a:ext cx="1149499" cy="1303820"/>
              <a:chOff x="7438974" y="1927900"/>
              <a:chExt cx="1084200" cy="1115750"/>
            </a:xfrm>
          </p:grpSpPr>
          <p:sp>
            <p:nvSpPr>
              <p:cNvPr id="18" name="Google Shape;431;p9">
                <a:extLst>
                  <a:ext uri="{FF2B5EF4-FFF2-40B4-BE49-F238E27FC236}">
                    <a16:creationId xmlns:a16="http://schemas.microsoft.com/office/drawing/2014/main" id="{5527AF69-9BF6-07ED-9649-2EDC21582F2B}"/>
                  </a:ext>
                </a:extLst>
              </p:cNvPr>
              <p:cNvSpPr/>
              <p:nvPr/>
            </p:nvSpPr>
            <p:spPr>
              <a:xfrm>
                <a:off x="8417912" y="1994564"/>
                <a:ext cx="105262" cy="908739"/>
              </a:xfrm>
              <a:custGeom>
                <a:avLst/>
                <a:gdLst/>
                <a:ahLst/>
                <a:cxnLst/>
                <a:rect l="l" t="t" r="r" b="b"/>
                <a:pathLst>
                  <a:path w="74" h="632" extrusionOk="0">
                    <a:moveTo>
                      <a:pt x="25" y="162"/>
                    </a:moveTo>
                    <a:cubicBezTo>
                      <a:pt x="11" y="223"/>
                      <a:pt x="6" y="285"/>
                      <a:pt x="6" y="346"/>
                    </a:cubicBezTo>
                    <a:cubicBezTo>
                      <a:pt x="6" y="393"/>
                      <a:pt x="0" y="443"/>
                      <a:pt x="8" y="490"/>
                    </a:cubicBezTo>
                    <a:cubicBezTo>
                      <a:pt x="16" y="540"/>
                      <a:pt x="43" y="588"/>
                      <a:pt x="74" y="632"/>
                    </a:cubicBezTo>
                    <a:cubicBezTo>
                      <a:pt x="74" y="0"/>
                      <a:pt x="74" y="0"/>
                      <a:pt x="74" y="0"/>
                    </a:cubicBezTo>
                    <a:cubicBezTo>
                      <a:pt x="54" y="53"/>
                      <a:pt x="38" y="108"/>
                      <a:pt x="25" y="16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432;p9">
                <a:extLst>
                  <a:ext uri="{FF2B5EF4-FFF2-40B4-BE49-F238E27FC236}">
                    <a16:creationId xmlns:a16="http://schemas.microsoft.com/office/drawing/2014/main" id="{C6B3F58B-42EB-8FC2-108B-0D6535E5EFCC}"/>
                  </a:ext>
                </a:extLst>
              </p:cNvPr>
              <p:cNvSpPr/>
              <p:nvPr/>
            </p:nvSpPr>
            <p:spPr>
              <a:xfrm>
                <a:off x="8214405" y="2847165"/>
                <a:ext cx="28070" cy="31578"/>
              </a:xfrm>
              <a:custGeom>
                <a:avLst/>
                <a:gdLst/>
                <a:ahLst/>
                <a:cxnLst/>
                <a:rect l="l" t="t" r="r" b="b"/>
                <a:pathLst>
                  <a:path w="21" h="22" extrusionOk="0">
                    <a:moveTo>
                      <a:pt x="0" y="0"/>
                    </a:moveTo>
                    <a:cubicBezTo>
                      <a:pt x="7" y="7"/>
                      <a:pt x="14" y="14"/>
                      <a:pt x="21" y="22"/>
                    </a:cubicBezTo>
                    <a:cubicBezTo>
                      <a:pt x="14" y="15"/>
                      <a:pt x="7" y="7"/>
                      <a:pt x="0" y="0"/>
                    </a:cubicBezTo>
                    <a:close/>
                  </a:path>
                </a:pathLst>
              </a:custGeom>
              <a:solidFill>
                <a:srgbClr val="84DD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433;p9">
                <a:extLst>
                  <a:ext uri="{FF2B5EF4-FFF2-40B4-BE49-F238E27FC236}">
                    <a16:creationId xmlns:a16="http://schemas.microsoft.com/office/drawing/2014/main" id="{B908DA05-680C-0730-3350-46472C47A792}"/>
                  </a:ext>
                </a:extLst>
              </p:cNvPr>
              <p:cNvSpPr/>
              <p:nvPr/>
            </p:nvSpPr>
            <p:spPr>
              <a:xfrm>
                <a:off x="7438974" y="1927900"/>
                <a:ext cx="1084199" cy="1115749"/>
              </a:xfrm>
              <a:custGeom>
                <a:avLst/>
                <a:gdLst/>
                <a:ahLst/>
                <a:cxnLst/>
                <a:rect l="l" t="t" r="r" b="b"/>
                <a:pathLst>
                  <a:path w="755" h="778" extrusionOk="0">
                    <a:moveTo>
                      <a:pt x="586" y="330"/>
                    </a:moveTo>
                    <a:cubicBezTo>
                      <a:pt x="506" y="273"/>
                      <a:pt x="427" y="221"/>
                      <a:pt x="356" y="157"/>
                    </a:cubicBezTo>
                    <a:cubicBezTo>
                      <a:pt x="301" y="107"/>
                      <a:pt x="267" y="55"/>
                      <a:pt x="230" y="0"/>
                    </a:cubicBezTo>
                    <a:cubicBezTo>
                      <a:pt x="217" y="118"/>
                      <a:pt x="287" y="268"/>
                      <a:pt x="338" y="375"/>
                    </a:cubicBezTo>
                    <a:cubicBezTo>
                      <a:pt x="385" y="474"/>
                      <a:pt x="461" y="558"/>
                      <a:pt x="539" y="641"/>
                    </a:cubicBezTo>
                    <a:cubicBezTo>
                      <a:pt x="546" y="648"/>
                      <a:pt x="553" y="656"/>
                      <a:pt x="560" y="663"/>
                    </a:cubicBezTo>
                    <a:cubicBezTo>
                      <a:pt x="553" y="656"/>
                      <a:pt x="546" y="648"/>
                      <a:pt x="539" y="641"/>
                    </a:cubicBezTo>
                    <a:cubicBezTo>
                      <a:pt x="464" y="566"/>
                      <a:pt x="373" y="524"/>
                      <a:pt x="264" y="498"/>
                    </a:cubicBezTo>
                    <a:cubicBezTo>
                      <a:pt x="200" y="483"/>
                      <a:pt x="33" y="458"/>
                      <a:pt x="0" y="532"/>
                    </a:cubicBezTo>
                    <a:cubicBezTo>
                      <a:pt x="66" y="570"/>
                      <a:pt x="161" y="572"/>
                      <a:pt x="234" y="610"/>
                    </a:cubicBezTo>
                    <a:cubicBezTo>
                      <a:pt x="343" y="665"/>
                      <a:pt x="444" y="729"/>
                      <a:pt x="557" y="778"/>
                    </a:cubicBezTo>
                    <a:cubicBezTo>
                      <a:pt x="755" y="778"/>
                      <a:pt x="755" y="778"/>
                      <a:pt x="755" y="778"/>
                    </a:cubicBezTo>
                    <a:cubicBezTo>
                      <a:pt x="755" y="459"/>
                      <a:pt x="755" y="459"/>
                      <a:pt x="755" y="459"/>
                    </a:cubicBezTo>
                    <a:cubicBezTo>
                      <a:pt x="697" y="410"/>
                      <a:pt x="637" y="366"/>
                      <a:pt x="586" y="33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434;p9">
                <a:extLst>
                  <a:ext uri="{FF2B5EF4-FFF2-40B4-BE49-F238E27FC236}">
                    <a16:creationId xmlns:a16="http://schemas.microsoft.com/office/drawing/2014/main" id="{56B84B0E-FC0A-21EB-EB41-4150762BD7F4}"/>
                  </a:ext>
                </a:extLst>
              </p:cNvPr>
              <p:cNvSpPr/>
              <p:nvPr/>
            </p:nvSpPr>
            <p:spPr>
              <a:xfrm>
                <a:off x="8340720" y="2945408"/>
                <a:ext cx="101753" cy="98242"/>
              </a:xfrm>
              <a:custGeom>
                <a:avLst/>
                <a:gdLst/>
                <a:ahLst/>
                <a:cxnLst/>
                <a:rect l="l" t="t" r="r" b="b"/>
                <a:pathLst>
                  <a:path w="71" h="69" extrusionOk="0">
                    <a:moveTo>
                      <a:pt x="0" y="0"/>
                    </a:moveTo>
                    <a:cubicBezTo>
                      <a:pt x="22" y="23"/>
                      <a:pt x="44" y="46"/>
                      <a:pt x="67" y="69"/>
                    </a:cubicBezTo>
                    <a:cubicBezTo>
                      <a:pt x="71" y="69"/>
                      <a:pt x="71" y="69"/>
                      <a:pt x="71" y="69"/>
                    </a:cubicBezTo>
                    <a:cubicBezTo>
                      <a:pt x="50" y="45"/>
                      <a:pt x="27" y="21"/>
                      <a:pt x="0" y="0"/>
                    </a:cubicBezTo>
                    <a:close/>
                  </a:path>
                </a:pathLst>
              </a:custGeom>
              <a:solidFill>
                <a:srgbClr val="619E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 name="Google Shape;435;p9">
                <a:extLst>
                  <a:ext uri="{FF2B5EF4-FFF2-40B4-BE49-F238E27FC236}">
                    <a16:creationId xmlns:a16="http://schemas.microsoft.com/office/drawing/2014/main" id="{7013B82D-E317-0BA1-A199-0563BB1588DF}"/>
                  </a:ext>
                </a:extLst>
              </p:cNvPr>
              <p:cNvSpPr/>
              <p:nvPr/>
            </p:nvSpPr>
            <p:spPr>
              <a:xfrm>
                <a:off x="7821427" y="2089297"/>
                <a:ext cx="701748" cy="954351"/>
              </a:xfrm>
              <a:custGeom>
                <a:avLst/>
                <a:gdLst/>
                <a:ahLst/>
                <a:cxnLst/>
                <a:rect l="l" t="t" r="r" b="b"/>
                <a:pathLst>
                  <a:path w="488" h="666" extrusionOk="0">
                    <a:moveTo>
                      <a:pt x="0" y="0"/>
                    </a:moveTo>
                    <a:cubicBezTo>
                      <a:pt x="1" y="54"/>
                      <a:pt x="51" y="115"/>
                      <a:pt x="77" y="164"/>
                    </a:cubicBezTo>
                    <a:cubicBezTo>
                      <a:pt x="121" y="245"/>
                      <a:pt x="150" y="330"/>
                      <a:pt x="205" y="406"/>
                    </a:cubicBezTo>
                    <a:cubicBezTo>
                      <a:pt x="251" y="473"/>
                      <a:pt x="304" y="536"/>
                      <a:pt x="360" y="597"/>
                    </a:cubicBezTo>
                    <a:cubicBezTo>
                      <a:pt x="387" y="618"/>
                      <a:pt x="410" y="642"/>
                      <a:pt x="431" y="666"/>
                    </a:cubicBezTo>
                    <a:cubicBezTo>
                      <a:pt x="488" y="666"/>
                      <a:pt x="488" y="666"/>
                      <a:pt x="488" y="666"/>
                    </a:cubicBezTo>
                    <a:cubicBezTo>
                      <a:pt x="488" y="409"/>
                      <a:pt x="488" y="409"/>
                      <a:pt x="488" y="409"/>
                    </a:cubicBezTo>
                    <a:cubicBezTo>
                      <a:pt x="328" y="273"/>
                      <a:pt x="127" y="164"/>
                      <a:pt x="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 name="Google Shape;436;p9">
                <a:extLst>
                  <a:ext uri="{FF2B5EF4-FFF2-40B4-BE49-F238E27FC236}">
                    <a16:creationId xmlns:a16="http://schemas.microsoft.com/office/drawing/2014/main" id="{AA29546F-1FF3-B15B-E8E6-C6EA05B87A40}"/>
                  </a:ext>
                </a:extLst>
              </p:cNvPr>
              <p:cNvSpPr/>
              <p:nvPr/>
            </p:nvSpPr>
            <p:spPr>
              <a:xfrm>
                <a:off x="7442483" y="2640155"/>
                <a:ext cx="992972" cy="403494"/>
              </a:xfrm>
              <a:custGeom>
                <a:avLst/>
                <a:gdLst/>
                <a:ahLst/>
                <a:cxnLst/>
                <a:rect l="l" t="t" r="r" b="b"/>
                <a:pathLst>
                  <a:path w="690" h="283" extrusionOk="0">
                    <a:moveTo>
                      <a:pt x="346" y="69"/>
                    </a:moveTo>
                    <a:cubicBezTo>
                      <a:pt x="261" y="45"/>
                      <a:pt x="89" y="0"/>
                      <a:pt x="0" y="42"/>
                    </a:cubicBezTo>
                    <a:cubicBezTo>
                      <a:pt x="33" y="66"/>
                      <a:pt x="83" y="82"/>
                      <a:pt x="120" y="108"/>
                    </a:cubicBezTo>
                    <a:cubicBezTo>
                      <a:pt x="183" y="153"/>
                      <a:pt x="238" y="207"/>
                      <a:pt x="300" y="253"/>
                    </a:cubicBezTo>
                    <a:cubicBezTo>
                      <a:pt x="314" y="263"/>
                      <a:pt x="328" y="273"/>
                      <a:pt x="342" y="283"/>
                    </a:cubicBezTo>
                    <a:cubicBezTo>
                      <a:pt x="690" y="283"/>
                      <a:pt x="690" y="283"/>
                      <a:pt x="690" y="283"/>
                    </a:cubicBezTo>
                    <a:cubicBezTo>
                      <a:pt x="667" y="260"/>
                      <a:pt x="645" y="237"/>
                      <a:pt x="623" y="214"/>
                    </a:cubicBezTo>
                    <a:cubicBezTo>
                      <a:pt x="544" y="148"/>
                      <a:pt x="442" y="96"/>
                      <a:pt x="346" y="6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437;p9">
                <a:extLst>
                  <a:ext uri="{FF2B5EF4-FFF2-40B4-BE49-F238E27FC236}">
                    <a16:creationId xmlns:a16="http://schemas.microsoft.com/office/drawing/2014/main" id="{B6AA632C-5E35-BA32-18CB-C30B71607434}"/>
                  </a:ext>
                </a:extLst>
              </p:cNvPr>
              <p:cNvSpPr/>
              <p:nvPr/>
            </p:nvSpPr>
            <p:spPr>
              <a:xfrm>
                <a:off x="8242475" y="2464723"/>
                <a:ext cx="7017" cy="10526"/>
              </a:xfrm>
              <a:custGeom>
                <a:avLst/>
                <a:gdLst/>
                <a:ahLst/>
                <a:cxnLst/>
                <a:rect l="l" t="t" r="r" b="b"/>
                <a:pathLst>
                  <a:path w="4" h="6" extrusionOk="0">
                    <a:moveTo>
                      <a:pt x="0" y="6"/>
                    </a:moveTo>
                    <a:cubicBezTo>
                      <a:pt x="4" y="0"/>
                      <a:pt x="4" y="0"/>
                      <a:pt x="4" y="0"/>
                    </a:cubicBezTo>
                    <a:cubicBezTo>
                      <a:pt x="2" y="1"/>
                      <a:pt x="1" y="3"/>
                      <a:pt x="0" y="6"/>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438;p9">
                <a:extLst>
                  <a:ext uri="{FF2B5EF4-FFF2-40B4-BE49-F238E27FC236}">
                    <a16:creationId xmlns:a16="http://schemas.microsoft.com/office/drawing/2014/main" id="{21C69803-CF25-9702-45C7-B7CB0A99F5B4}"/>
                  </a:ext>
                </a:extLst>
              </p:cNvPr>
              <p:cNvSpPr/>
              <p:nvPr/>
            </p:nvSpPr>
            <p:spPr>
              <a:xfrm>
                <a:off x="8228440" y="2489283"/>
                <a:ext cx="3509" cy="3509"/>
              </a:xfrm>
              <a:custGeom>
                <a:avLst/>
                <a:gdLst/>
                <a:ahLst/>
                <a:cxnLst/>
                <a:rect l="l" t="t" r="r" b="b"/>
                <a:pathLst>
                  <a:path w="3" h="1" extrusionOk="0">
                    <a:moveTo>
                      <a:pt x="2" y="0"/>
                    </a:moveTo>
                    <a:cubicBezTo>
                      <a:pt x="0" y="1"/>
                      <a:pt x="3" y="1"/>
                      <a:pt x="3" y="1"/>
                    </a:cubicBezTo>
                    <a:cubicBezTo>
                      <a:pt x="3" y="1"/>
                      <a:pt x="3" y="1"/>
                      <a:pt x="3" y="1"/>
                    </a:cubicBezTo>
                    <a:cubicBezTo>
                      <a:pt x="3" y="1"/>
                      <a:pt x="2" y="0"/>
                      <a:pt x="2" y="0"/>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pic>
          <p:nvPicPr>
            <p:cNvPr id="6" name="Picture 5" descr="A map of the world with people icons&#10;&#10;Description automatically generated">
              <a:extLst>
                <a:ext uri="{FF2B5EF4-FFF2-40B4-BE49-F238E27FC236}">
                  <a16:creationId xmlns:a16="http://schemas.microsoft.com/office/drawing/2014/main" id="{14885D2A-9294-1A14-65E6-FD78AFE885F0}"/>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r="-5077" b="12629"/>
            <a:stretch/>
          </p:blipFill>
          <p:spPr>
            <a:xfrm>
              <a:off x="5466282" y="-1014703"/>
              <a:ext cx="7206205" cy="5991937"/>
            </a:xfrm>
            <a:prstGeom prst="rect">
              <a:avLst/>
            </a:prstGeom>
          </p:spPr>
        </p:pic>
        <p:pic>
          <p:nvPicPr>
            <p:cNvPr id="7" name="Picture 6">
              <a:extLst>
                <a:ext uri="{FF2B5EF4-FFF2-40B4-BE49-F238E27FC236}">
                  <a16:creationId xmlns:a16="http://schemas.microsoft.com/office/drawing/2014/main" id="{4CAD1717-82DA-74FE-D237-55B6AB48AC83}"/>
                </a:ext>
              </a:extLst>
            </p:cNvPr>
            <p:cNvPicPr>
              <a:picLocks noChangeAspect="1"/>
            </p:cNvPicPr>
            <p:nvPr/>
          </p:nvPicPr>
          <p:blipFill>
            <a:blip r:embed="rId9"/>
            <a:stretch>
              <a:fillRect/>
            </a:stretch>
          </p:blipFill>
          <p:spPr>
            <a:xfrm>
              <a:off x="6857984" y="3196620"/>
              <a:ext cx="4188855" cy="4188855"/>
            </a:xfrm>
            <a:prstGeom prst="rect">
              <a:avLst/>
            </a:prstGeom>
          </p:spPr>
        </p:pic>
        <p:grpSp>
          <p:nvGrpSpPr>
            <p:cNvPr id="8" name="Google Shape;2289;p42">
              <a:extLst>
                <a:ext uri="{FF2B5EF4-FFF2-40B4-BE49-F238E27FC236}">
                  <a16:creationId xmlns:a16="http://schemas.microsoft.com/office/drawing/2014/main" id="{2A29B745-7FCB-1A34-DAEF-03A6FBFE9C10}"/>
                </a:ext>
              </a:extLst>
            </p:cNvPr>
            <p:cNvGrpSpPr/>
            <p:nvPr/>
          </p:nvGrpSpPr>
          <p:grpSpPr>
            <a:xfrm>
              <a:off x="10954375" y="4091939"/>
              <a:ext cx="841385" cy="944361"/>
              <a:chOff x="8034075" y="5308588"/>
              <a:chExt cx="862012" cy="985850"/>
            </a:xfrm>
          </p:grpSpPr>
          <p:sp>
            <p:nvSpPr>
              <p:cNvPr id="9" name="Google Shape;2290;p42">
                <a:extLst>
                  <a:ext uri="{FF2B5EF4-FFF2-40B4-BE49-F238E27FC236}">
                    <a16:creationId xmlns:a16="http://schemas.microsoft.com/office/drawing/2014/main" id="{220CC1D6-DB8F-3213-F820-D0DB20BB226F}"/>
                  </a:ext>
                </a:extLst>
              </p:cNvPr>
              <p:cNvSpPr/>
              <p:nvPr/>
            </p:nvSpPr>
            <p:spPr>
              <a:xfrm>
                <a:off x="8057888" y="5359388"/>
                <a:ext cx="838199" cy="554038"/>
              </a:xfrm>
              <a:custGeom>
                <a:avLst/>
                <a:gdLst/>
                <a:ahLst/>
                <a:cxnLst/>
                <a:rect l="l" t="t" r="r" b="b"/>
                <a:pathLst>
                  <a:path w="604" h="399" extrusionOk="0">
                    <a:moveTo>
                      <a:pt x="541" y="160"/>
                    </a:moveTo>
                    <a:cubicBezTo>
                      <a:pt x="537" y="114"/>
                      <a:pt x="587" y="73"/>
                      <a:pt x="578" y="28"/>
                    </a:cubicBezTo>
                    <a:cubicBezTo>
                      <a:pt x="577" y="26"/>
                      <a:pt x="405" y="78"/>
                      <a:pt x="387" y="80"/>
                    </a:cubicBezTo>
                    <a:cubicBezTo>
                      <a:pt x="376" y="82"/>
                      <a:pt x="365" y="81"/>
                      <a:pt x="357" y="74"/>
                    </a:cubicBezTo>
                    <a:cubicBezTo>
                      <a:pt x="349" y="68"/>
                      <a:pt x="346" y="59"/>
                      <a:pt x="341" y="50"/>
                    </a:cubicBezTo>
                    <a:cubicBezTo>
                      <a:pt x="319" y="13"/>
                      <a:pt x="272" y="0"/>
                      <a:pt x="231" y="1"/>
                    </a:cubicBezTo>
                    <a:cubicBezTo>
                      <a:pt x="190" y="3"/>
                      <a:pt x="148" y="14"/>
                      <a:pt x="109" y="23"/>
                    </a:cubicBezTo>
                    <a:cubicBezTo>
                      <a:pt x="91" y="28"/>
                      <a:pt x="73" y="34"/>
                      <a:pt x="56" y="41"/>
                    </a:cubicBezTo>
                    <a:cubicBezTo>
                      <a:pt x="49" y="44"/>
                      <a:pt x="0" y="62"/>
                      <a:pt x="0" y="69"/>
                    </a:cubicBezTo>
                    <a:cubicBezTo>
                      <a:pt x="0" y="350"/>
                      <a:pt x="0" y="350"/>
                      <a:pt x="0" y="350"/>
                    </a:cubicBezTo>
                    <a:cubicBezTo>
                      <a:pt x="32" y="336"/>
                      <a:pt x="65" y="323"/>
                      <a:pt x="97" y="308"/>
                    </a:cubicBezTo>
                    <a:cubicBezTo>
                      <a:pt x="151" y="285"/>
                      <a:pt x="209" y="262"/>
                      <a:pt x="258" y="310"/>
                    </a:cubicBezTo>
                    <a:cubicBezTo>
                      <a:pt x="272" y="323"/>
                      <a:pt x="282" y="339"/>
                      <a:pt x="296" y="351"/>
                    </a:cubicBezTo>
                    <a:cubicBezTo>
                      <a:pt x="352" y="399"/>
                      <a:pt x="447" y="360"/>
                      <a:pt x="498" y="323"/>
                    </a:cubicBezTo>
                    <a:cubicBezTo>
                      <a:pt x="527" y="302"/>
                      <a:pt x="568" y="307"/>
                      <a:pt x="604" y="314"/>
                    </a:cubicBezTo>
                    <a:cubicBezTo>
                      <a:pt x="604" y="218"/>
                      <a:pt x="548" y="233"/>
                      <a:pt x="541" y="160"/>
                    </a:cubicBezTo>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dirty="0">
                  <a:solidFill>
                    <a:srgbClr val="000000"/>
                  </a:solidFill>
                  <a:latin typeface="Calibri"/>
                  <a:ea typeface="Calibri"/>
                  <a:cs typeface="Calibri"/>
                  <a:sym typeface="Calibri"/>
                </a:endParaRPr>
              </a:p>
            </p:txBody>
          </p:sp>
          <p:sp>
            <p:nvSpPr>
              <p:cNvPr id="10" name="Google Shape;2291;p42">
                <a:extLst>
                  <a:ext uri="{FF2B5EF4-FFF2-40B4-BE49-F238E27FC236}">
                    <a16:creationId xmlns:a16="http://schemas.microsoft.com/office/drawing/2014/main" id="{861F3DE3-385D-932A-4890-E2AAF8B32179}"/>
                  </a:ext>
                </a:extLst>
              </p:cNvPr>
              <p:cNvSpPr/>
              <p:nvPr/>
            </p:nvSpPr>
            <p:spPr>
              <a:xfrm>
                <a:off x="8378563" y="5360975"/>
                <a:ext cx="482600" cy="111125"/>
              </a:xfrm>
              <a:custGeom>
                <a:avLst/>
                <a:gdLst/>
                <a:ahLst/>
                <a:cxnLst/>
                <a:rect l="l" t="t" r="r" b="b"/>
                <a:pathLst>
                  <a:path w="347" h="80" extrusionOk="0">
                    <a:moveTo>
                      <a:pt x="347" y="29"/>
                    </a:moveTo>
                    <a:cubicBezTo>
                      <a:pt x="347" y="29"/>
                      <a:pt x="347" y="29"/>
                      <a:pt x="347" y="29"/>
                    </a:cubicBezTo>
                    <a:cubicBezTo>
                      <a:pt x="347" y="29"/>
                      <a:pt x="347" y="29"/>
                      <a:pt x="347" y="29"/>
                    </a:cubicBezTo>
                    <a:moveTo>
                      <a:pt x="347" y="28"/>
                    </a:moveTo>
                    <a:cubicBezTo>
                      <a:pt x="347" y="28"/>
                      <a:pt x="347" y="29"/>
                      <a:pt x="347" y="29"/>
                    </a:cubicBezTo>
                    <a:cubicBezTo>
                      <a:pt x="347" y="29"/>
                      <a:pt x="347" y="28"/>
                      <a:pt x="347" y="28"/>
                    </a:cubicBezTo>
                    <a:moveTo>
                      <a:pt x="347" y="28"/>
                    </a:moveTo>
                    <a:cubicBezTo>
                      <a:pt x="347" y="28"/>
                      <a:pt x="347" y="28"/>
                      <a:pt x="347" y="28"/>
                    </a:cubicBezTo>
                    <a:cubicBezTo>
                      <a:pt x="347" y="28"/>
                      <a:pt x="347" y="28"/>
                      <a:pt x="347" y="28"/>
                    </a:cubicBezTo>
                    <a:moveTo>
                      <a:pt x="347" y="27"/>
                    </a:moveTo>
                    <a:cubicBezTo>
                      <a:pt x="347" y="27"/>
                      <a:pt x="347" y="27"/>
                      <a:pt x="347" y="28"/>
                    </a:cubicBezTo>
                    <a:cubicBezTo>
                      <a:pt x="347" y="27"/>
                      <a:pt x="347" y="27"/>
                      <a:pt x="347" y="27"/>
                    </a:cubicBezTo>
                    <a:moveTo>
                      <a:pt x="8" y="0"/>
                    </a:moveTo>
                    <a:cubicBezTo>
                      <a:pt x="5" y="0"/>
                      <a:pt x="2" y="0"/>
                      <a:pt x="0" y="0"/>
                    </a:cubicBezTo>
                    <a:cubicBezTo>
                      <a:pt x="0" y="0"/>
                      <a:pt x="0" y="0"/>
                      <a:pt x="0" y="0"/>
                    </a:cubicBezTo>
                    <a:cubicBezTo>
                      <a:pt x="0" y="0"/>
                      <a:pt x="0" y="0"/>
                      <a:pt x="0" y="0"/>
                    </a:cubicBezTo>
                    <a:cubicBezTo>
                      <a:pt x="2" y="0"/>
                      <a:pt x="5" y="0"/>
                      <a:pt x="8" y="0"/>
                    </a:cubicBezTo>
                    <a:cubicBezTo>
                      <a:pt x="47" y="0"/>
                      <a:pt x="89" y="14"/>
                      <a:pt x="110" y="49"/>
                    </a:cubicBezTo>
                    <a:cubicBezTo>
                      <a:pt x="115" y="58"/>
                      <a:pt x="118" y="67"/>
                      <a:pt x="126" y="73"/>
                    </a:cubicBezTo>
                    <a:cubicBezTo>
                      <a:pt x="132" y="78"/>
                      <a:pt x="140" y="80"/>
                      <a:pt x="148" y="80"/>
                    </a:cubicBezTo>
                    <a:cubicBezTo>
                      <a:pt x="151" y="80"/>
                      <a:pt x="153" y="80"/>
                      <a:pt x="156" y="79"/>
                    </a:cubicBezTo>
                    <a:cubicBezTo>
                      <a:pt x="174" y="77"/>
                      <a:pt x="342" y="27"/>
                      <a:pt x="346" y="27"/>
                    </a:cubicBezTo>
                    <a:cubicBezTo>
                      <a:pt x="347" y="27"/>
                      <a:pt x="347" y="27"/>
                      <a:pt x="347" y="27"/>
                    </a:cubicBezTo>
                    <a:cubicBezTo>
                      <a:pt x="347" y="27"/>
                      <a:pt x="347" y="27"/>
                      <a:pt x="347" y="27"/>
                    </a:cubicBezTo>
                    <a:cubicBezTo>
                      <a:pt x="347" y="27"/>
                      <a:pt x="347" y="27"/>
                      <a:pt x="347" y="27"/>
                    </a:cubicBezTo>
                    <a:cubicBezTo>
                      <a:pt x="347" y="27"/>
                      <a:pt x="347" y="27"/>
                      <a:pt x="346" y="27"/>
                    </a:cubicBezTo>
                    <a:cubicBezTo>
                      <a:pt x="342" y="27"/>
                      <a:pt x="174" y="77"/>
                      <a:pt x="156" y="79"/>
                    </a:cubicBezTo>
                    <a:cubicBezTo>
                      <a:pt x="153" y="80"/>
                      <a:pt x="151" y="80"/>
                      <a:pt x="148" y="80"/>
                    </a:cubicBezTo>
                    <a:cubicBezTo>
                      <a:pt x="140" y="80"/>
                      <a:pt x="132" y="78"/>
                      <a:pt x="126" y="73"/>
                    </a:cubicBezTo>
                    <a:cubicBezTo>
                      <a:pt x="118" y="67"/>
                      <a:pt x="115" y="58"/>
                      <a:pt x="110" y="49"/>
                    </a:cubicBezTo>
                    <a:cubicBezTo>
                      <a:pt x="89" y="14"/>
                      <a:pt x="47" y="0"/>
                      <a:pt x="8" y="0"/>
                    </a:cubicBezTo>
                  </a:path>
                </a:pathLst>
              </a:custGeom>
              <a:solidFill>
                <a:srgbClr val="DB888C"/>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1" name="Google Shape;2292;p42">
                <a:extLst>
                  <a:ext uri="{FF2B5EF4-FFF2-40B4-BE49-F238E27FC236}">
                    <a16:creationId xmlns:a16="http://schemas.microsoft.com/office/drawing/2014/main" id="{D3AEC220-70E8-198C-28AB-8EA60821BFFA}"/>
                  </a:ext>
                </a:extLst>
              </p:cNvPr>
              <p:cNvSpPr/>
              <p:nvPr/>
            </p:nvSpPr>
            <p:spPr>
              <a:xfrm>
                <a:off x="8354750" y="5360975"/>
                <a:ext cx="508000" cy="149225"/>
              </a:xfrm>
              <a:custGeom>
                <a:avLst/>
                <a:gdLst/>
                <a:ahLst/>
                <a:cxnLst/>
                <a:rect l="l" t="t" r="r" b="b"/>
                <a:pathLst>
                  <a:path w="366" h="108" extrusionOk="0">
                    <a:moveTo>
                      <a:pt x="25" y="0"/>
                    </a:moveTo>
                    <a:cubicBezTo>
                      <a:pt x="22" y="0"/>
                      <a:pt x="19" y="0"/>
                      <a:pt x="17" y="0"/>
                    </a:cubicBezTo>
                    <a:cubicBezTo>
                      <a:pt x="17" y="0"/>
                      <a:pt x="17" y="0"/>
                      <a:pt x="17" y="0"/>
                    </a:cubicBezTo>
                    <a:cubicBezTo>
                      <a:pt x="11" y="1"/>
                      <a:pt x="6" y="1"/>
                      <a:pt x="0" y="2"/>
                    </a:cubicBezTo>
                    <a:cubicBezTo>
                      <a:pt x="15" y="3"/>
                      <a:pt x="29" y="7"/>
                      <a:pt x="42" y="12"/>
                    </a:cubicBezTo>
                    <a:cubicBezTo>
                      <a:pt x="88" y="32"/>
                      <a:pt x="92" y="92"/>
                      <a:pt x="142" y="103"/>
                    </a:cubicBezTo>
                    <a:cubicBezTo>
                      <a:pt x="153" y="105"/>
                      <a:pt x="165" y="108"/>
                      <a:pt x="177" y="108"/>
                    </a:cubicBezTo>
                    <a:cubicBezTo>
                      <a:pt x="188" y="108"/>
                      <a:pt x="199" y="105"/>
                      <a:pt x="210" y="100"/>
                    </a:cubicBezTo>
                    <a:cubicBezTo>
                      <a:pt x="219" y="94"/>
                      <a:pt x="229" y="87"/>
                      <a:pt x="239" y="83"/>
                    </a:cubicBezTo>
                    <a:cubicBezTo>
                      <a:pt x="250" y="79"/>
                      <a:pt x="260" y="78"/>
                      <a:pt x="270" y="78"/>
                    </a:cubicBezTo>
                    <a:cubicBezTo>
                      <a:pt x="282" y="78"/>
                      <a:pt x="293" y="80"/>
                      <a:pt x="306" y="83"/>
                    </a:cubicBezTo>
                    <a:cubicBezTo>
                      <a:pt x="312" y="84"/>
                      <a:pt x="316" y="85"/>
                      <a:pt x="321" y="85"/>
                    </a:cubicBezTo>
                    <a:cubicBezTo>
                      <a:pt x="334" y="85"/>
                      <a:pt x="345" y="81"/>
                      <a:pt x="356" y="74"/>
                    </a:cubicBezTo>
                    <a:cubicBezTo>
                      <a:pt x="362" y="59"/>
                      <a:pt x="366" y="44"/>
                      <a:pt x="364" y="29"/>
                    </a:cubicBezTo>
                    <a:cubicBezTo>
                      <a:pt x="364" y="29"/>
                      <a:pt x="364" y="29"/>
                      <a:pt x="364" y="29"/>
                    </a:cubicBezTo>
                    <a:cubicBezTo>
                      <a:pt x="364" y="29"/>
                      <a:pt x="364" y="29"/>
                      <a:pt x="364" y="29"/>
                    </a:cubicBezTo>
                    <a:cubicBezTo>
                      <a:pt x="364" y="29"/>
                      <a:pt x="364" y="28"/>
                      <a:pt x="364" y="28"/>
                    </a:cubicBezTo>
                    <a:cubicBezTo>
                      <a:pt x="364" y="28"/>
                      <a:pt x="364" y="28"/>
                      <a:pt x="364" y="28"/>
                    </a:cubicBezTo>
                    <a:cubicBezTo>
                      <a:pt x="364" y="28"/>
                      <a:pt x="364" y="28"/>
                      <a:pt x="364" y="28"/>
                    </a:cubicBezTo>
                    <a:cubicBezTo>
                      <a:pt x="364" y="28"/>
                      <a:pt x="364" y="28"/>
                      <a:pt x="364" y="28"/>
                    </a:cubicBezTo>
                    <a:cubicBezTo>
                      <a:pt x="364" y="27"/>
                      <a:pt x="364" y="27"/>
                      <a:pt x="364" y="27"/>
                    </a:cubicBezTo>
                    <a:cubicBezTo>
                      <a:pt x="364" y="27"/>
                      <a:pt x="364" y="27"/>
                      <a:pt x="364" y="27"/>
                    </a:cubicBezTo>
                    <a:cubicBezTo>
                      <a:pt x="364" y="27"/>
                      <a:pt x="364" y="27"/>
                      <a:pt x="364" y="27"/>
                    </a:cubicBezTo>
                    <a:cubicBezTo>
                      <a:pt x="364" y="27"/>
                      <a:pt x="364" y="27"/>
                      <a:pt x="363" y="27"/>
                    </a:cubicBezTo>
                    <a:cubicBezTo>
                      <a:pt x="359" y="27"/>
                      <a:pt x="191" y="77"/>
                      <a:pt x="173" y="79"/>
                    </a:cubicBezTo>
                    <a:cubicBezTo>
                      <a:pt x="170" y="80"/>
                      <a:pt x="168" y="80"/>
                      <a:pt x="165" y="80"/>
                    </a:cubicBezTo>
                    <a:cubicBezTo>
                      <a:pt x="157" y="80"/>
                      <a:pt x="149" y="78"/>
                      <a:pt x="143" y="73"/>
                    </a:cubicBezTo>
                    <a:cubicBezTo>
                      <a:pt x="135" y="67"/>
                      <a:pt x="132" y="58"/>
                      <a:pt x="127" y="49"/>
                    </a:cubicBezTo>
                    <a:cubicBezTo>
                      <a:pt x="106" y="14"/>
                      <a:pt x="64" y="0"/>
                      <a:pt x="25" y="0"/>
                    </a:cubicBezTo>
                  </a:path>
                </a:pathLst>
              </a:custGeom>
              <a:solidFill>
                <a:srgbClr val="730302">
                  <a:alpha val="5949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2" name="Google Shape;2293;p42">
                <a:extLst>
                  <a:ext uri="{FF2B5EF4-FFF2-40B4-BE49-F238E27FC236}">
                    <a16:creationId xmlns:a16="http://schemas.microsoft.com/office/drawing/2014/main" id="{AE5D9A2E-677E-42E1-62E9-DAD093236065}"/>
                  </a:ext>
                </a:extLst>
              </p:cNvPr>
              <p:cNvSpPr/>
              <p:nvPr/>
            </p:nvSpPr>
            <p:spPr>
              <a:xfrm>
                <a:off x="8057888" y="5449875"/>
                <a:ext cx="838199" cy="344488"/>
              </a:xfrm>
              <a:custGeom>
                <a:avLst/>
                <a:gdLst/>
                <a:ahLst/>
                <a:cxnLst/>
                <a:rect l="l" t="t" r="r" b="b"/>
                <a:pathLst>
                  <a:path w="604" h="248" extrusionOk="0">
                    <a:moveTo>
                      <a:pt x="604" y="248"/>
                    </a:moveTo>
                    <a:cubicBezTo>
                      <a:pt x="604" y="248"/>
                      <a:pt x="604" y="248"/>
                      <a:pt x="604" y="248"/>
                    </a:cubicBezTo>
                    <a:cubicBezTo>
                      <a:pt x="604" y="248"/>
                      <a:pt x="604" y="248"/>
                      <a:pt x="604" y="248"/>
                    </a:cubicBezTo>
                    <a:moveTo>
                      <a:pt x="604" y="246"/>
                    </a:moveTo>
                    <a:cubicBezTo>
                      <a:pt x="604" y="246"/>
                      <a:pt x="604" y="246"/>
                      <a:pt x="604" y="246"/>
                    </a:cubicBezTo>
                    <a:cubicBezTo>
                      <a:pt x="604" y="246"/>
                      <a:pt x="604" y="246"/>
                      <a:pt x="604" y="246"/>
                    </a:cubicBezTo>
                    <a:moveTo>
                      <a:pt x="0" y="4"/>
                    </a:moveTo>
                    <a:cubicBezTo>
                      <a:pt x="0" y="4"/>
                      <a:pt x="0" y="4"/>
                      <a:pt x="0" y="4"/>
                    </a:cubicBez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2" y="1"/>
                    </a:moveTo>
                    <a:cubicBezTo>
                      <a:pt x="1" y="2"/>
                      <a:pt x="1" y="2"/>
                      <a:pt x="0" y="3"/>
                    </a:cubicBezTo>
                    <a:cubicBezTo>
                      <a:pt x="1" y="2"/>
                      <a:pt x="1" y="2"/>
                      <a:pt x="2" y="1"/>
                    </a:cubicBezTo>
                    <a:moveTo>
                      <a:pt x="2" y="1"/>
                    </a:moveTo>
                    <a:cubicBezTo>
                      <a:pt x="2" y="1"/>
                      <a:pt x="2" y="1"/>
                      <a:pt x="2" y="1"/>
                    </a:cubicBezTo>
                    <a:cubicBezTo>
                      <a:pt x="2" y="1"/>
                      <a:pt x="2" y="1"/>
                      <a:pt x="2" y="1"/>
                    </a:cubicBezTo>
                    <a:moveTo>
                      <a:pt x="2" y="1"/>
                    </a:moveTo>
                    <a:cubicBezTo>
                      <a:pt x="2" y="1"/>
                      <a:pt x="2" y="1"/>
                      <a:pt x="2" y="1"/>
                    </a:cubicBezTo>
                    <a:cubicBezTo>
                      <a:pt x="2" y="1"/>
                      <a:pt x="2" y="1"/>
                      <a:pt x="2" y="1"/>
                    </a:cubicBezTo>
                    <a:moveTo>
                      <a:pt x="2" y="1"/>
                    </a:moveTo>
                    <a:cubicBezTo>
                      <a:pt x="2" y="1"/>
                      <a:pt x="2" y="1"/>
                      <a:pt x="2" y="1"/>
                    </a:cubicBezTo>
                    <a:cubicBezTo>
                      <a:pt x="2" y="1"/>
                      <a:pt x="2" y="1"/>
                      <a:pt x="2" y="1"/>
                    </a:cubicBezTo>
                    <a:moveTo>
                      <a:pt x="3" y="0"/>
                    </a:moveTo>
                    <a:cubicBezTo>
                      <a:pt x="2" y="0"/>
                      <a:pt x="2" y="1"/>
                      <a:pt x="2" y="1"/>
                    </a:cubicBezTo>
                    <a:cubicBezTo>
                      <a:pt x="2" y="1"/>
                      <a:pt x="2"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path>
                </a:pathLst>
              </a:custGeom>
              <a:solidFill>
                <a:srgbClr val="DB888C"/>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3" name="Google Shape;2294;p42">
                <a:extLst>
                  <a:ext uri="{FF2B5EF4-FFF2-40B4-BE49-F238E27FC236}">
                    <a16:creationId xmlns:a16="http://schemas.microsoft.com/office/drawing/2014/main" id="{BD5A8C22-7626-8007-2A06-B8D020D31428}"/>
                  </a:ext>
                </a:extLst>
              </p:cNvPr>
              <p:cNvSpPr/>
              <p:nvPr/>
            </p:nvSpPr>
            <p:spPr>
              <a:xfrm>
                <a:off x="8057888" y="5435588"/>
                <a:ext cx="838199" cy="441325"/>
              </a:xfrm>
              <a:custGeom>
                <a:avLst/>
                <a:gdLst/>
                <a:ahLst/>
                <a:cxnLst/>
                <a:rect l="l" t="t" r="r" b="b"/>
                <a:pathLst>
                  <a:path w="604" h="318" extrusionOk="0">
                    <a:moveTo>
                      <a:pt x="21" y="0"/>
                    </a:moveTo>
                    <a:cubicBezTo>
                      <a:pt x="14" y="4"/>
                      <a:pt x="7" y="7"/>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2" y="10"/>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1" y="12"/>
                      <a:pt x="1" y="12"/>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295"/>
                      <a:pt x="0" y="295"/>
                      <a:pt x="0" y="295"/>
                    </a:cubicBezTo>
                    <a:cubicBezTo>
                      <a:pt x="32" y="281"/>
                      <a:pt x="65" y="268"/>
                      <a:pt x="97" y="253"/>
                    </a:cubicBezTo>
                    <a:cubicBezTo>
                      <a:pt x="128" y="240"/>
                      <a:pt x="160" y="227"/>
                      <a:pt x="191" y="227"/>
                    </a:cubicBezTo>
                    <a:cubicBezTo>
                      <a:pt x="214" y="227"/>
                      <a:pt x="237" y="234"/>
                      <a:pt x="258" y="255"/>
                    </a:cubicBezTo>
                    <a:cubicBezTo>
                      <a:pt x="272" y="268"/>
                      <a:pt x="282" y="284"/>
                      <a:pt x="296" y="296"/>
                    </a:cubicBezTo>
                    <a:cubicBezTo>
                      <a:pt x="314" y="312"/>
                      <a:pt x="337" y="318"/>
                      <a:pt x="362" y="318"/>
                    </a:cubicBezTo>
                    <a:cubicBezTo>
                      <a:pt x="410" y="318"/>
                      <a:pt x="464" y="293"/>
                      <a:pt x="498" y="268"/>
                    </a:cubicBezTo>
                    <a:cubicBezTo>
                      <a:pt x="514" y="257"/>
                      <a:pt x="533" y="253"/>
                      <a:pt x="553" y="253"/>
                    </a:cubicBezTo>
                    <a:cubicBezTo>
                      <a:pt x="570" y="253"/>
                      <a:pt x="587" y="256"/>
                      <a:pt x="604" y="259"/>
                    </a:cubicBezTo>
                    <a:cubicBezTo>
                      <a:pt x="604" y="259"/>
                      <a:pt x="604" y="259"/>
                      <a:pt x="604" y="259"/>
                    </a:cubicBezTo>
                    <a:cubicBezTo>
                      <a:pt x="604" y="258"/>
                      <a:pt x="604" y="258"/>
                      <a:pt x="604" y="258"/>
                    </a:cubicBezTo>
                    <a:cubicBezTo>
                      <a:pt x="604" y="258"/>
                      <a:pt x="604" y="258"/>
                      <a:pt x="604" y="258"/>
                    </a:cubicBezTo>
                    <a:cubicBezTo>
                      <a:pt x="604" y="257"/>
                      <a:pt x="604" y="257"/>
                      <a:pt x="604" y="256"/>
                    </a:cubicBezTo>
                    <a:cubicBezTo>
                      <a:pt x="604" y="256"/>
                      <a:pt x="604" y="256"/>
                      <a:pt x="604" y="256"/>
                    </a:cubicBezTo>
                    <a:cubicBezTo>
                      <a:pt x="604" y="239"/>
                      <a:pt x="602" y="226"/>
                      <a:pt x="598" y="215"/>
                    </a:cubicBezTo>
                    <a:cubicBezTo>
                      <a:pt x="596" y="216"/>
                      <a:pt x="594" y="217"/>
                      <a:pt x="592" y="217"/>
                    </a:cubicBezTo>
                    <a:cubicBezTo>
                      <a:pt x="585" y="219"/>
                      <a:pt x="580" y="219"/>
                      <a:pt x="574" y="219"/>
                    </a:cubicBezTo>
                    <a:cubicBezTo>
                      <a:pt x="565" y="219"/>
                      <a:pt x="556" y="218"/>
                      <a:pt x="547" y="215"/>
                    </a:cubicBezTo>
                    <a:cubicBezTo>
                      <a:pt x="538" y="213"/>
                      <a:pt x="530" y="212"/>
                      <a:pt x="523" y="212"/>
                    </a:cubicBezTo>
                    <a:cubicBezTo>
                      <a:pt x="510" y="212"/>
                      <a:pt x="498" y="216"/>
                      <a:pt x="485" y="225"/>
                    </a:cubicBezTo>
                    <a:cubicBezTo>
                      <a:pt x="473" y="233"/>
                      <a:pt x="460" y="237"/>
                      <a:pt x="447" y="237"/>
                    </a:cubicBezTo>
                    <a:cubicBezTo>
                      <a:pt x="443" y="237"/>
                      <a:pt x="440" y="237"/>
                      <a:pt x="436" y="237"/>
                    </a:cubicBezTo>
                    <a:cubicBezTo>
                      <a:pt x="417" y="233"/>
                      <a:pt x="402" y="230"/>
                      <a:pt x="386" y="230"/>
                    </a:cubicBezTo>
                    <a:cubicBezTo>
                      <a:pt x="378" y="230"/>
                      <a:pt x="369" y="231"/>
                      <a:pt x="360" y="233"/>
                    </a:cubicBezTo>
                    <a:cubicBezTo>
                      <a:pt x="348" y="235"/>
                      <a:pt x="336" y="237"/>
                      <a:pt x="325" y="237"/>
                    </a:cubicBezTo>
                    <a:cubicBezTo>
                      <a:pt x="308" y="237"/>
                      <a:pt x="292" y="232"/>
                      <a:pt x="280" y="217"/>
                    </a:cubicBezTo>
                    <a:cubicBezTo>
                      <a:pt x="257" y="188"/>
                      <a:pt x="252" y="153"/>
                      <a:pt x="207" y="153"/>
                    </a:cubicBezTo>
                    <a:cubicBezTo>
                      <a:pt x="206" y="153"/>
                      <a:pt x="204" y="153"/>
                      <a:pt x="203" y="153"/>
                    </a:cubicBezTo>
                    <a:cubicBezTo>
                      <a:pt x="175" y="154"/>
                      <a:pt x="139" y="170"/>
                      <a:pt x="108" y="170"/>
                    </a:cubicBezTo>
                    <a:cubicBezTo>
                      <a:pt x="102" y="170"/>
                      <a:pt x="96" y="170"/>
                      <a:pt x="91" y="168"/>
                    </a:cubicBezTo>
                    <a:cubicBezTo>
                      <a:pt x="64" y="161"/>
                      <a:pt x="43" y="133"/>
                      <a:pt x="40" y="102"/>
                    </a:cubicBezTo>
                    <a:cubicBezTo>
                      <a:pt x="37" y="80"/>
                      <a:pt x="46" y="59"/>
                      <a:pt x="44" y="37"/>
                    </a:cubicBezTo>
                    <a:cubicBezTo>
                      <a:pt x="42" y="19"/>
                      <a:pt x="34" y="9"/>
                      <a:pt x="21" y="0"/>
                    </a:cubicBezTo>
                  </a:path>
                </a:pathLst>
              </a:custGeom>
              <a:solidFill>
                <a:srgbClr val="730302">
                  <a:alpha val="5949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 name="Google Shape;2295;p42">
                <a:extLst>
                  <a:ext uri="{FF2B5EF4-FFF2-40B4-BE49-F238E27FC236}">
                    <a16:creationId xmlns:a16="http://schemas.microsoft.com/office/drawing/2014/main" id="{6DFCFFE8-2CF4-CB21-CB34-756413D85E59}"/>
                  </a:ext>
                </a:extLst>
              </p:cNvPr>
              <p:cNvSpPr/>
              <p:nvPr/>
            </p:nvSpPr>
            <p:spPr>
              <a:xfrm>
                <a:off x="8342050" y="5484800"/>
                <a:ext cx="227013" cy="215900"/>
              </a:xfrm>
              <a:custGeom>
                <a:avLst/>
                <a:gdLst/>
                <a:ahLst/>
                <a:cxnLst/>
                <a:rect l="l" t="t" r="r" b="b"/>
                <a:pathLst>
                  <a:path w="143" h="136" extrusionOk="0">
                    <a:moveTo>
                      <a:pt x="71" y="0"/>
                    </a:moveTo>
                    <a:lnTo>
                      <a:pt x="88" y="52"/>
                    </a:lnTo>
                    <a:lnTo>
                      <a:pt x="143" y="52"/>
                    </a:lnTo>
                    <a:lnTo>
                      <a:pt x="98" y="84"/>
                    </a:lnTo>
                    <a:lnTo>
                      <a:pt x="116" y="136"/>
                    </a:lnTo>
                    <a:lnTo>
                      <a:pt x="71" y="104"/>
                    </a:lnTo>
                    <a:lnTo>
                      <a:pt x="27" y="136"/>
                    </a:lnTo>
                    <a:lnTo>
                      <a:pt x="44" y="84"/>
                    </a:lnTo>
                    <a:lnTo>
                      <a:pt x="0" y="52"/>
                    </a:lnTo>
                    <a:lnTo>
                      <a:pt x="54" y="52"/>
                    </a:lnTo>
                    <a:lnTo>
                      <a:pt x="71" y="0"/>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 name="Google Shape;2296;p42">
                <a:extLst>
                  <a:ext uri="{FF2B5EF4-FFF2-40B4-BE49-F238E27FC236}">
                    <a16:creationId xmlns:a16="http://schemas.microsoft.com/office/drawing/2014/main" id="{49E96639-BE4F-68D9-6AA1-63AA890F7DA0}"/>
                  </a:ext>
                </a:extLst>
              </p:cNvPr>
              <p:cNvSpPr/>
              <p:nvPr/>
            </p:nvSpPr>
            <p:spPr>
              <a:xfrm>
                <a:off x="8043600" y="5353038"/>
                <a:ext cx="17400" cy="9414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6" name="Google Shape;2297;p42">
                <a:extLst>
                  <a:ext uri="{FF2B5EF4-FFF2-40B4-BE49-F238E27FC236}">
                    <a16:creationId xmlns:a16="http://schemas.microsoft.com/office/drawing/2014/main" id="{BFEF51D0-2BE5-B4C6-4910-326789D45FBD}"/>
                  </a:ext>
                </a:extLst>
              </p:cNvPr>
              <p:cNvSpPr/>
              <p:nvPr/>
            </p:nvSpPr>
            <p:spPr>
              <a:xfrm>
                <a:off x="8034075" y="5326050"/>
                <a:ext cx="34925" cy="33338"/>
              </a:xfrm>
              <a:custGeom>
                <a:avLst/>
                <a:gdLst/>
                <a:ahLst/>
                <a:cxnLst/>
                <a:rect l="l" t="t" r="r" b="b"/>
                <a:pathLst>
                  <a:path w="22" h="21" extrusionOk="0">
                    <a:moveTo>
                      <a:pt x="12" y="0"/>
                    </a:moveTo>
                    <a:lnTo>
                      <a:pt x="0" y="21"/>
                    </a:lnTo>
                    <a:lnTo>
                      <a:pt x="22" y="21"/>
                    </a:lnTo>
                    <a:lnTo>
                      <a:pt x="12" y="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 name="Google Shape;2298;p42">
                <a:extLst>
                  <a:ext uri="{FF2B5EF4-FFF2-40B4-BE49-F238E27FC236}">
                    <a16:creationId xmlns:a16="http://schemas.microsoft.com/office/drawing/2014/main" id="{1BFAA197-F9EA-AAE7-9B35-1FDEE3926C59}"/>
                  </a:ext>
                </a:extLst>
              </p:cNvPr>
              <p:cNvSpPr/>
              <p:nvPr/>
            </p:nvSpPr>
            <p:spPr>
              <a:xfrm>
                <a:off x="8038838" y="5308588"/>
                <a:ext cx="25500" cy="333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2299714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fade">
                                      <p:cBhvr>
                                        <p:cTn id="14" dur="1000"/>
                                        <p:tgtEl>
                                          <p:spTgt spid="58"/>
                                        </p:tgtEl>
                                      </p:cBhvr>
                                    </p:animEffect>
                                    <p:anim calcmode="lin" valueType="num">
                                      <p:cBhvr>
                                        <p:cTn id="15" dur="1000" fill="hold"/>
                                        <p:tgtEl>
                                          <p:spTgt spid="58"/>
                                        </p:tgtEl>
                                        <p:attrNameLst>
                                          <p:attrName>ppt_x</p:attrName>
                                        </p:attrNameLst>
                                      </p:cBhvr>
                                      <p:tavLst>
                                        <p:tav tm="0">
                                          <p:val>
                                            <p:strVal val="#ppt_x"/>
                                          </p:val>
                                        </p:tav>
                                        <p:tav tm="100000">
                                          <p:val>
                                            <p:strVal val="#ppt_x"/>
                                          </p:val>
                                        </p:tav>
                                      </p:tavLst>
                                    </p:anim>
                                    <p:anim calcmode="lin" valueType="num">
                                      <p:cBhvr>
                                        <p:cTn id="16" dur="1000" fill="hold"/>
                                        <p:tgtEl>
                                          <p:spTgt spid="5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43"/>
                                        </p:tgtEl>
                                        <p:attrNameLst>
                                          <p:attrName>style.visibility</p:attrName>
                                        </p:attrNameLst>
                                      </p:cBhvr>
                                      <p:to>
                                        <p:strVal val="visible"/>
                                      </p:to>
                                    </p:set>
                                    <p:animEffect transition="in" filter="fade">
                                      <p:cBhvr>
                                        <p:cTn id="19" dur="1000"/>
                                        <p:tgtEl>
                                          <p:spTgt spid="2243"/>
                                        </p:tgtEl>
                                      </p:cBhvr>
                                    </p:animEffect>
                                    <p:anim calcmode="lin" valueType="num">
                                      <p:cBhvr>
                                        <p:cTn id="20" dur="1000" fill="hold"/>
                                        <p:tgtEl>
                                          <p:spTgt spid="2243"/>
                                        </p:tgtEl>
                                        <p:attrNameLst>
                                          <p:attrName>ppt_x</p:attrName>
                                        </p:attrNameLst>
                                      </p:cBhvr>
                                      <p:tavLst>
                                        <p:tav tm="0">
                                          <p:val>
                                            <p:strVal val="#ppt_x"/>
                                          </p:val>
                                        </p:tav>
                                        <p:tav tm="100000">
                                          <p:val>
                                            <p:strVal val="#ppt_x"/>
                                          </p:val>
                                        </p:tav>
                                      </p:tavLst>
                                    </p:anim>
                                    <p:anim calcmode="lin" valueType="num">
                                      <p:cBhvr>
                                        <p:cTn id="21" dur="1000" fill="hold"/>
                                        <p:tgtEl>
                                          <p:spTgt spid="224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244"/>
                                        </p:tgtEl>
                                        <p:attrNameLst>
                                          <p:attrName>style.visibility</p:attrName>
                                        </p:attrNameLst>
                                      </p:cBhvr>
                                      <p:to>
                                        <p:strVal val="visible"/>
                                      </p:to>
                                    </p:set>
                                    <p:animEffect transition="in" filter="fade">
                                      <p:cBhvr>
                                        <p:cTn id="24" dur="1000"/>
                                        <p:tgtEl>
                                          <p:spTgt spid="2244"/>
                                        </p:tgtEl>
                                      </p:cBhvr>
                                    </p:animEffect>
                                    <p:anim calcmode="lin" valueType="num">
                                      <p:cBhvr>
                                        <p:cTn id="25" dur="1000" fill="hold"/>
                                        <p:tgtEl>
                                          <p:spTgt spid="2244"/>
                                        </p:tgtEl>
                                        <p:attrNameLst>
                                          <p:attrName>ppt_x</p:attrName>
                                        </p:attrNameLst>
                                      </p:cBhvr>
                                      <p:tavLst>
                                        <p:tav tm="0">
                                          <p:val>
                                            <p:strVal val="#ppt_x"/>
                                          </p:val>
                                        </p:tav>
                                        <p:tav tm="100000">
                                          <p:val>
                                            <p:strVal val="#ppt_x"/>
                                          </p:val>
                                        </p:tav>
                                      </p:tavLst>
                                    </p:anim>
                                    <p:anim calcmode="lin" valueType="num">
                                      <p:cBhvr>
                                        <p:cTn id="26" dur="1000" fill="hold"/>
                                        <p:tgtEl>
                                          <p:spTgt spid="22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62">
          <a:extLst>
            <a:ext uri="{FF2B5EF4-FFF2-40B4-BE49-F238E27FC236}">
              <a16:creationId xmlns:a16="http://schemas.microsoft.com/office/drawing/2014/main" id="{4A68C3BF-15AC-B6B5-EBE0-700F83482EB8}"/>
            </a:ext>
          </a:extLst>
        </p:cNvPr>
        <p:cNvGrpSpPr/>
        <p:nvPr/>
      </p:nvGrpSpPr>
      <p:grpSpPr>
        <a:xfrm>
          <a:off x="0" y="0"/>
          <a:ext cx="0" cy="0"/>
          <a:chOff x="0" y="0"/>
          <a:chExt cx="0" cy="0"/>
        </a:xfrm>
      </p:grpSpPr>
      <p:pic>
        <p:nvPicPr>
          <p:cNvPr id="6" name="图片 80" descr="E:\PPT\PPT\图\组 2.png组 2">
            <a:extLst>
              <a:ext uri="{FF2B5EF4-FFF2-40B4-BE49-F238E27FC236}">
                <a16:creationId xmlns:a16="http://schemas.microsoft.com/office/drawing/2014/main" id="{09EDACEE-F95C-821B-6A06-09913AD76514}"/>
              </a:ext>
            </a:extLst>
          </p:cNvPr>
          <p:cNvPicPr>
            <a:picLocks noChangeAspect="1"/>
          </p:cNvPicPr>
          <p:nvPr/>
        </p:nvPicPr>
        <p:blipFill>
          <a:blip r:embed="rId5"/>
          <a:stretch>
            <a:fillRect/>
          </a:stretch>
        </p:blipFill>
        <p:spPr>
          <a:xfrm flipH="1">
            <a:off x="1125045" y="295347"/>
            <a:ext cx="1037588" cy="824600"/>
          </a:xfrm>
          <a:prstGeom prst="rect">
            <a:avLst/>
          </a:prstGeom>
        </p:spPr>
      </p:pic>
      <p:grpSp>
        <p:nvGrpSpPr>
          <p:cNvPr id="7" name="组合 30">
            <a:extLst>
              <a:ext uri="{FF2B5EF4-FFF2-40B4-BE49-F238E27FC236}">
                <a16:creationId xmlns:a16="http://schemas.microsoft.com/office/drawing/2014/main" id="{F6D4ECE3-408B-1FDB-E8C9-CCE24F1159E6}"/>
              </a:ext>
            </a:extLst>
          </p:cNvPr>
          <p:cNvGrpSpPr/>
          <p:nvPr/>
        </p:nvGrpSpPr>
        <p:grpSpPr>
          <a:xfrm>
            <a:off x="2225408" y="29917"/>
            <a:ext cx="7741185" cy="1040130"/>
            <a:chOff x="6423" y="114"/>
            <a:chExt cx="6412" cy="1638"/>
          </a:xfrm>
        </p:grpSpPr>
        <p:pic>
          <p:nvPicPr>
            <p:cNvPr id="8" name="图片 29" descr="图层 2">
              <a:extLst>
                <a:ext uri="{FF2B5EF4-FFF2-40B4-BE49-F238E27FC236}">
                  <a16:creationId xmlns:a16="http://schemas.microsoft.com/office/drawing/2014/main" id="{1A1F1767-FF8C-D836-1B7D-359BFEAEE851}"/>
                </a:ext>
              </a:extLst>
            </p:cNvPr>
            <p:cNvPicPr>
              <a:picLocks noChangeAspect="1"/>
            </p:cNvPicPr>
            <p:nvPr/>
          </p:nvPicPr>
          <p:blipFill>
            <a:blip r:embed="rId6"/>
            <a:stretch>
              <a:fillRect/>
            </a:stretch>
          </p:blipFill>
          <p:spPr>
            <a:xfrm>
              <a:off x="6423" y="184"/>
              <a:ext cx="6412" cy="1568"/>
            </a:xfrm>
            <a:prstGeom prst="rect">
              <a:avLst/>
            </a:prstGeom>
          </p:spPr>
        </p:pic>
        <p:sp>
          <p:nvSpPr>
            <p:cNvPr id="9" name="任意多边形 36">
              <a:extLst>
                <a:ext uri="{FF2B5EF4-FFF2-40B4-BE49-F238E27FC236}">
                  <a16:creationId xmlns:a16="http://schemas.microsoft.com/office/drawing/2014/main" id="{CF3B98E2-5248-7F34-F7DC-F3AC31E37AD5}"/>
                </a:ext>
              </a:extLst>
            </p:cNvPr>
            <p:cNvSpPr/>
            <p:nvPr>
              <p:custDataLst>
                <p:tags r:id="rId2"/>
              </p:custDataLst>
            </p:nvPr>
          </p:nvSpPr>
          <p:spPr>
            <a:xfrm>
              <a:off x="6892" y="114"/>
              <a:ext cx="5175"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algn="ctr">
                <a:lnSpc>
                  <a:spcPct val="150000"/>
                </a:lnSpc>
                <a:spcAft>
                  <a:spcPts val="800"/>
                </a:spcAft>
              </a:pPr>
              <a:r>
                <a:rPr lang="en-US" sz="3600" b="1" dirty="0">
                  <a:solidFill>
                    <a:schemeClr val="bg1">
                      <a:lumMod val="10000"/>
                    </a:schemeClr>
                  </a:solidFill>
                  <a:effectLst/>
                  <a:latin typeface="Times New Roman" panose="02020603050405020304" pitchFamily="18" charset="0"/>
                  <a:ea typeface="Times New Roman" panose="02020603050405020304" pitchFamily="18" charset="0"/>
                </a:rPr>
                <a:t>CÂU 3</a:t>
              </a:r>
              <a:endParaRPr lang="en-SG" sz="44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PA_图片 4">
            <a:extLst>
              <a:ext uri="{FF2B5EF4-FFF2-40B4-BE49-F238E27FC236}">
                <a16:creationId xmlns:a16="http://schemas.microsoft.com/office/drawing/2014/main" id="{4DBF6187-AEC1-77EA-AE64-C52D197A3202}"/>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5378366" y="1321849"/>
            <a:ext cx="6274265" cy="5177393"/>
          </a:xfrm>
          <a:prstGeom prst="rect">
            <a:avLst/>
          </a:prstGeom>
        </p:spPr>
      </p:pic>
      <p:sp>
        <p:nvSpPr>
          <p:cNvPr id="3" name="文本框 5">
            <a:extLst>
              <a:ext uri="{FF2B5EF4-FFF2-40B4-BE49-F238E27FC236}">
                <a16:creationId xmlns:a16="http://schemas.microsoft.com/office/drawing/2014/main" id="{11B0444B-7B2E-1091-1B59-1F0BAFBEDD34}"/>
              </a:ext>
            </a:extLst>
          </p:cNvPr>
          <p:cNvSpPr txBox="1"/>
          <p:nvPr/>
        </p:nvSpPr>
        <p:spPr>
          <a:xfrm>
            <a:off x="5889094" y="2869573"/>
            <a:ext cx="5252807" cy="2800767"/>
          </a:xfrm>
          <a:prstGeom prst="rect">
            <a:avLst/>
          </a:prstGeom>
          <a:noFill/>
        </p:spPr>
        <p:txBody>
          <a:bodyPr wrap="square" rtlCol="0">
            <a:spAutoFit/>
          </a:bodyPr>
          <a:lstStyle/>
          <a:p>
            <a:pPr algn="ctr"/>
            <a:r>
              <a:rPr lang="vi-VN" sz="4400" dirty="0">
                <a:solidFill>
                  <a:schemeClr val="bg1">
                    <a:lumMod val="10000"/>
                  </a:schemeClr>
                </a:solidFill>
                <a:latin typeface="+mj-lt"/>
              </a:rPr>
              <a:t>Tìm hiếu và giới thiệu với các bạn một nét đẹp văn hóa đặc trưng của Việt Nam.</a:t>
            </a:r>
            <a:endParaRPr lang="en-SG" sz="4400" dirty="0">
              <a:solidFill>
                <a:schemeClr val="bg1">
                  <a:lumMod val="10000"/>
                </a:schemeClr>
              </a:solidFill>
              <a:latin typeface="+mj-lt"/>
            </a:endParaRPr>
          </a:p>
        </p:txBody>
      </p:sp>
      <p:pic>
        <p:nvPicPr>
          <p:cNvPr id="4" name="Picture 3" descr="Two people in traditional dress&#10;&#10;Description automatically generated">
            <a:extLst>
              <a:ext uri="{FF2B5EF4-FFF2-40B4-BE49-F238E27FC236}">
                <a16:creationId xmlns:a16="http://schemas.microsoft.com/office/drawing/2014/main" id="{AE200B8C-1FE8-A512-3847-38D45A7879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000250"/>
            <a:ext cx="4657725" cy="4857750"/>
          </a:xfrm>
          <a:prstGeom prst="rect">
            <a:avLst/>
          </a:prstGeom>
        </p:spPr>
      </p:pic>
    </p:spTree>
    <p:extLst>
      <p:ext uri="{BB962C8B-B14F-4D97-AF65-F5344CB8AC3E}">
        <p14:creationId xmlns:p14="http://schemas.microsoft.com/office/powerpoint/2010/main" val="1001309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oogle Shape;430;p9">
            <a:extLst>
              <a:ext uri="{FF2B5EF4-FFF2-40B4-BE49-F238E27FC236}">
                <a16:creationId xmlns:a16="http://schemas.microsoft.com/office/drawing/2014/main" id="{A12C83C2-B969-E43B-C871-46FE984618F0}"/>
              </a:ext>
            </a:extLst>
          </p:cNvPr>
          <p:cNvGrpSpPr/>
          <p:nvPr/>
        </p:nvGrpSpPr>
        <p:grpSpPr>
          <a:xfrm flipH="1">
            <a:off x="-79097" y="5442898"/>
            <a:ext cx="1375055" cy="1415068"/>
            <a:chOff x="7438974" y="1927900"/>
            <a:chExt cx="1084200" cy="1115750"/>
          </a:xfrm>
        </p:grpSpPr>
        <p:sp>
          <p:nvSpPr>
            <p:cNvPr id="11" name="Google Shape;431;p9">
              <a:extLst>
                <a:ext uri="{FF2B5EF4-FFF2-40B4-BE49-F238E27FC236}">
                  <a16:creationId xmlns:a16="http://schemas.microsoft.com/office/drawing/2014/main" id="{AE98FFCE-4B48-DEE4-8AA8-82A001C14782}"/>
                </a:ext>
              </a:extLst>
            </p:cNvPr>
            <p:cNvSpPr/>
            <p:nvPr/>
          </p:nvSpPr>
          <p:spPr>
            <a:xfrm>
              <a:off x="8417912" y="1994564"/>
              <a:ext cx="105262" cy="908739"/>
            </a:xfrm>
            <a:custGeom>
              <a:avLst/>
              <a:gdLst/>
              <a:ahLst/>
              <a:cxnLst/>
              <a:rect l="l" t="t" r="r" b="b"/>
              <a:pathLst>
                <a:path w="74" h="632" extrusionOk="0">
                  <a:moveTo>
                    <a:pt x="25" y="162"/>
                  </a:moveTo>
                  <a:cubicBezTo>
                    <a:pt x="11" y="223"/>
                    <a:pt x="6" y="285"/>
                    <a:pt x="6" y="346"/>
                  </a:cubicBezTo>
                  <a:cubicBezTo>
                    <a:pt x="6" y="393"/>
                    <a:pt x="0" y="443"/>
                    <a:pt x="8" y="490"/>
                  </a:cubicBezTo>
                  <a:cubicBezTo>
                    <a:pt x="16" y="540"/>
                    <a:pt x="43" y="588"/>
                    <a:pt x="74" y="632"/>
                  </a:cubicBezTo>
                  <a:cubicBezTo>
                    <a:pt x="74" y="0"/>
                    <a:pt x="74" y="0"/>
                    <a:pt x="74" y="0"/>
                  </a:cubicBezTo>
                  <a:cubicBezTo>
                    <a:pt x="54" y="53"/>
                    <a:pt x="38" y="108"/>
                    <a:pt x="25" y="16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 name="Google Shape;432;p9">
              <a:extLst>
                <a:ext uri="{FF2B5EF4-FFF2-40B4-BE49-F238E27FC236}">
                  <a16:creationId xmlns:a16="http://schemas.microsoft.com/office/drawing/2014/main" id="{9F4F0E55-3C16-DC58-77BC-D85AAD87406B}"/>
                </a:ext>
              </a:extLst>
            </p:cNvPr>
            <p:cNvSpPr/>
            <p:nvPr/>
          </p:nvSpPr>
          <p:spPr>
            <a:xfrm>
              <a:off x="8214405" y="2847165"/>
              <a:ext cx="28070" cy="31578"/>
            </a:xfrm>
            <a:custGeom>
              <a:avLst/>
              <a:gdLst/>
              <a:ahLst/>
              <a:cxnLst/>
              <a:rect l="l" t="t" r="r" b="b"/>
              <a:pathLst>
                <a:path w="21" h="22" extrusionOk="0">
                  <a:moveTo>
                    <a:pt x="0" y="0"/>
                  </a:moveTo>
                  <a:cubicBezTo>
                    <a:pt x="7" y="7"/>
                    <a:pt x="14" y="14"/>
                    <a:pt x="21" y="22"/>
                  </a:cubicBezTo>
                  <a:cubicBezTo>
                    <a:pt x="14" y="15"/>
                    <a:pt x="7" y="7"/>
                    <a:pt x="0" y="0"/>
                  </a:cubicBezTo>
                  <a:close/>
                </a:path>
              </a:pathLst>
            </a:custGeom>
            <a:solidFill>
              <a:srgbClr val="84DD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433;p9">
              <a:extLst>
                <a:ext uri="{FF2B5EF4-FFF2-40B4-BE49-F238E27FC236}">
                  <a16:creationId xmlns:a16="http://schemas.microsoft.com/office/drawing/2014/main" id="{923132F4-C022-2ACB-F837-AFAF5B7B2018}"/>
                </a:ext>
              </a:extLst>
            </p:cNvPr>
            <p:cNvSpPr/>
            <p:nvPr/>
          </p:nvSpPr>
          <p:spPr>
            <a:xfrm>
              <a:off x="7438974" y="1927900"/>
              <a:ext cx="1084199" cy="1115749"/>
            </a:xfrm>
            <a:custGeom>
              <a:avLst/>
              <a:gdLst/>
              <a:ahLst/>
              <a:cxnLst/>
              <a:rect l="l" t="t" r="r" b="b"/>
              <a:pathLst>
                <a:path w="755" h="778" extrusionOk="0">
                  <a:moveTo>
                    <a:pt x="586" y="330"/>
                  </a:moveTo>
                  <a:cubicBezTo>
                    <a:pt x="506" y="273"/>
                    <a:pt x="427" y="221"/>
                    <a:pt x="356" y="157"/>
                  </a:cubicBezTo>
                  <a:cubicBezTo>
                    <a:pt x="301" y="107"/>
                    <a:pt x="267" y="55"/>
                    <a:pt x="230" y="0"/>
                  </a:cubicBezTo>
                  <a:cubicBezTo>
                    <a:pt x="217" y="118"/>
                    <a:pt x="287" y="268"/>
                    <a:pt x="338" y="375"/>
                  </a:cubicBezTo>
                  <a:cubicBezTo>
                    <a:pt x="385" y="474"/>
                    <a:pt x="461" y="558"/>
                    <a:pt x="539" y="641"/>
                  </a:cubicBezTo>
                  <a:cubicBezTo>
                    <a:pt x="546" y="648"/>
                    <a:pt x="553" y="656"/>
                    <a:pt x="560" y="663"/>
                  </a:cubicBezTo>
                  <a:cubicBezTo>
                    <a:pt x="553" y="656"/>
                    <a:pt x="546" y="648"/>
                    <a:pt x="539" y="641"/>
                  </a:cubicBezTo>
                  <a:cubicBezTo>
                    <a:pt x="464" y="566"/>
                    <a:pt x="373" y="524"/>
                    <a:pt x="264" y="498"/>
                  </a:cubicBezTo>
                  <a:cubicBezTo>
                    <a:pt x="200" y="483"/>
                    <a:pt x="33" y="458"/>
                    <a:pt x="0" y="532"/>
                  </a:cubicBezTo>
                  <a:cubicBezTo>
                    <a:pt x="66" y="570"/>
                    <a:pt x="161" y="572"/>
                    <a:pt x="234" y="610"/>
                  </a:cubicBezTo>
                  <a:cubicBezTo>
                    <a:pt x="343" y="665"/>
                    <a:pt x="444" y="729"/>
                    <a:pt x="557" y="778"/>
                  </a:cubicBezTo>
                  <a:cubicBezTo>
                    <a:pt x="755" y="778"/>
                    <a:pt x="755" y="778"/>
                    <a:pt x="755" y="778"/>
                  </a:cubicBezTo>
                  <a:cubicBezTo>
                    <a:pt x="755" y="459"/>
                    <a:pt x="755" y="459"/>
                    <a:pt x="755" y="459"/>
                  </a:cubicBezTo>
                  <a:cubicBezTo>
                    <a:pt x="697" y="410"/>
                    <a:pt x="637" y="366"/>
                    <a:pt x="586" y="33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14" name="Google Shape;434;p9">
              <a:extLst>
                <a:ext uri="{FF2B5EF4-FFF2-40B4-BE49-F238E27FC236}">
                  <a16:creationId xmlns:a16="http://schemas.microsoft.com/office/drawing/2014/main" id="{520F3DB6-82A4-95E3-2CCF-22164501349D}"/>
                </a:ext>
              </a:extLst>
            </p:cNvPr>
            <p:cNvSpPr/>
            <p:nvPr/>
          </p:nvSpPr>
          <p:spPr>
            <a:xfrm>
              <a:off x="8340720" y="2945408"/>
              <a:ext cx="101753" cy="98242"/>
            </a:xfrm>
            <a:custGeom>
              <a:avLst/>
              <a:gdLst/>
              <a:ahLst/>
              <a:cxnLst/>
              <a:rect l="l" t="t" r="r" b="b"/>
              <a:pathLst>
                <a:path w="71" h="69" extrusionOk="0">
                  <a:moveTo>
                    <a:pt x="0" y="0"/>
                  </a:moveTo>
                  <a:cubicBezTo>
                    <a:pt x="22" y="23"/>
                    <a:pt x="44" y="46"/>
                    <a:pt x="67" y="69"/>
                  </a:cubicBezTo>
                  <a:cubicBezTo>
                    <a:pt x="71" y="69"/>
                    <a:pt x="71" y="69"/>
                    <a:pt x="71" y="69"/>
                  </a:cubicBezTo>
                  <a:cubicBezTo>
                    <a:pt x="50" y="45"/>
                    <a:pt x="27" y="21"/>
                    <a:pt x="0" y="0"/>
                  </a:cubicBezTo>
                  <a:close/>
                </a:path>
              </a:pathLst>
            </a:custGeom>
            <a:solidFill>
              <a:srgbClr val="619E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 name="Google Shape;435;p9">
              <a:extLst>
                <a:ext uri="{FF2B5EF4-FFF2-40B4-BE49-F238E27FC236}">
                  <a16:creationId xmlns:a16="http://schemas.microsoft.com/office/drawing/2014/main" id="{81046126-C6E0-141A-A74C-3E258C0FA44F}"/>
                </a:ext>
              </a:extLst>
            </p:cNvPr>
            <p:cNvSpPr/>
            <p:nvPr/>
          </p:nvSpPr>
          <p:spPr>
            <a:xfrm>
              <a:off x="7821427" y="2089297"/>
              <a:ext cx="701748" cy="954351"/>
            </a:xfrm>
            <a:custGeom>
              <a:avLst/>
              <a:gdLst/>
              <a:ahLst/>
              <a:cxnLst/>
              <a:rect l="l" t="t" r="r" b="b"/>
              <a:pathLst>
                <a:path w="488" h="666" extrusionOk="0">
                  <a:moveTo>
                    <a:pt x="0" y="0"/>
                  </a:moveTo>
                  <a:cubicBezTo>
                    <a:pt x="1" y="54"/>
                    <a:pt x="51" y="115"/>
                    <a:pt x="77" y="164"/>
                  </a:cubicBezTo>
                  <a:cubicBezTo>
                    <a:pt x="121" y="245"/>
                    <a:pt x="150" y="330"/>
                    <a:pt x="205" y="406"/>
                  </a:cubicBezTo>
                  <a:cubicBezTo>
                    <a:pt x="251" y="473"/>
                    <a:pt x="304" y="536"/>
                    <a:pt x="360" y="597"/>
                  </a:cubicBezTo>
                  <a:cubicBezTo>
                    <a:pt x="387" y="618"/>
                    <a:pt x="410" y="642"/>
                    <a:pt x="431" y="666"/>
                  </a:cubicBezTo>
                  <a:cubicBezTo>
                    <a:pt x="488" y="666"/>
                    <a:pt x="488" y="666"/>
                    <a:pt x="488" y="666"/>
                  </a:cubicBezTo>
                  <a:cubicBezTo>
                    <a:pt x="488" y="409"/>
                    <a:pt x="488" y="409"/>
                    <a:pt x="488" y="409"/>
                  </a:cubicBezTo>
                  <a:cubicBezTo>
                    <a:pt x="328" y="273"/>
                    <a:pt x="127" y="164"/>
                    <a:pt x="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 name="Google Shape;436;p9">
              <a:extLst>
                <a:ext uri="{FF2B5EF4-FFF2-40B4-BE49-F238E27FC236}">
                  <a16:creationId xmlns:a16="http://schemas.microsoft.com/office/drawing/2014/main" id="{944AF183-A9A4-28B5-34D6-DD55620DC67D}"/>
                </a:ext>
              </a:extLst>
            </p:cNvPr>
            <p:cNvSpPr/>
            <p:nvPr/>
          </p:nvSpPr>
          <p:spPr>
            <a:xfrm>
              <a:off x="7442483" y="2640155"/>
              <a:ext cx="992972" cy="403494"/>
            </a:xfrm>
            <a:custGeom>
              <a:avLst/>
              <a:gdLst/>
              <a:ahLst/>
              <a:cxnLst/>
              <a:rect l="l" t="t" r="r" b="b"/>
              <a:pathLst>
                <a:path w="690" h="283" extrusionOk="0">
                  <a:moveTo>
                    <a:pt x="346" y="69"/>
                  </a:moveTo>
                  <a:cubicBezTo>
                    <a:pt x="261" y="45"/>
                    <a:pt x="89" y="0"/>
                    <a:pt x="0" y="42"/>
                  </a:cubicBezTo>
                  <a:cubicBezTo>
                    <a:pt x="33" y="66"/>
                    <a:pt x="83" y="82"/>
                    <a:pt x="120" y="108"/>
                  </a:cubicBezTo>
                  <a:cubicBezTo>
                    <a:pt x="183" y="153"/>
                    <a:pt x="238" y="207"/>
                    <a:pt x="300" y="253"/>
                  </a:cubicBezTo>
                  <a:cubicBezTo>
                    <a:pt x="314" y="263"/>
                    <a:pt x="328" y="273"/>
                    <a:pt x="342" y="283"/>
                  </a:cubicBezTo>
                  <a:cubicBezTo>
                    <a:pt x="690" y="283"/>
                    <a:pt x="690" y="283"/>
                    <a:pt x="690" y="283"/>
                  </a:cubicBezTo>
                  <a:cubicBezTo>
                    <a:pt x="667" y="260"/>
                    <a:pt x="645" y="237"/>
                    <a:pt x="623" y="214"/>
                  </a:cubicBezTo>
                  <a:cubicBezTo>
                    <a:pt x="544" y="148"/>
                    <a:pt x="442" y="96"/>
                    <a:pt x="346" y="6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 name="Google Shape;437;p9">
              <a:extLst>
                <a:ext uri="{FF2B5EF4-FFF2-40B4-BE49-F238E27FC236}">
                  <a16:creationId xmlns:a16="http://schemas.microsoft.com/office/drawing/2014/main" id="{16677498-483B-A8B5-7059-77C20456FF24}"/>
                </a:ext>
              </a:extLst>
            </p:cNvPr>
            <p:cNvSpPr/>
            <p:nvPr/>
          </p:nvSpPr>
          <p:spPr>
            <a:xfrm>
              <a:off x="8242475" y="2464723"/>
              <a:ext cx="7017" cy="10526"/>
            </a:xfrm>
            <a:custGeom>
              <a:avLst/>
              <a:gdLst/>
              <a:ahLst/>
              <a:cxnLst/>
              <a:rect l="l" t="t" r="r" b="b"/>
              <a:pathLst>
                <a:path w="4" h="6" extrusionOk="0">
                  <a:moveTo>
                    <a:pt x="0" y="6"/>
                  </a:moveTo>
                  <a:cubicBezTo>
                    <a:pt x="4" y="0"/>
                    <a:pt x="4" y="0"/>
                    <a:pt x="4" y="0"/>
                  </a:cubicBezTo>
                  <a:cubicBezTo>
                    <a:pt x="2" y="1"/>
                    <a:pt x="1" y="3"/>
                    <a:pt x="0" y="6"/>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 name="Google Shape;438;p9">
              <a:extLst>
                <a:ext uri="{FF2B5EF4-FFF2-40B4-BE49-F238E27FC236}">
                  <a16:creationId xmlns:a16="http://schemas.microsoft.com/office/drawing/2014/main" id="{12DEC556-DFDE-F4AA-918B-78E7180183A3}"/>
                </a:ext>
              </a:extLst>
            </p:cNvPr>
            <p:cNvSpPr/>
            <p:nvPr/>
          </p:nvSpPr>
          <p:spPr>
            <a:xfrm>
              <a:off x="8228440" y="2489283"/>
              <a:ext cx="3509" cy="3509"/>
            </a:xfrm>
            <a:custGeom>
              <a:avLst/>
              <a:gdLst/>
              <a:ahLst/>
              <a:cxnLst/>
              <a:rect l="l" t="t" r="r" b="b"/>
              <a:pathLst>
                <a:path w="3" h="1" extrusionOk="0">
                  <a:moveTo>
                    <a:pt x="2" y="0"/>
                  </a:moveTo>
                  <a:cubicBezTo>
                    <a:pt x="0" y="1"/>
                    <a:pt x="3" y="1"/>
                    <a:pt x="3" y="1"/>
                  </a:cubicBezTo>
                  <a:cubicBezTo>
                    <a:pt x="3" y="1"/>
                    <a:pt x="3" y="1"/>
                    <a:pt x="3" y="1"/>
                  </a:cubicBezTo>
                  <a:cubicBezTo>
                    <a:pt x="3" y="1"/>
                    <a:pt x="2" y="0"/>
                    <a:pt x="2" y="0"/>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9" name="Group 28">
            <a:extLst>
              <a:ext uri="{FF2B5EF4-FFF2-40B4-BE49-F238E27FC236}">
                <a16:creationId xmlns:a16="http://schemas.microsoft.com/office/drawing/2014/main" id="{47C8C0E0-7B6A-D3F1-71EE-E8EC4B4C5C1C}"/>
              </a:ext>
            </a:extLst>
          </p:cNvPr>
          <p:cNvGrpSpPr/>
          <p:nvPr/>
        </p:nvGrpSpPr>
        <p:grpSpPr>
          <a:xfrm>
            <a:off x="388154" y="-261032"/>
            <a:ext cx="5359045" cy="7119032"/>
            <a:chOff x="-79099" y="1417438"/>
            <a:chExt cx="5515695" cy="7502254"/>
          </a:xfrm>
        </p:grpSpPr>
        <p:pic>
          <p:nvPicPr>
            <p:cNvPr id="9" name="Picture 8">
              <a:extLst>
                <a:ext uri="{FF2B5EF4-FFF2-40B4-BE49-F238E27FC236}">
                  <a16:creationId xmlns:a16="http://schemas.microsoft.com/office/drawing/2014/main" id="{01CBC5E5-13EA-942E-0C27-3CDE48F1B47E}"/>
                </a:ext>
              </a:extLst>
            </p:cNvPr>
            <p:cNvPicPr>
              <a:picLocks noChangeAspect="1"/>
            </p:cNvPicPr>
            <p:nvPr/>
          </p:nvPicPr>
          <p:blipFill>
            <a:blip r:embed="rId2">
              <a:clrChange>
                <a:clrFrom>
                  <a:srgbClr val="FDFDFD"/>
                </a:clrFrom>
                <a:clrTo>
                  <a:srgbClr val="FDFDFD">
                    <a:alpha val="0"/>
                  </a:srgbClr>
                </a:clrTo>
              </a:clrChange>
            </a:blip>
            <a:stretch>
              <a:fillRect/>
            </a:stretch>
          </p:blipFill>
          <p:spPr>
            <a:xfrm>
              <a:off x="-79099" y="1417438"/>
              <a:ext cx="5515695" cy="5508960"/>
            </a:xfrm>
            <a:prstGeom prst="rect">
              <a:avLst/>
            </a:prstGeom>
          </p:spPr>
        </p:pic>
        <p:pic>
          <p:nvPicPr>
            <p:cNvPr id="28" name="Picture 27">
              <a:extLst>
                <a:ext uri="{FF2B5EF4-FFF2-40B4-BE49-F238E27FC236}">
                  <a16:creationId xmlns:a16="http://schemas.microsoft.com/office/drawing/2014/main" id="{B6037E78-7E07-2212-308A-A37ED346BF0C}"/>
                </a:ext>
              </a:extLst>
            </p:cNvPr>
            <p:cNvPicPr>
              <a:picLocks noChangeAspect="1"/>
            </p:cNvPicPr>
            <p:nvPr/>
          </p:nvPicPr>
          <p:blipFill>
            <a:blip r:embed="rId3"/>
            <a:stretch>
              <a:fillRect/>
            </a:stretch>
          </p:blipFill>
          <p:spPr>
            <a:xfrm rot="1549243" flipH="1">
              <a:off x="647762" y="4547045"/>
              <a:ext cx="4515427" cy="4372647"/>
            </a:xfrm>
            <a:prstGeom prst="rect">
              <a:avLst/>
            </a:prstGeom>
          </p:spPr>
        </p:pic>
      </p:grpSp>
      <p:grpSp>
        <p:nvGrpSpPr>
          <p:cNvPr id="30" name="Google Shape;1265;p23">
            <a:extLst>
              <a:ext uri="{FF2B5EF4-FFF2-40B4-BE49-F238E27FC236}">
                <a16:creationId xmlns:a16="http://schemas.microsoft.com/office/drawing/2014/main" id="{F67E8BA1-A2E9-DBCA-1D93-AB96E0C5CC03}"/>
              </a:ext>
            </a:extLst>
          </p:cNvPr>
          <p:cNvGrpSpPr/>
          <p:nvPr/>
        </p:nvGrpSpPr>
        <p:grpSpPr>
          <a:xfrm>
            <a:off x="11307182" y="0"/>
            <a:ext cx="850081" cy="1610874"/>
            <a:chOff x="2712001" y="2082563"/>
            <a:chExt cx="252412" cy="368300"/>
          </a:xfrm>
        </p:grpSpPr>
        <p:sp>
          <p:nvSpPr>
            <p:cNvPr id="31" name="Google Shape;1266;p23">
              <a:extLst>
                <a:ext uri="{FF2B5EF4-FFF2-40B4-BE49-F238E27FC236}">
                  <a16:creationId xmlns:a16="http://schemas.microsoft.com/office/drawing/2014/main" id="{3FB6AF1F-2438-77B1-5170-C2CD8B85E975}"/>
                </a:ext>
              </a:extLst>
            </p:cNvPr>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1267;p23">
              <a:extLst>
                <a:ext uri="{FF2B5EF4-FFF2-40B4-BE49-F238E27FC236}">
                  <a16:creationId xmlns:a16="http://schemas.microsoft.com/office/drawing/2014/main" id="{D70200BD-9A6F-5776-A414-2C2402411416}"/>
                </a:ext>
              </a:extLst>
            </p:cNvPr>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1268;p23">
              <a:extLst>
                <a:ext uri="{FF2B5EF4-FFF2-40B4-BE49-F238E27FC236}">
                  <a16:creationId xmlns:a16="http://schemas.microsoft.com/office/drawing/2014/main" id="{025E38A1-FBC2-005F-6907-9B0D9BD18107}"/>
                </a:ext>
              </a:extLst>
            </p:cNvPr>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1269;p23">
              <a:extLst>
                <a:ext uri="{FF2B5EF4-FFF2-40B4-BE49-F238E27FC236}">
                  <a16:creationId xmlns:a16="http://schemas.microsoft.com/office/drawing/2014/main" id="{F4ABD401-05A5-1455-89F5-02B8164B1B60}"/>
                </a:ext>
              </a:extLst>
            </p:cNvPr>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1270;p23">
              <a:extLst>
                <a:ext uri="{FF2B5EF4-FFF2-40B4-BE49-F238E27FC236}">
                  <a16:creationId xmlns:a16="http://schemas.microsoft.com/office/drawing/2014/main" id="{05AA9898-ACD0-9C7B-ABB7-CAA82312548C}"/>
                </a:ext>
              </a:extLst>
            </p:cNvPr>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 name="Google Shape;1271;p23">
              <a:extLst>
                <a:ext uri="{FF2B5EF4-FFF2-40B4-BE49-F238E27FC236}">
                  <a16:creationId xmlns:a16="http://schemas.microsoft.com/office/drawing/2014/main" id="{F5ED90DE-585C-D012-3CE0-7423851416DE}"/>
                </a:ext>
              </a:extLst>
            </p:cNvPr>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1272;p23">
              <a:extLst>
                <a:ext uri="{FF2B5EF4-FFF2-40B4-BE49-F238E27FC236}">
                  <a16:creationId xmlns:a16="http://schemas.microsoft.com/office/drawing/2014/main" id="{7A55866E-A4D5-D3BE-7D03-6EE0D5DBF667}"/>
                </a:ext>
              </a:extLst>
            </p:cNvPr>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 name="Google Shape;1273;p23">
              <a:extLst>
                <a:ext uri="{FF2B5EF4-FFF2-40B4-BE49-F238E27FC236}">
                  <a16:creationId xmlns:a16="http://schemas.microsoft.com/office/drawing/2014/main" id="{59D590E0-472C-2D00-ECD1-914D3014B27B}"/>
                </a:ext>
              </a:extLst>
            </p:cNvPr>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1274;p23">
              <a:extLst>
                <a:ext uri="{FF2B5EF4-FFF2-40B4-BE49-F238E27FC236}">
                  <a16:creationId xmlns:a16="http://schemas.microsoft.com/office/drawing/2014/main" id="{16B9CCB2-418C-5B21-54DA-341DC0D3F5AF}"/>
                </a:ext>
              </a:extLst>
            </p:cNvPr>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1275;p23">
              <a:extLst>
                <a:ext uri="{FF2B5EF4-FFF2-40B4-BE49-F238E27FC236}">
                  <a16:creationId xmlns:a16="http://schemas.microsoft.com/office/drawing/2014/main" id="{73E3EDB6-C348-2EB2-8AAC-4D6113AA2904}"/>
                </a:ext>
              </a:extLst>
            </p:cNvPr>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1276;p23">
              <a:extLst>
                <a:ext uri="{FF2B5EF4-FFF2-40B4-BE49-F238E27FC236}">
                  <a16:creationId xmlns:a16="http://schemas.microsoft.com/office/drawing/2014/main" id="{280AF33B-89DB-A286-F14F-952F9A9444B4}"/>
                </a:ext>
              </a:extLst>
            </p:cNvPr>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1277;p23">
              <a:extLst>
                <a:ext uri="{FF2B5EF4-FFF2-40B4-BE49-F238E27FC236}">
                  <a16:creationId xmlns:a16="http://schemas.microsoft.com/office/drawing/2014/main" id="{91223690-9169-DE49-9DEA-9DBE5475077E}"/>
                </a:ext>
              </a:extLst>
            </p:cNvPr>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1278;p23">
              <a:extLst>
                <a:ext uri="{FF2B5EF4-FFF2-40B4-BE49-F238E27FC236}">
                  <a16:creationId xmlns:a16="http://schemas.microsoft.com/office/drawing/2014/main" id="{62E49760-5549-027D-A118-681352C1D5CA}"/>
                </a:ext>
              </a:extLst>
            </p:cNvPr>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1279;p23">
              <a:extLst>
                <a:ext uri="{FF2B5EF4-FFF2-40B4-BE49-F238E27FC236}">
                  <a16:creationId xmlns:a16="http://schemas.microsoft.com/office/drawing/2014/main" id="{DD67C1D1-79E7-6102-9FD5-3803DEDF4DAF}"/>
                </a:ext>
              </a:extLst>
            </p:cNvPr>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pic>
        <p:nvPicPr>
          <p:cNvPr id="45" name="Picture 44">
            <a:extLst>
              <a:ext uri="{FF2B5EF4-FFF2-40B4-BE49-F238E27FC236}">
                <a16:creationId xmlns:a16="http://schemas.microsoft.com/office/drawing/2014/main" id="{31C41330-107D-4728-042F-B9716ACD08C7}"/>
              </a:ext>
            </a:extLst>
          </p:cNvPr>
          <p:cNvPicPr>
            <a:picLocks noChangeAspect="1"/>
          </p:cNvPicPr>
          <p:nvPr/>
        </p:nvPicPr>
        <p:blipFill rotWithShape="1">
          <a:blip r:embed="rId4">
            <a:clrChange>
              <a:clrFrom>
                <a:srgbClr val="FFFFFF"/>
              </a:clrFrom>
              <a:clrTo>
                <a:srgbClr val="FFFFFF">
                  <a:alpha val="0"/>
                </a:srgbClr>
              </a:clrTo>
            </a:clrChange>
          </a:blip>
          <a:srcRect t="44609" r="8125"/>
          <a:stretch/>
        </p:blipFill>
        <p:spPr>
          <a:xfrm>
            <a:off x="3829620" y="1645249"/>
            <a:ext cx="10100357" cy="4526618"/>
          </a:xfrm>
          <a:prstGeom prst="rect">
            <a:avLst/>
          </a:prstGeom>
        </p:spPr>
      </p:pic>
    </p:spTree>
    <p:extLst>
      <p:ext uri="{BB962C8B-B14F-4D97-AF65-F5344CB8AC3E}">
        <p14:creationId xmlns:p14="http://schemas.microsoft.com/office/powerpoint/2010/main" val="2980573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par>
                                <p:cTn id="8" presetID="53" presetClass="entr" presetSubtype="16"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 calcmode="lin" valueType="num">
                                      <p:cBhvr>
                                        <p:cTn id="10" dur="500" fill="hold"/>
                                        <p:tgtEl>
                                          <p:spTgt spid="45"/>
                                        </p:tgtEl>
                                        <p:attrNameLst>
                                          <p:attrName>ppt_w</p:attrName>
                                        </p:attrNameLst>
                                      </p:cBhvr>
                                      <p:tavLst>
                                        <p:tav tm="0">
                                          <p:val>
                                            <p:fltVal val="0"/>
                                          </p:val>
                                        </p:tav>
                                        <p:tav tm="100000">
                                          <p:val>
                                            <p:strVal val="#ppt_w"/>
                                          </p:val>
                                        </p:tav>
                                      </p:tavLst>
                                    </p:anim>
                                    <p:anim calcmode="lin" valueType="num">
                                      <p:cBhvr>
                                        <p:cTn id="11" dur="500" fill="hold"/>
                                        <p:tgtEl>
                                          <p:spTgt spid="45"/>
                                        </p:tgtEl>
                                        <p:attrNameLst>
                                          <p:attrName>ppt_h</p:attrName>
                                        </p:attrNameLst>
                                      </p:cBhvr>
                                      <p:tavLst>
                                        <p:tav tm="0">
                                          <p:val>
                                            <p:fltVal val="0"/>
                                          </p:val>
                                        </p:tav>
                                        <p:tav tm="100000">
                                          <p:val>
                                            <p:strVal val="#ppt_h"/>
                                          </p:val>
                                        </p:tav>
                                      </p:tavLst>
                                    </p:anim>
                                    <p:animEffect transition="in" filter="fade">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62">
          <a:extLst>
            <a:ext uri="{FF2B5EF4-FFF2-40B4-BE49-F238E27FC236}">
              <a16:creationId xmlns:a16="http://schemas.microsoft.com/office/drawing/2014/main" id="{65F680BF-ABE9-7085-8F2B-89771C2FD595}"/>
            </a:ext>
          </a:extLst>
        </p:cNvPr>
        <p:cNvGrpSpPr/>
        <p:nvPr/>
      </p:nvGrpSpPr>
      <p:grpSpPr>
        <a:xfrm>
          <a:off x="0" y="0"/>
          <a:ext cx="0" cy="0"/>
          <a:chOff x="0" y="0"/>
          <a:chExt cx="0" cy="0"/>
        </a:xfrm>
      </p:grpSpPr>
      <p:pic>
        <p:nvPicPr>
          <p:cNvPr id="6" name="图片 80" descr="E:\PPT\PPT\图\组 2.png组 2">
            <a:extLst>
              <a:ext uri="{FF2B5EF4-FFF2-40B4-BE49-F238E27FC236}">
                <a16:creationId xmlns:a16="http://schemas.microsoft.com/office/drawing/2014/main" id="{131275B3-BBC3-4118-4C78-4F78FD61EE24}"/>
              </a:ext>
            </a:extLst>
          </p:cNvPr>
          <p:cNvPicPr>
            <a:picLocks noChangeAspect="1"/>
          </p:cNvPicPr>
          <p:nvPr/>
        </p:nvPicPr>
        <p:blipFill>
          <a:blip r:embed="rId4"/>
          <a:stretch>
            <a:fillRect/>
          </a:stretch>
        </p:blipFill>
        <p:spPr>
          <a:xfrm flipH="1">
            <a:off x="1125045" y="295347"/>
            <a:ext cx="1037588" cy="824600"/>
          </a:xfrm>
          <a:prstGeom prst="rect">
            <a:avLst/>
          </a:prstGeom>
        </p:spPr>
      </p:pic>
      <p:grpSp>
        <p:nvGrpSpPr>
          <p:cNvPr id="7" name="组合 30">
            <a:extLst>
              <a:ext uri="{FF2B5EF4-FFF2-40B4-BE49-F238E27FC236}">
                <a16:creationId xmlns:a16="http://schemas.microsoft.com/office/drawing/2014/main" id="{69EAE585-84F5-5EFC-7C2A-CFB553059E10}"/>
              </a:ext>
            </a:extLst>
          </p:cNvPr>
          <p:cNvGrpSpPr/>
          <p:nvPr/>
        </p:nvGrpSpPr>
        <p:grpSpPr>
          <a:xfrm>
            <a:off x="2225408" y="29917"/>
            <a:ext cx="7741185" cy="1040130"/>
            <a:chOff x="6423" y="114"/>
            <a:chExt cx="6412" cy="1638"/>
          </a:xfrm>
        </p:grpSpPr>
        <p:pic>
          <p:nvPicPr>
            <p:cNvPr id="8" name="图片 29" descr="图层 2">
              <a:extLst>
                <a:ext uri="{FF2B5EF4-FFF2-40B4-BE49-F238E27FC236}">
                  <a16:creationId xmlns:a16="http://schemas.microsoft.com/office/drawing/2014/main" id="{048D62A8-D0D2-1FE1-5EC6-84842B9AAB1A}"/>
                </a:ext>
              </a:extLst>
            </p:cNvPr>
            <p:cNvPicPr>
              <a:picLocks noChangeAspect="1"/>
            </p:cNvPicPr>
            <p:nvPr/>
          </p:nvPicPr>
          <p:blipFill>
            <a:blip r:embed="rId5"/>
            <a:stretch>
              <a:fillRect/>
            </a:stretch>
          </p:blipFill>
          <p:spPr>
            <a:xfrm>
              <a:off x="6423" y="184"/>
              <a:ext cx="6412" cy="1568"/>
            </a:xfrm>
            <a:prstGeom prst="rect">
              <a:avLst/>
            </a:prstGeom>
          </p:spPr>
        </p:pic>
        <p:sp>
          <p:nvSpPr>
            <p:cNvPr id="9" name="任意多边形 36">
              <a:extLst>
                <a:ext uri="{FF2B5EF4-FFF2-40B4-BE49-F238E27FC236}">
                  <a16:creationId xmlns:a16="http://schemas.microsoft.com/office/drawing/2014/main" id="{8D55E626-D7B3-6D43-F46B-6DA02E82EB8E}"/>
                </a:ext>
              </a:extLst>
            </p:cNvPr>
            <p:cNvSpPr/>
            <p:nvPr>
              <p:custDataLst>
                <p:tags r:id="rId1"/>
              </p:custDataLst>
            </p:nvPr>
          </p:nvSpPr>
          <p:spPr>
            <a:xfrm>
              <a:off x="6892" y="114"/>
              <a:ext cx="5175"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algn="ctr">
                <a:lnSpc>
                  <a:spcPct val="150000"/>
                </a:lnSpc>
                <a:spcAft>
                  <a:spcPts val="800"/>
                </a:spcAft>
              </a:pPr>
              <a:r>
                <a:rPr lang="en-US" sz="3600" b="1" dirty="0">
                  <a:solidFill>
                    <a:schemeClr val="bg1">
                      <a:lumMod val="10000"/>
                    </a:schemeClr>
                  </a:solidFill>
                  <a:effectLst/>
                  <a:latin typeface="Times New Roman" panose="02020603050405020304" pitchFamily="18" charset="0"/>
                  <a:ea typeface="Times New Roman" panose="02020603050405020304" pitchFamily="18" charset="0"/>
                </a:rPr>
                <a:t>CÂU 3</a:t>
              </a:r>
              <a:endParaRPr lang="en-SG" sz="44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2CCEC874-A6F1-8A36-A12B-228D4D61E829}"/>
              </a:ext>
            </a:extLst>
          </p:cNvPr>
          <p:cNvPicPr>
            <a:picLocks noChangeAspect="1"/>
          </p:cNvPicPr>
          <p:nvPr/>
        </p:nvPicPr>
        <p:blipFill>
          <a:blip r:embed="rId6"/>
          <a:stretch>
            <a:fillRect/>
          </a:stretch>
        </p:blipFill>
        <p:spPr>
          <a:xfrm>
            <a:off x="0" y="0"/>
            <a:ext cx="7451124" cy="6858000"/>
          </a:xfrm>
          <a:prstGeom prst="rect">
            <a:avLst/>
          </a:prstGeom>
        </p:spPr>
      </p:pic>
      <p:pic>
        <p:nvPicPr>
          <p:cNvPr id="4" name="Picture 3">
            <a:extLst>
              <a:ext uri="{FF2B5EF4-FFF2-40B4-BE49-F238E27FC236}">
                <a16:creationId xmlns:a16="http://schemas.microsoft.com/office/drawing/2014/main" id="{91E0A1CB-27CE-9253-57B1-8DDFE2DDB205}"/>
              </a:ext>
            </a:extLst>
          </p:cNvPr>
          <p:cNvPicPr>
            <a:picLocks noChangeAspect="1"/>
          </p:cNvPicPr>
          <p:nvPr/>
        </p:nvPicPr>
        <p:blipFill>
          <a:blip r:embed="rId7"/>
          <a:stretch>
            <a:fillRect/>
          </a:stretch>
        </p:blipFill>
        <p:spPr>
          <a:xfrm>
            <a:off x="7451123" y="1"/>
            <a:ext cx="4777705" cy="318513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3E2EC55D-AF3E-43D9-1916-05B406B63F6E}"/>
              </a:ext>
            </a:extLst>
          </p:cNvPr>
          <p:cNvPicPr>
            <a:picLocks noChangeAspect="1"/>
          </p:cNvPicPr>
          <p:nvPr/>
        </p:nvPicPr>
        <p:blipFill>
          <a:blip r:embed="rId8"/>
          <a:stretch>
            <a:fillRect/>
          </a:stretch>
        </p:blipFill>
        <p:spPr>
          <a:xfrm>
            <a:off x="7451124" y="3278053"/>
            <a:ext cx="4777704" cy="360306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2864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31">
          <a:extLst>
            <a:ext uri="{FF2B5EF4-FFF2-40B4-BE49-F238E27FC236}">
              <a16:creationId xmlns:a16="http://schemas.microsoft.com/office/drawing/2014/main" id="{00285524-87AF-2F06-25C2-EA26B5679953}"/>
            </a:ext>
          </a:extLst>
        </p:cNvPr>
        <p:cNvGrpSpPr/>
        <p:nvPr/>
      </p:nvGrpSpPr>
      <p:grpSpPr>
        <a:xfrm>
          <a:off x="0" y="0"/>
          <a:ext cx="0" cy="0"/>
          <a:chOff x="0" y="0"/>
          <a:chExt cx="0" cy="0"/>
        </a:xfrm>
      </p:grpSpPr>
      <p:grpSp>
        <p:nvGrpSpPr>
          <p:cNvPr id="13" name="Google Shape;1022;p21">
            <a:extLst>
              <a:ext uri="{FF2B5EF4-FFF2-40B4-BE49-F238E27FC236}">
                <a16:creationId xmlns:a16="http://schemas.microsoft.com/office/drawing/2014/main" id="{D15272A5-6E50-1DE0-791A-3D2C7E53D033}"/>
              </a:ext>
            </a:extLst>
          </p:cNvPr>
          <p:cNvGrpSpPr/>
          <p:nvPr/>
        </p:nvGrpSpPr>
        <p:grpSpPr>
          <a:xfrm rot="7739380">
            <a:off x="-93794" y="228736"/>
            <a:ext cx="711283" cy="343075"/>
            <a:chOff x="3372600" y="1183575"/>
            <a:chExt cx="533462" cy="257306"/>
          </a:xfrm>
        </p:grpSpPr>
        <p:sp>
          <p:nvSpPr>
            <p:cNvPr id="14" name="Google Shape;1023;p21">
              <a:extLst>
                <a:ext uri="{FF2B5EF4-FFF2-40B4-BE49-F238E27FC236}">
                  <a16:creationId xmlns:a16="http://schemas.microsoft.com/office/drawing/2014/main" id="{FDFFBAFE-3422-EB4A-5152-12B0ACD34883}"/>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024;p21">
              <a:extLst>
                <a:ext uri="{FF2B5EF4-FFF2-40B4-BE49-F238E27FC236}">
                  <a16:creationId xmlns:a16="http://schemas.microsoft.com/office/drawing/2014/main" id="{E8747ECA-3A70-A201-E634-3C2C8CD300C7}"/>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Freeform 11">
            <a:extLst>
              <a:ext uri="{FF2B5EF4-FFF2-40B4-BE49-F238E27FC236}">
                <a16:creationId xmlns:a16="http://schemas.microsoft.com/office/drawing/2014/main" id="{BB0A22F9-E00F-E023-79DA-E42F6B233E09}"/>
              </a:ext>
            </a:extLst>
          </p:cNvPr>
          <p:cNvSpPr/>
          <p:nvPr/>
        </p:nvSpPr>
        <p:spPr>
          <a:xfrm rot="11266685" flipH="1">
            <a:off x="34337" y="2442402"/>
            <a:ext cx="464339" cy="1448165"/>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Poppins Light"/>
              <a:ea typeface="微软雅黑"/>
              <a:cs typeface="+mn-cs"/>
            </a:endParaRPr>
          </a:p>
        </p:txBody>
      </p:sp>
      <p:grpSp>
        <p:nvGrpSpPr>
          <p:cNvPr id="3" name="Group 3">
            <a:extLst>
              <a:ext uri="{FF2B5EF4-FFF2-40B4-BE49-F238E27FC236}">
                <a16:creationId xmlns:a16="http://schemas.microsoft.com/office/drawing/2014/main" id="{09BE2748-7A84-847D-CAB8-22A1AB59740A}"/>
              </a:ext>
            </a:extLst>
          </p:cNvPr>
          <p:cNvGrpSpPr/>
          <p:nvPr/>
        </p:nvGrpSpPr>
        <p:grpSpPr>
          <a:xfrm>
            <a:off x="491784" y="1766855"/>
            <a:ext cx="11356715" cy="4753442"/>
            <a:chOff x="0" y="0"/>
            <a:chExt cx="5740378" cy="584912"/>
          </a:xfrm>
        </p:grpSpPr>
        <p:sp>
          <p:nvSpPr>
            <p:cNvPr id="4" name="Freeform 4">
              <a:extLst>
                <a:ext uri="{FF2B5EF4-FFF2-40B4-BE49-F238E27FC236}">
                  <a16:creationId xmlns:a16="http://schemas.microsoft.com/office/drawing/2014/main" id="{63D95907-AA01-E455-DEA4-859F756C7240}"/>
                </a:ext>
              </a:extLst>
            </p:cNvPr>
            <p:cNvSpPr/>
            <p:nvPr/>
          </p:nvSpPr>
          <p:spPr>
            <a:xfrm>
              <a:off x="0" y="0"/>
              <a:ext cx="5740378" cy="584912"/>
            </a:xfrm>
            <a:custGeom>
              <a:avLst/>
              <a:gdLst/>
              <a:ahLst/>
              <a:cxnLst/>
              <a:rect l="l" t="t" r="r" b="b"/>
              <a:pathLst>
                <a:path w="5740378" h="584912">
                  <a:moveTo>
                    <a:pt x="0" y="0"/>
                  </a:moveTo>
                  <a:lnTo>
                    <a:pt x="5740378" y="0"/>
                  </a:lnTo>
                  <a:lnTo>
                    <a:pt x="5740378" y="584912"/>
                  </a:lnTo>
                  <a:lnTo>
                    <a:pt x="0" y="584912"/>
                  </a:lnTo>
                  <a:close/>
                </a:path>
              </a:pathLst>
            </a:custGeom>
            <a:solidFill>
              <a:srgbClr val="FFFFFF"/>
            </a:solidFill>
            <a:ln w="1905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Poppins Light"/>
                <a:ea typeface="微软雅黑"/>
                <a:cs typeface="+mn-cs"/>
              </a:endParaRPr>
            </a:p>
          </p:txBody>
        </p:sp>
        <p:sp>
          <p:nvSpPr>
            <p:cNvPr id="6" name="TextBox 5">
              <a:extLst>
                <a:ext uri="{FF2B5EF4-FFF2-40B4-BE49-F238E27FC236}">
                  <a16:creationId xmlns:a16="http://schemas.microsoft.com/office/drawing/2014/main" id="{343D81F2-CD5E-D81A-15A4-063F64717DA3}"/>
                </a:ext>
              </a:extLst>
            </p:cNvPr>
            <p:cNvSpPr txBox="1"/>
            <p:nvPr/>
          </p:nvSpPr>
          <p:spPr>
            <a:xfrm>
              <a:off x="0" y="9525"/>
              <a:ext cx="5740378" cy="575387"/>
            </a:xfrm>
            <a:prstGeom prst="rect">
              <a:avLst/>
            </a:prstGeom>
          </p:spPr>
          <p:txBody>
            <a:bodyPr lIns="33867" tIns="33867" rIns="33867" bIns="33867" rtlCol="0" anchor="ctr"/>
            <a:lstStyle/>
            <a:p>
              <a:pPr marL="0" marR="0" lvl="0" indent="0" algn="ctr" defTabSz="609630" rtl="0" eaLnBrk="1" fontAlgn="auto" latinLnBrk="0" hangingPunct="1">
                <a:lnSpc>
                  <a:spcPts val="102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微软雅黑"/>
                <a:cs typeface="+mn-cs"/>
              </a:endParaRPr>
            </a:p>
          </p:txBody>
        </p:sp>
      </p:grpSp>
      <p:sp>
        <p:nvSpPr>
          <p:cNvPr id="7" name="TextBox 6">
            <a:extLst>
              <a:ext uri="{FF2B5EF4-FFF2-40B4-BE49-F238E27FC236}">
                <a16:creationId xmlns:a16="http://schemas.microsoft.com/office/drawing/2014/main" id="{21017C44-9CA1-0372-6213-5F42FA99B943}"/>
              </a:ext>
            </a:extLst>
          </p:cNvPr>
          <p:cNvSpPr txBox="1"/>
          <p:nvPr/>
        </p:nvSpPr>
        <p:spPr>
          <a:xfrm>
            <a:off x="491784" y="1844262"/>
            <a:ext cx="11356715" cy="5047536"/>
          </a:xfrm>
          <a:prstGeom prst="rect">
            <a:avLst/>
          </a:prstGeom>
          <a:noFill/>
        </p:spPr>
        <p:txBody>
          <a:bodyPr wrap="square">
            <a:spAutoFit/>
          </a:bodyPr>
          <a:lstStyle/>
          <a:p>
            <a:pPr marL="342900" indent="-342900" algn="just">
              <a:buFont typeface="Wingdings" panose="05000000000000000000" pitchFamily="2" charset="2"/>
              <a:buChar char="ü"/>
            </a:pPr>
            <a:r>
              <a:rPr lang="vi-VN" sz="2300" dirty="0">
                <a:latin typeface="+mj-lt"/>
              </a:rPr>
              <a:t>Phở là một món ăn truyền thống và phổ biến của Việt Nam. Nó là một loại mì gạo mềm mịn, được chế biến trong nước dùng thơm ngon và thường được kèm theo thịt bò hoặc gà, rau sống và gia vị.</a:t>
            </a:r>
            <a:endParaRPr lang="en-SG" sz="2300" dirty="0">
              <a:latin typeface="+mj-lt"/>
            </a:endParaRPr>
          </a:p>
          <a:p>
            <a:pPr marL="342900" indent="-342900" algn="just">
              <a:buFont typeface="Wingdings" panose="05000000000000000000" pitchFamily="2" charset="2"/>
              <a:buChar char="ü"/>
            </a:pPr>
            <a:r>
              <a:rPr lang="vi-VN" sz="2300" dirty="0">
                <a:latin typeface="+mj-lt"/>
              </a:rPr>
              <a:t>Nước dùng phở thường được nấu từ xương hầm và các loại gia vị như hành, gừng, hồ tiêu và quế, tạo nên hương vị đặc trưng và thơm ngon. Mì phở thường được làm từ gạo tinh khiết, được cắt thành sợi mỏng và nhanh chóng được chín trong nước sôi trước khi được đổ nước dùng lên.</a:t>
            </a:r>
            <a:endParaRPr lang="en-SG" sz="2300" b="1" dirty="0">
              <a:latin typeface="+mj-lt"/>
            </a:endParaRPr>
          </a:p>
          <a:p>
            <a:pPr marL="342900" indent="-342900" algn="just">
              <a:buFont typeface="Wingdings" panose="05000000000000000000" pitchFamily="2" charset="2"/>
              <a:buChar char="ü"/>
            </a:pPr>
            <a:r>
              <a:rPr lang="vi-VN" sz="2300" dirty="0">
                <a:latin typeface="+mj-lt"/>
              </a:rPr>
              <a:t>Phở có thể được ăn vào bất kỳ thời điểm nào trong ngày, từ bữa sáng cho đến bữa tối. Khi thưởng thức phở, người ta thường thêm rau sống như húng quế, ngò gai, mùi tàu và giá vào bát phở, tạo thêm độ tươi mát và hương vị. Ngoài ra, người ta cũng có thể thêm các loại gia vị như nước mắm, chanh, tỏi và ớt tùy theo khẩu vị cá nhân.</a:t>
            </a:r>
            <a:endParaRPr lang="en-SG" sz="2300" dirty="0">
              <a:latin typeface="+mj-lt"/>
            </a:endParaRPr>
          </a:p>
          <a:p>
            <a:pPr marL="342900" indent="-342900" algn="just">
              <a:buFont typeface="Wingdings" panose="05000000000000000000" pitchFamily="2" charset="2"/>
              <a:buChar char="ü"/>
            </a:pPr>
            <a:r>
              <a:rPr lang="vi-VN" sz="2300" dirty="0">
                <a:latin typeface="+mj-lt"/>
              </a:rPr>
              <a:t>Phở đã trở thành một biểu tượng của ẩm thực Việt Nam và được yêu thích trên toàn thế giới. Nó là một món ăn đậm đà với hương vị độc đáo và mang đậm nét văn hóa của Việt Nam.</a:t>
            </a:r>
            <a:endParaRPr lang="en-SG" sz="2300" dirty="0">
              <a:latin typeface="+mj-lt"/>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300" b="1" i="0" u="none" strike="noStrike" kern="1200" cap="none" spc="0" normalizeH="0" baseline="0" noProof="0" dirty="0">
                <a:ln>
                  <a:noFill/>
                </a:ln>
                <a:solidFill>
                  <a:srgbClr val="27373A"/>
                </a:solidFill>
                <a:effectLst/>
                <a:uLnTx/>
                <a:uFillTx/>
                <a:latin typeface="+mj-lt"/>
                <a:ea typeface="Calibri" panose="020F0502020204030204" pitchFamily="34" charset="0"/>
                <a:cs typeface="Times New Roman" panose="02020603050405020304" pitchFamily="18" charset="0"/>
              </a:rPr>
              <a:t> </a:t>
            </a:r>
            <a:endParaRPr kumimoji="0" lang="en-SG" sz="2300" b="0" i="0" u="none" strike="noStrike" kern="1200" cap="none" spc="0" normalizeH="0" baseline="0" noProof="0" dirty="0">
              <a:ln>
                <a:noFill/>
              </a:ln>
              <a:solidFill>
                <a:srgbClr val="27373A"/>
              </a:solidFill>
              <a:effectLst/>
              <a:uLnTx/>
              <a:uFillTx/>
              <a:latin typeface="+mj-lt"/>
              <a:ea typeface="Calibri" panose="020F0502020204030204" pitchFamily="34" charset="0"/>
              <a:cs typeface="Times New Roman" panose="02020603050405020304" pitchFamily="18" charset="0"/>
            </a:endParaRPr>
          </a:p>
        </p:txBody>
      </p:sp>
      <p:pic>
        <p:nvPicPr>
          <p:cNvPr id="8" name="图形 13">
            <a:extLst>
              <a:ext uri="{FF2B5EF4-FFF2-40B4-BE49-F238E27FC236}">
                <a16:creationId xmlns:a16="http://schemas.microsoft.com/office/drawing/2014/main" id="{3D98805D-F30E-5999-4DA1-6894027F044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00347" y="735563"/>
            <a:ext cx="588376" cy="588376"/>
          </a:xfrm>
          <a:prstGeom prst="rect">
            <a:avLst/>
          </a:prstGeom>
        </p:spPr>
      </p:pic>
      <p:cxnSp>
        <p:nvCxnSpPr>
          <p:cNvPr id="9" name="直接连接符 18">
            <a:extLst>
              <a:ext uri="{FF2B5EF4-FFF2-40B4-BE49-F238E27FC236}">
                <a16:creationId xmlns:a16="http://schemas.microsoft.com/office/drawing/2014/main" id="{C0A8B8E6-F027-BD0E-31B2-E75A4054CFE2}"/>
              </a:ext>
            </a:extLst>
          </p:cNvPr>
          <p:cNvCxnSpPr>
            <a:cxnSpLocks/>
          </p:cNvCxnSpPr>
          <p:nvPr/>
        </p:nvCxnSpPr>
        <p:spPr>
          <a:xfrm flipV="1">
            <a:off x="941748" y="1521952"/>
            <a:ext cx="5467213" cy="60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矩形 20">
            <a:extLst>
              <a:ext uri="{FF2B5EF4-FFF2-40B4-BE49-F238E27FC236}">
                <a16:creationId xmlns:a16="http://schemas.microsoft.com/office/drawing/2014/main" id="{7D6216EF-F111-AD45-E50F-D91E5ED8DA05}"/>
              </a:ext>
            </a:extLst>
          </p:cNvPr>
          <p:cNvSpPr/>
          <p:nvPr/>
        </p:nvSpPr>
        <p:spPr>
          <a:xfrm>
            <a:off x="941748" y="499428"/>
            <a:ext cx="7784004" cy="913481"/>
          </a:xfrm>
          <a:prstGeom prst="rect">
            <a:avLst/>
          </a:prstGeom>
          <a:solidFill>
            <a:srgbClr val="FDEFE9"/>
          </a:solidFill>
        </p:spPr>
        <p:txBody>
          <a:bodyPr wrap="square" lIns="0" tIns="0" rIns="0" bIns="0" rtlCol="0">
            <a:noAutofit/>
          </a:bodyPr>
          <a:lstStyle/>
          <a:p>
            <a:pPr algn="just">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Giới thiệu nét đẹp trong ẩm thực: món phở</a:t>
            </a:r>
            <a:endParaRPr lang="en-SG" sz="32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0B93F6CD-3C43-51C7-A368-C28471AA8396}"/>
              </a:ext>
            </a:extLst>
          </p:cNvPr>
          <p:cNvPicPr>
            <a:picLocks noChangeAspect="1"/>
          </p:cNvPicPr>
          <p:nvPr/>
        </p:nvPicPr>
        <p:blipFill>
          <a:blip r:embed="rId7"/>
          <a:stretch>
            <a:fillRect/>
          </a:stretch>
        </p:blipFill>
        <p:spPr>
          <a:xfrm>
            <a:off x="8778777" y="15919"/>
            <a:ext cx="3112876" cy="181638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075769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p:cTn id="17"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7">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 calcmode="lin" valueType="num">
                                      <p:cBhvr>
                                        <p:cTn id="24" dur="10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5" dur="1000" fill="hold"/>
                                        <p:tgtEl>
                                          <p:spTgt spid="7">
                                            <p:txEl>
                                              <p:pRg st="3" end="3"/>
                                            </p:txEl>
                                          </p:spTgt>
                                        </p:tgtEl>
                                        <p:attrNameLst>
                                          <p:attrName>ppt_h</p:attrName>
                                        </p:attrNameLst>
                                      </p:cBhvr>
                                      <p:tavLst>
                                        <p:tav tm="0">
                                          <p:val>
                                            <p:fltVal val="0"/>
                                          </p:val>
                                        </p:tav>
                                        <p:tav tm="100000">
                                          <p:val>
                                            <p:strVal val="#ppt_h"/>
                                          </p:val>
                                        </p:tav>
                                      </p:tavLst>
                                    </p:anim>
                                    <p:anim calcmode="lin" valueType="num">
                                      <p:cBhvr>
                                        <p:cTn id="26" dur="1000" fill="hold"/>
                                        <p:tgtEl>
                                          <p:spTgt spid="7">
                                            <p:txEl>
                                              <p:pRg st="3" end="3"/>
                                            </p:txEl>
                                          </p:spTgt>
                                        </p:tgtEl>
                                        <p:attrNameLst>
                                          <p:attrName>style.rotation</p:attrName>
                                        </p:attrNameLst>
                                      </p:cBhvr>
                                      <p:tavLst>
                                        <p:tav tm="0">
                                          <p:val>
                                            <p:fltVal val="90"/>
                                          </p:val>
                                        </p:tav>
                                        <p:tav tm="100000">
                                          <p:val>
                                            <p:fltVal val="0"/>
                                          </p:val>
                                        </p:tav>
                                      </p:tavLst>
                                    </p:anim>
                                    <p:animEffect transition="in" filter="fade">
                                      <p:cBhvr>
                                        <p:cTn id="27" dur="1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61">
          <a:extLst>
            <a:ext uri="{FF2B5EF4-FFF2-40B4-BE49-F238E27FC236}">
              <a16:creationId xmlns:a16="http://schemas.microsoft.com/office/drawing/2014/main" id="{4A435907-D59B-811F-1DF0-52BCABD232C2}"/>
            </a:ext>
          </a:extLst>
        </p:cNvPr>
        <p:cNvGrpSpPr/>
        <p:nvPr/>
      </p:nvGrpSpPr>
      <p:grpSpPr>
        <a:xfrm>
          <a:off x="0" y="0"/>
          <a:ext cx="0" cy="0"/>
          <a:chOff x="0" y="0"/>
          <a:chExt cx="0" cy="0"/>
        </a:xfrm>
      </p:grpSpPr>
      <p:grpSp>
        <p:nvGrpSpPr>
          <p:cNvPr id="45" name="Google Shape;430;p9">
            <a:extLst>
              <a:ext uri="{FF2B5EF4-FFF2-40B4-BE49-F238E27FC236}">
                <a16:creationId xmlns:a16="http://schemas.microsoft.com/office/drawing/2014/main" id="{BD5FD095-9C66-652C-2C88-51401245FACC}"/>
              </a:ext>
            </a:extLst>
          </p:cNvPr>
          <p:cNvGrpSpPr/>
          <p:nvPr/>
        </p:nvGrpSpPr>
        <p:grpSpPr>
          <a:xfrm>
            <a:off x="11072668" y="4422448"/>
            <a:ext cx="1149499" cy="2451350"/>
            <a:chOff x="7438974" y="1927900"/>
            <a:chExt cx="1084200" cy="1115750"/>
          </a:xfrm>
        </p:grpSpPr>
        <p:sp>
          <p:nvSpPr>
            <p:cNvPr id="46" name="Google Shape;431;p9">
              <a:extLst>
                <a:ext uri="{FF2B5EF4-FFF2-40B4-BE49-F238E27FC236}">
                  <a16:creationId xmlns:a16="http://schemas.microsoft.com/office/drawing/2014/main" id="{01FB8C95-DBF8-4772-96F1-576B83056E71}"/>
                </a:ext>
              </a:extLst>
            </p:cNvPr>
            <p:cNvSpPr/>
            <p:nvPr/>
          </p:nvSpPr>
          <p:spPr>
            <a:xfrm>
              <a:off x="8417912" y="1994564"/>
              <a:ext cx="105262" cy="908739"/>
            </a:xfrm>
            <a:custGeom>
              <a:avLst/>
              <a:gdLst/>
              <a:ahLst/>
              <a:cxnLst/>
              <a:rect l="l" t="t" r="r" b="b"/>
              <a:pathLst>
                <a:path w="74" h="632" extrusionOk="0">
                  <a:moveTo>
                    <a:pt x="25" y="162"/>
                  </a:moveTo>
                  <a:cubicBezTo>
                    <a:pt x="11" y="223"/>
                    <a:pt x="6" y="285"/>
                    <a:pt x="6" y="346"/>
                  </a:cubicBezTo>
                  <a:cubicBezTo>
                    <a:pt x="6" y="393"/>
                    <a:pt x="0" y="443"/>
                    <a:pt x="8" y="490"/>
                  </a:cubicBezTo>
                  <a:cubicBezTo>
                    <a:pt x="16" y="540"/>
                    <a:pt x="43" y="588"/>
                    <a:pt x="74" y="632"/>
                  </a:cubicBezTo>
                  <a:cubicBezTo>
                    <a:pt x="74" y="0"/>
                    <a:pt x="74" y="0"/>
                    <a:pt x="74" y="0"/>
                  </a:cubicBezTo>
                  <a:cubicBezTo>
                    <a:pt x="54" y="53"/>
                    <a:pt x="38" y="108"/>
                    <a:pt x="25" y="16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 name="Google Shape;432;p9">
              <a:extLst>
                <a:ext uri="{FF2B5EF4-FFF2-40B4-BE49-F238E27FC236}">
                  <a16:creationId xmlns:a16="http://schemas.microsoft.com/office/drawing/2014/main" id="{44CFD612-5E03-F0A3-41E7-1ACE66089F7D}"/>
                </a:ext>
              </a:extLst>
            </p:cNvPr>
            <p:cNvSpPr/>
            <p:nvPr/>
          </p:nvSpPr>
          <p:spPr>
            <a:xfrm>
              <a:off x="8214405" y="2847165"/>
              <a:ext cx="28070" cy="31578"/>
            </a:xfrm>
            <a:custGeom>
              <a:avLst/>
              <a:gdLst/>
              <a:ahLst/>
              <a:cxnLst/>
              <a:rect l="l" t="t" r="r" b="b"/>
              <a:pathLst>
                <a:path w="21" h="22" extrusionOk="0">
                  <a:moveTo>
                    <a:pt x="0" y="0"/>
                  </a:moveTo>
                  <a:cubicBezTo>
                    <a:pt x="7" y="7"/>
                    <a:pt x="14" y="14"/>
                    <a:pt x="21" y="22"/>
                  </a:cubicBezTo>
                  <a:cubicBezTo>
                    <a:pt x="14" y="15"/>
                    <a:pt x="7" y="7"/>
                    <a:pt x="0" y="0"/>
                  </a:cubicBezTo>
                  <a:close/>
                </a:path>
              </a:pathLst>
            </a:custGeom>
            <a:solidFill>
              <a:srgbClr val="84DD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 name="Google Shape;433;p9">
              <a:extLst>
                <a:ext uri="{FF2B5EF4-FFF2-40B4-BE49-F238E27FC236}">
                  <a16:creationId xmlns:a16="http://schemas.microsoft.com/office/drawing/2014/main" id="{33275B9A-3321-AE3F-7FCB-3DE3E97DE4BC}"/>
                </a:ext>
              </a:extLst>
            </p:cNvPr>
            <p:cNvSpPr/>
            <p:nvPr/>
          </p:nvSpPr>
          <p:spPr>
            <a:xfrm>
              <a:off x="7438974" y="1927900"/>
              <a:ext cx="1084199" cy="1115749"/>
            </a:xfrm>
            <a:custGeom>
              <a:avLst/>
              <a:gdLst/>
              <a:ahLst/>
              <a:cxnLst/>
              <a:rect l="l" t="t" r="r" b="b"/>
              <a:pathLst>
                <a:path w="755" h="778" extrusionOk="0">
                  <a:moveTo>
                    <a:pt x="586" y="330"/>
                  </a:moveTo>
                  <a:cubicBezTo>
                    <a:pt x="506" y="273"/>
                    <a:pt x="427" y="221"/>
                    <a:pt x="356" y="157"/>
                  </a:cubicBezTo>
                  <a:cubicBezTo>
                    <a:pt x="301" y="107"/>
                    <a:pt x="267" y="55"/>
                    <a:pt x="230" y="0"/>
                  </a:cubicBezTo>
                  <a:cubicBezTo>
                    <a:pt x="217" y="118"/>
                    <a:pt x="287" y="268"/>
                    <a:pt x="338" y="375"/>
                  </a:cubicBezTo>
                  <a:cubicBezTo>
                    <a:pt x="385" y="474"/>
                    <a:pt x="461" y="558"/>
                    <a:pt x="539" y="641"/>
                  </a:cubicBezTo>
                  <a:cubicBezTo>
                    <a:pt x="546" y="648"/>
                    <a:pt x="553" y="656"/>
                    <a:pt x="560" y="663"/>
                  </a:cubicBezTo>
                  <a:cubicBezTo>
                    <a:pt x="553" y="656"/>
                    <a:pt x="546" y="648"/>
                    <a:pt x="539" y="641"/>
                  </a:cubicBezTo>
                  <a:cubicBezTo>
                    <a:pt x="464" y="566"/>
                    <a:pt x="373" y="524"/>
                    <a:pt x="264" y="498"/>
                  </a:cubicBezTo>
                  <a:cubicBezTo>
                    <a:pt x="200" y="483"/>
                    <a:pt x="33" y="458"/>
                    <a:pt x="0" y="532"/>
                  </a:cubicBezTo>
                  <a:cubicBezTo>
                    <a:pt x="66" y="570"/>
                    <a:pt x="161" y="572"/>
                    <a:pt x="234" y="610"/>
                  </a:cubicBezTo>
                  <a:cubicBezTo>
                    <a:pt x="343" y="665"/>
                    <a:pt x="444" y="729"/>
                    <a:pt x="557" y="778"/>
                  </a:cubicBezTo>
                  <a:cubicBezTo>
                    <a:pt x="755" y="778"/>
                    <a:pt x="755" y="778"/>
                    <a:pt x="755" y="778"/>
                  </a:cubicBezTo>
                  <a:cubicBezTo>
                    <a:pt x="755" y="459"/>
                    <a:pt x="755" y="459"/>
                    <a:pt x="755" y="459"/>
                  </a:cubicBezTo>
                  <a:cubicBezTo>
                    <a:pt x="697" y="410"/>
                    <a:pt x="637" y="366"/>
                    <a:pt x="586" y="33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 name="Google Shape;434;p9">
              <a:extLst>
                <a:ext uri="{FF2B5EF4-FFF2-40B4-BE49-F238E27FC236}">
                  <a16:creationId xmlns:a16="http://schemas.microsoft.com/office/drawing/2014/main" id="{6D1D948E-6791-2BB5-E976-1559748ADDB5}"/>
                </a:ext>
              </a:extLst>
            </p:cNvPr>
            <p:cNvSpPr/>
            <p:nvPr/>
          </p:nvSpPr>
          <p:spPr>
            <a:xfrm>
              <a:off x="8340720" y="2945408"/>
              <a:ext cx="101753" cy="98242"/>
            </a:xfrm>
            <a:custGeom>
              <a:avLst/>
              <a:gdLst/>
              <a:ahLst/>
              <a:cxnLst/>
              <a:rect l="l" t="t" r="r" b="b"/>
              <a:pathLst>
                <a:path w="71" h="69" extrusionOk="0">
                  <a:moveTo>
                    <a:pt x="0" y="0"/>
                  </a:moveTo>
                  <a:cubicBezTo>
                    <a:pt x="22" y="23"/>
                    <a:pt x="44" y="46"/>
                    <a:pt x="67" y="69"/>
                  </a:cubicBezTo>
                  <a:cubicBezTo>
                    <a:pt x="71" y="69"/>
                    <a:pt x="71" y="69"/>
                    <a:pt x="71" y="69"/>
                  </a:cubicBezTo>
                  <a:cubicBezTo>
                    <a:pt x="50" y="45"/>
                    <a:pt x="27" y="21"/>
                    <a:pt x="0" y="0"/>
                  </a:cubicBezTo>
                  <a:close/>
                </a:path>
              </a:pathLst>
            </a:custGeom>
            <a:solidFill>
              <a:srgbClr val="619E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 name="Google Shape;435;p9">
              <a:extLst>
                <a:ext uri="{FF2B5EF4-FFF2-40B4-BE49-F238E27FC236}">
                  <a16:creationId xmlns:a16="http://schemas.microsoft.com/office/drawing/2014/main" id="{E72AD017-7F5B-D1C7-6856-E35A308F545A}"/>
                </a:ext>
              </a:extLst>
            </p:cNvPr>
            <p:cNvSpPr/>
            <p:nvPr/>
          </p:nvSpPr>
          <p:spPr>
            <a:xfrm>
              <a:off x="7821427" y="2089297"/>
              <a:ext cx="701748" cy="954351"/>
            </a:xfrm>
            <a:custGeom>
              <a:avLst/>
              <a:gdLst/>
              <a:ahLst/>
              <a:cxnLst/>
              <a:rect l="l" t="t" r="r" b="b"/>
              <a:pathLst>
                <a:path w="488" h="666" extrusionOk="0">
                  <a:moveTo>
                    <a:pt x="0" y="0"/>
                  </a:moveTo>
                  <a:cubicBezTo>
                    <a:pt x="1" y="54"/>
                    <a:pt x="51" y="115"/>
                    <a:pt x="77" y="164"/>
                  </a:cubicBezTo>
                  <a:cubicBezTo>
                    <a:pt x="121" y="245"/>
                    <a:pt x="150" y="330"/>
                    <a:pt x="205" y="406"/>
                  </a:cubicBezTo>
                  <a:cubicBezTo>
                    <a:pt x="251" y="473"/>
                    <a:pt x="304" y="536"/>
                    <a:pt x="360" y="597"/>
                  </a:cubicBezTo>
                  <a:cubicBezTo>
                    <a:pt x="387" y="618"/>
                    <a:pt x="410" y="642"/>
                    <a:pt x="431" y="666"/>
                  </a:cubicBezTo>
                  <a:cubicBezTo>
                    <a:pt x="488" y="666"/>
                    <a:pt x="488" y="666"/>
                    <a:pt x="488" y="666"/>
                  </a:cubicBezTo>
                  <a:cubicBezTo>
                    <a:pt x="488" y="409"/>
                    <a:pt x="488" y="409"/>
                    <a:pt x="488" y="409"/>
                  </a:cubicBezTo>
                  <a:cubicBezTo>
                    <a:pt x="328" y="273"/>
                    <a:pt x="127" y="164"/>
                    <a:pt x="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 name="Google Shape;436;p9">
              <a:extLst>
                <a:ext uri="{FF2B5EF4-FFF2-40B4-BE49-F238E27FC236}">
                  <a16:creationId xmlns:a16="http://schemas.microsoft.com/office/drawing/2014/main" id="{4497D9F4-3747-CB86-2A3B-2C0535D8F072}"/>
                </a:ext>
              </a:extLst>
            </p:cNvPr>
            <p:cNvSpPr/>
            <p:nvPr/>
          </p:nvSpPr>
          <p:spPr>
            <a:xfrm>
              <a:off x="7442483" y="2640155"/>
              <a:ext cx="992972" cy="403494"/>
            </a:xfrm>
            <a:custGeom>
              <a:avLst/>
              <a:gdLst/>
              <a:ahLst/>
              <a:cxnLst/>
              <a:rect l="l" t="t" r="r" b="b"/>
              <a:pathLst>
                <a:path w="690" h="283" extrusionOk="0">
                  <a:moveTo>
                    <a:pt x="346" y="69"/>
                  </a:moveTo>
                  <a:cubicBezTo>
                    <a:pt x="261" y="45"/>
                    <a:pt x="89" y="0"/>
                    <a:pt x="0" y="42"/>
                  </a:cubicBezTo>
                  <a:cubicBezTo>
                    <a:pt x="33" y="66"/>
                    <a:pt x="83" y="82"/>
                    <a:pt x="120" y="108"/>
                  </a:cubicBezTo>
                  <a:cubicBezTo>
                    <a:pt x="183" y="153"/>
                    <a:pt x="238" y="207"/>
                    <a:pt x="300" y="253"/>
                  </a:cubicBezTo>
                  <a:cubicBezTo>
                    <a:pt x="314" y="263"/>
                    <a:pt x="328" y="273"/>
                    <a:pt x="342" y="283"/>
                  </a:cubicBezTo>
                  <a:cubicBezTo>
                    <a:pt x="690" y="283"/>
                    <a:pt x="690" y="283"/>
                    <a:pt x="690" y="283"/>
                  </a:cubicBezTo>
                  <a:cubicBezTo>
                    <a:pt x="667" y="260"/>
                    <a:pt x="645" y="237"/>
                    <a:pt x="623" y="214"/>
                  </a:cubicBezTo>
                  <a:cubicBezTo>
                    <a:pt x="544" y="148"/>
                    <a:pt x="442" y="96"/>
                    <a:pt x="346" y="6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 name="Google Shape;437;p9">
              <a:extLst>
                <a:ext uri="{FF2B5EF4-FFF2-40B4-BE49-F238E27FC236}">
                  <a16:creationId xmlns:a16="http://schemas.microsoft.com/office/drawing/2014/main" id="{CCA858BC-1C27-032B-D7BC-75A9BE9BC4CD}"/>
                </a:ext>
              </a:extLst>
            </p:cNvPr>
            <p:cNvSpPr/>
            <p:nvPr/>
          </p:nvSpPr>
          <p:spPr>
            <a:xfrm>
              <a:off x="8242475" y="2464723"/>
              <a:ext cx="7017" cy="10526"/>
            </a:xfrm>
            <a:custGeom>
              <a:avLst/>
              <a:gdLst/>
              <a:ahLst/>
              <a:cxnLst/>
              <a:rect l="l" t="t" r="r" b="b"/>
              <a:pathLst>
                <a:path w="4" h="6" extrusionOk="0">
                  <a:moveTo>
                    <a:pt x="0" y="6"/>
                  </a:moveTo>
                  <a:cubicBezTo>
                    <a:pt x="4" y="0"/>
                    <a:pt x="4" y="0"/>
                    <a:pt x="4" y="0"/>
                  </a:cubicBezTo>
                  <a:cubicBezTo>
                    <a:pt x="2" y="1"/>
                    <a:pt x="1" y="3"/>
                    <a:pt x="0" y="6"/>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 name="Google Shape;438;p9">
              <a:extLst>
                <a:ext uri="{FF2B5EF4-FFF2-40B4-BE49-F238E27FC236}">
                  <a16:creationId xmlns:a16="http://schemas.microsoft.com/office/drawing/2014/main" id="{7880F494-73B8-A710-3C26-C01D186FF489}"/>
                </a:ext>
              </a:extLst>
            </p:cNvPr>
            <p:cNvSpPr/>
            <p:nvPr/>
          </p:nvSpPr>
          <p:spPr>
            <a:xfrm>
              <a:off x="8228440" y="2489283"/>
              <a:ext cx="3509" cy="3509"/>
            </a:xfrm>
            <a:custGeom>
              <a:avLst/>
              <a:gdLst/>
              <a:ahLst/>
              <a:cxnLst/>
              <a:rect l="l" t="t" r="r" b="b"/>
              <a:pathLst>
                <a:path w="3" h="1" extrusionOk="0">
                  <a:moveTo>
                    <a:pt x="2" y="0"/>
                  </a:moveTo>
                  <a:cubicBezTo>
                    <a:pt x="0" y="1"/>
                    <a:pt x="3" y="1"/>
                    <a:pt x="3" y="1"/>
                  </a:cubicBezTo>
                  <a:cubicBezTo>
                    <a:pt x="3" y="1"/>
                    <a:pt x="3" y="1"/>
                    <a:pt x="3" y="1"/>
                  </a:cubicBezTo>
                  <a:cubicBezTo>
                    <a:pt x="3" y="1"/>
                    <a:pt x="2" y="0"/>
                    <a:pt x="2" y="0"/>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050" name="Google Shape;2147;p69">
            <a:extLst>
              <a:ext uri="{FF2B5EF4-FFF2-40B4-BE49-F238E27FC236}">
                <a16:creationId xmlns:a16="http://schemas.microsoft.com/office/drawing/2014/main" id="{BD7C812F-4714-30ED-B310-EE783DD46F8C}"/>
              </a:ext>
            </a:extLst>
          </p:cNvPr>
          <p:cNvSpPr txBox="1">
            <a:spLocks/>
          </p:cNvSpPr>
          <p:nvPr/>
        </p:nvSpPr>
        <p:spPr>
          <a:xfrm>
            <a:off x="292242" y="2203416"/>
            <a:ext cx="6178006" cy="1802400"/>
          </a:xfrm>
          <a:prstGeom prst="rect">
            <a:avLst/>
          </a:prstGeom>
          <a:noFill/>
          <a:ln>
            <a:noFill/>
          </a:ln>
        </p:spPr>
        <p:txBody>
          <a:bodyPr spcFirstLastPara="1" wrap="square" lIns="0"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0"/>
              <a:buFont typeface="Gorditas"/>
              <a:buNone/>
              <a:defRPr sz="13000" b="0" i="0" u="none" strike="noStrike" cap="none">
                <a:solidFill>
                  <a:schemeClr val="accent4"/>
                </a:solidFill>
                <a:latin typeface="Gorditas"/>
                <a:ea typeface="Gorditas"/>
                <a:cs typeface="Gorditas"/>
                <a:sym typeface="Gorditas"/>
              </a:defRPr>
            </a:lvl1pPr>
            <a:lvl2pPr marR="0" lvl="1" algn="ctr" rtl="0">
              <a:lnSpc>
                <a:spcPct val="100000"/>
              </a:lnSpc>
              <a:spcBef>
                <a:spcPts val="0"/>
              </a:spcBef>
              <a:spcAft>
                <a:spcPts val="0"/>
              </a:spcAft>
              <a:buClr>
                <a:schemeClr val="dk1"/>
              </a:buClr>
              <a:buSzPts val="12000"/>
              <a:buFont typeface="Gorditas"/>
              <a:buNone/>
              <a:defRPr sz="12000" b="0" i="0" u="none" strike="noStrike" cap="none">
                <a:solidFill>
                  <a:schemeClr val="dk1"/>
                </a:solidFill>
                <a:latin typeface="Gorditas"/>
                <a:ea typeface="Gorditas"/>
                <a:cs typeface="Gorditas"/>
                <a:sym typeface="Gorditas"/>
              </a:defRPr>
            </a:lvl2pPr>
            <a:lvl3pPr marR="0" lvl="2" algn="ctr" rtl="0">
              <a:lnSpc>
                <a:spcPct val="100000"/>
              </a:lnSpc>
              <a:spcBef>
                <a:spcPts val="0"/>
              </a:spcBef>
              <a:spcAft>
                <a:spcPts val="0"/>
              </a:spcAft>
              <a:buClr>
                <a:schemeClr val="dk1"/>
              </a:buClr>
              <a:buSzPts val="12000"/>
              <a:buFont typeface="Gorditas"/>
              <a:buNone/>
              <a:defRPr sz="12000" b="0" i="0" u="none" strike="noStrike" cap="none">
                <a:solidFill>
                  <a:schemeClr val="dk1"/>
                </a:solidFill>
                <a:latin typeface="Gorditas"/>
                <a:ea typeface="Gorditas"/>
                <a:cs typeface="Gorditas"/>
                <a:sym typeface="Gorditas"/>
              </a:defRPr>
            </a:lvl3pPr>
            <a:lvl4pPr marR="0" lvl="3" algn="ctr" rtl="0">
              <a:lnSpc>
                <a:spcPct val="100000"/>
              </a:lnSpc>
              <a:spcBef>
                <a:spcPts val="0"/>
              </a:spcBef>
              <a:spcAft>
                <a:spcPts val="0"/>
              </a:spcAft>
              <a:buClr>
                <a:schemeClr val="dk1"/>
              </a:buClr>
              <a:buSzPts val="12000"/>
              <a:buFont typeface="Gorditas"/>
              <a:buNone/>
              <a:defRPr sz="12000" b="0" i="0" u="none" strike="noStrike" cap="none">
                <a:solidFill>
                  <a:schemeClr val="dk1"/>
                </a:solidFill>
                <a:latin typeface="Gorditas"/>
                <a:ea typeface="Gorditas"/>
                <a:cs typeface="Gorditas"/>
                <a:sym typeface="Gorditas"/>
              </a:defRPr>
            </a:lvl4pPr>
            <a:lvl5pPr marR="0" lvl="4" algn="ctr" rtl="0">
              <a:lnSpc>
                <a:spcPct val="100000"/>
              </a:lnSpc>
              <a:spcBef>
                <a:spcPts val="0"/>
              </a:spcBef>
              <a:spcAft>
                <a:spcPts val="0"/>
              </a:spcAft>
              <a:buClr>
                <a:schemeClr val="dk1"/>
              </a:buClr>
              <a:buSzPts val="12000"/>
              <a:buFont typeface="Gorditas"/>
              <a:buNone/>
              <a:defRPr sz="12000" b="0" i="0" u="none" strike="noStrike" cap="none">
                <a:solidFill>
                  <a:schemeClr val="dk1"/>
                </a:solidFill>
                <a:latin typeface="Gorditas"/>
                <a:ea typeface="Gorditas"/>
                <a:cs typeface="Gorditas"/>
                <a:sym typeface="Gorditas"/>
              </a:defRPr>
            </a:lvl5pPr>
            <a:lvl6pPr marR="0" lvl="5" algn="ctr" rtl="0">
              <a:lnSpc>
                <a:spcPct val="100000"/>
              </a:lnSpc>
              <a:spcBef>
                <a:spcPts val="0"/>
              </a:spcBef>
              <a:spcAft>
                <a:spcPts val="0"/>
              </a:spcAft>
              <a:buClr>
                <a:schemeClr val="dk1"/>
              </a:buClr>
              <a:buSzPts val="12000"/>
              <a:buFont typeface="Gorditas"/>
              <a:buNone/>
              <a:defRPr sz="12000" b="0" i="0" u="none" strike="noStrike" cap="none">
                <a:solidFill>
                  <a:schemeClr val="dk1"/>
                </a:solidFill>
                <a:latin typeface="Gorditas"/>
                <a:ea typeface="Gorditas"/>
                <a:cs typeface="Gorditas"/>
                <a:sym typeface="Gorditas"/>
              </a:defRPr>
            </a:lvl6pPr>
            <a:lvl7pPr marR="0" lvl="6" algn="ctr" rtl="0">
              <a:lnSpc>
                <a:spcPct val="100000"/>
              </a:lnSpc>
              <a:spcBef>
                <a:spcPts val="0"/>
              </a:spcBef>
              <a:spcAft>
                <a:spcPts val="0"/>
              </a:spcAft>
              <a:buClr>
                <a:schemeClr val="dk1"/>
              </a:buClr>
              <a:buSzPts val="12000"/>
              <a:buFont typeface="Gorditas"/>
              <a:buNone/>
              <a:defRPr sz="12000" b="0" i="0" u="none" strike="noStrike" cap="none">
                <a:solidFill>
                  <a:schemeClr val="dk1"/>
                </a:solidFill>
                <a:latin typeface="Gorditas"/>
                <a:ea typeface="Gorditas"/>
                <a:cs typeface="Gorditas"/>
                <a:sym typeface="Gorditas"/>
              </a:defRPr>
            </a:lvl7pPr>
            <a:lvl8pPr marR="0" lvl="7" algn="ctr" rtl="0">
              <a:lnSpc>
                <a:spcPct val="100000"/>
              </a:lnSpc>
              <a:spcBef>
                <a:spcPts val="0"/>
              </a:spcBef>
              <a:spcAft>
                <a:spcPts val="0"/>
              </a:spcAft>
              <a:buClr>
                <a:schemeClr val="dk1"/>
              </a:buClr>
              <a:buSzPts val="12000"/>
              <a:buFont typeface="Gorditas"/>
              <a:buNone/>
              <a:defRPr sz="12000" b="0" i="0" u="none" strike="noStrike" cap="none">
                <a:solidFill>
                  <a:schemeClr val="dk1"/>
                </a:solidFill>
                <a:latin typeface="Gorditas"/>
                <a:ea typeface="Gorditas"/>
                <a:cs typeface="Gorditas"/>
                <a:sym typeface="Gorditas"/>
              </a:defRPr>
            </a:lvl8pPr>
            <a:lvl9pPr marR="0" lvl="8" algn="ctr" rtl="0">
              <a:lnSpc>
                <a:spcPct val="100000"/>
              </a:lnSpc>
              <a:spcBef>
                <a:spcPts val="0"/>
              </a:spcBef>
              <a:spcAft>
                <a:spcPts val="0"/>
              </a:spcAft>
              <a:buClr>
                <a:schemeClr val="dk1"/>
              </a:buClr>
              <a:buSzPts val="12000"/>
              <a:buFont typeface="Gorditas"/>
              <a:buNone/>
              <a:defRPr sz="12000" b="0" i="0" u="none" strike="noStrike" cap="none">
                <a:solidFill>
                  <a:schemeClr val="dk1"/>
                </a:solidFill>
                <a:latin typeface="Gorditas"/>
                <a:ea typeface="Gorditas"/>
                <a:cs typeface="Gorditas"/>
                <a:sym typeface="Gorditas"/>
              </a:defRPr>
            </a:lvl9pPr>
          </a:lstStyle>
          <a:p>
            <a:pPr algn="ctr"/>
            <a:r>
              <a:rPr lang="en-US" sz="11500" b="1" dirty="0" err="1">
                <a:latin typeface="Times New Roman" panose="02020603050405020304" pitchFamily="18" charset="0"/>
                <a:cs typeface="Times New Roman" panose="02020603050405020304" pitchFamily="18" charset="0"/>
              </a:rPr>
              <a:t>Tổng</a:t>
            </a:r>
            <a:r>
              <a:rPr lang="en-US" sz="11500" b="1" dirty="0">
                <a:latin typeface="Times New Roman" panose="02020603050405020304" pitchFamily="18" charset="0"/>
                <a:cs typeface="Times New Roman" panose="02020603050405020304" pitchFamily="18" charset="0"/>
              </a:rPr>
              <a:t> </a:t>
            </a:r>
            <a:r>
              <a:rPr lang="en-US" sz="11500" b="1" dirty="0" err="1">
                <a:latin typeface="Times New Roman" panose="02020603050405020304" pitchFamily="18" charset="0"/>
                <a:cs typeface="Times New Roman" panose="02020603050405020304" pitchFamily="18" charset="0"/>
              </a:rPr>
              <a:t>kết</a:t>
            </a:r>
            <a:endParaRPr lang="en-SG" sz="8800" dirty="0">
              <a:latin typeface="Times New Roman" panose="02020603050405020304" pitchFamily="18" charset="0"/>
              <a:cs typeface="Times New Roman" panose="02020603050405020304" pitchFamily="18" charset="0"/>
            </a:endParaRPr>
          </a:p>
        </p:txBody>
      </p:sp>
      <p:sp>
        <p:nvSpPr>
          <p:cNvPr id="2051" name="Google Shape;4297;p38">
            <a:extLst>
              <a:ext uri="{FF2B5EF4-FFF2-40B4-BE49-F238E27FC236}">
                <a16:creationId xmlns:a16="http://schemas.microsoft.com/office/drawing/2014/main" id="{62F935A0-5954-B700-968A-C8520267121F}"/>
              </a:ext>
            </a:extLst>
          </p:cNvPr>
          <p:cNvSpPr txBox="1">
            <a:spLocks/>
          </p:cNvSpPr>
          <p:nvPr/>
        </p:nvSpPr>
        <p:spPr>
          <a:xfrm>
            <a:off x="2507450" y="404796"/>
            <a:ext cx="1423500" cy="1203598"/>
          </a:xfrm>
          <a:prstGeom prst="rect">
            <a:avLst/>
          </a:prstGeom>
          <a:solidFill>
            <a:schemeClr val="tx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Amaranth"/>
              <a:buNone/>
              <a:defRPr sz="6000" b="0" i="0" u="none" strike="noStrike" cap="none">
                <a:solidFill>
                  <a:schemeClr val="lt1"/>
                </a:solidFill>
                <a:latin typeface="Amaranth"/>
                <a:ea typeface="Amaranth"/>
                <a:cs typeface="Amaranth"/>
                <a:sym typeface="Amaranth"/>
              </a:defRPr>
            </a:lvl1pPr>
            <a:lvl2pPr marR="0" lvl="1"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2pPr>
            <a:lvl3pPr marR="0" lvl="2"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3pPr>
            <a:lvl4pPr marR="0" lvl="3"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4pPr>
            <a:lvl5pPr marR="0" lvl="4"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5pPr>
            <a:lvl6pPr marR="0" lvl="5"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6pPr>
            <a:lvl7pPr marR="0" lvl="6"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7pPr>
            <a:lvl8pPr marR="0" lvl="7"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8pPr>
            <a:lvl9pPr marR="0" lvl="8"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FEFAE2"/>
              </a:buClr>
              <a:buSzPts val="6000"/>
              <a:buFont typeface="Amaranth"/>
              <a:buNone/>
              <a:tabLst/>
              <a:defRPr/>
            </a:pPr>
            <a:r>
              <a:rPr lang="en" sz="8800" b="1" kern="0" dirty="0">
                <a:solidFill>
                  <a:schemeClr val="bg1"/>
                </a:solidFill>
              </a:rPr>
              <a:t>III</a:t>
            </a:r>
            <a:endParaRPr kumimoji="0" lang="en" sz="8800" b="1" i="0" u="none" strike="noStrike" kern="0" cap="none" spc="0" normalizeH="0" baseline="0" noProof="0" dirty="0">
              <a:ln>
                <a:noFill/>
              </a:ln>
              <a:solidFill>
                <a:schemeClr val="bg1"/>
              </a:solidFill>
              <a:effectLst/>
              <a:uLnTx/>
              <a:uFillTx/>
              <a:sym typeface="Amaranth"/>
            </a:endParaRPr>
          </a:p>
        </p:txBody>
      </p:sp>
      <p:grpSp>
        <p:nvGrpSpPr>
          <p:cNvPr id="2" name="Group 1">
            <a:extLst>
              <a:ext uri="{FF2B5EF4-FFF2-40B4-BE49-F238E27FC236}">
                <a16:creationId xmlns:a16="http://schemas.microsoft.com/office/drawing/2014/main" id="{AB581CCC-963A-243B-FB5B-BF603292D2A4}"/>
              </a:ext>
            </a:extLst>
          </p:cNvPr>
          <p:cNvGrpSpPr/>
          <p:nvPr/>
        </p:nvGrpSpPr>
        <p:grpSpPr>
          <a:xfrm>
            <a:off x="6080700" y="165638"/>
            <a:ext cx="6765051" cy="7002966"/>
            <a:chOff x="6080700" y="165638"/>
            <a:chExt cx="6765051" cy="7002966"/>
          </a:xfrm>
        </p:grpSpPr>
        <p:pic>
          <p:nvPicPr>
            <p:cNvPr id="3" name="Picture 2">
              <a:extLst>
                <a:ext uri="{FF2B5EF4-FFF2-40B4-BE49-F238E27FC236}">
                  <a16:creationId xmlns:a16="http://schemas.microsoft.com/office/drawing/2014/main" id="{0037ADC7-5CBB-F64C-CB52-44FE9C0EE6FB}"/>
                </a:ext>
              </a:extLst>
            </p:cNvPr>
            <p:cNvPicPr>
              <a:picLocks noChangeAspect="1"/>
            </p:cNvPicPr>
            <p:nvPr/>
          </p:nvPicPr>
          <p:blipFill>
            <a:blip r:embed="rId3"/>
            <a:stretch>
              <a:fillRect/>
            </a:stretch>
          </p:blipFill>
          <p:spPr>
            <a:xfrm>
              <a:off x="7163974" y="165638"/>
              <a:ext cx="4304361" cy="4168255"/>
            </a:xfrm>
            <a:prstGeom prst="rect">
              <a:avLst/>
            </a:prstGeom>
          </p:spPr>
        </p:pic>
        <p:grpSp>
          <p:nvGrpSpPr>
            <p:cNvPr id="4" name="Google Shape;3494;p54">
              <a:extLst>
                <a:ext uri="{FF2B5EF4-FFF2-40B4-BE49-F238E27FC236}">
                  <a16:creationId xmlns:a16="http://schemas.microsoft.com/office/drawing/2014/main" id="{1CDA8E69-9B09-529C-0297-ED8FEEB0495A}"/>
                </a:ext>
              </a:extLst>
            </p:cNvPr>
            <p:cNvGrpSpPr/>
            <p:nvPr/>
          </p:nvGrpSpPr>
          <p:grpSpPr>
            <a:xfrm>
              <a:off x="6080700" y="2196590"/>
              <a:ext cx="6765051" cy="4156601"/>
              <a:chOff x="2904679" y="2596175"/>
              <a:chExt cx="2513696" cy="1208442"/>
            </a:xfrm>
          </p:grpSpPr>
          <p:sp>
            <p:nvSpPr>
              <p:cNvPr id="16" name="Google Shape;3495;p54">
                <a:extLst>
                  <a:ext uri="{FF2B5EF4-FFF2-40B4-BE49-F238E27FC236}">
                    <a16:creationId xmlns:a16="http://schemas.microsoft.com/office/drawing/2014/main" id="{AE728A6F-3A03-23EA-02DB-9677C7B50BE9}"/>
                  </a:ext>
                </a:extLst>
              </p:cNvPr>
              <p:cNvSpPr/>
              <p:nvPr/>
            </p:nvSpPr>
            <p:spPr>
              <a:xfrm>
                <a:off x="4638675" y="3303072"/>
                <a:ext cx="477302" cy="90628"/>
              </a:xfrm>
              <a:custGeom>
                <a:avLst/>
                <a:gdLst/>
                <a:ahLst/>
                <a:cxnLst/>
                <a:rect l="l" t="t" r="r" b="b"/>
                <a:pathLst>
                  <a:path w="79" h="15" extrusionOk="0">
                    <a:moveTo>
                      <a:pt x="79" y="15"/>
                    </a:moveTo>
                    <a:lnTo>
                      <a:pt x="0" y="15"/>
                    </a:lnTo>
                    <a:lnTo>
                      <a:pt x="0" y="0"/>
                    </a:lnTo>
                    <a:lnTo>
                      <a:pt x="71" y="0"/>
                    </a:lnTo>
                    <a:lnTo>
                      <a:pt x="79" y="15"/>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 name="Google Shape;3496;p54">
                <a:extLst>
                  <a:ext uri="{FF2B5EF4-FFF2-40B4-BE49-F238E27FC236}">
                    <a16:creationId xmlns:a16="http://schemas.microsoft.com/office/drawing/2014/main" id="{5F1C560B-D3DB-41A5-BC34-6D557ABDF4B3}"/>
                  </a:ext>
                </a:extLst>
              </p:cNvPr>
              <p:cNvSpPr/>
              <p:nvPr/>
            </p:nvSpPr>
            <p:spPr>
              <a:xfrm>
                <a:off x="3206769" y="3303072"/>
                <a:ext cx="477302" cy="90628"/>
              </a:xfrm>
              <a:custGeom>
                <a:avLst/>
                <a:gdLst/>
                <a:ahLst/>
                <a:cxnLst/>
                <a:rect l="l" t="t" r="r" b="b"/>
                <a:pathLst>
                  <a:path w="79" h="15" extrusionOk="0">
                    <a:moveTo>
                      <a:pt x="0" y="15"/>
                    </a:moveTo>
                    <a:lnTo>
                      <a:pt x="79" y="15"/>
                    </a:lnTo>
                    <a:lnTo>
                      <a:pt x="79" y="0"/>
                    </a:lnTo>
                    <a:lnTo>
                      <a:pt x="8" y="0"/>
                    </a:lnTo>
                    <a:lnTo>
                      <a:pt x="0" y="15"/>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8" name="Google Shape;3497;p54">
                <a:extLst>
                  <a:ext uri="{FF2B5EF4-FFF2-40B4-BE49-F238E27FC236}">
                    <a16:creationId xmlns:a16="http://schemas.microsoft.com/office/drawing/2014/main" id="{17474761-4721-B38F-4706-75E465040A06}"/>
                  </a:ext>
                </a:extLst>
              </p:cNvPr>
              <p:cNvSpPr/>
              <p:nvPr/>
            </p:nvSpPr>
            <p:spPr>
              <a:xfrm>
                <a:off x="3841158" y="3297030"/>
                <a:ext cx="712500" cy="4053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9" name="Google Shape;3498;p54">
                <a:extLst>
                  <a:ext uri="{FF2B5EF4-FFF2-40B4-BE49-F238E27FC236}">
                    <a16:creationId xmlns:a16="http://schemas.microsoft.com/office/drawing/2014/main" id="{286A37A9-EA83-3327-5AB8-33F60DD3F569}"/>
                  </a:ext>
                </a:extLst>
              </p:cNvPr>
              <p:cNvSpPr/>
              <p:nvPr/>
            </p:nvSpPr>
            <p:spPr>
              <a:xfrm>
                <a:off x="4638675" y="3369532"/>
                <a:ext cx="779700" cy="4350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0" name="Google Shape;3499;p54">
                <a:extLst>
                  <a:ext uri="{FF2B5EF4-FFF2-40B4-BE49-F238E27FC236}">
                    <a16:creationId xmlns:a16="http://schemas.microsoft.com/office/drawing/2014/main" id="{EEFF4659-74CE-5072-5358-4C93C3256CE9}"/>
                  </a:ext>
                </a:extLst>
              </p:cNvPr>
              <p:cNvSpPr/>
              <p:nvPr/>
            </p:nvSpPr>
            <p:spPr>
              <a:xfrm>
                <a:off x="2904679" y="3369532"/>
                <a:ext cx="779700" cy="4350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 name="Google Shape;3500;p54">
                <a:extLst>
                  <a:ext uri="{FF2B5EF4-FFF2-40B4-BE49-F238E27FC236}">
                    <a16:creationId xmlns:a16="http://schemas.microsoft.com/office/drawing/2014/main" id="{C35FF53C-EF9D-24D5-1D19-501EC1352A52}"/>
                  </a:ext>
                </a:extLst>
              </p:cNvPr>
              <p:cNvSpPr/>
              <p:nvPr/>
            </p:nvSpPr>
            <p:spPr>
              <a:xfrm>
                <a:off x="4161373" y="2602217"/>
                <a:ext cx="139200" cy="969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 name="Google Shape;3501;p54">
                <a:extLst>
                  <a:ext uri="{FF2B5EF4-FFF2-40B4-BE49-F238E27FC236}">
                    <a16:creationId xmlns:a16="http://schemas.microsoft.com/office/drawing/2014/main" id="{C7DE4B11-110D-ABD6-BA85-18268F762336}"/>
                  </a:ext>
                </a:extLst>
              </p:cNvPr>
              <p:cNvSpPr/>
              <p:nvPr/>
            </p:nvSpPr>
            <p:spPr>
              <a:xfrm>
                <a:off x="4197624" y="2620343"/>
                <a:ext cx="66460" cy="60418"/>
              </a:xfrm>
              <a:custGeom>
                <a:avLst/>
                <a:gdLst/>
                <a:ahLst/>
                <a:cxnLst/>
                <a:rect l="l" t="t" r="r" b="b"/>
                <a:pathLst>
                  <a:path w="11" h="10" extrusionOk="0">
                    <a:moveTo>
                      <a:pt x="5" y="0"/>
                    </a:moveTo>
                    <a:lnTo>
                      <a:pt x="7" y="3"/>
                    </a:lnTo>
                    <a:lnTo>
                      <a:pt x="11" y="3"/>
                    </a:lnTo>
                    <a:lnTo>
                      <a:pt x="8" y="6"/>
                    </a:lnTo>
                    <a:lnTo>
                      <a:pt x="9" y="10"/>
                    </a:lnTo>
                    <a:lnTo>
                      <a:pt x="5" y="8"/>
                    </a:lnTo>
                    <a:lnTo>
                      <a:pt x="2" y="10"/>
                    </a:lnTo>
                    <a:lnTo>
                      <a:pt x="3" y="6"/>
                    </a:lnTo>
                    <a:lnTo>
                      <a:pt x="0" y="3"/>
                    </a:lnTo>
                    <a:lnTo>
                      <a:pt x="4" y="3"/>
                    </a:lnTo>
                    <a:lnTo>
                      <a:pt x="5" y="0"/>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 name="Google Shape;3502;p54">
                <a:extLst>
                  <a:ext uri="{FF2B5EF4-FFF2-40B4-BE49-F238E27FC236}">
                    <a16:creationId xmlns:a16="http://schemas.microsoft.com/office/drawing/2014/main" id="{50ED787A-AC4E-5E38-05F8-8581A5A5C5AD}"/>
                  </a:ext>
                </a:extLst>
              </p:cNvPr>
              <p:cNvSpPr/>
              <p:nvPr/>
            </p:nvSpPr>
            <p:spPr>
              <a:xfrm>
                <a:off x="4155331" y="2596175"/>
                <a:ext cx="12600" cy="1872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 name="Google Shape;3503;p54">
                <a:extLst>
                  <a:ext uri="{FF2B5EF4-FFF2-40B4-BE49-F238E27FC236}">
                    <a16:creationId xmlns:a16="http://schemas.microsoft.com/office/drawing/2014/main" id="{A354B4A6-DCAC-6671-DC05-D39234BD59F1}"/>
                  </a:ext>
                </a:extLst>
              </p:cNvPr>
              <p:cNvSpPr/>
              <p:nvPr/>
            </p:nvSpPr>
            <p:spPr>
              <a:xfrm>
                <a:off x="3919701" y="3248695"/>
                <a:ext cx="483000" cy="1209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 name="Google Shape;3504;p54">
                <a:extLst>
                  <a:ext uri="{FF2B5EF4-FFF2-40B4-BE49-F238E27FC236}">
                    <a16:creationId xmlns:a16="http://schemas.microsoft.com/office/drawing/2014/main" id="{85005D0A-E7CB-9C08-9245-2926AF6D45D4}"/>
                  </a:ext>
                </a:extLst>
              </p:cNvPr>
              <p:cNvSpPr/>
              <p:nvPr/>
            </p:nvSpPr>
            <p:spPr>
              <a:xfrm>
                <a:off x="3684071" y="3574955"/>
                <a:ext cx="954600" cy="2295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6" name="Google Shape;3505;p54">
                <a:extLst>
                  <a:ext uri="{FF2B5EF4-FFF2-40B4-BE49-F238E27FC236}">
                    <a16:creationId xmlns:a16="http://schemas.microsoft.com/office/drawing/2014/main" id="{155B93E3-0ADC-FE26-C2A5-F64E934BB8FB}"/>
                  </a:ext>
                </a:extLst>
              </p:cNvPr>
              <p:cNvSpPr/>
              <p:nvPr/>
            </p:nvSpPr>
            <p:spPr>
              <a:xfrm>
                <a:off x="3684071" y="3218486"/>
                <a:ext cx="235200" cy="5859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7" name="Google Shape;3506;p54">
                <a:extLst>
                  <a:ext uri="{FF2B5EF4-FFF2-40B4-BE49-F238E27FC236}">
                    <a16:creationId xmlns:a16="http://schemas.microsoft.com/office/drawing/2014/main" id="{518FA641-3A78-EBC9-BFED-2FE7B2722240}"/>
                  </a:ext>
                </a:extLst>
              </p:cNvPr>
              <p:cNvSpPr/>
              <p:nvPr/>
            </p:nvSpPr>
            <p:spPr>
              <a:xfrm>
                <a:off x="4403045" y="3218486"/>
                <a:ext cx="235200" cy="5859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8" name="Google Shape;3507;p54">
                <a:extLst>
                  <a:ext uri="{FF2B5EF4-FFF2-40B4-BE49-F238E27FC236}">
                    <a16:creationId xmlns:a16="http://schemas.microsoft.com/office/drawing/2014/main" id="{91C10901-CA81-94F3-E509-A3CBEDA58EE6}"/>
                  </a:ext>
                </a:extLst>
              </p:cNvPr>
              <p:cNvSpPr/>
              <p:nvPr/>
            </p:nvSpPr>
            <p:spPr>
              <a:xfrm>
                <a:off x="3684071" y="3097649"/>
                <a:ext cx="235630" cy="120837"/>
              </a:xfrm>
              <a:custGeom>
                <a:avLst/>
                <a:gdLst/>
                <a:ahLst/>
                <a:cxnLst/>
                <a:rect l="l" t="t" r="r" b="b"/>
                <a:pathLst>
                  <a:path w="39" h="20" extrusionOk="0">
                    <a:moveTo>
                      <a:pt x="13" y="0"/>
                    </a:moveTo>
                    <a:lnTo>
                      <a:pt x="0" y="20"/>
                    </a:lnTo>
                    <a:lnTo>
                      <a:pt x="39" y="20"/>
                    </a:lnTo>
                    <a:lnTo>
                      <a:pt x="31" y="0"/>
                    </a:lnTo>
                    <a:lnTo>
                      <a:pt x="13" y="0"/>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9" name="Google Shape;3508;p54">
                <a:extLst>
                  <a:ext uri="{FF2B5EF4-FFF2-40B4-BE49-F238E27FC236}">
                    <a16:creationId xmlns:a16="http://schemas.microsoft.com/office/drawing/2014/main" id="{3CC3CDC6-1B7E-A687-D359-ACD469EF4F4D}"/>
                  </a:ext>
                </a:extLst>
              </p:cNvPr>
              <p:cNvSpPr/>
              <p:nvPr/>
            </p:nvSpPr>
            <p:spPr>
              <a:xfrm>
                <a:off x="4403045" y="3097649"/>
                <a:ext cx="235630" cy="120837"/>
              </a:xfrm>
              <a:custGeom>
                <a:avLst/>
                <a:gdLst/>
                <a:ahLst/>
                <a:cxnLst/>
                <a:rect l="l" t="t" r="r" b="b"/>
                <a:pathLst>
                  <a:path w="39" h="20" extrusionOk="0">
                    <a:moveTo>
                      <a:pt x="9" y="0"/>
                    </a:moveTo>
                    <a:lnTo>
                      <a:pt x="0" y="20"/>
                    </a:lnTo>
                    <a:lnTo>
                      <a:pt x="39" y="20"/>
                    </a:lnTo>
                    <a:lnTo>
                      <a:pt x="26" y="0"/>
                    </a:lnTo>
                    <a:lnTo>
                      <a:pt x="9" y="0"/>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0" name="Google Shape;3509;p54">
                <a:extLst>
                  <a:ext uri="{FF2B5EF4-FFF2-40B4-BE49-F238E27FC236}">
                    <a16:creationId xmlns:a16="http://schemas.microsoft.com/office/drawing/2014/main" id="{7C0AD14B-DA3E-4025-DCB6-C195C5637976}"/>
                  </a:ext>
                </a:extLst>
              </p:cNvPr>
              <p:cNvSpPr/>
              <p:nvPr/>
            </p:nvSpPr>
            <p:spPr>
              <a:xfrm>
                <a:off x="4010328" y="3339323"/>
                <a:ext cx="302400" cy="2604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1" name="Google Shape;3510;p54">
                <a:extLst>
                  <a:ext uri="{FF2B5EF4-FFF2-40B4-BE49-F238E27FC236}">
                    <a16:creationId xmlns:a16="http://schemas.microsoft.com/office/drawing/2014/main" id="{6CD1F981-6398-F60B-168B-E980BF7DBDC0}"/>
                  </a:ext>
                </a:extLst>
              </p:cNvPr>
              <p:cNvSpPr/>
              <p:nvPr/>
            </p:nvSpPr>
            <p:spPr>
              <a:xfrm>
                <a:off x="3992203" y="3272862"/>
                <a:ext cx="338341" cy="66460"/>
              </a:xfrm>
              <a:custGeom>
                <a:avLst/>
                <a:gdLst/>
                <a:ahLst/>
                <a:cxnLst/>
                <a:rect l="l" t="t" r="r" b="b"/>
                <a:pathLst>
                  <a:path w="56" h="11" extrusionOk="0">
                    <a:moveTo>
                      <a:pt x="44" y="0"/>
                    </a:moveTo>
                    <a:lnTo>
                      <a:pt x="28" y="0"/>
                    </a:lnTo>
                    <a:lnTo>
                      <a:pt x="13" y="0"/>
                    </a:lnTo>
                    <a:lnTo>
                      <a:pt x="0" y="9"/>
                    </a:lnTo>
                    <a:lnTo>
                      <a:pt x="0" y="11"/>
                    </a:lnTo>
                    <a:lnTo>
                      <a:pt x="28" y="11"/>
                    </a:lnTo>
                    <a:lnTo>
                      <a:pt x="56" y="11"/>
                    </a:lnTo>
                    <a:lnTo>
                      <a:pt x="56" y="9"/>
                    </a:lnTo>
                    <a:lnTo>
                      <a:pt x="44" y="0"/>
                    </a:lnTo>
                    <a:close/>
                  </a:path>
                </a:pathLst>
              </a:cu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2" name="Google Shape;3511;p54">
                <a:extLst>
                  <a:ext uri="{FF2B5EF4-FFF2-40B4-BE49-F238E27FC236}">
                    <a16:creationId xmlns:a16="http://schemas.microsoft.com/office/drawing/2014/main" id="{49FF20B5-9D35-1B4D-6886-6FD8FF102550}"/>
                  </a:ext>
                </a:extLst>
              </p:cNvPr>
              <p:cNvSpPr/>
              <p:nvPr/>
            </p:nvSpPr>
            <p:spPr>
              <a:xfrm>
                <a:off x="4427212" y="3333281"/>
                <a:ext cx="187296" cy="36251"/>
              </a:xfrm>
              <a:custGeom>
                <a:avLst/>
                <a:gdLst/>
                <a:ahLst/>
                <a:cxnLst/>
                <a:rect l="l" t="t" r="r" b="b"/>
                <a:pathLst>
                  <a:path w="31" h="6" extrusionOk="0">
                    <a:moveTo>
                      <a:pt x="24" y="0"/>
                    </a:moveTo>
                    <a:lnTo>
                      <a:pt x="16" y="0"/>
                    </a:lnTo>
                    <a:lnTo>
                      <a:pt x="7" y="0"/>
                    </a:lnTo>
                    <a:lnTo>
                      <a:pt x="0" y="6"/>
                    </a:lnTo>
                    <a:lnTo>
                      <a:pt x="0" y="6"/>
                    </a:lnTo>
                    <a:lnTo>
                      <a:pt x="16" y="6"/>
                    </a:lnTo>
                    <a:lnTo>
                      <a:pt x="31" y="6"/>
                    </a:lnTo>
                    <a:lnTo>
                      <a:pt x="31" y="6"/>
                    </a:lnTo>
                    <a:lnTo>
                      <a:pt x="24" y="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3" name="Google Shape;3512;p54">
                <a:extLst>
                  <a:ext uri="{FF2B5EF4-FFF2-40B4-BE49-F238E27FC236}">
                    <a16:creationId xmlns:a16="http://schemas.microsoft.com/office/drawing/2014/main" id="{879D0406-519D-2BB0-AEF8-A1B1466241AC}"/>
                  </a:ext>
                </a:extLst>
              </p:cNvPr>
              <p:cNvSpPr/>
              <p:nvPr/>
            </p:nvSpPr>
            <p:spPr>
              <a:xfrm>
                <a:off x="4040537" y="3460160"/>
                <a:ext cx="48334" cy="114795"/>
              </a:xfrm>
              <a:custGeom>
                <a:avLst/>
                <a:gdLst/>
                <a:ahLst/>
                <a:cxnLst/>
                <a:rect l="l" t="t" r="r" b="b"/>
                <a:pathLst>
                  <a:path w="21" h="46" extrusionOk="0">
                    <a:moveTo>
                      <a:pt x="21" y="10"/>
                    </a:moveTo>
                    <a:cubicBezTo>
                      <a:pt x="21" y="4"/>
                      <a:pt x="17" y="0"/>
                      <a:pt x="11" y="0"/>
                    </a:cubicBezTo>
                    <a:cubicBezTo>
                      <a:pt x="5" y="0"/>
                      <a:pt x="0" y="4"/>
                      <a:pt x="0" y="10"/>
                    </a:cubicBezTo>
                    <a:cubicBezTo>
                      <a:pt x="0" y="11"/>
                      <a:pt x="0" y="11"/>
                      <a:pt x="0" y="11"/>
                    </a:cubicBezTo>
                    <a:cubicBezTo>
                      <a:pt x="0" y="46"/>
                      <a:pt x="0" y="46"/>
                      <a:pt x="0" y="46"/>
                    </a:cubicBezTo>
                    <a:cubicBezTo>
                      <a:pt x="21" y="46"/>
                      <a:pt x="21" y="46"/>
                      <a:pt x="21" y="46"/>
                    </a:cubicBezTo>
                    <a:cubicBezTo>
                      <a:pt x="21" y="11"/>
                      <a:pt x="21" y="11"/>
                      <a:pt x="21" y="11"/>
                    </a:cubicBezTo>
                    <a:lnTo>
                      <a:pt x="21" y="10"/>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4" name="Google Shape;3513;p54">
                <a:extLst>
                  <a:ext uri="{FF2B5EF4-FFF2-40B4-BE49-F238E27FC236}">
                    <a16:creationId xmlns:a16="http://schemas.microsoft.com/office/drawing/2014/main" id="{C60AB8D2-BB32-AA17-5E83-CF0B3F2B9DE1}"/>
                  </a:ext>
                </a:extLst>
              </p:cNvPr>
              <p:cNvSpPr/>
              <p:nvPr/>
            </p:nvSpPr>
            <p:spPr>
              <a:xfrm>
                <a:off x="4137206" y="3460160"/>
                <a:ext cx="48334" cy="114795"/>
              </a:xfrm>
              <a:custGeom>
                <a:avLst/>
                <a:gdLst/>
                <a:ahLst/>
                <a:cxnLst/>
                <a:rect l="l" t="t" r="r" b="b"/>
                <a:pathLst>
                  <a:path w="21" h="46" extrusionOk="0">
                    <a:moveTo>
                      <a:pt x="21" y="10"/>
                    </a:moveTo>
                    <a:cubicBezTo>
                      <a:pt x="21" y="4"/>
                      <a:pt x="16" y="0"/>
                      <a:pt x="10" y="0"/>
                    </a:cubicBezTo>
                    <a:cubicBezTo>
                      <a:pt x="5" y="0"/>
                      <a:pt x="0" y="4"/>
                      <a:pt x="0" y="10"/>
                    </a:cubicBezTo>
                    <a:cubicBezTo>
                      <a:pt x="0" y="11"/>
                      <a:pt x="0" y="11"/>
                      <a:pt x="0" y="11"/>
                    </a:cubicBezTo>
                    <a:cubicBezTo>
                      <a:pt x="0" y="46"/>
                      <a:pt x="0" y="46"/>
                      <a:pt x="0" y="46"/>
                    </a:cubicBezTo>
                    <a:cubicBezTo>
                      <a:pt x="21" y="46"/>
                      <a:pt x="21" y="46"/>
                      <a:pt x="21" y="46"/>
                    </a:cubicBezTo>
                    <a:cubicBezTo>
                      <a:pt x="21" y="11"/>
                      <a:pt x="21" y="11"/>
                      <a:pt x="21" y="11"/>
                    </a:cubicBezTo>
                    <a:lnTo>
                      <a:pt x="21" y="10"/>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 name="Google Shape;3514;p54">
                <a:extLst>
                  <a:ext uri="{FF2B5EF4-FFF2-40B4-BE49-F238E27FC236}">
                    <a16:creationId xmlns:a16="http://schemas.microsoft.com/office/drawing/2014/main" id="{6C4475F9-EA10-2096-B7FE-40B202F76ECE}"/>
                  </a:ext>
                </a:extLst>
              </p:cNvPr>
              <p:cNvSpPr/>
              <p:nvPr/>
            </p:nvSpPr>
            <p:spPr>
              <a:xfrm>
                <a:off x="4233875" y="3460160"/>
                <a:ext cx="54376" cy="114795"/>
              </a:xfrm>
              <a:custGeom>
                <a:avLst/>
                <a:gdLst/>
                <a:ahLst/>
                <a:cxnLst/>
                <a:rect l="l" t="t" r="r" b="b"/>
                <a:pathLst>
                  <a:path w="22" h="46" extrusionOk="0">
                    <a:moveTo>
                      <a:pt x="22" y="10"/>
                    </a:moveTo>
                    <a:cubicBezTo>
                      <a:pt x="22" y="4"/>
                      <a:pt x="17" y="0"/>
                      <a:pt x="11" y="0"/>
                    </a:cubicBezTo>
                    <a:cubicBezTo>
                      <a:pt x="5" y="0"/>
                      <a:pt x="0" y="4"/>
                      <a:pt x="0" y="10"/>
                    </a:cubicBezTo>
                    <a:cubicBezTo>
                      <a:pt x="0" y="11"/>
                      <a:pt x="0" y="11"/>
                      <a:pt x="0" y="11"/>
                    </a:cubicBezTo>
                    <a:cubicBezTo>
                      <a:pt x="0" y="46"/>
                      <a:pt x="0" y="46"/>
                      <a:pt x="0" y="46"/>
                    </a:cubicBezTo>
                    <a:cubicBezTo>
                      <a:pt x="22" y="46"/>
                      <a:pt x="22" y="46"/>
                      <a:pt x="22" y="46"/>
                    </a:cubicBezTo>
                    <a:cubicBezTo>
                      <a:pt x="22" y="11"/>
                      <a:pt x="22" y="11"/>
                      <a:pt x="22" y="11"/>
                    </a:cubicBezTo>
                    <a:lnTo>
                      <a:pt x="22" y="10"/>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 name="Google Shape;3515;p54">
                <a:extLst>
                  <a:ext uri="{FF2B5EF4-FFF2-40B4-BE49-F238E27FC236}">
                    <a16:creationId xmlns:a16="http://schemas.microsoft.com/office/drawing/2014/main" id="{93C37848-1AA8-4DC9-D041-0BFB262431FB}"/>
                  </a:ext>
                </a:extLst>
              </p:cNvPr>
              <p:cNvSpPr/>
              <p:nvPr/>
            </p:nvSpPr>
            <p:spPr>
              <a:xfrm>
                <a:off x="4330543" y="3460160"/>
                <a:ext cx="54376" cy="114795"/>
              </a:xfrm>
              <a:custGeom>
                <a:avLst/>
                <a:gdLst/>
                <a:ahLst/>
                <a:cxnLst/>
                <a:rect l="l" t="t" r="r" b="b"/>
                <a:pathLst>
                  <a:path w="22" h="46" extrusionOk="0">
                    <a:moveTo>
                      <a:pt x="22" y="10"/>
                    </a:moveTo>
                    <a:cubicBezTo>
                      <a:pt x="22" y="4"/>
                      <a:pt x="17" y="0"/>
                      <a:pt x="11" y="0"/>
                    </a:cubicBezTo>
                    <a:cubicBezTo>
                      <a:pt x="5" y="0"/>
                      <a:pt x="0" y="4"/>
                      <a:pt x="0" y="10"/>
                    </a:cubicBezTo>
                    <a:cubicBezTo>
                      <a:pt x="0" y="11"/>
                      <a:pt x="0" y="11"/>
                      <a:pt x="0" y="11"/>
                    </a:cubicBezTo>
                    <a:cubicBezTo>
                      <a:pt x="0" y="46"/>
                      <a:pt x="0" y="46"/>
                      <a:pt x="0" y="46"/>
                    </a:cubicBezTo>
                    <a:cubicBezTo>
                      <a:pt x="22" y="46"/>
                      <a:pt x="22" y="46"/>
                      <a:pt x="22" y="46"/>
                    </a:cubicBezTo>
                    <a:cubicBezTo>
                      <a:pt x="22" y="11"/>
                      <a:pt x="22" y="11"/>
                      <a:pt x="22" y="11"/>
                    </a:cubicBezTo>
                    <a:lnTo>
                      <a:pt x="22" y="10"/>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7" name="Google Shape;3516;p54">
                <a:extLst>
                  <a:ext uri="{FF2B5EF4-FFF2-40B4-BE49-F238E27FC236}">
                    <a16:creationId xmlns:a16="http://schemas.microsoft.com/office/drawing/2014/main" id="{723F62BF-AABF-718F-6112-39F1A97AAF4B}"/>
                  </a:ext>
                </a:extLst>
              </p:cNvPr>
              <p:cNvSpPr/>
              <p:nvPr/>
            </p:nvSpPr>
            <p:spPr>
              <a:xfrm>
                <a:off x="4662842" y="3460160"/>
                <a:ext cx="36251" cy="84586"/>
              </a:xfrm>
              <a:custGeom>
                <a:avLst/>
                <a:gdLst/>
                <a:ahLst/>
                <a:cxnLst/>
                <a:rect l="l" t="t" r="r" b="b"/>
                <a:pathLst>
                  <a:path w="16" h="33" extrusionOk="0">
                    <a:moveTo>
                      <a:pt x="16" y="7"/>
                    </a:moveTo>
                    <a:cubicBezTo>
                      <a:pt x="16" y="3"/>
                      <a:pt x="12" y="0"/>
                      <a:pt x="8" y="0"/>
                    </a:cubicBezTo>
                    <a:cubicBezTo>
                      <a:pt x="4" y="0"/>
                      <a:pt x="0" y="3"/>
                      <a:pt x="0" y="7"/>
                    </a:cubicBezTo>
                    <a:cubicBezTo>
                      <a:pt x="0" y="8"/>
                      <a:pt x="0" y="8"/>
                      <a:pt x="0" y="8"/>
                    </a:cubicBezTo>
                    <a:cubicBezTo>
                      <a:pt x="0" y="33"/>
                      <a:pt x="0" y="33"/>
                      <a:pt x="0" y="33"/>
                    </a:cubicBezTo>
                    <a:cubicBezTo>
                      <a:pt x="16" y="33"/>
                      <a:pt x="16" y="33"/>
                      <a:pt x="16" y="33"/>
                    </a:cubicBezTo>
                    <a:cubicBezTo>
                      <a:pt x="16" y="8"/>
                      <a:pt x="16" y="8"/>
                      <a:pt x="16" y="8"/>
                    </a:cubicBezTo>
                    <a:lnTo>
                      <a:pt x="16"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8" name="Google Shape;3517;p54">
                <a:extLst>
                  <a:ext uri="{FF2B5EF4-FFF2-40B4-BE49-F238E27FC236}">
                    <a16:creationId xmlns:a16="http://schemas.microsoft.com/office/drawing/2014/main" id="{8E2A3783-0C82-3CBD-2FCA-57DA1BD7C834}"/>
                  </a:ext>
                </a:extLst>
              </p:cNvPr>
              <p:cNvSpPr/>
              <p:nvPr/>
            </p:nvSpPr>
            <p:spPr>
              <a:xfrm>
                <a:off x="4741386" y="3460160"/>
                <a:ext cx="36251" cy="84586"/>
              </a:xfrm>
              <a:custGeom>
                <a:avLst/>
                <a:gdLst/>
                <a:ahLst/>
                <a:cxnLst/>
                <a:rect l="l" t="t" r="r" b="b"/>
                <a:pathLst>
                  <a:path w="16" h="33" extrusionOk="0">
                    <a:moveTo>
                      <a:pt x="16" y="7"/>
                    </a:moveTo>
                    <a:cubicBezTo>
                      <a:pt x="16" y="3"/>
                      <a:pt x="12" y="0"/>
                      <a:pt x="8" y="0"/>
                    </a:cubicBezTo>
                    <a:cubicBezTo>
                      <a:pt x="3" y="0"/>
                      <a:pt x="0" y="3"/>
                      <a:pt x="0" y="7"/>
                    </a:cubicBezTo>
                    <a:cubicBezTo>
                      <a:pt x="0" y="8"/>
                      <a:pt x="0" y="8"/>
                      <a:pt x="0" y="8"/>
                    </a:cubicBezTo>
                    <a:cubicBezTo>
                      <a:pt x="0" y="33"/>
                      <a:pt x="0" y="33"/>
                      <a:pt x="0" y="33"/>
                    </a:cubicBezTo>
                    <a:cubicBezTo>
                      <a:pt x="16" y="33"/>
                      <a:pt x="16" y="33"/>
                      <a:pt x="16" y="33"/>
                    </a:cubicBezTo>
                    <a:cubicBezTo>
                      <a:pt x="16" y="8"/>
                      <a:pt x="16" y="8"/>
                      <a:pt x="16" y="8"/>
                    </a:cubicBezTo>
                    <a:lnTo>
                      <a:pt x="16"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9" name="Google Shape;3518;p54">
                <a:extLst>
                  <a:ext uri="{FF2B5EF4-FFF2-40B4-BE49-F238E27FC236}">
                    <a16:creationId xmlns:a16="http://schemas.microsoft.com/office/drawing/2014/main" id="{26E4462D-E9C5-8F48-CE4F-44C5156608F3}"/>
                  </a:ext>
                </a:extLst>
              </p:cNvPr>
              <p:cNvSpPr/>
              <p:nvPr/>
            </p:nvSpPr>
            <p:spPr>
              <a:xfrm>
                <a:off x="4940765" y="3460160"/>
                <a:ext cx="36251" cy="84586"/>
              </a:xfrm>
              <a:custGeom>
                <a:avLst/>
                <a:gdLst/>
                <a:ahLst/>
                <a:cxnLst/>
                <a:rect l="l" t="t" r="r" b="b"/>
                <a:pathLst>
                  <a:path w="16" h="33" extrusionOk="0">
                    <a:moveTo>
                      <a:pt x="16" y="7"/>
                    </a:moveTo>
                    <a:cubicBezTo>
                      <a:pt x="16" y="3"/>
                      <a:pt x="12" y="0"/>
                      <a:pt x="8" y="0"/>
                    </a:cubicBezTo>
                    <a:cubicBezTo>
                      <a:pt x="4" y="0"/>
                      <a:pt x="0" y="3"/>
                      <a:pt x="0" y="7"/>
                    </a:cubicBezTo>
                    <a:cubicBezTo>
                      <a:pt x="0" y="8"/>
                      <a:pt x="0" y="8"/>
                      <a:pt x="0" y="8"/>
                    </a:cubicBezTo>
                    <a:cubicBezTo>
                      <a:pt x="0" y="33"/>
                      <a:pt x="0" y="33"/>
                      <a:pt x="0" y="33"/>
                    </a:cubicBezTo>
                    <a:cubicBezTo>
                      <a:pt x="16" y="33"/>
                      <a:pt x="16" y="33"/>
                      <a:pt x="16" y="33"/>
                    </a:cubicBezTo>
                    <a:cubicBezTo>
                      <a:pt x="16" y="8"/>
                      <a:pt x="16" y="8"/>
                      <a:pt x="16" y="8"/>
                    </a:cubicBezTo>
                    <a:lnTo>
                      <a:pt x="16"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0" name="Google Shape;3519;p54">
                <a:extLst>
                  <a:ext uri="{FF2B5EF4-FFF2-40B4-BE49-F238E27FC236}">
                    <a16:creationId xmlns:a16="http://schemas.microsoft.com/office/drawing/2014/main" id="{4C4E30F6-5164-350A-3230-245BE4E837A5}"/>
                  </a:ext>
                </a:extLst>
              </p:cNvPr>
              <p:cNvSpPr/>
              <p:nvPr/>
            </p:nvSpPr>
            <p:spPr>
              <a:xfrm>
                <a:off x="4825971" y="3460160"/>
                <a:ext cx="60418" cy="84586"/>
              </a:xfrm>
              <a:custGeom>
                <a:avLst/>
                <a:gdLst/>
                <a:ahLst/>
                <a:cxnLst/>
                <a:rect l="l" t="t" r="r" b="b"/>
                <a:pathLst>
                  <a:path w="25" h="33" extrusionOk="0">
                    <a:moveTo>
                      <a:pt x="25" y="7"/>
                    </a:moveTo>
                    <a:cubicBezTo>
                      <a:pt x="25" y="3"/>
                      <a:pt x="20" y="0"/>
                      <a:pt x="13" y="0"/>
                    </a:cubicBezTo>
                    <a:cubicBezTo>
                      <a:pt x="6" y="0"/>
                      <a:pt x="0" y="3"/>
                      <a:pt x="0" y="7"/>
                    </a:cubicBezTo>
                    <a:cubicBezTo>
                      <a:pt x="0" y="8"/>
                      <a:pt x="0" y="8"/>
                      <a:pt x="0" y="8"/>
                    </a:cubicBezTo>
                    <a:cubicBezTo>
                      <a:pt x="0" y="33"/>
                      <a:pt x="0" y="33"/>
                      <a:pt x="0" y="33"/>
                    </a:cubicBezTo>
                    <a:cubicBezTo>
                      <a:pt x="25" y="33"/>
                      <a:pt x="25" y="33"/>
                      <a:pt x="25" y="33"/>
                    </a:cubicBezTo>
                    <a:cubicBezTo>
                      <a:pt x="25" y="8"/>
                      <a:pt x="25" y="8"/>
                      <a:pt x="25" y="8"/>
                    </a:cubicBezTo>
                    <a:lnTo>
                      <a:pt x="25"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1" name="Google Shape;3520;p54">
                <a:extLst>
                  <a:ext uri="{FF2B5EF4-FFF2-40B4-BE49-F238E27FC236}">
                    <a16:creationId xmlns:a16="http://schemas.microsoft.com/office/drawing/2014/main" id="{782E1B15-1923-E951-E565-F01073D92E98}"/>
                  </a:ext>
                </a:extLst>
              </p:cNvPr>
              <p:cNvSpPr/>
              <p:nvPr/>
            </p:nvSpPr>
            <p:spPr>
              <a:xfrm>
                <a:off x="4825971" y="3641415"/>
                <a:ext cx="84585" cy="163130"/>
              </a:xfrm>
              <a:custGeom>
                <a:avLst/>
                <a:gdLst/>
                <a:ahLst/>
                <a:cxnLst/>
                <a:rect l="l" t="t" r="r" b="b"/>
                <a:pathLst>
                  <a:path w="35" h="66" extrusionOk="0">
                    <a:moveTo>
                      <a:pt x="35" y="15"/>
                    </a:moveTo>
                    <a:cubicBezTo>
                      <a:pt x="35" y="7"/>
                      <a:pt x="27" y="0"/>
                      <a:pt x="17" y="0"/>
                    </a:cubicBezTo>
                    <a:cubicBezTo>
                      <a:pt x="8" y="0"/>
                      <a:pt x="0" y="7"/>
                      <a:pt x="0" y="15"/>
                    </a:cubicBezTo>
                    <a:cubicBezTo>
                      <a:pt x="0" y="16"/>
                      <a:pt x="0" y="16"/>
                      <a:pt x="0" y="16"/>
                    </a:cubicBezTo>
                    <a:cubicBezTo>
                      <a:pt x="0" y="66"/>
                      <a:pt x="0" y="66"/>
                      <a:pt x="0" y="66"/>
                    </a:cubicBezTo>
                    <a:cubicBezTo>
                      <a:pt x="35" y="66"/>
                      <a:pt x="35" y="66"/>
                      <a:pt x="35" y="66"/>
                    </a:cubicBezTo>
                    <a:cubicBezTo>
                      <a:pt x="35" y="16"/>
                      <a:pt x="35" y="16"/>
                      <a:pt x="35" y="16"/>
                    </a:cubicBezTo>
                    <a:lnTo>
                      <a:pt x="35" y="15"/>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2" name="Google Shape;3521;p54">
                <a:extLst>
                  <a:ext uri="{FF2B5EF4-FFF2-40B4-BE49-F238E27FC236}">
                    <a16:creationId xmlns:a16="http://schemas.microsoft.com/office/drawing/2014/main" id="{E2AB713A-061E-D0D8-B863-7681FA4650EF}"/>
                  </a:ext>
                </a:extLst>
              </p:cNvPr>
              <p:cNvSpPr/>
              <p:nvPr/>
            </p:nvSpPr>
            <p:spPr>
              <a:xfrm>
                <a:off x="5019308" y="3460160"/>
                <a:ext cx="60418" cy="84586"/>
              </a:xfrm>
              <a:custGeom>
                <a:avLst/>
                <a:gdLst/>
                <a:ahLst/>
                <a:cxnLst/>
                <a:rect l="l" t="t" r="r" b="b"/>
                <a:pathLst>
                  <a:path w="25" h="33" extrusionOk="0">
                    <a:moveTo>
                      <a:pt x="25" y="7"/>
                    </a:moveTo>
                    <a:cubicBezTo>
                      <a:pt x="25" y="3"/>
                      <a:pt x="19" y="0"/>
                      <a:pt x="12" y="0"/>
                    </a:cubicBezTo>
                    <a:cubicBezTo>
                      <a:pt x="5" y="0"/>
                      <a:pt x="0" y="3"/>
                      <a:pt x="0" y="7"/>
                    </a:cubicBezTo>
                    <a:cubicBezTo>
                      <a:pt x="0" y="8"/>
                      <a:pt x="0" y="8"/>
                      <a:pt x="0" y="8"/>
                    </a:cubicBezTo>
                    <a:cubicBezTo>
                      <a:pt x="0" y="33"/>
                      <a:pt x="0" y="33"/>
                      <a:pt x="0" y="33"/>
                    </a:cubicBezTo>
                    <a:cubicBezTo>
                      <a:pt x="25" y="33"/>
                      <a:pt x="25" y="33"/>
                      <a:pt x="25" y="33"/>
                    </a:cubicBezTo>
                    <a:cubicBezTo>
                      <a:pt x="25" y="8"/>
                      <a:pt x="25" y="8"/>
                      <a:pt x="25" y="8"/>
                    </a:cubicBezTo>
                    <a:lnTo>
                      <a:pt x="25"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3" name="Google Shape;3522;p54">
                <a:extLst>
                  <a:ext uri="{FF2B5EF4-FFF2-40B4-BE49-F238E27FC236}">
                    <a16:creationId xmlns:a16="http://schemas.microsoft.com/office/drawing/2014/main" id="{E80BBF2D-0E93-2842-01EC-594AEDA13DA8}"/>
                  </a:ext>
                </a:extLst>
              </p:cNvPr>
              <p:cNvSpPr/>
              <p:nvPr/>
            </p:nvSpPr>
            <p:spPr>
              <a:xfrm>
                <a:off x="5122019" y="3460160"/>
                <a:ext cx="66460" cy="84586"/>
              </a:xfrm>
              <a:custGeom>
                <a:avLst/>
                <a:gdLst/>
                <a:ahLst/>
                <a:cxnLst/>
                <a:rect l="l" t="t" r="r" b="b"/>
                <a:pathLst>
                  <a:path w="25" h="33" extrusionOk="0">
                    <a:moveTo>
                      <a:pt x="25" y="7"/>
                    </a:moveTo>
                    <a:cubicBezTo>
                      <a:pt x="25" y="3"/>
                      <a:pt x="20" y="0"/>
                      <a:pt x="13" y="0"/>
                    </a:cubicBezTo>
                    <a:cubicBezTo>
                      <a:pt x="6" y="0"/>
                      <a:pt x="0" y="3"/>
                      <a:pt x="0" y="7"/>
                    </a:cubicBezTo>
                    <a:cubicBezTo>
                      <a:pt x="0" y="8"/>
                      <a:pt x="0" y="8"/>
                      <a:pt x="0" y="8"/>
                    </a:cubicBezTo>
                    <a:cubicBezTo>
                      <a:pt x="0" y="33"/>
                      <a:pt x="0" y="33"/>
                      <a:pt x="0" y="33"/>
                    </a:cubicBezTo>
                    <a:cubicBezTo>
                      <a:pt x="25" y="33"/>
                      <a:pt x="25" y="33"/>
                      <a:pt x="25" y="33"/>
                    </a:cubicBezTo>
                    <a:cubicBezTo>
                      <a:pt x="25" y="8"/>
                      <a:pt x="25" y="8"/>
                      <a:pt x="25" y="8"/>
                    </a:cubicBezTo>
                    <a:lnTo>
                      <a:pt x="25"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4" name="Google Shape;3523;p54">
                <a:extLst>
                  <a:ext uri="{FF2B5EF4-FFF2-40B4-BE49-F238E27FC236}">
                    <a16:creationId xmlns:a16="http://schemas.microsoft.com/office/drawing/2014/main" id="{7E188403-F051-6022-26F6-C3AEC6BF0F21}"/>
                  </a:ext>
                </a:extLst>
              </p:cNvPr>
              <p:cNvSpPr/>
              <p:nvPr/>
            </p:nvSpPr>
            <p:spPr>
              <a:xfrm>
                <a:off x="5224729" y="3460160"/>
                <a:ext cx="60418" cy="84586"/>
              </a:xfrm>
              <a:custGeom>
                <a:avLst/>
                <a:gdLst/>
                <a:ahLst/>
                <a:cxnLst/>
                <a:rect l="l" t="t" r="r" b="b"/>
                <a:pathLst>
                  <a:path w="25" h="33" extrusionOk="0">
                    <a:moveTo>
                      <a:pt x="25" y="7"/>
                    </a:moveTo>
                    <a:cubicBezTo>
                      <a:pt x="25" y="3"/>
                      <a:pt x="20" y="0"/>
                      <a:pt x="13" y="0"/>
                    </a:cubicBezTo>
                    <a:cubicBezTo>
                      <a:pt x="6" y="0"/>
                      <a:pt x="0" y="3"/>
                      <a:pt x="0" y="7"/>
                    </a:cubicBezTo>
                    <a:cubicBezTo>
                      <a:pt x="0" y="8"/>
                      <a:pt x="0" y="8"/>
                      <a:pt x="0" y="8"/>
                    </a:cubicBezTo>
                    <a:cubicBezTo>
                      <a:pt x="0" y="33"/>
                      <a:pt x="0" y="33"/>
                      <a:pt x="0" y="33"/>
                    </a:cubicBezTo>
                    <a:cubicBezTo>
                      <a:pt x="25" y="33"/>
                      <a:pt x="25" y="33"/>
                      <a:pt x="25" y="33"/>
                    </a:cubicBezTo>
                    <a:cubicBezTo>
                      <a:pt x="25" y="8"/>
                      <a:pt x="25" y="8"/>
                      <a:pt x="25" y="8"/>
                    </a:cubicBezTo>
                    <a:lnTo>
                      <a:pt x="25"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4" name="Google Shape;3524;p54">
                <a:extLst>
                  <a:ext uri="{FF2B5EF4-FFF2-40B4-BE49-F238E27FC236}">
                    <a16:creationId xmlns:a16="http://schemas.microsoft.com/office/drawing/2014/main" id="{304BB948-45C0-FBFC-DCF1-EE868D658FF9}"/>
                  </a:ext>
                </a:extLst>
              </p:cNvPr>
              <p:cNvSpPr/>
              <p:nvPr/>
            </p:nvSpPr>
            <p:spPr>
              <a:xfrm>
                <a:off x="5327440" y="3460160"/>
                <a:ext cx="60418" cy="84586"/>
              </a:xfrm>
              <a:custGeom>
                <a:avLst/>
                <a:gdLst/>
                <a:ahLst/>
                <a:cxnLst/>
                <a:rect l="l" t="t" r="r" b="b"/>
                <a:pathLst>
                  <a:path w="25" h="33" extrusionOk="0">
                    <a:moveTo>
                      <a:pt x="25" y="7"/>
                    </a:moveTo>
                    <a:cubicBezTo>
                      <a:pt x="25" y="3"/>
                      <a:pt x="19" y="0"/>
                      <a:pt x="13" y="0"/>
                    </a:cubicBezTo>
                    <a:cubicBezTo>
                      <a:pt x="6" y="0"/>
                      <a:pt x="0" y="3"/>
                      <a:pt x="0" y="7"/>
                    </a:cubicBezTo>
                    <a:cubicBezTo>
                      <a:pt x="0" y="8"/>
                      <a:pt x="0" y="8"/>
                      <a:pt x="0" y="8"/>
                    </a:cubicBezTo>
                    <a:cubicBezTo>
                      <a:pt x="0" y="33"/>
                      <a:pt x="0" y="33"/>
                      <a:pt x="0" y="33"/>
                    </a:cubicBezTo>
                    <a:cubicBezTo>
                      <a:pt x="25" y="33"/>
                      <a:pt x="25" y="33"/>
                      <a:pt x="25" y="33"/>
                    </a:cubicBezTo>
                    <a:cubicBezTo>
                      <a:pt x="25" y="8"/>
                      <a:pt x="25" y="8"/>
                      <a:pt x="25" y="8"/>
                    </a:cubicBezTo>
                    <a:lnTo>
                      <a:pt x="25"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062" name="Google Shape;3525;p54">
                <a:extLst>
                  <a:ext uri="{FF2B5EF4-FFF2-40B4-BE49-F238E27FC236}">
                    <a16:creationId xmlns:a16="http://schemas.microsoft.com/office/drawing/2014/main" id="{5DDC574A-12CF-DE65-ED50-7A6B35443304}"/>
                  </a:ext>
                </a:extLst>
              </p:cNvPr>
              <p:cNvSpPr/>
              <p:nvPr/>
            </p:nvSpPr>
            <p:spPr>
              <a:xfrm>
                <a:off x="5019308" y="3653499"/>
                <a:ext cx="60418" cy="84586"/>
              </a:xfrm>
              <a:custGeom>
                <a:avLst/>
                <a:gdLst/>
                <a:ahLst/>
                <a:cxnLst/>
                <a:rect l="l" t="t" r="r" b="b"/>
                <a:pathLst>
                  <a:path w="25" h="34" extrusionOk="0">
                    <a:moveTo>
                      <a:pt x="25" y="8"/>
                    </a:moveTo>
                    <a:cubicBezTo>
                      <a:pt x="25" y="3"/>
                      <a:pt x="19" y="0"/>
                      <a:pt x="12" y="0"/>
                    </a:cubicBezTo>
                    <a:cubicBezTo>
                      <a:pt x="5" y="0"/>
                      <a:pt x="0" y="3"/>
                      <a:pt x="0" y="8"/>
                    </a:cubicBezTo>
                    <a:cubicBezTo>
                      <a:pt x="0" y="8"/>
                      <a:pt x="0" y="8"/>
                      <a:pt x="0" y="8"/>
                    </a:cubicBezTo>
                    <a:cubicBezTo>
                      <a:pt x="0" y="34"/>
                      <a:pt x="0" y="34"/>
                      <a:pt x="0" y="34"/>
                    </a:cubicBezTo>
                    <a:cubicBezTo>
                      <a:pt x="25" y="34"/>
                      <a:pt x="25" y="34"/>
                      <a:pt x="25" y="34"/>
                    </a:cubicBezTo>
                    <a:cubicBezTo>
                      <a:pt x="25" y="8"/>
                      <a:pt x="25" y="8"/>
                      <a:pt x="25" y="8"/>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063" name="Google Shape;3526;p54">
                <a:extLst>
                  <a:ext uri="{FF2B5EF4-FFF2-40B4-BE49-F238E27FC236}">
                    <a16:creationId xmlns:a16="http://schemas.microsoft.com/office/drawing/2014/main" id="{CB5972F0-C05B-4280-A729-B1D0CB05A440}"/>
                  </a:ext>
                </a:extLst>
              </p:cNvPr>
              <p:cNvSpPr/>
              <p:nvPr/>
            </p:nvSpPr>
            <p:spPr>
              <a:xfrm>
                <a:off x="5122019" y="3653499"/>
                <a:ext cx="66460" cy="84586"/>
              </a:xfrm>
              <a:custGeom>
                <a:avLst/>
                <a:gdLst/>
                <a:ahLst/>
                <a:cxnLst/>
                <a:rect l="l" t="t" r="r" b="b"/>
                <a:pathLst>
                  <a:path w="25" h="34" extrusionOk="0">
                    <a:moveTo>
                      <a:pt x="25" y="8"/>
                    </a:moveTo>
                    <a:cubicBezTo>
                      <a:pt x="25" y="3"/>
                      <a:pt x="20" y="0"/>
                      <a:pt x="13" y="0"/>
                    </a:cubicBezTo>
                    <a:cubicBezTo>
                      <a:pt x="6" y="0"/>
                      <a:pt x="0" y="3"/>
                      <a:pt x="0" y="8"/>
                    </a:cubicBezTo>
                    <a:cubicBezTo>
                      <a:pt x="0" y="8"/>
                      <a:pt x="0" y="8"/>
                      <a:pt x="0" y="8"/>
                    </a:cubicBezTo>
                    <a:cubicBezTo>
                      <a:pt x="0" y="34"/>
                      <a:pt x="0" y="34"/>
                      <a:pt x="0" y="34"/>
                    </a:cubicBezTo>
                    <a:cubicBezTo>
                      <a:pt x="25" y="34"/>
                      <a:pt x="25" y="34"/>
                      <a:pt x="25" y="34"/>
                    </a:cubicBezTo>
                    <a:cubicBezTo>
                      <a:pt x="25" y="8"/>
                      <a:pt x="25" y="8"/>
                      <a:pt x="25" y="8"/>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064" name="Google Shape;3527;p54">
                <a:extLst>
                  <a:ext uri="{FF2B5EF4-FFF2-40B4-BE49-F238E27FC236}">
                    <a16:creationId xmlns:a16="http://schemas.microsoft.com/office/drawing/2014/main" id="{DE99B03C-9B16-0DC7-81C0-42E08DEFB648}"/>
                  </a:ext>
                </a:extLst>
              </p:cNvPr>
              <p:cNvSpPr/>
              <p:nvPr/>
            </p:nvSpPr>
            <p:spPr>
              <a:xfrm>
                <a:off x="5224729" y="3653499"/>
                <a:ext cx="60418" cy="84586"/>
              </a:xfrm>
              <a:custGeom>
                <a:avLst/>
                <a:gdLst/>
                <a:ahLst/>
                <a:cxnLst/>
                <a:rect l="l" t="t" r="r" b="b"/>
                <a:pathLst>
                  <a:path w="25" h="34" extrusionOk="0">
                    <a:moveTo>
                      <a:pt x="25" y="8"/>
                    </a:moveTo>
                    <a:cubicBezTo>
                      <a:pt x="25" y="3"/>
                      <a:pt x="20" y="0"/>
                      <a:pt x="13" y="0"/>
                    </a:cubicBezTo>
                    <a:cubicBezTo>
                      <a:pt x="6" y="0"/>
                      <a:pt x="0" y="3"/>
                      <a:pt x="0" y="8"/>
                    </a:cubicBezTo>
                    <a:cubicBezTo>
                      <a:pt x="0" y="8"/>
                      <a:pt x="0" y="8"/>
                      <a:pt x="0" y="8"/>
                    </a:cubicBezTo>
                    <a:cubicBezTo>
                      <a:pt x="0" y="34"/>
                      <a:pt x="0" y="34"/>
                      <a:pt x="0" y="34"/>
                    </a:cubicBezTo>
                    <a:cubicBezTo>
                      <a:pt x="25" y="34"/>
                      <a:pt x="25" y="34"/>
                      <a:pt x="25" y="34"/>
                    </a:cubicBezTo>
                    <a:cubicBezTo>
                      <a:pt x="25" y="8"/>
                      <a:pt x="25" y="8"/>
                      <a:pt x="25" y="8"/>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76" name="Google Shape;3528;p54">
                <a:extLst>
                  <a:ext uri="{FF2B5EF4-FFF2-40B4-BE49-F238E27FC236}">
                    <a16:creationId xmlns:a16="http://schemas.microsoft.com/office/drawing/2014/main" id="{A2586013-2B60-06A9-821D-9038FA4D96F7}"/>
                  </a:ext>
                </a:extLst>
              </p:cNvPr>
              <p:cNvSpPr/>
              <p:nvPr/>
            </p:nvSpPr>
            <p:spPr>
              <a:xfrm>
                <a:off x="5327440" y="3653499"/>
                <a:ext cx="60418" cy="84586"/>
              </a:xfrm>
              <a:custGeom>
                <a:avLst/>
                <a:gdLst/>
                <a:ahLst/>
                <a:cxnLst/>
                <a:rect l="l" t="t" r="r" b="b"/>
                <a:pathLst>
                  <a:path w="25" h="34" extrusionOk="0">
                    <a:moveTo>
                      <a:pt x="25" y="8"/>
                    </a:moveTo>
                    <a:cubicBezTo>
                      <a:pt x="25" y="3"/>
                      <a:pt x="19" y="0"/>
                      <a:pt x="13" y="0"/>
                    </a:cubicBezTo>
                    <a:cubicBezTo>
                      <a:pt x="6" y="0"/>
                      <a:pt x="0" y="3"/>
                      <a:pt x="0" y="8"/>
                    </a:cubicBezTo>
                    <a:cubicBezTo>
                      <a:pt x="0" y="8"/>
                      <a:pt x="0" y="8"/>
                      <a:pt x="0" y="8"/>
                    </a:cubicBezTo>
                    <a:cubicBezTo>
                      <a:pt x="0" y="34"/>
                      <a:pt x="0" y="34"/>
                      <a:pt x="0" y="34"/>
                    </a:cubicBezTo>
                    <a:cubicBezTo>
                      <a:pt x="25" y="34"/>
                      <a:pt x="25" y="34"/>
                      <a:pt x="25" y="34"/>
                    </a:cubicBezTo>
                    <a:cubicBezTo>
                      <a:pt x="25" y="8"/>
                      <a:pt x="25" y="8"/>
                      <a:pt x="25" y="8"/>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77" name="Google Shape;3529;p54">
                <a:extLst>
                  <a:ext uri="{FF2B5EF4-FFF2-40B4-BE49-F238E27FC236}">
                    <a16:creationId xmlns:a16="http://schemas.microsoft.com/office/drawing/2014/main" id="{4F8DBFFC-BBB1-B585-3861-28E8612A9FE6}"/>
                  </a:ext>
                </a:extLst>
              </p:cNvPr>
              <p:cNvSpPr/>
              <p:nvPr/>
            </p:nvSpPr>
            <p:spPr>
              <a:xfrm>
                <a:off x="4475547" y="3435994"/>
                <a:ext cx="84585" cy="138963"/>
              </a:xfrm>
              <a:custGeom>
                <a:avLst/>
                <a:gdLst/>
                <a:ahLst/>
                <a:cxnLst/>
                <a:rect l="l" t="t" r="r" b="b"/>
                <a:pathLst>
                  <a:path w="34" h="57" extrusionOk="0">
                    <a:moveTo>
                      <a:pt x="34" y="13"/>
                    </a:moveTo>
                    <a:cubicBezTo>
                      <a:pt x="34" y="6"/>
                      <a:pt x="26" y="0"/>
                      <a:pt x="17" y="0"/>
                    </a:cubicBezTo>
                    <a:cubicBezTo>
                      <a:pt x="8" y="0"/>
                      <a:pt x="0" y="6"/>
                      <a:pt x="0" y="13"/>
                    </a:cubicBezTo>
                    <a:cubicBezTo>
                      <a:pt x="0" y="14"/>
                      <a:pt x="0" y="14"/>
                      <a:pt x="0" y="14"/>
                    </a:cubicBezTo>
                    <a:cubicBezTo>
                      <a:pt x="0" y="57"/>
                      <a:pt x="0" y="57"/>
                      <a:pt x="0" y="57"/>
                    </a:cubicBezTo>
                    <a:cubicBezTo>
                      <a:pt x="34" y="57"/>
                      <a:pt x="34" y="57"/>
                      <a:pt x="34" y="57"/>
                    </a:cubicBezTo>
                    <a:cubicBezTo>
                      <a:pt x="34" y="14"/>
                      <a:pt x="34" y="14"/>
                      <a:pt x="34" y="14"/>
                    </a:cubicBezTo>
                    <a:lnTo>
                      <a:pt x="34" y="13"/>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78" name="Google Shape;3530;p54">
                <a:extLst>
                  <a:ext uri="{FF2B5EF4-FFF2-40B4-BE49-F238E27FC236}">
                    <a16:creationId xmlns:a16="http://schemas.microsoft.com/office/drawing/2014/main" id="{E3895F8C-66C0-0EA3-A595-4187F04F19E0}"/>
                  </a:ext>
                </a:extLst>
              </p:cNvPr>
              <p:cNvSpPr/>
              <p:nvPr/>
            </p:nvSpPr>
            <p:spPr>
              <a:xfrm>
                <a:off x="3937826" y="3460161"/>
                <a:ext cx="54376" cy="114795"/>
              </a:xfrm>
              <a:custGeom>
                <a:avLst/>
                <a:gdLst/>
                <a:ahLst/>
                <a:cxnLst/>
                <a:rect l="l" t="t" r="r" b="b"/>
                <a:pathLst>
                  <a:path w="22" h="46" extrusionOk="0">
                    <a:moveTo>
                      <a:pt x="22" y="10"/>
                    </a:moveTo>
                    <a:cubicBezTo>
                      <a:pt x="22" y="4"/>
                      <a:pt x="17" y="0"/>
                      <a:pt x="11" y="0"/>
                    </a:cubicBezTo>
                    <a:cubicBezTo>
                      <a:pt x="5" y="0"/>
                      <a:pt x="0" y="4"/>
                      <a:pt x="0" y="10"/>
                    </a:cubicBezTo>
                    <a:cubicBezTo>
                      <a:pt x="0" y="11"/>
                      <a:pt x="0" y="11"/>
                      <a:pt x="0" y="11"/>
                    </a:cubicBezTo>
                    <a:cubicBezTo>
                      <a:pt x="0" y="46"/>
                      <a:pt x="0" y="46"/>
                      <a:pt x="0" y="46"/>
                    </a:cubicBezTo>
                    <a:cubicBezTo>
                      <a:pt x="22" y="46"/>
                      <a:pt x="22" y="46"/>
                      <a:pt x="22" y="46"/>
                    </a:cubicBezTo>
                    <a:cubicBezTo>
                      <a:pt x="22" y="11"/>
                      <a:pt x="22" y="11"/>
                      <a:pt x="22" y="11"/>
                    </a:cubicBezTo>
                    <a:lnTo>
                      <a:pt x="22" y="10"/>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79" name="Google Shape;3531;p54">
                <a:extLst>
                  <a:ext uri="{FF2B5EF4-FFF2-40B4-BE49-F238E27FC236}">
                    <a16:creationId xmlns:a16="http://schemas.microsoft.com/office/drawing/2014/main" id="{4C9AB57B-4D2F-4086-54A1-30E14F11807A}"/>
                  </a:ext>
                </a:extLst>
              </p:cNvPr>
              <p:cNvSpPr/>
              <p:nvPr/>
            </p:nvSpPr>
            <p:spPr>
              <a:xfrm>
                <a:off x="4040537" y="3653501"/>
                <a:ext cx="48334" cy="114795"/>
              </a:xfrm>
              <a:custGeom>
                <a:avLst/>
                <a:gdLst/>
                <a:ahLst/>
                <a:cxnLst/>
                <a:rect l="l" t="t" r="r" b="b"/>
                <a:pathLst>
                  <a:path w="21" h="46" extrusionOk="0">
                    <a:moveTo>
                      <a:pt x="21" y="11"/>
                    </a:moveTo>
                    <a:cubicBezTo>
                      <a:pt x="21" y="5"/>
                      <a:pt x="17" y="0"/>
                      <a:pt x="11" y="0"/>
                    </a:cubicBezTo>
                    <a:cubicBezTo>
                      <a:pt x="5" y="0"/>
                      <a:pt x="0" y="5"/>
                      <a:pt x="0" y="11"/>
                    </a:cubicBezTo>
                    <a:cubicBezTo>
                      <a:pt x="0" y="11"/>
                      <a:pt x="0" y="11"/>
                      <a:pt x="0" y="11"/>
                    </a:cubicBezTo>
                    <a:cubicBezTo>
                      <a:pt x="0" y="46"/>
                      <a:pt x="0" y="46"/>
                      <a:pt x="0" y="46"/>
                    </a:cubicBezTo>
                    <a:cubicBezTo>
                      <a:pt x="21" y="46"/>
                      <a:pt x="21" y="46"/>
                      <a:pt x="21" y="46"/>
                    </a:cubicBezTo>
                    <a:cubicBezTo>
                      <a:pt x="21" y="11"/>
                      <a:pt x="21" y="11"/>
                      <a:pt x="21" y="11"/>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80" name="Google Shape;3532;p54">
                <a:extLst>
                  <a:ext uri="{FF2B5EF4-FFF2-40B4-BE49-F238E27FC236}">
                    <a16:creationId xmlns:a16="http://schemas.microsoft.com/office/drawing/2014/main" id="{059573E9-4634-CDB7-0282-734B274614DD}"/>
                  </a:ext>
                </a:extLst>
              </p:cNvPr>
              <p:cNvSpPr/>
              <p:nvPr/>
            </p:nvSpPr>
            <p:spPr>
              <a:xfrm>
                <a:off x="4137206" y="3653501"/>
                <a:ext cx="48334" cy="114795"/>
              </a:xfrm>
              <a:custGeom>
                <a:avLst/>
                <a:gdLst/>
                <a:ahLst/>
                <a:cxnLst/>
                <a:rect l="l" t="t" r="r" b="b"/>
                <a:pathLst>
                  <a:path w="21" h="46" extrusionOk="0">
                    <a:moveTo>
                      <a:pt x="21" y="11"/>
                    </a:moveTo>
                    <a:cubicBezTo>
                      <a:pt x="21" y="5"/>
                      <a:pt x="16" y="0"/>
                      <a:pt x="10" y="0"/>
                    </a:cubicBezTo>
                    <a:cubicBezTo>
                      <a:pt x="5" y="0"/>
                      <a:pt x="0" y="5"/>
                      <a:pt x="0" y="11"/>
                    </a:cubicBezTo>
                    <a:cubicBezTo>
                      <a:pt x="0" y="11"/>
                      <a:pt x="0" y="11"/>
                      <a:pt x="0" y="11"/>
                    </a:cubicBezTo>
                    <a:cubicBezTo>
                      <a:pt x="0" y="46"/>
                      <a:pt x="0" y="46"/>
                      <a:pt x="0" y="46"/>
                    </a:cubicBezTo>
                    <a:cubicBezTo>
                      <a:pt x="21" y="46"/>
                      <a:pt x="21" y="46"/>
                      <a:pt x="21" y="46"/>
                    </a:cubicBezTo>
                    <a:cubicBezTo>
                      <a:pt x="21" y="11"/>
                      <a:pt x="21" y="11"/>
                      <a:pt x="21" y="11"/>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81" name="Google Shape;3533;p54">
                <a:extLst>
                  <a:ext uri="{FF2B5EF4-FFF2-40B4-BE49-F238E27FC236}">
                    <a16:creationId xmlns:a16="http://schemas.microsoft.com/office/drawing/2014/main" id="{D1A74B49-0552-15EB-29B3-5329C76F485A}"/>
                  </a:ext>
                </a:extLst>
              </p:cNvPr>
              <p:cNvSpPr/>
              <p:nvPr/>
            </p:nvSpPr>
            <p:spPr>
              <a:xfrm>
                <a:off x="4233875" y="3653501"/>
                <a:ext cx="54376" cy="114795"/>
              </a:xfrm>
              <a:custGeom>
                <a:avLst/>
                <a:gdLst/>
                <a:ahLst/>
                <a:cxnLst/>
                <a:rect l="l" t="t" r="r" b="b"/>
                <a:pathLst>
                  <a:path w="22" h="46" extrusionOk="0">
                    <a:moveTo>
                      <a:pt x="22" y="11"/>
                    </a:moveTo>
                    <a:cubicBezTo>
                      <a:pt x="22" y="5"/>
                      <a:pt x="17" y="0"/>
                      <a:pt x="11" y="0"/>
                    </a:cubicBezTo>
                    <a:cubicBezTo>
                      <a:pt x="5" y="0"/>
                      <a:pt x="0" y="5"/>
                      <a:pt x="0" y="11"/>
                    </a:cubicBezTo>
                    <a:cubicBezTo>
                      <a:pt x="0" y="11"/>
                      <a:pt x="0" y="11"/>
                      <a:pt x="0" y="11"/>
                    </a:cubicBezTo>
                    <a:cubicBezTo>
                      <a:pt x="0" y="46"/>
                      <a:pt x="0" y="46"/>
                      <a:pt x="0" y="46"/>
                    </a:cubicBezTo>
                    <a:cubicBezTo>
                      <a:pt x="22" y="46"/>
                      <a:pt x="22" y="46"/>
                      <a:pt x="22" y="46"/>
                    </a:cubicBezTo>
                    <a:cubicBezTo>
                      <a:pt x="22" y="11"/>
                      <a:pt x="22" y="11"/>
                      <a:pt x="22" y="11"/>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82" name="Google Shape;3534;p54">
                <a:extLst>
                  <a:ext uri="{FF2B5EF4-FFF2-40B4-BE49-F238E27FC236}">
                    <a16:creationId xmlns:a16="http://schemas.microsoft.com/office/drawing/2014/main" id="{873D8A24-AF2A-C2A1-B998-79D5E2CCB7EB}"/>
                  </a:ext>
                </a:extLst>
              </p:cNvPr>
              <p:cNvSpPr/>
              <p:nvPr/>
            </p:nvSpPr>
            <p:spPr>
              <a:xfrm>
                <a:off x="4330543" y="3653501"/>
                <a:ext cx="54376" cy="114795"/>
              </a:xfrm>
              <a:custGeom>
                <a:avLst/>
                <a:gdLst/>
                <a:ahLst/>
                <a:cxnLst/>
                <a:rect l="l" t="t" r="r" b="b"/>
                <a:pathLst>
                  <a:path w="22" h="46" extrusionOk="0">
                    <a:moveTo>
                      <a:pt x="22" y="11"/>
                    </a:moveTo>
                    <a:cubicBezTo>
                      <a:pt x="22" y="5"/>
                      <a:pt x="17" y="0"/>
                      <a:pt x="11" y="0"/>
                    </a:cubicBezTo>
                    <a:cubicBezTo>
                      <a:pt x="5" y="0"/>
                      <a:pt x="0" y="5"/>
                      <a:pt x="0" y="11"/>
                    </a:cubicBezTo>
                    <a:cubicBezTo>
                      <a:pt x="0" y="11"/>
                      <a:pt x="0" y="11"/>
                      <a:pt x="0" y="11"/>
                    </a:cubicBezTo>
                    <a:cubicBezTo>
                      <a:pt x="0" y="46"/>
                      <a:pt x="0" y="46"/>
                      <a:pt x="0" y="46"/>
                    </a:cubicBezTo>
                    <a:cubicBezTo>
                      <a:pt x="22" y="46"/>
                      <a:pt x="22" y="46"/>
                      <a:pt x="22" y="46"/>
                    </a:cubicBezTo>
                    <a:cubicBezTo>
                      <a:pt x="22" y="11"/>
                      <a:pt x="22" y="11"/>
                      <a:pt x="22" y="11"/>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83" name="Google Shape;3535;p54">
                <a:extLst>
                  <a:ext uri="{FF2B5EF4-FFF2-40B4-BE49-F238E27FC236}">
                    <a16:creationId xmlns:a16="http://schemas.microsoft.com/office/drawing/2014/main" id="{72B8F403-6CEB-452A-791A-3C46C6FF7B15}"/>
                  </a:ext>
                </a:extLst>
              </p:cNvPr>
              <p:cNvSpPr/>
              <p:nvPr/>
            </p:nvSpPr>
            <p:spPr>
              <a:xfrm>
                <a:off x="3937826" y="3653501"/>
                <a:ext cx="54376" cy="114795"/>
              </a:xfrm>
              <a:custGeom>
                <a:avLst/>
                <a:gdLst/>
                <a:ahLst/>
                <a:cxnLst/>
                <a:rect l="l" t="t" r="r" b="b"/>
                <a:pathLst>
                  <a:path w="22" h="46" extrusionOk="0">
                    <a:moveTo>
                      <a:pt x="22" y="11"/>
                    </a:moveTo>
                    <a:cubicBezTo>
                      <a:pt x="22" y="5"/>
                      <a:pt x="17" y="0"/>
                      <a:pt x="11" y="0"/>
                    </a:cubicBezTo>
                    <a:cubicBezTo>
                      <a:pt x="5" y="0"/>
                      <a:pt x="0" y="5"/>
                      <a:pt x="0" y="11"/>
                    </a:cubicBezTo>
                    <a:cubicBezTo>
                      <a:pt x="0" y="11"/>
                      <a:pt x="0" y="11"/>
                      <a:pt x="0" y="11"/>
                    </a:cubicBezTo>
                    <a:cubicBezTo>
                      <a:pt x="0" y="46"/>
                      <a:pt x="0" y="46"/>
                      <a:pt x="0" y="46"/>
                    </a:cubicBezTo>
                    <a:cubicBezTo>
                      <a:pt x="22" y="46"/>
                      <a:pt x="22" y="46"/>
                      <a:pt x="22" y="46"/>
                    </a:cubicBezTo>
                    <a:cubicBezTo>
                      <a:pt x="22" y="11"/>
                      <a:pt x="22" y="11"/>
                      <a:pt x="22" y="11"/>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84" name="Google Shape;3536;p54">
                <a:extLst>
                  <a:ext uri="{FF2B5EF4-FFF2-40B4-BE49-F238E27FC236}">
                    <a16:creationId xmlns:a16="http://schemas.microsoft.com/office/drawing/2014/main" id="{A96AE55A-C023-D1CC-F0FB-AD7E5B28396B}"/>
                  </a:ext>
                </a:extLst>
              </p:cNvPr>
              <p:cNvSpPr/>
              <p:nvPr/>
            </p:nvSpPr>
            <p:spPr>
              <a:xfrm>
                <a:off x="4584299" y="3411827"/>
                <a:ext cx="24000" cy="1632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85" name="Google Shape;3537;p54">
                <a:extLst>
                  <a:ext uri="{FF2B5EF4-FFF2-40B4-BE49-F238E27FC236}">
                    <a16:creationId xmlns:a16="http://schemas.microsoft.com/office/drawing/2014/main" id="{6E0DE202-89D1-3050-EDCF-EB1FA5DE24B0}"/>
                  </a:ext>
                </a:extLst>
              </p:cNvPr>
              <p:cNvSpPr/>
              <p:nvPr/>
            </p:nvSpPr>
            <p:spPr>
              <a:xfrm>
                <a:off x="4433254" y="3411827"/>
                <a:ext cx="24000" cy="1632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86" name="Google Shape;3538;p54">
                <a:extLst>
                  <a:ext uri="{FF2B5EF4-FFF2-40B4-BE49-F238E27FC236}">
                    <a16:creationId xmlns:a16="http://schemas.microsoft.com/office/drawing/2014/main" id="{39268A8E-446C-CE24-8C4C-5BAFB6F05134}"/>
                  </a:ext>
                </a:extLst>
              </p:cNvPr>
              <p:cNvSpPr/>
              <p:nvPr/>
            </p:nvSpPr>
            <p:spPr>
              <a:xfrm>
                <a:off x="4433254" y="3375576"/>
                <a:ext cx="174600" cy="36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87" name="Google Shape;3539;p54">
                <a:extLst>
                  <a:ext uri="{FF2B5EF4-FFF2-40B4-BE49-F238E27FC236}">
                    <a16:creationId xmlns:a16="http://schemas.microsoft.com/office/drawing/2014/main" id="{61181F87-D627-086B-4E12-CF0EAA6F3224}"/>
                  </a:ext>
                </a:extLst>
              </p:cNvPr>
              <p:cNvSpPr/>
              <p:nvPr/>
            </p:nvSpPr>
            <p:spPr>
              <a:xfrm>
                <a:off x="3708238" y="3333283"/>
                <a:ext cx="187296" cy="36251"/>
              </a:xfrm>
              <a:custGeom>
                <a:avLst/>
                <a:gdLst/>
                <a:ahLst/>
                <a:cxnLst/>
                <a:rect l="l" t="t" r="r" b="b"/>
                <a:pathLst>
                  <a:path w="31" h="6" extrusionOk="0">
                    <a:moveTo>
                      <a:pt x="7" y="0"/>
                    </a:moveTo>
                    <a:lnTo>
                      <a:pt x="16" y="0"/>
                    </a:lnTo>
                    <a:lnTo>
                      <a:pt x="24" y="0"/>
                    </a:lnTo>
                    <a:lnTo>
                      <a:pt x="31" y="6"/>
                    </a:lnTo>
                    <a:lnTo>
                      <a:pt x="31" y="6"/>
                    </a:lnTo>
                    <a:lnTo>
                      <a:pt x="16" y="6"/>
                    </a:lnTo>
                    <a:lnTo>
                      <a:pt x="0" y="6"/>
                    </a:lnTo>
                    <a:lnTo>
                      <a:pt x="0" y="6"/>
                    </a:lnTo>
                    <a:lnTo>
                      <a:pt x="7" y="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88" name="Google Shape;3540;p54">
                <a:extLst>
                  <a:ext uri="{FF2B5EF4-FFF2-40B4-BE49-F238E27FC236}">
                    <a16:creationId xmlns:a16="http://schemas.microsoft.com/office/drawing/2014/main" id="{947F9955-1E12-E629-D779-F9C70D3413D6}"/>
                  </a:ext>
                </a:extLst>
              </p:cNvPr>
              <p:cNvSpPr/>
              <p:nvPr/>
            </p:nvSpPr>
            <p:spPr>
              <a:xfrm>
                <a:off x="3762614" y="3435994"/>
                <a:ext cx="84585" cy="138963"/>
              </a:xfrm>
              <a:custGeom>
                <a:avLst/>
                <a:gdLst/>
                <a:ahLst/>
                <a:cxnLst/>
                <a:rect l="l" t="t" r="r" b="b"/>
                <a:pathLst>
                  <a:path w="33" h="57" extrusionOk="0">
                    <a:moveTo>
                      <a:pt x="0" y="13"/>
                    </a:moveTo>
                    <a:cubicBezTo>
                      <a:pt x="0" y="6"/>
                      <a:pt x="8" y="0"/>
                      <a:pt x="17" y="0"/>
                    </a:cubicBezTo>
                    <a:cubicBezTo>
                      <a:pt x="26" y="0"/>
                      <a:pt x="33" y="6"/>
                      <a:pt x="33" y="13"/>
                    </a:cubicBezTo>
                    <a:cubicBezTo>
                      <a:pt x="33" y="14"/>
                      <a:pt x="33" y="14"/>
                      <a:pt x="33" y="14"/>
                    </a:cubicBezTo>
                    <a:cubicBezTo>
                      <a:pt x="33" y="57"/>
                      <a:pt x="33" y="57"/>
                      <a:pt x="33" y="57"/>
                    </a:cubicBezTo>
                    <a:cubicBezTo>
                      <a:pt x="0" y="57"/>
                      <a:pt x="0" y="57"/>
                      <a:pt x="0" y="57"/>
                    </a:cubicBezTo>
                    <a:cubicBezTo>
                      <a:pt x="0" y="14"/>
                      <a:pt x="0" y="14"/>
                      <a:pt x="0" y="14"/>
                    </a:cubicBezTo>
                    <a:lnTo>
                      <a:pt x="0" y="13"/>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89" name="Google Shape;3541;p54">
                <a:extLst>
                  <a:ext uri="{FF2B5EF4-FFF2-40B4-BE49-F238E27FC236}">
                    <a16:creationId xmlns:a16="http://schemas.microsoft.com/office/drawing/2014/main" id="{8B9CD67F-AECF-C4EB-2DCA-C8AC36618B2E}"/>
                  </a:ext>
                </a:extLst>
              </p:cNvPr>
              <p:cNvSpPr/>
              <p:nvPr/>
            </p:nvSpPr>
            <p:spPr>
              <a:xfrm>
                <a:off x="4487630" y="3641417"/>
                <a:ext cx="66460" cy="120837"/>
              </a:xfrm>
              <a:custGeom>
                <a:avLst/>
                <a:gdLst/>
                <a:ahLst/>
                <a:cxnLst/>
                <a:rect l="l" t="t" r="r" b="b"/>
                <a:pathLst>
                  <a:path w="28" h="49" extrusionOk="0">
                    <a:moveTo>
                      <a:pt x="28" y="11"/>
                    </a:moveTo>
                    <a:cubicBezTo>
                      <a:pt x="28" y="5"/>
                      <a:pt x="22" y="0"/>
                      <a:pt x="14" y="0"/>
                    </a:cubicBezTo>
                    <a:cubicBezTo>
                      <a:pt x="6" y="0"/>
                      <a:pt x="0" y="5"/>
                      <a:pt x="0" y="11"/>
                    </a:cubicBezTo>
                    <a:cubicBezTo>
                      <a:pt x="0" y="12"/>
                      <a:pt x="0" y="12"/>
                      <a:pt x="0" y="12"/>
                    </a:cubicBezTo>
                    <a:cubicBezTo>
                      <a:pt x="0" y="49"/>
                      <a:pt x="0" y="49"/>
                      <a:pt x="0" y="49"/>
                    </a:cubicBezTo>
                    <a:cubicBezTo>
                      <a:pt x="28" y="49"/>
                      <a:pt x="28" y="49"/>
                      <a:pt x="28" y="49"/>
                    </a:cubicBezTo>
                    <a:cubicBezTo>
                      <a:pt x="28" y="12"/>
                      <a:pt x="28" y="12"/>
                      <a:pt x="28" y="12"/>
                    </a:cubicBezTo>
                    <a:lnTo>
                      <a:pt x="28" y="11"/>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90" name="Google Shape;3542;p54">
                <a:extLst>
                  <a:ext uri="{FF2B5EF4-FFF2-40B4-BE49-F238E27FC236}">
                    <a16:creationId xmlns:a16="http://schemas.microsoft.com/office/drawing/2014/main" id="{27263922-7F87-E318-3DB4-54A457C6720B}"/>
                  </a:ext>
                </a:extLst>
              </p:cNvPr>
              <p:cNvSpPr/>
              <p:nvPr/>
            </p:nvSpPr>
            <p:spPr>
              <a:xfrm>
                <a:off x="4662842" y="3659542"/>
                <a:ext cx="42293" cy="60418"/>
              </a:xfrm>
              <a:custGeom>
                <a:avLst/>
                <a:gdLst/>
                <a:ahLst/>
                <a:cxnLst/>
                <a:rect l="l" t="t" r="r" b="b"/>
                <a:pathLst>
                  <a:path w="17" h="24" extrusionOk="0">
                    <a:moveTo>
                      <a:pt x="17" y="24"/>
                    </a:moveTo>
                    <a:cubicBezTo>
                      <a:pt x="17" y="7"/>
                      <a:pt x="17" y="7"/>
                      <a:pt x="17" y="7"/>
                    </a:cubicBezTo>
                    <a:cubicBezTo>
                      <a:pt x="17" y="7"/>
                      <a:pt x="17" y="7"/>
                      <a:pt x="17" y="7"/>
                    </a:cubicBezTo>
                    <a:cubicBezTo>
                      <a:pt x="17" y="3"/>
                      <a:pt x="13" y="0"/>
                      <a:pt x="9" y="0"/>
                    </a:cubicBezTo>
                    <a:cubicBezTo>
                      <a:pt x="4" y="0"/>
                      <a:pt x="0" y="3"/>
                      <a:pt x="0" y="7"/>
                    </a:cubicBezTo>
                    <a:cubicBezTo>
                      <a:pt x="0" y="7"/>
                      <a:pt x="0" y="7"/>
                      <a:pt x="0" y="7"/>
                    </a:cubicBezTo>
                    <a:cubicBezTo>
                      <a:pt x="0" y="24"/>
                      <a:pt x="0" y="24"/>
                      <a:pt x="0" y="24"/>
                    </a:cubicBezTo>
                    <a:lnTo>
                      <a:pt x="17" y="24"/>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91" name="Google Shape;3543;p54">
                <a:extLst>
                  <a:ext uri="{FF2B5EF4-FFF2-40B4-BE49-F238E27FC236}">
                    <a16:creationId xmlns:a16="http://schemas.microsoft.com/office/drawing/2014/main" id="{D5BAD886-2B18-36CE-B4D9-E681E9D5B269}"/>
                  </a:ext>
                </a:extLst>
              </p:cNvPr>
              <p:cNvSpPr/>
              <p:nvPr/>
            </p:nvSpPr>
            <p:spPr>
              <a:xfrm>
                <a:off x="3768656" y="3641417"/>
                <a:ext cx="72502" cy="120837"/>
              </a:xfrm>
              <a:custGeom>
                <a:avLst/>
                <a:gdLst/>
                <a:ahLst/>
                <a:cxnLst/>
                <a:rect l="l" t="t" r="r" b="b"/>
                <a:pathLst>
                  <a:path w="28" h="49" extrusionOk="0">
                    <a:moveTo>
                      <a:pt x="0" y="11"/>
                    </a:moveTo>
                    <a:cubicBezTo>
                      <a:pt x="0" y="5"/>
                      <a:pt x="6" y="0"/>
                      <a:pt x="14" y="0"/>
                    </a:cubicBezTo>
                    <a:cubicBezTo>
                      <a:pt x="22" y="0"/>
                      <a:pt x="28" y="5"/>
                      <a:pt x="28" y="11"/>
                    </a:cubicBezTo>
                    <a:cubicBezTo>
                      <a:pt x="28" y="12"/>
                      <a:pt x="28" y="12"/>
                      <a:pt x="28" y="12"/>
                    </a:cubicBezTo>
                    <a:cubicBezTo>
                      <a:pt x="28" y="49"/>
                      <a:pt x="28" y="49"/>
                      <a:pt x="28" y="49"/>
                    </a:cubicBezTo>
                    <a:cubicBezTo>
                      <a:pt x="0" y="49"/>
                      <a:pt x="0" y="49"/>
                      <a:pt x="0" y="49"/>
                    </a:cubicBezTo>
                    <a:cubicBezTo>
                      <a:pt x="0" y="12"/>
                      <a:pt x="0" y="12"/>
                      <a:pt x="0" y="12"/>
                    </a:cubicBezTo>
                    <a:lnTo>
                      <a:pt x="0" y="11"/>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92" name="Google Shape;3544;p54">
                <a:extLst>
                  <a:ext uri="{FF2B5EF4-FFF2-40B4-BE49-F238E27FC236}">
                    <a16:creationId xmlns:a16="http://schemas.microsoft.com/office/drawing/2014/main" id="{EE42AFAD-90B1-6EA6-9BC9-C0BDC691BCE0}"/>
                  </a:ext>
                </a:extLst>
              </p:cNvPr>
              <p:cNvSpPr/>
              <p:nvPr/>
            </p:nvSpPr>
            <p:spPr>
              <a:xfrm>
                <a:off x="3714280" y="3411827"/>
                <a:ext cx="24000" cy="1632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93" name="Google Shape;3545;p54">
                <a:extLst>
                  <a:ext uri="{FF2B5EF4-FFF2-40B4-BE49-F238E27FC236}">
                    <a16:creationId xmlns:a16="http://schemas.microsoft.com/office/drawing/2014/main" id="{87F71599-B0AE-87F1-636B-4BAEDA2C9D43}"/>
                  </a:ext>
                </a:extLst>
              </p:cNvPr>
              <p:cNvSpPr/>
              <p:nvPr/>
            </p:nvSpPr>
            <p:spPr>
              <a:xfrm>
                <a:off x="3865325" y="3411827"/>
                <a:ext cx="24000" cy="1632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94" name="Google Shape;3546;p54">
                <a:extLst>
                  <a:ext uri="{FF2B5EF4-FFF2-40B4-BE49-F238E27FC236}">
                    <a16:creationId xmlns:a16="http://schemas.microsoft.com/office/drawing/2014/main" id="{0986FB22-9C55-0223-478E-370D6CAA6B99}"/>
                  </a:ext>
                </a:extLst>
              </p:cNvPr>
              <p:cNvSpPr/>
              <p:nvPr/>
            </p:nvSpPr>
            <p:spPr>
              <a:xfrm>
                <a:off x="4578257" y="3641417"/>
                <a:ext cx="36600" cy="1632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95" name="Google Shape;3547;p54">
                <a:extLst>
                  <a:ext uri="{FF2B5EF4-FFF2-40B4-BE49-F238E27FC236}">
                    <a16:creationId xmlns:a16="http://schemas.microsoft.com/office/drawing/2014/main" id="{FC1845E9-4C55-1845-D4BE-B9275900C5E4}"/>
                  </a:ext>
                </a:extLst>
              </p:cNvPr>
              <p:cNvSpPr/>
              <p:nvPr/>
            </p:nvSpPr>
            <p:spPr>
              <a:xfrm>
                <a:off x="4427212" y="3641417"/>
                <a:ext cx="36600" cy="1632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96" name="Google Shape;3548;p54">
                <a:extLst>
                  <a:ext uri="{FF2B5EF4-FFF2-40B4-BE49-F238E27FC236}">
                    <a16:creationId xmlns:a16="http://schemas.microsoft.com/office/drawing/2014/main" id="{63659C3A-8539-7C84-5BF6-E7799B49B42B}"/>
                  </a:ext>
                </a:extLst>
              </p:cNvPr>
              <p:cNvSpPr/>
              <p:nvPr/>
            </p:nvSpPr>
            <p:spPr>
              <a:xfrm>
                <a:off x="3708238" y="3641417"/>
                <a:ext cx="36600" cy="1632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97" name="Google Shape;3549;p54">
                <a:extLst>
                  <a:ext uri="{FF2B5EF4-FFF2-40B4-BE49-F238E27FC236}">
                    <a16:creationId xmlns:a16="http://schemas.microsoft.com/office/drawing/2014/main" id="{EABC85D8-58C1-E562-1646-21DFBD11F821}"/>
                  </a:ext>
                </a:extLst>
              </p:cNvPr>
              <p:cNvSpPr/>
              <p:nvPr/>
            </p:nvSpPr>
            <p:spPr>
              <a:xfrm>
                <a:off x="3859283" y="3641417"/>
                <a:ext cx="36600" cy="1632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98" name="Google Shape;3550;p54">
                <a:extLst>
                  <a:ext uri="{FF2B5EF4-FFF2-40B4-BE49-F238E27FC236}">
                    <a16:creationId xmlns:a16="http://schemas.microsoft.com/office/drawing/2014/main" id="{D887383D-F117-63AB-6E4D-53118B242EC1}"/>
                  </a:ext>
                </a:extLst>
              </p:cNvPr>
              <p:cNvSpPr/>
              <p:nvPr/>
            </p:nvSpPr>
            <p:spPr>
              <a:xfrm>
                <a:off x="3714280" y="3375576"/>
                <a:ext cx="174600" cy="36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99" name="Google Shape;3551;p54">
                <a:extLst>
                  <a:ext uri="{FF2B5EF4-FFF2-40B4-BE49-F238E27FC236}">
                    <a16:creationId xmlns:a16="http://schemas.microsoft.com/office/drawing/2014/main" id="{2BDD873A-58D2-ACFB-0C16-50F30991FB95}"/>
                  </a:ext>
                </a:extLst>
              </p:cNvPr>
              <p:cNvSpPr/>
              <p:nvPr/>
            </p:nvSpPr>
            <p:spPr>
              <a:xfrm>
                <a:off x="3762614" y="3043274"/>
                <a:ext cx="108752" cy="54377"/>
              </a:xfrm>
              <a:custGeom>
                <a:avLst/>
                <a:gdLst/>
                <a:ahLst/>
                <a:cxnLst/>
                <a:rect l="l" t="t" r="r" b="b"/>
                <a:pathLst>
                  <a:path w="18" h="9" extrusionOk="0">
                    <a:moveTo>
                      <a:pt x="17" y="0"/>
                    </a:moveTo>
                    <a:lnTo>
                      <a:pt x="16" y="6"/>
                    </a:lnTo>
                    <a:lnTo>
                      <a:pt x="14" y="6"/>
                    </a:lnTo>
                    <a:lnTo>
                      <a:pt x="14" y="4"/>
                    </a:lnTo>
                    <a:lnTo>
                      <a:pt x="12" y="4"/>
                    </a:lnTo>
                    <a:lnTo>
                      <a:pt x="12" y="6"/>
                    </a:lnTo>
                    <a:lnTo>
                      <a:pt x="9" y="6"/>
                    </a:lnTo>
                    <a:lnTo>
                      <a:pt x="9" y="0"/>
                    </a:lnTo>
                    <a:lnTo>
                      <a:pt x="8" y="0"/>
                    </a:lnTo>
                    <a:lnTo>
                      <a:pt x="8" y="6"/>
                    </a:lnTo>
                    <a:lnTo>
                      <a:pt x="6" y="6"/>
                    </a:lnTo>
                    <a:lnTo>
                      <a:pt x="6" y="4"/>
                    </a:lnTo>
                    <a:lnTo>
                      <a:pt x="4" y="4"/>
                    </a:lnTo>
                    <a:lnTo>
                      <a:pt x="4" y="6"/>
                    </a:lnTo>
                    <a:lnTo>
                      <a:pt x="2" y="6"/>
                    </a:lnTo>
                    <a:lnTo>
                      <a:pt x="1" y="0"/>
                    </a:lnTo>
                    <a:lnTo>
                      <a:pt x="0" y="0"/>
                    </a:lnTo>
                    <a:lnTo>
                      <a:pt x="0" y="6"/>
                    </a:lnTo>
                    <a:lnTo>
                      <a:pt x="0" y="9"/>
                    </a:lnTo>
                    <a:lnTo>
                      <a:pt x="1" y="9"/>
                    </a:lnTo>
                    <a:lnTo>
                      <a:pt x="4" y="9"/>
                    </a:lnTo>
                    <a:lnTo>
                      <a:pt x="6" y="9"/>
                    </a:lnTo>
                    <a:lnTo>
                      <a:pt x="8" y="9"/>
                    </a:lnTo>
                    <a:lnTo>
                      <a:pt x="9" y="9"/>
                    </a:lnTo>
                    <a:lnTo>
                      <a:pt x="12" y="9"/>
                    </a:lnTo>
                    <a:lnTo>
                      <a:pt x="14" y="9"/>
                    </a:lnTo>
                    <a:lnTo>
                      <a:pt x="17" y="9"/>
                    </a:lnTo>
                    <a:lnTo>
                      <a:pt x="18" y="9"/>
                    </a:lnTo>
                    <a:lnTo>
                      <a:pt x="18" y="6"/>
                    </a:lnTo>
                    <a:lnTo>
                      <a:pt x="18" y="0"/>
                    </a:lnTo>
                    <a:lnTo>
                      <a:pt x="17" y="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00" name="Google Shape;3552;p54">
                <a:extLst>
                  <a:ext uri="{FF2B5EF4-FFF2-40B4-BE49-F238E27FC236}">
                    <a16:creationId xmlns:a16="http://schemas.microsoft.com/office/drawing/2014/main" id="{C0A5B6A2-7261-18BE-E639-CD3986FC7ED8}"/>
                  </a:ext>
                </a:extLst>
              </p:cNvPr>
              <p:cNvSpPr/>
              <p:nvPr/>
            </p:nvSpPr>
            <p:spPr>
              <a:xfrm>
                <a:off x="4457421" y="3043274"/>
                <a:ext cx="102711" cy="54377"/>
              </a:xfrm>
              <a:custGeom>
                <a:avLst/>
                <a:gdLst/>
                <a:ahLst/>
                <a:cxnLst/>
                <a:rect l="l" t="t" r="r" b="b"/>
                <a:pathLst>
                  <a:path w="17" h="9" extrusionOk="0">
                    <a:moveTo>
                      <a:pt x="1" y="0"/>
                    </a:moveTo>
                    <a:lnTo>
                      <a:pt x="2" y="6"/>
                    </a:lnTo>
                    <a:lnTo>
                      <a:pt x="3" y="6"/>
                    </a:lnTo>
                    <a:lnTo>
                      <a:pt x="3" y="4"/>
                    </a:lnTo>
                    <a:lnTo>
                      <a:pt x="5" y="4"/>
                    </a:lnTo>
                    <a:lnTo>
                      <a:pt x="5" y="6"/>
                    </a:lnTo>
                    <a:lnTo>
                      <a:pt x="8" y="6"/>
                    </a:lnTo>
                    <a:lnTo>
                      <a:pt x="8" y="0"/>
                    </a:lnTo>
                    <a:lnTo>
                      <a:pt x="10" y="0"/>
                    </a:lnTo>
                    <a:lnTo>
                      <a:pt x="10" y="6"/>
                    </a:lnTo>
                    <a:lnTo>
                      <a:pt x="12" y="6"/>
                    </a:lnTo>
                    <a:lnTo>
                      <a:pt x="12" y="4"/>
                    </a:lnTo>
                    <a:lnTo>
                      <a:pt x="13" y="4"/>
                    </a:lnTo>
                    <a:lnTo>
                      <a:pt x="13" y="6"/>
                    </a:lnTo>
                    <a:lnTo>
                      <a:pt x="16" y="6"/>
                    </a:lnTo>
                    <a:lnTo>
                      <a:pt x="16" y="0"/>
                    </a:lnTo>
                    <a:lnTo>
                      <a:pt x="17" y="0"/>
                    </a:lnTo>
                    <a:lnTo>
                      <a:pt x="17" y="6"/>
                    </a:lnTo>
                    <a:lnTo>
                      <a:pt x="17" y="9"/>
                    </a:lnTo>
                    <a:lnTo>
                      <a:pt x="16" y="9"/>
                    </a:lnTo>
                    <a:lnTo>
                      <a:pt x="13" y="9"/>
                    </a:lnTo>
                    <a:lnTo>
                      <a:pt x="12" y="9"/>
                    </a:lnTo>
                    <a:lnTo>
                      <a:pt x="10" y="9"/>
                    </a:lnTo>
                    <a:lnTo>
                      <a:pt x="8" y="9"/>
                    </a:lnTo>
                    <a:lnTo>
                      <a:pt x="5" y="9"/>
                    </a:lnTo>
                    <a:lnTo>
                      <a:pt x="3" y="9"/>
                    </a:lnTo>
                    <a:lnTo>
                      <a:pt x="1" y="9"/>
                    </a:lnTo>
                    <a:lnTo>
                      <a:pt x="0" y="9"/>
                    </a:lnTo>
                    <a:lnTo>
                      <a:pt x="0" y="6"/>
                    </a:lnTo>
                    <a:lnTo>
                      <a:pt x="0" y="0"/>
                    </a:lnTo>
                    <a:lnTo>
                      <a:pt x="1" y="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01" name="Google Shape;3553;p54">
                <a:extLst>
                  <a:ext uri="{FF2B5EF4-FFF2-40B4-BE49-F238E27FC236}">
                    <a16:creationId xmlns:a16="http://schemas.microsoft.com/office/drawing/2014/main" id="{80B08179-3C86-45F4-D4F8-DB8B12780FA8}"/>
                  </a:ext>
                </a:extLst>
              </p:cNvPr>
              <p:cNvSpPr/>
              <p:nvPr/>
            </p:nvSpPr>
            <p:spPr>
              <a:xfrm>
                <a:off x="4100955" y="3037232"/>
                <a:ext cx="120900" cy="211200"/>
              </a:xfrm>
              <a:prstGeom prst="rect">
                <a:avLst/>
              </a:pr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02" name="Google Shape;3554;p54">
                <a:extLst>
                  <a:ext uri="{FF2B5EF4-FFF2-40B4-BE49-F238E27FC236}">
                    <a16:creationId xmlns:a16="http://schemas.microsoft.com/office/drawing/2014/main" id="{E2C3F396-E2E2-246A-009D-2D97565519DA}"/>
                  </a:ext>
                </a:extLst>
              </p:cNvPr>
              <p:cNvSpPr/>
              <p:nvPr/>
            </p:nvSpPr>
            <p:spPr>
              <a:xfrm>
                <a:off x="4046579" y="3200362"/>
                <a:ext cx="229500" cy="480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03" name="Google Shape;3555;p54">
                <a:extLst>
                  <a:ext uri="{FF2B5EF4-FFF2-40B4-BE49-F238E27FC236}">
                    <a16:creationId xmlns:a16="http://schemas.microsoft.com/office/drawing/2014/main" id="{FD81C7B8-0559-64C1-752F-8CD7C817004C}"/>
                  </a:ext>
                </a:extLst>
              </p:cNvPr>
              <p:cNvSpPr/>
              <p:nvPr/>
            </p:nvSpPr>
            <p:spPr>
              <a:xfrm>
                <a:off x="4137206" y="3079525"/>
                <a:ext cx="48000" cy="54900"/>
              </a:xfrm>
              <a:prstGeom prst="ellipse">
                <a:avLst/>
              </a:pr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04" name="Google Shape;3556;p54">
                <a:extLst>
                  <a:ext uri="{FF2B5EF4-FFF2-40B4-BE49-F238E27FC236}">
                    <a16:creationId xmlns:a16="http://schemas.microsoft.com/office/drawing/2014/main" id="{F74EE8C2-5CB9-581A-0A9B-11BC5BA941F1}"/>
                  </a:ext>
                </a:extLst>
              </p:cNvPr>
              <p:cNvSpPr/>
              <p:nvPr/>
            </p:nvSpPr>
            <p:spPr>
              <a:xfrm>
                <a:off x="4131164" y="2831809"/>
                <a:ext cx="60418" cy="30209"/>
              </a:xfrm>
              <a:custGeom>
                <a:avLst/>
                <a:gdLst/>
                <a:ahLst/>
                <a:cxnLst/>
                <a:rect l="l" t="t" r="r" b="b"/>
                <a:pathLst>
                  <a:path w="25" h="13" extrusionOk="0">
                    <a:moveTo>
                      <a:pt x="25" y="13"/>
                    </a:moveTo>
                    <a:cubicBezTo>
                      <a:pt x="25" y="12"/>
                      <a:pt x="25" y="12"/>
                      <a:pt x="25" y="12"/>
                    </a:cubicBezTo>
                    <a:cubicBezTo>
                      <a:pt x="25" y="6"/>
                      <a:pt x="19" y="0"/>
                      <a:pt x="12" y="0"/>
                    </a:cubicBezTo>
                    <a:cubicBezTo>
                      <a:pt x="6" y="0"/>
                      <a:pt x="0" y="6"/>
                      <a:pt x="0" y="12"/>
                    </a:cubicBezTo>
                    <a:cubicBezTo>
                      <a:pt x="0" y="13"/>
                      <a:pt x="0" y="13"/>
                      <a:pt x="0" y="13"/>
                    </a:cubicBezTo>
                    <a:lnTo>
                      <a:pt x="25" y="13"/>
                    </a:lnTo>
                    <a:close/>
                  </a:path>
                </a:pathLst>
              </a:cu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05" name="Google Shape;3557;p54">
                <a:extLst>
                  <a:ext uri="{FF2B5EF4-FFF2-40B4-BE49-F238E27FC236}">
                    <a16:creationId xmlns:a16="http://schemas.microsoft.com/office/drawing/2014/main" id="{4D589DA7-7DF7-0888-571D-A3E39CBCD688}"/>
                  </a:ext>
                </a:extLst>
              </p:cNvPr>
              <p:cNvSpPr/>
              <p:nvPr/>
            </p:nvSpPr>
            <p:spPr>
              <a:xfrm>
                <a:off x="4125117" y="3006099"/>
                <a:ext cx="78900" cy="306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06" name="Google Shape;3558;p54">
                <a:extLst>
                  <a:ext uri="{FF2B5EF4-FFF2-40B4-BE49-F238E27FC236}">
                    <a16:creationId xmlns:a16="http://schemas.microsoft.com/office/drawing/2014/main" id="{748435BC-92E5-4DF6-22E9-F02FD538BFA4}"/>
                  </a:ext>
                </a:extLst>
              </p:cNvPr>
              <p:cNvSpPr/>
              <p:nvPr/>
            </p:nvSpPr>
            <p:spPr>
              <a:xfrm>
                <a:off x="4100950" y="2962281"/>
                <a:ext cx="120900" cy="43800"/>
              </a:xfrm>
              <a:prstGeom prst="rect">
                <a:avLst/>
              </a:pr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07" name="Google Shape;3559;p54">
                <a:extLst>
                  <a:ext uri="{FF2B5EF4-FFF2-40B4-BE49-F238E27FC236}">
                    <a16:creationId xmlns:a16="http://schemas.microsoft.com/office/drawing/2014/main" id="{AB394552-F06B-FA90-0CF1-1DBCE4275BC1}"/>
                  </a:ext>
                </a:extLst>
              </p:cNvPr>
              <p:cNvSpPr/>
              <p:nvPr/>
            </p:nvSpPr>
            <p:spPr>
              <a:xfrm>
                <a:off x="4131159" y="2862125"/>
                <a:ext cx="60600" cy="1065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08" name="Google Shape;3560;p54">
                <a:extLst>
                  <a:ext uri="{FF2B5EF4-FFF2-40B4-BE49-F238E27FC236}">
                    <a16:creationId xmlns:a16="http://schemas.microsoft.com/office/drawing/2014/main" id="{690D643E-5DB3-616E-4252-A746154E4287}"/>
                  </a:ext>
                </a:extLst>
              </p:cNvPr>
              <p:cNvSpPr/>
              <p:nvPr/>
            </p:nvSpPr>
            <p:spPr>
              <a:xfrm>
                <a:off x="4155331" y="2765349"/>
                <a:ext cx="18300" cy="789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09" name="Google Shape;3561;p54">
                <a:extLst>
                  <a:ext uri="{FF2B5EF4-FFF2-40B4-BE49-F238E27FC236}">
                    <a16:creationId xmlns:a16="http://schemas.microsoft.com/office/drawing/2014/main" id="{EBF2BCF7-089A-875D-1910-42917EAC0A40}"/>
                  </a:ext>
                </a:extLst>
              </p:cNvPr>
              <p:cNvSpPr/>
              <p:nvPr/>
            </p:nvSpPr>
            <p:spPr>
              <a:xfrm>
                <a:off x="3623653" y="3460161"/>
                <a:ext cx="42293" cy="84586"/>
              </a:xfrm>
              <a:custGeom>
                <a:avLst/>
                <a:gdLst/>
                <a:ahLst/>
                <a:cxnLst/>
                <a:rect l="l" t="t" r="r" b="b"/>
                <a:pathLst>
                  <a:path w="16" h="33" extrusionOk="0">
                    <a:moveTo>
                      <a:pt x="0" y="7"/>
                    </a:moveTo>
                    <a:cubicBezTo>
                      <a:pt x="0" y="3"/>
                      <a:pt x="4" y="0"/>
                      <a:pt x="8" y="0"/>
                    </a:cubicBezTo>
                    <a:cubicBezTo>
                      <a:pt x="12" y="0"/>
                      <a:pt x="16" y="3"/>
                      <a:pt x="16" y="7"/>
                    </a:cubicBezTo>
                    <a:cubicBezTo>
                      <a:pt x="16" y="8"/>
                      <a:pt x="16" y="8"/>
                      <a:pt x="16" y="8"/>
                    </a:cubicBezTo>
                    <a:cubicBezTo>
                      <a:pt x="16" y="33"/>
                      <a:pt x="16" y="33"/>
                      <a:pt x="16"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10" name="Google Shape;3562;p54">
                <a:extLst>
                  <a:ext uri="{FF2B5EF4-FFF2-40B4-BE49-F238E27FC236}">
                    <a16:creationId xmlns:a16="http://schemas.microsoft.com/office/drawing/2014/main" id="{BD42BDBD-E443-6748-F82A-7D5832C30023}"/>
                  </a:ext>
                </a:extLst>
              </p:cNvPr>
              <p:cNvSpPr/>
              <p:nvPr/>
            </p:nvSpPr>
            <p:spPr>
              <a:xfrm>
                <a:off x="3545110" y="3460161"/>
                <a:ext cx="42293" cy="84586"/>
              </a:xfrm>
              <a:custGeom>
                <a:avLst/>
                <a:gdLst/>
                <a:ahLst/>
                <a:cxnLst/>
                <a:rect l="l" t="t" r="r" b="b"/>
                <a:pathLst>
                  <a:path w="16" h="33" extrusionOk="0">
                    <a:moveTo>
                      <a:pt x="0" y="7"/>
                    </a:moveTo>
                    <a:cubicBezTo>
                      <a:pt x="0" y="3"/>
                      <a:pt x="4" y="0"/>
                      <a:pt x="8" y="0"/>
                    </a:cubicBezTo>
                    <a:cubicBezTo>
                      <a:pt x="12" y="0"/>
                      <a:pt x="16" y="3"/>
                      <a:pt x="16" y="7"/>
                    </a:cubicBezTo>
                    <a:cubicBezTo>
                      <a:pt x="16" y="8"/>
                      <a:pt x="16" y="8"/>
                      <a:pt x="16" y="8"/>
                    </a:cubicBezTo>
                    <a:cubicBezTo>
                      <a:pt x="16" y="33"/>
                      <a:pt x="16" y="33"/>
                      <a:pt x="16"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11" name="Google Shape;3563;p54">
                <a:extLst>
                  <a:ext uri="{FF2B5EF4-FFF2-40B4-BE49-F238E27FC236}">
                    <a16:creationId xmlns:a16="http://schemas.microsoft.com/office/drawing/2014/main" id="{8B6F05F5-B08B-B90F-E759-62787AA77973}"/>
                  </a:ext>
                </a:extLst>
              </p:cNvPr>
              <p:cNvSpPr/>
              <p:nvPr/>
            </p:nvSpPr>
            <p:spPr>
              <a:xfrm>
                <a:off x="3345730" y="3460161"/>
                <a:ext cx="42293" cy="84586"/>
              </a:xfrm>
              <a:custGeom>
                <a:avLst/>
                <a:gdLst/>
                <a:ahLst/>
                <a:cxnLst/>
                <a:rect l="l" t="t" r="r" b="b"/>
                <a:pathLst>
                  <a:path w="16" h="33" extrusionOk="0">
                    <a:moveTo>
                      <a:pt x="0" y="7"/>
                    </a:moveTo>
                    <a:cubicBezTo>
                      <a:pt x="0" y="3"/>
                      <a:pt x="4" y="0"/>
                      <a:pt x="8" y="0"/>
                    </a:cubicBezTo>
                    <a:cubicBezTo>
                      <a:pt x="12" y="0"/>
                      <a:pt x="16" y="3"/>
                      <a:pt x="16" y="7"/>
                    </a:cubicBezTo>
                    <a:cubicBezTo>
                      <a:pt x="16" y="8"/>
                      <a:pt x="16" y="8"/>
                      <a:pt x="16" y="8"/>
                    </a:cubicBezTo>
                    <a:cubicBezTo>
                      <a:pt x="16" y="33"/>
                      <a:pt x="16" y="33"/>
                      <a:pt x="16"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12" name="Google Shape;3564;p54">
                <a:extLst>
                  <a:ext uri="{FF2B5EF4-FFF2-40B4-BE49-F238E27FC236}">
                    <a16:creationId xmlns:a16="http://schemas.microsoft.com/office/drawing/2014/main" id="{02A109D8-DC48-7005-A370-E9656FB9E6F3}"/>
                  </a:ext>
                </a:extLst>
              </p:cNvPr>
              <p:cNvSpPr/>
              <p:nvPr/>
            </p:nvSpPr>
            <p:spPr>
              <a:xfrm>
                <a:off x="3436357" y="3460161"/>
                <a:ext cx="60418" cy="84586"/>
              </a:xfrm>
              <a:custGeom>
                <a:avLst/>
                <a:gdLst/>
                <a:ahLst/>
                <a:cxnLst/>
                <a:rect l="l" t="t" r="r" b="b"/>
                <a:pathLst>
                  <a:path w="25" h="33" extrusionOk="0">
                    <a:moveTo>
                      <a:pt x="0" y="7"/>
                    </a:moveTo>
                    <a:cubicBezTo>
                      <a:pt x="0" y="3"/>
                      <a:pt x="5" y="0"/>
                      <a:pt x="12" y="0"/>
                    </a:cubicBezTo>
                    <a:cubicBezTo>
                      <a:pt x="19" y="0"/>
                      <a:pt x="25" y="3"/>
                      <a:pt x="25" y="7"/>
                    </a:cubicBezTo>
                    <a:cubicBezTo>
                      <a:pt x="25" y="8"/>
                      <a:pt x="25" y="8"/>
                      <a:pt x="25" y="8"/>
                    </a:cubicBezTo>
                    <a:cubicBezTo>
                      <a:pt x="25" y="33"/>
                      <a:pt x="25" y="33"/>
                      <a:pt x="25"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13" name="Google Shape;3565;p54">
                <a:extLst>
                  <a:ext uri="{FF2B5EF4-FFF2-40B4-BE49-F238E27FC236}">
                    <a16:creationId xmlns:a16="http://schemas.microsoft.com/office/drawing/2014/main" id="{FCFAE3B5-5063-5CE8-DEB2-7291A16E3C6F}"/>
                  </a:ext>
                </a:extLst>
              </p:cNvPr>
              <p:cNvSpPr/>
              <p:nvPr/>
            </p:nvSpPr>
            <p:spPr>
              <a:xfrm>
                <a:off x="3412190" y="3641417"/>
                <a:ext cx="84585" cy="163130"/>
              </a:xfrm>
              <a:custGeom>
                <a:avLst/>
                <a:gdLst/>
                <a:ahLst/>
                <a:cxnLst/>
                <a:rect l="l" t="t" r="r" b="b"/>
                <a:pathLst>
                  <a:path w="35" h="66" extrusionOk="0">
                    <a:moveTo>
                      <a:pt x="0" y="15"/>
                    </a:moveTo>
                    <a:cubicBezTo>
                      <a:pt x="0" y="7"/>
                      <a:pt x="8" y="0"/>
                      <a:pt x="17" y="0"/>
                    </a:cubicBezTo>
                    <a:cubicBezTo>
                      <a:pt x="27" y="0"/>
                      <a:pt x="35" y="7"/>
                      <a:pt x="35" y="15"/>
                    </a:cubicBezTo>
                    <a:cubicBezTo>
                      <a:pt x="35" y="16"/>
                      <a:pt x="35" y="16"/>
                      <a:pt x="35" y="16"/>
                    </a:cubicBezTo>
                    <a:cubicBezTo>
                      <a:pt x="35" y="66"/>
                      <a:pt x="35" y="66"/>
                      <a:pt x="35" y="66"/>
                    </a:cubicBezTo>
                    <a:cubicBezTo>
                      <a:pt x="0" y="66"/>
                      <a:pt x="0" y="66"/>
                      <a:pt x="0" y="66"/>
                    </a:cubicBezTo>
                    <a:cubicBezTo>
                      <a:pt x="0" y="16"/>
                      <a:pt x="0" y="16"/>
                      <a:pt x="0" y="16"/>
                    </a:cubicBezTo>
                    <a:lnTo>
                      <a:pt x="0" y="15"/>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14" name="Google Shape;3566;p54">
                <a:extLst>
                  <a:ext uri="{FF2B5EF4-FFF2-40B4-BE49-F238E27FC236}">
                    <a16:creationId xmlns:a16="http://schemas.microsoft.com/office/drawing/2014/main" id="{E3A2C47D-0200-03DE-4DD6-2ED81BFFDCF7}"/>
                  </a:ext>
                </a:extLst>
              </p:cNvPr>
              <p:cNvSpPr/>
              <p:nvPr/>
            </p:nvSpPr>
            <p:spPr>
              <a:xfrm>
                <a:off x="3243020" y="3460161"/>
                <a:ext cx="66460" cy="84586"/>
              </a:xfrm>
              <a:custGeom>
                <a:avLst/>
                <a:gdLst/>
                <a:ahLst/>
                <a:cxnLst/>
                <a:rect l="l" t="t" r="r" b="b"/>
                <a:pathLst>
                  <a:path w="25" h="33" extrusionOk="0">
                    <a:moveTo>
                      <a:pt x="0" y="7"/>
                    </a:moveTo>
                    <a:cubicBezTo>
                      <a:pt x="0" y="3"/>
                      <a:pt x="6" y="0"/>
                      <a:pt x="13" y="0"/>
                    </a:cubicBezTo>
                    <a:cubicBezTo>
                      <a:pt x="20" y="0"/>
                      <a:pt x="25" y="3"/>
                      <a:pt x="25" y="7"/>
                    </a:cubicBezTo>
                    <a:cubicBezTo>
                      <a:pt x="25" y="8"/>
                      <a:pt x="25" y="8"/>
                      <a:pt x="25" y="8"/>
                    </a:cubicBezTo>
                    <a:cubicBezTo>
                      <a:pt x="25" y="33"/>
                      <a:pt x="25" y="33"/>
                      <a:pt x="25"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15" name="Google Shape;3567;p54">
                <a:extLst>
                  <a:ext uri="{FF2B5EF4-FFF2-40B4-BE49-F238E27FC236}">
                    <a16:creationId xmlns:a16="http://schemas.microsoft.com/office/drawing/2014/main" id="{5149680B-10C3-DB09-8E8D-0C34E7579D96}"/>
                  </a:ext>
                </a:extLst>
              </p:cNvPr>
              <p:cNvSpPr/>
              <p:nvPr/>
            </p:nvSpPr>
            <p:spPr>
              <a:xfrm>
                <a:off x="3140309" y="3460161"/>
                <a:ext cx="60418" cy="84586"/>
              </a:xfrm>
              <a:custGeom>
                <a:avLst/>
                <a:gdLst/>
                <a:ahLst/>
                <a:cxnLst/>
                <a:rect l="l" t="t" r="r" b="b"/>
                <a:pathLst>
                  <a:path w="25" h="33" extrusionOk="0">
                    <a:moveTo>
                      <a:pt x="0" y="7"/>
                    </a:moveTo>
                    <a:cubicBezTo>
                      <a:pt x="0" y="3"/>
                      <a:pt x="5" y="0"/>
                      <a:pt x="12" y="0"/>
                    </a:cubicBezTo>
                    <a:cubicBezTo>
                      <a:pt x="19" y="0"/>
                      <a:pt x="25" y="3"/>
                      <a:pt x="25" y="7"/>
                    </a:cubicBezTo>
                    <a:cubicBezTo>
                      <a:pt x="25" y="8"/>
                      <a:pt x="25" y="8"/>
                      <a:pt x="25" y="8"/>
                    </a:cubicBezTo>
                    <a:cubicBezTo>
                      <a:pt x="25" y="33"/>
                      <a:pt x="25" y="33"/>
                      <a:pt x="25"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16" name="Google Shape;3568;p54">
                <a:extLst>
                  <a:ext uri="{FF2B5EF4-FFF2-40B4-BE49-F238E27FC236}">
                    <a16:creationId xmlns:a16="http://schemas.microsoft.com/office/drawing/2014/main" id="{BD5F69BF-DFC0-7C8C-86C6-8E85A6575269}"/>
                  </a:ext>
                </a:extLst>
              </p:cNvPr>
              <p:cNvSpPr/>
              <p:nvPr/>
            </p:nvSpPr>
            <p:spPr>
              <a:xfrm>
                <a:off x="3037599" y="3460161"/>
                <a:ext cx="60418" cy="84586"/>
              </a:xfrm>
              <a:custGeom>
                <a:avLst/>
                <a:gdLst/>
                <a:ahLst/>
                <a:cxnLst/>
                <a:rect l="l" t="t" r="r" b="b"/>
                <a:pathLst>
                  <a:path w="25" h="33" extrusionOk="0">
                    <a:moveTo>
                      <a:pt x="0" y="7"/>
                    </a:moveTo>
                    <a:cubicBezTo>
                      <a:pt x="0" y="3"/>
                      <a:pt x="5" y="0"/>
                      <a:pt x="12" y="0"/>
                    </a:cubicBezTo>
                    <a:cubicBezTo>
                      <a:pt x="19" y="0"/>
                      <a:pt x="25" y="3"/>
                      <a:pt x="25" y="7"/>
                    </a:cubicBezTo>
                    <a:cubicBezTo>
                      <a:pt x="25" y="8"/>
                      <a:pt x="25" y="8"/>
                      <a:pt x="25" y="8"/>
                    </a:cubicBezTo>
                    <a:cubicBezTo>
                      <a:pt x="25" y="33"/>
                      <a:pt x="25" y="33"/>
                      <a:pt x="25"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17" name="Google Shape;3569;p54">
                <a:extLst>
                  <a:ext uri="{FF2B5EF4-FFF2-40B4-BE49-F238E27FC236}">
                    <a16:creationId xmlns:a16="http://schemas.microsoft.com/office/drawing/2014/main" id="{7D2AEA17-0B0E-0DD0-1835-3E5AD6AF9A82}"/>
                  </a:ext>
                </a:extLst>
              </p:cNvPr>
              <p:cNvSpPr/>
              <p:nvPr/>
            </p:nvSpPr>
            <p:spPr>
              <a:xfrm>
                <a:off x="2934888" y="3460161"/>
                <a:ext cx="60418" cy="84586"/>
              </a:xfrm>
              <a:custGeom>
                <a:avLst/>
                <a:gdLst/>
                <a:ahLst/>
                <a:cxnLst/>
                <a:rect l="l" t="t" r="r" b="b"/>
                <a:pathLst>
                  <a:path w="25" h="33" extrusionOk="0">
                    <a:moveTo>
                      <a:pt x="0" y="7"/>
                    </a:moveTo>
                    <a:cubicBezTo>
                      <a:pt x="0" y="3"/>
                      <a:pt x="5" y="0"/>
                      <a:pt x="12" y="0"/>
                    </a:cubicBezTo>
                    <a:cubicBezTo>
                      <a:pt x="19" y="0"/>
                      <a:pt x="25" y="3"/>
                      <a:pt x="25" y="7"/>
                    </a:cubicBezTo>
                    <a:cubicBezTo>
                      <a:pt x="25" y="8"/>
                      <a:pt x="25" y="8"/>
                      <a:pt x="25" y="8"/>
                    </a:cubicBezTo>
                    <a:cubicBezTo>
                      <a:pt x="25" y="33"/>
                      <a:pt x="25" y="33"/>
                      <a:pt x="25"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18" name="Google Shape;3570;p54">
                <a:extLst>
                  <a:ext uri="{FF2B5EF4-FFF2-40B4-BE49-F238E27FC236}">
                    <a16:creationId xmlns:a16="http://schemas.microsoft.com/office/drawing/2014/main" id="{452A991C-B517-757B-AD74-C4D5B04E244B}"/>
                  </a:ext>
                </a:extLst>
              </p:cNvPr>
              <p:cNvSpPr/>
              <p:nvPr/>
            </p:nvSpPr>
            <p:spPr>
              <a:xfrm>
                <a:off x="3243020" y="3653501"/>
                <a:ext cx="66460" cy="84586"/>
              </a:xfrm>
              <a:custGeom>
                <a:avLst/>
                <a:gdLst/>
                <a:ahLst/>
                <a:cxnLst/>
                <a:rect l="l" t="t" r="r" b="b"/>
                <a:pathLst>
                  <a:path w="25" h="34" extrusionOk="0">
                    <a:moveTo>
                      <a:pt x="0" y="8"/>
                    </a:moveTo>
                    <a:cubicBezTo>
                      <a:pt x="0" y="3"/>
                      <a:pt x="6" y="0"/>
                      <a:pt x="13" y="0"/>
                    </a:cubicBezTo>
                    <a:cubicBezTo>
                      <a:pt x="20" y="0"/>
                      <a:pt x="25" y="3"/>
                      <a:pt x="25" y="8"/>
                    </a:cubicBezTo>
                    <a:cubicBezTo>
                      <a:pt x="25" y="8"/>
                      <a:pt x="25" y="8"/>
                      <a:pt x="25" y="8"/>
                    </a:cubicBezTo>
                    <a:cubicBezTo>
                      <a:pt x="25" y="34"/>
                      <a:pt x="25" y="34"/>
                      <a:pt x="25" y="34"/>
                    </a:cubicBezTo>
                    <a:cubicBezTo>
                      <a:pt x="0" y="34"/>
                      <a:pt x="0" y="34"/>
                      <a:pt x="0" y="34"/>
                    </a:cubicBezTo>
                    <a:cubicBezTo>
                      <a:pt x="0" y="8"/>
                      <a:pt x="0" y="8"/>
                      <a:pt x="0" y="8"/>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19" name="Google Shape;3571;p54">
                <a:extLst>
                  <a:ext uri="{FF2B5EF4-FFF2-40B4-BE49-F238E27FC236}">
                    <a16:creationId xmlns:a16="http://schemas.microsoft.com/office/drawing/2014/main" id="{6E854FE7-3EA9-C9EC-7860-39A87154CDBB}"/>
                  </a:ext>
                </a:extLst>
              </p:cNvPr>
              <p:cNvSpPr/>
              <p:nvPr/>
            </p:nvSpPr>
            <p:spPr>
              <a:xfrm>
                <a:off x="3140309" y="3653501"/>
                <a:ext cx="60418" cy="84586"/>
              </a:xfrm>
              <a:custGeom>
                <a:avLst/>
                <a:gdLst/>
                <a:ahLst/>
                <a:cxnLst/>
                <a:rect l="l" t="t" r="r" b="b"/>
                <a:pathLst>
                  <a:path w="25" h="34" extrusionOk="0">
                    <a:moveTo>
                      <a:pt x="0" y="8"/>
                    </a:moveTo>
                    <a:cubicBezTo>
                      <a:pt x="0" y="3"/>
                      <a:pt x="5" y="0"/>
                      <a:pt x="12" y="0"/>
                    </a:cubicBezTo>
                    <a:cubicBezTo>
                      <a:pt x="19" y="0"/>
                      <a:pt x="25" y="3"/>
                      <a:pt x="25" y="8"/>
                    </a:cubicBezTo>
                    <a:cubicBezTo>
                      <a:pt x="25" y="8"/>
                      <a:pt x="25" y="8"/>
                      <a:pt x="25" y="8"/>
                    </a:cubicBezTo>
                    <a:cubicBezTo>
                      <a:pt x="25" y="34"/>
                      <a:pt x="25" y="34"/>
                      <a:pt x="25" y="34"/>
                    </a:cubicBezTo>
                    <a:cubicBezTo>
                      <a:pt x="0" y="34"/>
                      <a:pt x="0" y="34"/>
                      <a:pt x="0" y="34"/>
                    </a:cubicBezTo>
                    <a:cubicBezTo>
                      <a:pt x="0" y="8"/>
                      <a:pt x="0" y="8"/>
                      <a:pt x="0" y="8"/>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20" name="Google Shape;3572;p54">
                <a:extLst>
                  <a:ext uri="{FF2B5EF4-FFF2-40B4-BE49-F238E27FC236}">
                    <a16:creationId xmlns:a16="http://schemas.microsoft.com/office/drawing/2014/main" id="{A3EE9500-0477-550E-4EB0-9BD758F16A52}"/>
                  </a:ext>
                </a:extLst>
              </p:cNvPr>
              <p:cNvSpPr/>
              <p:nvPr/>
            </p:nvSpPr>
            <p:spPr>
              <a:xfrm>
                <a:off x="3037599" y="3653501"/>
                <a:ext cx="60418" cy="84586"/>
              </a:xfrm>
              <a:custGeom>
                <a:avLst/>
                <a:gdLst/>
                <a:ahLst/>
                <a:cxnLst/>
                <a:rect l="l" t="t" r="r" b="b"/>
                <a:pathLst>
                  <a:path w="25" h="34" extrusionOk="0">
                    <a:moveTo>
                      <a:pt x="0" y="8"/>
                    </a:moveTo>
                    <a:cubicBezTo>
                      <a:pt x="0" y="3"/>
                      <a:pt x="5" y="0"/>
                      <a:pt x="12" y="0"/>
                    </a:cubicBezTo>
                    <a:cubicBezTo>
                      <a:pt x="19" y="0"/>
                      <a:pt x="25" y="3"/>
                      <a:pt x="25" y="8"/>
                    </a:cubicBezTo>
                    <a:cubicBezTo>
                      <a:pt x="25" y="8"/>
                      <a:pt x="25" y="8"/>
                      <a:pt x="25" y="8"/>
                    </a:cubicBezTo>
                    <a:cubicBezTo>
                      <a:pt x="25" y="34"/>
                      <a:pt x="25" y="34"/>
                      <a:pt x="25" y="34"/>
                    </a:cubicBezTo>
                    <a:cubicBezTo>
                      <a:pt x="0" y="34"/>
                      <a:pt x="0" y="34"/>
                      <a:pt x="0" y="34"/>
                    </a:cubicBezTo>
                    <a:cubicBezTo>
                      <a:pt x="0" y="8"/>
                      <a:pt x="0" y="8"/>
                      <a:pt x="0" y="8"/>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21" name="Google Shape;3573;p54">
                <a:extLst>
                  <a:ext uri="{FF2B5EF4-FFF2-40B4-BE49-F238E27FC236}">
                    <a16:creationId xmlns:a16="http://schemas.microsoft.com/office/drawing/2014/main" id="{A1FE225E-A367-C5DA-5CFC-50077F1D1CDB}"/>
                  </a:ext>
                </a:extLst>
              </p:cNvPr>
              <p:cNvSpPr/>
              <p:nvPr/>
            </p:nvSpPr>
            <p:spPr>
              <a:xfrm>
                <a:off x="2934888" y="3653501"/>
                <a:ext cx="60418" cy="84586"/>
              </a:xfrm>
              <a:custGeom>
                <a:avLst/>
                <a:gdLst/>
                <a:ahLst/>
                <a:cxnLst/>
                <a:rect l="l" t="t" r="r" b="b"/>
                <a:pathLst>
                  <a:path w="25" h="34" extrusionOk="0">
                    <a:moveTo>
                      <a:pt x="0" y="8"/>
                    </a:moveTo>
                    <a:cubicBezTo>
                      <a:pt x="0" y="3"/>
                      <a:pt x="5" y="0"/>
                      <a:pt x="12" y="0"/>
                    </a:cubicBezTo>
                    <a:cubicBezTo>
                      <a:pt x="19" y="0"/>
                      <a:pt x="25" y="3"/>
                      <a:pt x="25" y="8"/>
                    </a:cubicBezTo>
                    <a:cubicBezTo>
                      <a:pt x="25" y="8"/>
                      <a:pt x="25" y="8"/>
                      <a:pt x="25" y="8"/>
                    </a:cubicBezTo>
                    <a:cubicBezTo>
                      <a:pt x="25" y="34"/>
                      <a:pt x="25" y="34"/>
                      <a:pt x="25" y="34"/>
                    </a:cubicBezTo>
                    <a:cubicBezTo>
                      <a:pt x="0" y="34"/>
                      <a:pt x="0" y="34"/>
                      <a:pt x="0" y="34"/>
                    </a:cubicBezTo>
                    <a:cubicBezTo>
                      <a:pt x="0" y="8"/>
                      <a:pt x="0" y="8"/>
                      <a:pt x="0" y="8"/>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22" name="Google Shape;3574;p54">
                <a:extLst>
                  <a:ext uri="{FF2B5EF4-FFF2-40B4-BE49-F238E27FC236}">
                    <a16:creationId xmlns:a16="http://schemas.microsoft.com/office/drawing/2014/main" id="{F60068BF-884D-19D5-5A71-DF49F62F13C8}"/>
                  </a:ext>
                </a:extLst>
              </p:cNvPr>
              <p:cNvSpPr/>
              <p:nvPr/>
            </p:nvSpPr>
            <p:spPr>
              <a:xfrm>
                <a:off x="3623653" y="3659542"/>
                <a:ext cx="42293" cy="60418"/>
              </a:xfrm>
              <a:custGeom>
                <a:avLst/>
                <a:gdLst/>
                <a:ahLst/>
                <a:cxnLst/>
                <a:rect l="l" t="t" r="r" b="b"/>
                <a:pathLst>
                  <a:path w="17" h="24" extrusionOk="0">
                    <a:moveTo>
                      <a:pt x="0" y="24"/>
                    </a:moveTo>
                    <a:cubicBezTo>
                      <a:pt x="0" y="7"/>
                      <a:pt x="0" y="7"/>
                      <a:pt x="0" y="7"/>
                    </a:cubicBezTo>
                    <a:cubicBezTo>
                      <a:pt x="0" y="7"/>
                      <a:pt x="0" y="7"/>
                      <a:pt x="0" y="7"/>
                    </a:cubicBezTo>
                    <a:cubicBezTo>
                      <a:pt x="0" y="3"/>
                      <a:pt x="4" y="0"/>
                      <a:pt x="8" y="0"/>
                    </a:cubicBezTo>
                    <a:cubicBezTo>
                      <a:pt x="13" y="0"/>
                      <a:pt x="17" y="3"/>
                      <a:pt x="17" y="7"/>
                    </a:cubicBezTo>
                    <a:cubicBezTo>
                      <a:pt x="17" y="7"/>
                      <a:pt x="17" y="7"/>
                      <a:pt x="17" y="7"/>
                    </a:cubicBezTo>
                    <a:cubicBezTo>
                      <a:pt x="17" y="24"/>
                      <a:pt x="17" y="24"/>
                      <a:pt x="17" y="24"/>
                    </a:cubicBezTo>
                    <a:lnTo>
                      <a:pt x="0" y="24"/>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23" name="Google Shape;3575;p54">
                <a:extLst>
                  <a:ext uri="{FF2B5EF4-FFF2-40B4-BE49-F238E27FC236}">
                    <a16:creationId xmlns:a16="http://schemas.microsoft.com/office/drawing/2014/main" id="{82DD6E5B-AC94-F232-34F4-07FA1B98695F}"/>
                  </a:ext>
                </a:extLst>
              </p:cNvPr>
              <p:cNvSpPr/>
              <p:nvPr/>
            </p:nvSpPr>
            <p:spPr>
              <a:xfrm>
                <a:off x="2904679" y="3599124"/>
                <a:ext cx="2513100" cy="126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24" name="Google Shape;3576;p54">
                <a:extLst>
                  <a:ext uri="{FF2B5EF4-FFF2-40B4-BE49-F238E27FC236}">
                    <a16:creationId xmlns:a16="http://schemas.microsoft.com/office/drawing/2014/main" id="{99393BCE-77D5-81E0-3541-390E8B1C05D7}"/>
                  </a:ext>
                </a:extLst>
              </p:cNvPr>
              <p:cNvSpPr/>
              <p:nvPr/>
            </p:nvSpPr>
            <p:spPr>
              <a:xfrm>
                <a:off x="3007390" y="3393701"/>
                <a:ext cx="183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25" name="Google Shape;3577;p54">
                <a:extLst>
                  <a:ext uri="{FF2B5EF4-FFF2-40B4-BE49-F238E27FC236}">
                    <a16:creationId xmlns:a16="http://schemas.microsoft.com/office/drawing/2014/main" id="{B756FF4C-049B-DB22-D8CD-3D4D8C8B0EAE}"/>
                  </a:ext>
                </a:extLst>
              </p:cNvPr>
              <p:cNvSpPr/>
              <p:nvPr/>
            </p:nvSpPr>
            <p:spPr>
              <a:xfrm>
                <a:off x="3110100" y="3393701"/>
                <a:ext cx="183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26" name="Google Shape;3578;p54">
                <a:extLst>
                  <a:ext uri="{FF2B5EF4-FFF2-40B4-BE49-F238E27FC236}">
                    <a16:creationId xmlns:a16="http://schemas.microsoft.com/office/drawing/2014/main" id="{CBA322F0-3C39-BF5E-0142-6E1E949FC837}"/>
                  </a:ext>
                </a:extLst>
              </p:cNvPr>
              <p:cNvSpPr/>
              <p:nvPr/>
            </p:nvSpPr>
            <p:spPr>
              <a:xfrm>
                <a:off x="2995306" y="3381617"/>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27" name="Google Shape;3579;p54">
                <a:extLst>
                  <a:ext uri="{FF2B5EF4-FFF2-40B4-BE49-F238E27FC236}">
                    <a16:creationId xmlns:a16="http://schemas.microsoft.com/office/drawing/2014/main" id="{103154EF-13BD-20D1-45C7-13313CB874B7}"/>
                  </a:ext>
                </a:extLst>
              </p:cNvPr>
              <p:cNvSpPr/>
              <p:nvPr/>
            </p:nvSpPr>
            <p:spPr>
              <a:xfrm>
                <a:off x="3098017" y="3381617"/>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28" name="Google Shape;3580;p54">
                <a:extLst>
                  <a:ext uri="{FF2B5EF4-FFF2-40B4-BE49-F238E27FC236}">
                    <a16:creationId xmlns:a16="http://schemas.microsoft.com/office/drawing/2014/main" id="{69AE3133-AC16-F32B-8930-AA31403B482B}"/>
                  </a:ext>
                </a:extLst>
              </p:cNvPr>
              <p:cNvSpPr/>
              <p:nvPr/>
            </p:nvSpPr>
            <p:spPr>
              <a:xfrm>
                <a:off x="3212811"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29" name="Google Shape;3581;p54">
                <a:extLst>
                  <a:ext uri="{FF2B5EF4-FFF2-40B4-BE49-F238E27FC236}">
                    <a16:creationId xmlns:a16="http://schemas.microsoft.com/office/drawing/2014/main" id="{DC310FF4-110C-AA32-C242-988D63AA303B}"/>
                  </a:ext>
                </a:extLst>
              </p:cNvPr>
              <p:cNvSpPr/>
              <p:nvPr/>
            </p:nvSpPr>
            <p:spPr>
              <a:xfrm>
                <a:off x="3206769" y="3381617"/>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30" name="Google Shape;3582;p54">
                <a:extLst>
                  <a:ext uri="{FF2B5EF4-FFF2-40B4-BE49-F238E27FC236}">
                    <a16:creationId xmlns:a16="http://schemas.microsoft.com/office/drawing/2014/main" id="{AA7FDE5B-B158-1457-70EC-138DB1300672}"/>
                  </a:ext>
                </a:extLst>
              </p:cNvPr>
              <p:cNvSpPr/>
              <p:nvPr/>
            </p:nvSpPr>
            <p:spPr>
              <a:xfrm>
                <a:off x="3315521"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31" name="Google Shape;3583;p54">
                <a:extLst>
                  <a:ext uri="{FF2B5EF4-FFF2-40B4-BE49-F238E27FC236}">
                    <a16:creationId xmlns:a16="http://schemas.microsoft.com/office/drawing/2014/main" id="{18BB285F-5E64-35B4-6FA2-244D5AFC56DC}"/>
                  </a:ext>
                </a:extLst>
              </p:cNvPr>
              <p:cNvSpPr/>
              <p:nvPr/>
            </p:nvSpPr>
            <p:spPr>
              <a:xfrm>
                <a:off x="3309479" y="3381617"/>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32" name="Google Shape;3584;p54">
                <a:extLst>
                  <a:ext uri="{FF2B5EF4-FFF2-40B4-BE49-F238E27FC236}">
                    <a16:creationId xmlns:a16="http://schemas.microsoft.com/office/drawing/2014/main" id="{3CF9CA31-3AF3-E3FE-2593-E45AF8109538}"/>
                  </a:ext>
                </a:extLst>
              </p:cNvPr>
              <p:cNvSpPr/>
              <p:nvPr/>
            </p:nvSpPr>
            <p:spPr>
              <a:xfrm>
                <a:off x="3400106"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33" name="Google Shape;3585;p54">
                <a:extLst>
                  <a:ext uri="{FF2B5EF4-FFF2-40B4-BE49-F238E27FC236}">
                    <a16:creationId xmlns:a16="http://schemas.microsoft.com/office/drawing/2014/main" id="{8D95ADE8-1621-BACC-7B0C-00510C703A4A}"/>
                  </a:ext>
                </a:extLst>
              </p:cNvPr>
              <p:cNvSpPr/>
              <p:nvPr/>
            </p:nvSpPr>
            <p:spPr>
              <a:xfrm>
                <a:off x="3394065" y="3381617"/>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34" name="Google Shape;3586;p54">
                <a:extLst>
                  <a:ext uri="{FF2B5EF4-FFF2-40B4-BE49-F238E27FC236}">
                    <a16:creationId xmlns:a16="http://schemas.microsoft.com/office/drawing/2014/main" id="{FFF9FA25-5E7E-1E3F-C6A9-1FF50DB58FBC}"/>
                  </a:ext>
                </a:extLst>
              </p:cNvPr>
              <p:cNvSpPr/>
              <p:nvPr/>
            </p:nvSpPr>
            <p:spPr>
              <a:xfrm>
                <a:off x="3508859"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35" name="Google Shape;3587;p54">
                <a:extLst>
                  <a:ext uri="{FF2B5EF4-FFF2-40B4-BE49-F238E27FC236}">
                    <a16:creationId xmlns:a16="http://schemas.microsoft.com/office/drawing/2014/main" id="{B3FABEF5-3CEF-B20F-8B21-2C42C2325EC3}"/>
                  </a:ext>
                </a:extLst>
              </p:cNvPr>
              <p:cNvSpPr/>
              <p:nvPr/>
            </p:nvSpPr>
            <p:spPr>
              <a:xfrm>
                <a:off x="3502817" y="3381617"/>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36" name="Google Shape;3588;p54">
                <a:extLst>
                  <a:ext uri="{FF2B5EF4-FFF2-40B4-BE49-F238E27FC236}">
                    <a16:creationId xmlns:a16="http://schemas.microsoft.com/office/drawing/2014/main" id="{8973E9B0-A447-3ADF-741B-95DA72CCB6C8}"/>
                  </a:ext>
                </a:extLst>
              </p:cNvPr>
              <p:cNvSpPr/>
              <p:nvPr/>
            </p:nvSpPr>
            <p:spPr>
              <a:xfrm>
                <a:off x="3593444" y="3393701"/>
                <a:ext cx="183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37" name="Google Shape;3589;p54">
                <a:extLst>
                  <a:ext uri="{FF2B5EF4-FFF2-40B4-BE49-F238E27FC236}">
                    <a16:creationId xmlns:a16="http://schemas.microsoft.com/office/drawing/2014/main" id="{9190B3E3-CE57-6153-A595-6470640DF313}"/>
                  </a:ext>
                </a:extLst>
              </p:cNvPr>
              <p:cNvSpPr/>
              <p:nvPr/>
            </p:nvSpPr>
            <p:spPr>
              <a:xfrm>
                <a:off x="3587402" y="3381617"/>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38" name="Google Shape;3590;p54">
                <a:extLst>
                  <a:ext uri="{FF2B5EF4-FFF2-40B4-BE49-F238E27FC236}">
                    <a16:creationId xmlns:a16="http://schemas.microsoft.com/office/drawing/2014/main" id="{13B5D90D-F357-B646-7D0E-08B14A680602}"/>
                  </a:ext>
                </a:extLst>
              </p:cNvPr>
              <p:cNvSpPr/>
              <p:nvPr/>
            </p:nvSpPr>
            <p:spPr>
              <a:xfrm>
                <a:off x="3007390" y="3629333"/>
                <a:ext cx="183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39" name="Google Shape;3591;p54">
                <a:extLst>
                  <a:ext uri="{FF2B5EF4-FFF2-40B4-BE49-F238E27FC236}">
                    <a16:creationId xmlns:a16="http://schemas.microsoft.com/office/drawing/2014/main" id="{E209E926-E46C-A9E3-309F-0B7383269958}"/>
                  </a:ext>
                </a:extLst>
              </p:cNvPr>
              <p:cNvSpPr/>
              <p:nvPr/>
            </p:nvSpPr>
            <p:spPr>
              <a:xfrm>
                <a:off x="3110100" y="3629333"/>
                <a:ext cx="183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40" name="Google Shape;3592;p54">
                <a:extLst>
                  <a:ext uri="{FF2B5EF4-FFF2-40B4-BE49-F238E27FC236}">
                    <a16:creationId xmlns:a16="http://schemas.microsoft.com/office/drawing/2014/main" id="{69A9A02B-124D-7B3A-2C3E-F23B1998A4DB}"/>
                  </a:ext>
                </a:extLst>
              </p:cNvPr>
              <p:cNvSpPr/>
              <p:nvPr/>
            </p:nvSpPr>
            <p:spPr>
              <a:xfrm>
                <a:off x="2995306" y="3623291"/>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41" name="Google Shape;3593;p54">
                <a:extLst>
                  <a:ext uri="{FF2B5EF4-FFF2-40B4-BE49-F238E27FC236}">
                    <a16:creationId xmlns:a16="http://schemas.microsoft.com/office/drawing/2014/main" id="{F4B4E003-2F3B-533C-5D6C-A4C7F9FC099F}"/>
                  </a:ext>
                </a:extLst>
              </p:cNvPr>
              <p:cNvSpPr/>
              <p:nvPr/>
            </p:nvSpPr>
            <p:spPr>
              <a:xfrm>
                <a:off x="3098017" y="3623291"/>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42" name="Google Shape;3594;p54">
                <a:extLst>
                  <a:ext uri="{FF2B5EF4-FFF2-40B4-BE49-F238E27FC236}">
                    <a16:creationId xmlns:a16="http://schemas.microsoft.com/office/drawing/2014/main" id="{1D18C35D-9F5F-32CD-5A84-159CD04A073E}"/>
                  </a:ext>
                </a:extLst>
              </p:cNvPr>
              <p:cNvSpPr/>
              <p:nvPr/>
            </p:nvSpPr>
            <p:spPr>
              <a:xfrm>
                <a:off x="3212811" y="3629333"/>
                <a:ext cx="240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43" name="Google Shape;3595;p54">
                <a:extLst>
                  <a:ext uri="{FF2B5EF4-FFF2-40B4-BE49-F238E27FC236}">
                    <a16:creationId xmlns:a16="http://schemas.microsoft.com/office/drawing/2014/main" id="{6A36AA56-CD8F-1121-690A-97EFA87E55FD}"/>
                  </a:ext>
                </a:extLst>
              </p:cNvPr>
              <p:cNvSpPr/>
              <p:nvPr/>
            </p:nvSpPr>
            <p:spPr>
              <a:xfrm>
                <a:off x="3206769" y="3623291"/>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44" name="Google Shape;3596;p54">
                <a:extLst>
                  <a:ext uri="{FF2B5EF4-FFF2-40B4-BE49-F238E27FC236}">
                    <a16:creationId xmlns:a16="http://schemas.microsoft.com/office/drawing/2014/main" id="{EED2E7DB-F89C-B4BD-4199-67A9E35B5E74}"/>
                  </a:ext>
                </a:extLst>
              </p:cNvPr>
              <p:cNvSpPr/>
              <p:nvPr/>
            </p:nvSpPr>
            <p:spPr>
              <a:xfrm>
                <a:off x="3315521" y="3629333"/>
                <a:ext cx="240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45" name="Google Shape;3597;p54">
                <a:extLst>
                  <a:ext uri="{FF2B5EF4-FFF2-40B4-BE49-F238E27FC236}">
                    <a16:creationId xmlns:a16="http://schemas.microsoft.com/office/drawing/2014/main" id="{581D079A-EA5A-340B-CDE3-CF2361AFD6BA}"/>
                  </a:ext>
                </a:extLst>
              </p:cNvPr>
              <p:cNvSpPr/>
              <p:nvPr/>
            </p:nvSpPr>
            <p:spPr>
              <a:xfrm>
                <a:off x="3309479" y="3623291"/>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46" name="Google Shape;3598;p54">
                <a:extLst>
                  <a:ext uri="{FF2B5EF4-FFF2-40B4-BE49-F238E27FC236}">
                    <a16:creationId xmlns:a16="http://schemas.microsoft.com/office/drawing/2014/main" id="{4AAB2CFB-FB3B-2F64-340D-74010D14A302}"/>
                  </a:ext>
                </a:extLst>
              </p:cNvPr>
              <p:cNvSpPr/>
              <p:nvPr/>
            </p:nvSpPr>
            <p:spPr>
              <a:xfrm>
                <a:off x="3375939" y="3629333"/>
                <a:ext cx="183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47" name="Google Shape;3599;p54">
                <a:extLst>
                  <a:ext uri="{FF2B5EF4-FFF2-40B4-BE49-F238E27FC236}">
                    <a16:creationId xmlns:a16="http://schemas.microsoft.com/office/drawing/2014/main" id="{C5DD5C76-C321-B311-1F18-1CB4A05D80A8}"/>
                  </a:ext>
                </a:extLst>
              </p:cNvPr>
              <p:cNvSpPr/>
              <p:nvPr/>
            </p:nvSpPr>
            <p:spPr>
              <a:xfrm>
                <a:off x="3369897" y="3623291"/>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48" name="Google Shape;3600;p54">
                <a:extLst>
                  <a:ext uri="{FF2B5EF4-FFF2-40B4-BE49-F238E27FC236}">
                    <a16:creationId xmlns:a16="http://schemas.microsoft.com/office/drawing/2014/main" id="{681E3ADF-6A79-A198-049B-F1321E17639D}"/>
                  </a:ext>
                </a:extLst>
              </p:cNvPr>
              <p:cNvSpPr/>
              <p:nvPr/>
            </p:nvSpPr>
            <p:spPr>
              <a:xfrm>
                <a:off x="3520942" y="3629333"/>
                <a:ext cx="183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49" name="Google Shape;3601;p54">
                <a:extLst>
                  <a:ext uri="{FF2B5EF4-FFF2-40B4-BE49-F238E27FC236}">
                    <a16:creationId xmlns:a16="http://schemas.microsoft.com/office/drawing/2014/main" id="{A10A3C44-F637-B44B-599D-9FB4AC0ABBAD}"/>
                  </a:ext>
                </a:extLst>
              </p:cNvPr>
              <p:cNvSpPr/>
              <p:nvPr/>
            </p:nvSpPr>
            <p:spPr>
              <a:xfrm>
                <a:off x="3508859" y="3623291"/>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0" name="Google Shape;3602;p54">
                <a:extLst>
                  <a:ext uri="{FF2B5EF4-FFF2-40B4-BE49-F238E27FC236}">
                    <a16:creationId xmlns:a16="http://schemas.microsoft.com/office/drawing/2014/main" id="{458ECC1C-8CE8-F588-60E9-452A2819D7D2}"/>
                  </a:ext>
                </a:extLst>
              </p:cNvPr>
              <p:cNvSpPr/>
              <p:nvPr/>
            </p:nvSpPr>
            <p:spPr>
              <a:xfrm>
                <a:off x="3581360" y="3629333"/>
                <a:ext cx="240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1" name="Google Shape;3603;p54">
                <a:extLst>
                  <a:ext uri="{FF2B5EF4-FFF2-40B4-BE49-F238E27FC236}">
                    <a16:creationId xmlns:a16="http://schemas.microsoft.com/office/drawing/2014/main" id="{5937F5E9-2689-BC02-0B4C-807605F48CD6}"/>
                  </a:ext>
                </a:extLst>
              </p:cNvPr>
              <p:cNvSpPr/>
              <p:nvPr/>
            </p:nvSpPr>
            <p:spPr>
              <a:xfrm>
                <a:off x="3575319" y="3623291"/>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2" name="Google Shape;3604;p54">
                <a:extLst>
                  <a:ext uri="{FF2B5EF4-FFF2-40B4-BE49-F238E27FC236}">
                    <a16:creationId xmlns:a16="http://schemas.microsoft.com/office/drawing/2014/main" id="{E38C01CA-C1A3-73FE-DF11-8A11CC225A94}"/>
                  </a:ext>
                </a:extLst>
              </p:cNvPr>
              <p:cNvSpPr/>
              <p:nvPr/>
            </p:nvSpPr>
            <p:spPr>
              <a:xfrm>
                <a:off x="5297231"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3" name="Google Shape;3605;p54">
                <a:extLst>
                  <a:ext uri="{FF2B5EF4-FFF2-40B4-BE49-F238E27FC236}">
                    <a16:creationId xmlns:a16="http://schemas.microsoft.com/office/drawing/2014/main" id="{BE28EE9C-E085-0B86-E1B4-3B746CF9D865}"/>
                  </a:ext>
                </a:extLst>
              </p:cNvPr>
              <p:cNvSpPr/>
              <p:nvPr/>
            </p:nvSpPr>
            <p:spPr>
              <a:xfrm>
                <a:off x="5200562" y="3393701"/>
                <a:ext cx="183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4" name="Google Shape;3606;p54">
                <a:extLst>
                  <a:ext uri="{FF2B5EF4-FFF2-40B4-BE49-F238E27FC236}">
                    <a16:creationId xmlns:a16="http://schemas.microsoft.com/office/drawing/2014/main" id="{B8EF4170-6B78-05A8-D678-CC44AECA4EB8}"/>
                  </a:ext>
                </a:extLst>
              </p:cNvPr>
              <p:cNvSpPr/>
              <p:nvPr/>
            </p:nvSpPr>
            <p:spPr>
              <a:xfrm>
                <a:off x="5291189" y="3381617"/>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5" name="Google Shape;3607;p54">
                <a:extLst>
                  <a:ext uri="{FF2B5EF4-FFF2-40B4-BE49-F238E27FC236}">
                    <a16:creationId xmlns:a16="http://schemas.microsoft.com/office/drawing/2014/main" id="{E661EC7B-18E1-A265-2CA1-86BD1B639298}"/>
                  </a:ext>
                </a:extLst>
              </p:cNvPr>
              <p:cNvSpPr/>
              <p:nvPr/>
            </p:nvSpPr>
            <p:spPr>
              <a:xfrm>
                <a:off x="5188479" y="3381617"/>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6" name="Google Shape;3608;p54">
                <a:extLst>
                  <a:ext uri="{FF2B5EF4-FFF2-40B4-BE49-F238E27FC236}">
                    <a16:creationId xmlns:a16="http://schemas.microsoft.com/office/drawing/2014/main" id="{DC46459F-374A-69BA-BAA6-2293E9DBF448}"/>
                  </a:ext>
                </a:extLst>
              </p:cNvPr>
              <p:cNvSpPr/>
              <p:nvPr/>
            </p:nvSpPr>
            <p:spPr>
              <a:xfrm>
                <a:off x="5091810"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7" name="Google Shape;3609;p54">
                <a:extLst>
                  <a:ext uri="{FF2B5EF4-FFF2-40B4-BE49-F238E27FC236}">
                    <a16:creationId xmlns:a16="http://schemas.microsoft.com/office/drawing/2014/main" id="{CC4B7F25-AB13-7756-CA1D-5E7BF4E88C99}"/>
                  </a:ext>
                </a:extLst>
              </p:cNvPr>
              <p:cNvSpPr/>
              <p:nvPr/>
            </p:nvSpPr>
            <p:spPr>
              <a:xfrm>
                <a:off x="5079726" y="3381617"/>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8" name="Google Shape;3610;p54">
                <a:extLst>
                  <a:ext uri="{FF2B5EF4-FFF2-40B4-BE49-F238E27FC236}">
                    <a16:creationId xmlns:a16="http://schemas.microsoft.com/office/drawing/2014/main" id="{2C123C02-2D36-6B2C-9EC2-8845061E9015}"/>
                  </a:ext>
                </a:extLst>
              </p:cNvPr>
              <p:cNvSpPr/>
              <p:nvPr/>
            </p:nvSpPr>
            <p:spPr>
              <a:xfrm>
                <a:off x="4989099" y="3393701"/>
                <a:ext cx="183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9" name="Google Shape;3611;p54">
                <a:extLst>
                  <a:ext uri="{FF2B5EF4-FFF2-40B4-BE49-F238E27FC236}">
                    <a16:creationId xmlns:a16="http://schemas.microsoft.com/office/drawing/2014/main" id="{DD920CF0-7EFC-E2F7-B68D-69528DB18EE2}"/>
                  </a:ext>
                </a:extLst>
              </p:cNvPr>
              <p:cNvSpPr/>
              <p:nvPr/>
            </p:nvSpPr>
            <p:spPr>
              <a:xfrm>
                <a:off x="4977016" y="3381617"/>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0" name="Google Shape;3612;p54">
                <a:extLst>
                  <a:ext uri="{FF2B5EF4-FFF2-40B4-BE49-F238E27FC236}">
                    <a16:creationId xmlns:a16="http://schemas.microsoft.com/office/drawing/2014/main" id="{3D383050-DB0C-189B-FCF3-7CDBC57DB0BE}"/>
                  </a:ext>
                </a:extLst>
              </p:cNvPr>
              <p:cNvSpPr/>
              <p:nvPr/>
            </p:nvSpPr>
            <p:spPr>
              <a:xfrm>
                <a:off x="4904514"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1" name="Google Shape;3613;p54">
                <a:extLst>
                  <a:ext uri="{FF2B5EF4-FFF2-40B4-BE49-F238E27FC236}">
                    <a16:creationId xmlns:a16="http://schemas.microsoft.com/office/drawing/2014/main" id="{CBE92D75-5723-2ABA-711C-D3EE7DF156AF}"/>
                  </a:ext>
                </a:extLst>
              </p:cNvPr>
              <p:cNvSpPr/>
              <p:nvPr/>
            </p:nvSpPr>
            <p:spPr>
              <a:xfrm>
                <a:off x="4898472" y="3381617"/>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2" name="Google Shape;3614;p54">
                <a:extLst>
                  <a:ext uri="{FF2B5EF4-FFF2-40B4-BE49-F238E27FC236}">
                    <a16:creationId xmlns:a16="http://schemas.microsoft.com/office/drawing/2014/main" id="{DD52DDA8-2B71-33D0-AB0F-19C78CD684F1}"/>
                  </a:ext>
                </a:extLst>
              </p:cNvPr>
              <p:cNvSpPr/>
              <p:nvPr/>
            </p:nvSpPr>
            <p:spPr>
              <a:xfrm>
                <a:off x="4795762"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3" name="Google Shape;3615;p54">
                <a:extLst>
                  <a:ext uri="{FF2B5EF4-FFF2-40B4-BE49-F238E27FC236}">
                    <a16:creationId xmlns:a16="http://schemas.microsoft.com/office/drawing/2014/main" id="{348F7617-DE6C-B12A-C8E3-09A255F79453}"/>
                  </a:ext>
                </a:extLst>
              </p:cNvPr>
              <p:cNvSpPr/>
              <p:nvPr/>
            </p:nvSpPr>
            <p:spPr>
              <a:xfrm>
                <a:off x="4783678" y="3381617"/>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4" name="Google Shape;3616;p54">
                <a:extLst>
                  <a:ext uri="{FF2B5EF4-FFF2-40B4-BE49-F238E27FC236}">
                    <a16:creationId xmlns:a16="http://schemas.microsoft.com/office/drawing/2014/main" id="{1861028F-46D6-75AC-90C5-41AD4EC226AD}"/>
                  </a:ext>
                </a:extLst>
              </p:cNvPr>
              <p:cNvSpPr/>
              <p:nvPr/>
            </p:nvSpPr>
            <p:spPr>
              <a:xfrm>
                <a:off x="4711177"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5" name="Google Shape;3617;p54">
                <a:extLst>
                  <a:ext uri="{FF2B5EF4-FFF2-40B4-BE49-F238E27FC236}">
                    <a16:creationId xmlns:a16="http://schemas.microsoft.com/office/drawing/2014/main" id="{F3E5B5DC-D2E6-7E04-9E23-E021C432F3A4}"/>
                  </a:ext>
                </a:extLst>
              </p:cNvPr>
              <p:cNvSpPr/>
              <p:nvPr/>
            </p:nvSpPr>
            <p:spPr>
              <a:xfrm>
                <a:off x="4705135" y="3381617"/>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6" name="Google Shape;3618;p54">
                <a:extLst>
                  <a:ext uri="{FF2B5EF4-FFF2-40B4-BE49-F238E27FC236}">
                    <a16:creationId xmlns:a16="http://schemas.microsoft.com/office/drawing/2014/main" id="{626B6241-442A-681E-362F-ECE0376834D8}"/>
                  </a:ext>
                </a:extLst>
              </p:cNvPr>
              <p:cNvSpPr/>
              <p:nvPr/>
            </p:nvSpPr>
            <p:spPr>
              <a:xfrm>
                <a:off x="5297231" y="3629333"/>
                <a:ext cx="240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7" name="Google Shape;3619;p54">
                <a:extLst>
                  <a:ext uri="{FF2B5EF4-FFF2-40B4-BE49-F238E27FC236}">
                    <a16:creationId xmlns:a16="http://schemas.microsoft.com/office/drawing/2014/main" id="{0595BC23-D89F-7538-1909-5310AFB1F0F2}"/>
                  </a:ext>
                </a:extLst>
              </p:cNvPr>
              <p:cNvSpPr/>
              <p:nvPr/>
            </p:nvSpPr>
            <p:spPr>
              <a:xfrm>
                <a:off x="5200562" y="3629333"/>
                <a:ext cx="183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8" name="Google Shape;3620;p54">
                <a:extLst>
                  <a:ext uri="{FF2B5EF4-FFF2-40B4-BE49-F238E27FC236}">
                    <a16:creationId xmlns:a16="http://schemas.microsoft.com/office/drawing/2014/main" id="{DB4CD95F-D566-4913-B4E7-4B819E590FDA}"/>
                  </a:ext>
                </a:extLst>
              </p:cNvPr>
              <p:cNvSpPr/>
              <p:nvPr/>
            </p:nvSpPr>
            <p:spPr>
              <a:xfrm>
                <a:off x="5291189" y="3623291"/>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9" name="Google Shape;3621;p54">
                <a:extLst>
                  <a:ext uri="{FF2B5EF4-FFF2-40B4-BE49-F238E27FC236}">
                    <a16:creationId xmlns:a16="http://schemas.microsoft.com/office/drawing/2014/main" id="{F9715BEF-2C51-6057-061A-6528C0838E3E}"/>
                  </a:ext>
                </a:extLst>
              </p:cNvPr>
              <p:cNvSpPr/>
              <p:nvPr/>
            </p:nvSpPr>
            <p:spPr>
              <a:xfrm>
                <a:off x="5188479" y="3623291"/>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0" name="Google Shape;3622;p54">
                <a:extLst>
                  <a:ext uri="{FF2B5EF4-FFF2-40B4-BE49-F238E27FC236}">
                    <a16:creationId xmlns:a16="http://schemas.microsoft.com/office/drawing/2014/main" id="{C0442D9C-9EB9-BD61-28F7-679F4F681654}"/>
                  </a:ext>
                </a:extLst>
              </p:cNvPr>
              <p:cNvSpPr/>
              <p:nvPr/>
            </p:nvSpPr>
            <p:spPr>
              <a:xfrm>
                <a:off x="5091810" y="3629333"/>
                <a:ext cx="240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1" name="Google Shape;3623;p54">
                <a:extLst>
                  <a:ext uri="{FF2B5EF4-FFF2-40B4-BE49-F238E27FC236}">
                    <a16:creationId xmlns:a16="http://schemas.microsoft.com/office/drawing/2014/main" id="{C06176E4-340A-5CA8-88CF-CF9E09041A45}"/>
                  </a:ext>
                </a:extLst>
              </p:cNvPr>
              <p:cNvSpPr/>
              <p:nvPr/>
            </p:nvSpPr>
            <p:spPr>
              <a:xfrm>
                <a:off x="5079726" y="3623291"/>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2" name="Google Shape;3624;p54">
                <a:extLst>
                  <a:ext uri="{FF2B5EF4-FFF2-40B4-BE49-F238E27FC236}">
                    <a16:creationId xmlns:a16="http://schemas.microsoft.com/office/drawing/2014/main" id="{81B084FC-9432-D6C9-380C-9394AB2621C8}"/>
                  </a:ext>
                </a:extLst>
              </p:cNvPr>
              <p:cNvSpPr/>
              <p:nvPr/>
            </p:nvSpPr>
            <p:spPr>
              <a:xfrm>
                <a:off x="4989099" y="3629333"/>
                <a:ext cx="183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3" name="Google Shape;3625;p54">
                <a:extLst>
                  <a:ext uri="{FF2B5EF4-FFF2-40B4-BE49-F238E27FC236}">
                    <a16:creationId xmlns:a16="http://schemas.microsoft.com/office/drawing/2014/main" id="{CFB435CB-2ADD-3150-A2F3-D99A2AD7F8DB}"/>
                  </a:ext>
                </a:extLst>
              </p:cNvPr>
              <p:cNvSpPr/>
              <p:nvPr/>
            </p:nvSpPr>
            <p:spPr>
              <a:xfrm>
                <a:off x="4977016" y="3623291"/>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4" name="Google Shape;3626;p54">
                <a:extLst>
                  <a:ext uri="{FF2B5EF4-FFF2-40B4-BE49-F238E27FC236}">
                    <a16:creationId xmlns:a16="http://schemas.microsoft.com/office/drawing/2014/main" id="{AC7B0589-C442-3A33-C44F-1373ACE5D01F}"/>
                  </a:ext>
                </a:extLst>
              </p:cNvPr>
              <p:cNvSpPr/>
              <p:nvPr/>
            </p:nvSpPr>
            <p:spPr>
              <a:xfrm>
                <a:off x="4928681" y="3629333"/>
                <a:ext cx="240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5" name="Google Shape;3627;p54">
                <a:extLst>
                  <a:ext uri="{FF2B5EF4-FFF2-40B4-BE49-F238E27FC236}">
                    <a16:creationId xmlns:a16="http://schemas.microsoft.com/office/drawing/2014/main" id="{1C5CC8BF-D11B-D2EB-135A-774044804BFF}"/>
                  </a:ext>
                </a:extLst>
              </p:cNvPr>
              <p:cNvSpPr/>
              <p:nvPr/>
            </p:nvSpPr>
            <p:spPr>
              <a:xfrm>
                <a:off x="4922640" y="3623291"/>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6" name="Google Shape;3628;p54">
                <a:extLst>
                  <a:ext uri="{FF2B5EF4-FFF2-40B4-BE49-F238E27FC236}">
                    <a16:creationId xmlns:a16="http://schemas.microsoft.com/office/drawing/2014/main" id="{47F13382-E7FB-9936-567E-3AB6A48EC319}"/>
                  </a:ext>
                </a:extLst>
              </p:cNvPr>
              <p:cNvSpPr/>
              <p:nvPr/>
            </p:nvSpPr>
            <p:spPr>
              <a:xfrm>
                <a:off x="4783678" y="3629333"/>
                <a:ext cx="240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7" name="Google Shape;3629;p54">
                <a:extLst>
                  <a:ext uri="{FF2B5EF4-FFF2-40B4-BE49-F238E27FC236}">
                    <a16:creationId xmlns:a16="http://schemas.microsoft.com/office/drawing/2014/main" id="{F7CD4334-9BD7-3CD8-6EFE-E7835A48613B}"/>
                  </a:ext>
                </a:extLst>
              </p:cNvPr>
              <p:cNvSpPr/>
              <p:nvPr/>
            </p:nvSpPr>
            <p:spPr>
              <a:xfrm>
                <a:off x="4777636" y="3623291"/>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8" name="Google Shape;3630;p54">
                <a:extLst>
                  <a:ext uri="{FF2B5EF4-FFF2-40B4-BE49-F238E27FC236}">
                    <a16:creationId xmlns:a16="http://schemas.microsoft.com/office/drawing/2014/main" id="{832117BD-9230-528D-5376-13CFEC1D03FE}"/>
                  </a:ext>
                </a:extLst>
              </p:cNvPr>
              <p:cNvSpPr/>
              <p:nvPr/>
            </p:nvSpPr>
            <p:spPr>
              <a:xfrm>
                <a:off x="4723260" y="3629333"/>
                <a:ext cx="240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9" name="Google Shape;3631;p54">
                <a:extLst>
                  <a:ext uri="{FF2B5EF4-FFF2-40B4-BE49-F238E27FC236}">
                    <a16:creationId xmlns:a16="http://schemas.microsoft.com/office/drawing/2014/main" id="{CCCA91F7-37E3-98B0-F7C9-9FBC3FC9CC9B}"/>
                  </a:ext>
                </a:extLst>
              </p:cNvPr>
              <p:cNvSpPr/>
              <p:nvPr/>
            </p:nvSpPr>
            <p:spPr>
              <a:xfrm>
                <a:off x="4711177" y="3623291"/>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pic>
          <p:nvPicPr>
            <p:cNvPr id="5" name="Picture 4" descr="A person and person wearing traditional clothing&#10;&#10;Description automatically generated">
              <a:extLst>
                <a:ext uri="{FF2B5EF4-FFF2-40B4-BE49-F238E27FC236}">
                  <a16:creationId xmlns:a16="http://schemas.microsoft.com/office/drawing/2014/main" id="{808C2E4A-D17B-C6C3-85CA-4E8B4BB197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0823" y="3510997"/>
              <a:ext cx="3657607" cy="3657607"/>
            </a:xfrm>
            <a:prstGeom prst="rect">
              <a:avLst/>
            </a:prstGeom>
          </p:spPr>
        </p:pic>
        <p:grpSp>
          <p:nvGrpSpPr>
            <p:cNvPr id="6" name="Google Shape;2289;p42">
              <a:extLst>
                <a:ext uri="{FF2B5EF4-FFF2-40B4-BE49-F238E27FC236}">
                  <a16:creationId xmlns:a16="http://schemas.microsoft.com/office/drawing/2014/main" id="{4F4AA4D3-E98B-2143-6A38-E443D38D5288}"/>
                </a:ext>
              </a:extLst>
            </p:cNvPr>
            <p:cNvGrpSpPr/>
            <p:nvPr/>
          </p:nvGrpSpPr>
          <p:grpSpPr>
            <a:xfrm>
              <a:off x="9426143" y="2141874"/>
              <a:ext cx="952850" cy="1060276"/>
              <a:chOff x="8034075" y="5308588"/>
              <a:chExt cx="862012" cy="985850"/>
            </a:xfrm>
          </p:grpSpPr>
          <p:sp>
            <p:nvSpPr>
              <p:cNvPr id="7" name="Google Shape;2290;p42">
                <a:extLst>
                  <a:ext uri="{FF2B5EF4-FFF2-40B4-BE49-F238E27FC236}">
                    <a16:creationId xmlns:a16="http://schemas.microsoft.com/office/drawing/2014/main" id="{7C0E2C5E-45F9-38B4-D859-BEE9C77139BB}"/>
                  </a:ext>
                </a:extLst>
              </p:cNvPr>
              <p:cNvSpPr/>
              <p:nvPr/>
            </p:nvSpPr>
            <p:spPr>
              <a:xfrm>
                <a:off x="8057888" y="5359388"/>
                <a:ext cx="838199" cy="554038"/>
              </a:xfrm>
              <a:custGeom>
                <a:avLst/>
                <a:gdLst/>
                <a:ahLst/>
                <a:cxnLst/>
                <a:rect l="l" t="t" r="r" b="b"/>
                <a:pathLst>
                  <a:path w="604" h="399" extrusionOk="0">
                    <a:moveTo>
                      <a:pt x="541" y="160"/>
                    </a:moveTo>
                    <a:cubicBezTo>
                      <a:pt x="537" y="114"/>
                      <a:pt x="587" y="73"/>
                      <a:pt x="578" y="28"/>
                    </a:cubicBezTo>
                    <a:cubicBezTo>
                      <a:pt x="577" y="26"/>
                      <a:pt x="405" y="78"/>
                      <a:pt x="387" y="80"/>
                    </a:cubicBezTo>
                    <a:cubicBezTo>
                      <a:pt x="376" y="82"/>
                      <a:pt x="365" y="81"/>
                      <a:pt x="357" y="74"/>
                    </a:cubicBezTo>
                    <a:cubicBezTo>
                      <a:pt x="349" y="68"/>
                      <a:pt x="346" y="59"/>
                      <a:pt x="341" y="50"/>
                    </a:cubicBezTo>
                    <a:cubicBezTo>
                      <a:pt x="319" y="13"/>
                      <a:pt x="272" y="0"/>
                      <a:pt x="231" y="1"/>
                    </a:cubicBezTo>
                    <a:cubicBezTo>
                      <a:pt x="190" y="3"/>
                      <a:pt x="148" y="14"/>
                      <a:pt x="109" y="23"/>
                    </a:cubicBezTo>
                    <a:cubicBezTo>
                      <a:pt x="91" y="28"/>
                      <a:pt x="73" y="34"/>
                      <a:pt x="56" y="41"/>
                    </a:cubicBezTo>
                    <a:cubicBezTo>
                      <a:pt x="49" y="44"/>
                      <a:pt x="0" y="62"/>
                      <a:pt x="0" y="69"/>
                    </a:cubicBezTo>
                    <a:cubicBezTo>
                      <a:pt x="0" y="350"/>
                      <a:pt x="0" y="350"/>
                      <a:pt x="0" y="350"/>
                    </a:cubicBezTo>
                    <a:cubicBezTo>
                      <a:pt x="32" y="336"/>
                      <a:pt x="65" y="323"/>
                      <a:pt x="97" y="308"/>
                    </a:cubicBezTo>
                    <a:cubicBezTo>
                      <a:pt x="151" y="285"/>
                      <a:pt x="209" y="262"/>
                      <a:pt x="258" y="310"/>
                    </a:cubicBezTo>
                    <a:cubicBezTo>
                      <a:pt x="272" y="323"/>
                      <a:pt x="282" y="339"/>
                      <a:pt x="296" y="351"/>
                    </a:cubicBezTo>
                    <a:cubicBezTo>
                      <a:pt x="352" y="399"/>
                      <a:pt x="447" y="360"/>
                      <a:pt x="498" y="323"/>
                    </a:cubicBezTo>
                    <a:cubicBezTo>
                      <a:pt x="527" y="302"/>
                      <a:pt x="568" y="307"/>
                      <a:pt x="604" y="314"/>
                    </a:cubicBezTo>
                    <a:cubicBezTo>
                      <a:pt x="604" y="218"/>
                      <a:pt x="548" y="233"/>
                      <a:pt x="541" y="160"/>
                    </a:cubicBezTo>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8" name="Google Shape;2291;p42">
                <a:extLst>
                  <a:ext uri="{FF2B5EF4-FFF2-40B4-BE49-F238E27FC236}">
                    <a16:creationId xmlns:a16="http://schemas.microsoft.com/office/drawing/2014/main" id="{2AA64DA0-33F4-F9AB-C518-66F7F875037E}"/>
                  </a:ext>
                </a:extLst>
              </p:cNvPr>
              <p:cNvSpPr/>
              <p:nvPr/>
            </p:nvSpPr>
            <p:spPr>
              <a:xfrm>
                <a:off x="8378563" y="5360975"/>
                <a:ext cx="482600" cy="111125"/>
              </a:xfrm>
              <a:custGeom>
                <a:avLst/>
                <a:gdLst/>
                <a:ahLst/>
                <a:cxnLst/>
                <a:rect l="l" t="t" r="r" b="b"/>
                <a:pathLst>
                  <a:path w="347" h="80" extrusionOk="0">
                    <a:moveTo>
                      <a:pt x="347" y="29"/>
                    </a:moveTo>
                    <a:cubicBezTo>
                      <a:pt x="347" y="29"/>
                      <a:pt x="347" y="29"/>
                      <a:pt x="347" y="29"/>
                    </a:cubicBezTo>
                    <a:cubicBezTo>
                      <a:pt x="347" y="29"/>
                      <a:pt x="347" y="29"/>
                      <a:pt x="347" y="29"/>
                    </a:cubicBezTo>
                    <a:moveTo>
                      <a:pt x="347" y="28"/>
                    </a:moveTo>
                    <a:cubicBezTo>
                      <a:pt x="347" y="28"/>
                      <a:pt x="347" y="29"/>
                      <a:pt x="347" y="29"/>
                    </a:cubicBezTo>
                    <a:cubicBezTo>
                      <a:pt x="347" y="29"/>
                      <a:pt x="347" y="28"/>
                      <a:pt x="347" y="28"/>
                    </a:cubicBezTo>
                    <a:moveTo>
                      <a:pt x="347" y="28"/>
                    </a:moveTo>
                    <a:cubicBezTo>
                      <a:pt x="347" y="28"/>
                      <a:pt x="347" y="28"/>
                      <a:pt x="347" y="28"/>
                    </a:cubicBezTo>
                    <a:cubicBezTo>
                      <a:pt x="347" y="28"/>
                      <a:pt x="347" y="28"/>
                      <a:pt x="347" y="28"/>
                    </a:cubicBezTo>
                    <a:moveTo>
                      <a:pt x="347" y="27"/>
                    </a:moveTo>
                    <a:cubicBezTo>
                      <a:pt x="347" y="27"/>
                      <a:pt x="347" y="27"/>
                      <a:pt x="347" y="28"/>
                    </a:cubicBezTo>
                    <a:cubicBezTo>
                      <a:pt x="347" y="27"/>
                      <a:pt x="347" y="27"/>
                      <a:pt x="347" y="27"/>
                    </a:cubicBezTo>
                    <a:moveTo>
                      <a:pt x="8" y="0"/>
                    </a:moveTo>
                    <a:cubicBezTo>
                      <a:pt x="5" y="0"/>
                      <a:pt x="2" y="0"/>
                      <a:pt x="0" y="0"/>
                    </a:cubicBezTo>
                    <a:cubicBezTo>
                      <a:pt x="0" y="0"/>
                      <a:pt x="0" y="0"/>
                      <a:pt x="0" y="0"/>
                    </a:cubicBezTo>
                    <a:cubicBezTo>
                      <a:pt x="0" y="0"/>
                      <a:pt x="0" y="0"/>
                      <a:pt x="0" y="0"/>
                    </a:cubicBezTo>
                    <a:cubicBezTo>
                      <a:pt x="2" y="0"/>
                      <a:pt x="5" y="0"/>
                      <a:pt x="8" y="0"/>
                    </a:cubicBezTo>
                    <a:cubicBezTo>
                      <a:pt x="47" y="0"/>
                      <a:pt x="89" y="14"/>
                      <a:pt x="110" y="49"/>
                    </a:cubicBezTo>
                    <a:cubicBezTo>
                      <a:pt x="115" y="58"/>
                      <a:pt x="118" y="67"/>
                      <a:pt x="126" y="73"/>
                    </a:cubicBezTo>
                    <a:cubicBezTo>
                      <a:pt x="132" y="78"/>
                      <a:pt x="140" y="80"/>
                      <a:pt x="148" y="80"/>
                    </a:cubicBezTo>
                    <a:cubicBezTo>
                      <a:pt x="151" y="80"/>
                      <a:pt x="153" y="80"/>
                      <a:pt x="156" y="79"/>
                    </a:cubicBezTo>
                    <a:cubicBezTo>
                      <a:pt x="174" y="77"/>
                      <a:pt x="342" y="27"/>
                      <a:pt x="346" y="27"/>
                    </a:cubicBezTo>
                    <a:cubicBezTo>
                      <a:pt x="347" y="27"/>
                      <a:pt x="347" y="27"/>
                      <a:pt x="347" y="27"/>
                    </a:cubicBezTo>
                    <a:cubicBezTo>
                      <a:pt x="347" y="27"/>
                      <a:pt x="347" y="27"/>
                      <a:pt x="347" y="27"/>
                    </a:cubicBezTo>
                    <a:cubicBezTo>
                      <a:pt x="347" y="27"/>
                      <a:pt x="347" y="27"/>
                      <a:pt x="347" y="27"/>
                    </a:cubicBezTo>
                    <a:cubicBezTo>
                      <a:pt x="347" y="27"/>
                      <a:pt x="347" y="27"/>
                      <a:pt x="346" y="27"/>
                    </a:cubicBezTo>
                    <a:cubicBezTo>
                      <a:pt x="342" y="27"/>
                      <a:pt x="174" y="77"/>
                      <a:pt x="156" y="79"/>
                    </a:cubicBezTo>
                    <a:cubicBezTo>
                      <a:pt x="153" y="80"/>
                      <a:pt x="151" y="80"/>
                      <a:pt x="148" y="80"/>
                    </a:cubicBezTo>
                    <a:cubicBezTo>
                      <a:pt x="140" y="80"/>
                      <a:pt x="132" y="78"/>
                      <a:pt x="126" y="73"/>
                    </a:cubicBezTo>
                    <a:cubicBezTo>
                      <a:pt x="118" y="67"/>
                      <a:pt x="115" y="58"/>
                      <a:pt x="110" y="49"/>
                    </a:cubicBezTo>
                    <a:cubicBezTo>
                      <a:pt x="89" y="14"/>
                      <a:pt x="47" y="0"/>
                      <a:pt x="8" y="0"/>
                    </a:cubicBezTo>
                  </a:path>
                </a:pathLst>
              </a:custGeom>
              <a:solidFill>
                <a:srgbClr val="DB888C"/>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9" name="Google Shape;2292;p42">
                <a:extLst>
                  <a:ext uri="{FF2B5EF4-FFF2-40B4-BE49-F238E27FC236}">
                    <a16:creationId xmlns:a16="http://schemas.microsoft.com/office/drawing/2014/main" id="{B543528B-2E3F-D3A2-6FCB-3E47C6FA56E2}"/>
                  </a:ext>
                </a:extLst>
              </p:cNvPr>
              <p:cNvSpPr/>
              <p:nvPr/>
            </p:nvSpPr>
            <p:spPr>
              <a:xfrm>
                <a:off x="8354750" y="5360975"/>
                <a:ext cx="508000" cy="149225"/>
              </a:xfrm>
              <a:custGeom>
                <a:avLst/>
                <a:gdLst/>
                <a:ahLst/>
                <a:cxnLst/>
                <a:rect l="l" t="t" r="r" b="b"/>
                <a:pathLst>
                  <a:path w="366" h="108" extrusionOk="0">
                    <a:moveTo>
                      <a:pt x="25" y="0"/>
                    </a:moveTo>
                    <a:cubicBezTo>
                      <a:pt x="22" y="0"/>
                      <a:pt x="19" y="0"/>
                      <a:pt x="17" y="0"/>
                    </a:cubicBezTo>
                    <a:cubicBezTo>
                      <a:pt x="17" y="0"/>
                      <a:pt x="17" y="0"/>
                      <a:pt x="17" y="0"/>
                    </a:cubicBezTo>
                    <a:cubicBezTo>
                      <a:pt x="11" y="1"/>
                      <a:pt x="6" y="1"/>
                      <a:pt x="0" y="2"/>
                    </a:cubicBezTo>
                    <a:cubicBezTo>
                      <a:pt x="15" y="3"/>
                      <a:pt x="29" y="7"/>
                      <a:pt x="42" y="12"/>
                    </a:cubicBezTo>
                    <a:cubicBezTo>
                      <a:pt x="88" y="32"/>
                      <a:pt x="92" y="92"/>
                      <a:pt x="142" y="103"/>
                    </a:cubicBezTo>
                    <a:cubicBezTo>
                      <a:pt x="153" y="105"/>
                      <a:pt x="165" y="108"/>
                      <a:pt x="177" y="108"/>
                    </a:cubicBezTo>
                    <a:cubicBezTo>
                      <a:pt x="188" y="108"/>
                      <a:pt x="199" y="105"/>
                      <a:pt x="210" y="100"/>
                    </a:cubicBezTo>
                    <a:cubicBezTo>
                      <a:pt x="219" y="94"/>
                      <a:pt x="229" y="87"/>
                      <a:pt x="239" y="83"/>
                    </a:cubicBezTo>
                    <a:cubicBezTo>
                      <a:pt x="250" y="79"/>
                      <a:pt x="260" y="78"/>
                      <a:pt x="270" y="78"/>
                    </a:cubicBezTo>
                    <a:cubicBezTo>
                      <a:pt x="282" y="78"/>
                      <a:pt x="293" y="80"/>
                      <a:pt x="306" y="83"/>
                    </a:cubicBezTo>
                    <a:cubicBezTo>
                      <a:pt x="312" y="84"/>
                      <a:pt x="316" y="85"/>
                      <a:pt x="321" y="85"/>
                    </a:cubicBezTo>
                    <a:cubicBezTo>
                      <a:pt x="334" y="85"/>
                      <a:pt x="345" y="81"/>
                      <a:pt x="356" y="74"/>
                    </a:cubicBezTo>
                    <a:cubicBezTo>
                      <a:pt x="362" y="59"/>
                      <a:pt x="366" y="44"/>
                      <a:pt x="364" y="29"/>
                    </a:cubicBezTo>
                    <a:cubicBezTo>
                      <a:pt x="364" y="29"/>
                      <a:pt x="364" y="29"/>
                      <a:pt x="364" y="29"/>
                    </a:cubicBezTo>
                    <a:cubicBezTo>
                      <a:pt x="364" y="29"/>
                      <a:pt x="364" y="29"/>
                      <a:pt x="364" y="29"/>
                    </a:cubicBezTo>
                    <a:cubicBezTo>
                      <a:pt x="364" y="29"/>
                      <a:pt x="364" y="28"/>
                      <a:pt x="364" y="28"/>
                    </a:cubicBezTo>
                    <a:cubicBezTo>
                      <a:pt x="364" y="28"/>
                      <a:pt x="364" y="28"/>
                      <a:pt x="364" y="28"/>
                    </a:cubicBezTo>
                    <a:cubicBezTo>
                      <a:pt x="364" y="28"/>
                      <a:pt x="364" y="28"/>
                      <a:pt x="364" y="28"/>
                    </a:cubicBezTo>
                    <a:cubicBezTo>
                      <a:pt x="364" y="28"/>
                      <a:pt x="364" y="28"/>
                      <a:pt x="364" y="28"/>
                    </a:cubicBezTo>
                    <a:cubicBezTo>
                      <a:pt x="364" y="27"/>
                      <a:pt x="364" y="27"/>
                      <a:pt x="364" y="27"/>
                    </a:cubicBezTo>
                    <a:cubicBezTo>
                      <a:pt x="364" y="27"/>
                      <a:pt x="364" y="27"/>
                      <a:pt x="364" y="27"/>
                    </a:cubicBezTo>
                    <a:cubicBezTo>
                      <a:pt x="364" y="27"/>
                      <a:pt x="364" y="27"/>
                      <a:pt x="364" y="27"/>
                    </a:cubicBezTo>
                    <a:cubicBezTo>
                      <a:pt x="364" y="27"/>
                      <a:pt x="364" y="27"/>
                      <a:pt x="363" y="27"/>
                    </a:cubicBezTo>
                    <a:cubicBezTo>
                      <a:pt x="359" y="27"/>
                      <a:pt x="191" y="77"/>
                      <a:pt x="173" y="79"/>
                    </a:cubicBezTo>
                    <a:cubicBezTo>
                      <a:pt x="170" y="80"/>
                      <a:pt x="168" y="80"/>
                      <a:pt x="165" y="80"/>
                    </a:cubicBezTo>
                    <a:cubicBezTo>
                      <a:pt x="157" y="80"/>
                      <a:pt x="149" y="78"/>
                      <a:pt x="143" y="73"/>
                    </a:cubicBezTo>
                    <a:cubicBezTo>
                      <a:pt x="135" y="67"/>
                      <a:pt x="132" y="58"/>
                      <a:pt x="127" y="49"/>
                    </a:cubicBezTo>
                    <a:cubicBezTo>
                      <a:pt x="106" y="14"/>
                      <a:pt x="64" y="0"/>
                      <a:pt x="25" y="0"/>
                    </a:cubicBezTo>
                  </a:path>
                </a:pathLst>
              </a:custGeom>
              <a:solidFill>
                <a:srgbClr val="730302">
                  <a:alpha val="5949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0" name="Google Shape;2293;p42">
                <a:extLst>
                  <a:ext uri="{FF2B5EF4-FFF2-40B4-BE49-F238E27FC236}">
                    <a16:creationId xmlns:a16="http://schemas.microsoft.com/office/drawing/2014/main" id="{5E75D4A5-216C-1290-8885-C884656CD09B}"/>
                  </a:ext>
                </a:extLst>
              </p:cNvPr>
              <p:cNvSpPr/>
              <p:nvPr/>
            </p:nvSpPr>
            <p:spPr>
              <a:xfrm>
                <a:off x="8057888" y="5449875"/>
                <a:ext cx="838199" cy="344488"/>
              </a:xfrm>
              <a:custGeom>
                <a:avLst/>
                <a:gdLst/>
                <a:ahLst/>
                <a:cxnLst/>
                <a:rect l="l" t="t" r="r" b="b"/>
                <a:pathLst>
                  <a:path w="604" h="248" extrusionOk="0">
                    <a:moveTo>
                      <a:pt x="604" y="248"/>
                    </a:moveTo>
                    <a:cubicBezTo>
                      <a:pt x="604" y="248"/>
                      <a:pt x="604" y="248"/>
                      <a:pt x="604" y="248"/>
                    </a:cubicBezTo>
                    <a:cubicBezTo>
                      <a:pt x="604" y="248"/>
                      <a:pt x="604" y="248"/>
                      <a:pt x="604" y="248"/>
                    </a:cubicBezTo>
                    <a:moveTo>
                      <a:pt x="604" y="246"/>
                    </a:moveTo>
                    <a:cubicBezTo>
                      <a:pt x="604" y="246"/>
                      <a:pt x="604" y="246"/>
                      <a:pt x="604" y="246"/>
                    </a:cubicBezTo>
                    <a:cubicBezTo>
                      <a:pt x="604" y="246"/>
                      <a:pt x="604" y="246"/>
                      <a:pt x="604" y="246"/>
                    </a:cubicBezTo>
                    <a:moveTo>
                      <a:pt x="0" y="4"/>
                    </a:moveTo>
                    <a:cubicBezTo>
                      <a:pt x="0" y="4"/>
                      <a:pt x="0" y="4"/>
                      <a:pt x="0" y="4"/>
                    </a:cubicBez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2" y="1"/>
                    </a:moveTo>
                    <a:cubicBezTo>
                      <a:pt x="1" y="2"/>
                      <a:pt x="1" y="2"/>
                      <a:pt x="0" y="3"/>
                    </a:cubicBezTo>
                    <a:cubicBezTo>
                      <a:pt x="1" y="2"/>
                      <a:pt x="1" y="2"/>
                      <a:pt x="2" y="1"/>
                    </a:cubicBezTo>
                    <a:moveTo>
                      <a:pt x="2" y="1"/>
                    </a:moveTo>
                    <a:cubicBezTo>
                      <a:pt x="2" y="1"/>
                      <a:pt x="2" y="1"/>
                      <a:pt x="2" y="1"/>
                    </a:cubicBezTo>
                    <a:cubicBezTo>
                      <a:pt x="2" y="1"/>
                      <a:pt x="2" y="1"/>
                      <a:pt x="2" y="1"/>
                    </a:cubicBezTo>
                    <a:moveTo>
                      <a:pt x="2" y="1"/>
                    </a:moveTo>
                    <a:cubicBezTo>
                      <a:pt x="2" y="1"/>
                      <a:pt x="2" y="1"/>
                      <a:pt x="2" y="1"/>
                    </a:cubicBezTo>
                    <a:cubicBezTo>
                      <a:pt x="2" y="1"/>
                      <a:pt x="2" y="1"/>
                      <a:pt x="2" y="1"/>
                    </a:cubicBezTo>
                    <a:moveTo>
                      <a:pt x="2" y="1"/>
                    </a:moveTo>
                    <a:cubicBezTo>
                      <a:pt x="2" y="1"/>
                      <a:pt x="2" y="1"/>
                      <a:pt x="2" y="1"/>
                    </a:cubicBezTo>
                    <a:cubicBezTo>
                      <a:pt x="2" y="1"/>
                      <a:pt x="2" y="1"/>
                      <a:pt x="2" y="1"/>
                    </a:cubicBezTo>
                    <a:moveTo>
                      <a:pt x="3" y="0"/>
                    </a:moveTo>
                    <a:cubicBezTo>
                      <a:pt x="2" y="0"/>
                      <a:pt x="2" y="1"/>
                      <a:pt x="2" y="1"/>
                    </a:cubicBezTo>
                    <a:cubicBezTo>
                      <a:pt x="2" y="1"/>
                      <a:pt x="2"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path>
                </a:pathLst>
              </a:custGeom>
              <a:solidFill>
                <a:srgbClr val="DB888C"/>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1" name="Google Shape;2294;p42">
                <a:extLst>
                  <a:ext uri="{FF2B5EF4-FFF2-40B4-BE49-F238E27FC236}">
                    <a16:creationId xmlns:a16="http://schemas.microsoft.com/office/drawing/2014/main" id="{52BA35DE-2F5F-48DE-ECC0-0AE73A4E402A}"/>
                  </a:ext>
                </a:extLst>
              </p:cNvPr>
              <p:cNvSpPr/>
              <p:nvPr/>
            </p:nvSpPr>
            <p:spPr>
              <a:xfrm>
                <a:off x="8057888" y="5435588"/>
                <a:ext cx="838199" cy="441325"/>
              </a:xfrm>
              <a:custGeom>
                <a:avLst/>
                <a:gdLst/>
                <a:ahLst/>
                <a:cxnLst/>
                <a:rect l="l" t="t" r="r" b="b"/>
                <a:pathLst>
                  <a:path w="604" h="318" extrusionOk="0">
                    <a:moveTo>
                      <a:pt x="21" y="0"/>
                    </a:moveTo>
                    <a:cubicBezTo>
                      <a:pt x="14" y="4"/>
                      <a:pt x="7" y="7"/>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2" y="10"/>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1" y="12"/>
                      <a:pt x="1" y="12"/>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295"/>
                      <a:pt x="0" y="295"/>
                      <a:pt x="0" y="295"/>
                    </a:cubicBezTo>
                    <a:cubicBezTo>
                      <a:pt x="32" y="281"/>
                      <a:pt x="65" y="268"/>
                      <a:pt x="97" y="253"/>
                    </a:cubicBezTo>
                    <a:cubicBezTo>
                      <a:pt x="128" y="240"/>
                      <a:pt x="160" y="227"/>
                      <a:pt x="191" y="227"/>
                    </a:cubicBezTo>
                    <a:cubicBezTo>
                      <a:pt x="214" y="227"/>
                      <a:pt x="237" y="234"/>
                      <a:pt x="258" y="255"/>
                    </a:cubicBezTo>
                    <a:cubicBezTo>
                      <a:pt x="272" y="268"/>
                      <a:pt x="282" y="284"/>
                      <a:pt x="296" y="296"/>
                    </a:cubicBezTo>
                    <a:cubicBezTo>
                      <a:pt x="314" y="312"/>
                      <a:pt x="337" y="318"/>
                      <a:pt x="362" y="318"/>
                    </a:cubicBezTo>
                    <a:cubicBezTo>
                      <a:pt x="410" y="318"/>
                      <a:pt x="464" y="293"/>
                      <a:pt x="498" y="268"/>
                    </a:cubicBezTo>
                    <a:cubicBezTo>
                      <a:pt x="514" y="257"/>
                      <a:pt x="533" y="253"/>
                      <a:pt x="553" y="253"/>
                    </a:cubicBezTo>
                    <a:cubicBezTo>
                      <a:pt x="570" y="253"/>
                      <a:pt x="587" y="256"/>
                      <a:pt x="604" y="259"/>
                    </a:cubicBezTo>
                    <a:cubicBezTo>
                      <a:pt x="604" y="259"/>
                      <a:pt x="604" y="259"/>
                      <a:pt x="604" y="259"/>
                    </a:cubicBezTo>
                    <a:cubicBezTo>
                      <a:pt x="604" y="258"/>
                      <a:pt x="604" y="258"/>
                      <a:pt x="604" y="258"/>
                    </a:cubicBezTo>
                    <a:cubicBezTo>
                      <a:pt x="604" y="258"/>
                      <a:pt x="604" y="258"/>
                      <a:pt x="604" y="258"/>
                    </a:cubicBezTo>
                    <a:cubicBezTo>
                      <a:pt x="604" y="257"/>
                      <a:pt x="604" y="257"/>
                      <a:pt x="604" y="256"/>
                    </a:cubicBezTo>
                    <a:cubicBezTo>
                      <a:pt x="604" y="256"/>
                      <a:pt x="604" y="256"/>
                      <a:pt x="604" y="256"/>
                    </a:cubicBezTo>
                    <a:cubicBezTo>
                      <a:pt x="604" y="239"/>
                      <a:pt x="602" y="226"/>
                      <a:pt x="598" y="215"/>
                    </a:cubicBezTo>
                    <a:cubicBezTo>
                      <a:pt x="596" y="216"/>
                      <a:pt x="594" y="217"/>
                      <a:pt x="592" y="217"/>
                    </a:cubicBezTo>
                    <a:cubicBezTo>
                      <a:pt x="585" y="219"/>
                      <a:pt x="580" y="219"/>
                      <a:pt x="574" y="219"/>
                    </a:cubicBezTo>
                    <a:cubicBezTo>
                      <a:pt x="565" y="219"/>
                      <a:pt x="556" y="218"/>
                      <a:pt x="547" y="215"/>
                    </a:cubicBezTo>
                    <a:cubicBezTo>
                      <a:pt x="538" y="213"/>
                      <a:pt x="530" y="212"/>
                      <a:pt x="523" y="212"/>
                    </a:cubicBezTo>
                    <a:cubicBezTo>
                      <a:pt x="510" y="212"/>
                      <a:pt x="498" y="216"/>
                      <a:pt x="485" y="225"/>
                    </a:cubicBezTo>
                    <a:cubicBezTo>
                      <a:pt x="473" y="233"/>
                      <a:pt x="460" y="237"/>
                      <a:pt x="447" y="237"/>
                    </a:cubicBezTo>
                    <a:cubicBezTo>
                      <a:pt x="443" y="237"/>
                      <a:pt x="440" y="237"/>
                      <a:pt x="436" y="237"/>
                    </a:cubicBezTo>
                    <a:cubicBezTo>
                      <a:pt x="417" y="233"/>
                      <a:pt x="402" y="230"/>
                      <a:pt x="386" y="230"/>
                    </a:cubicBezTo>
                    <a:cubicBezTo>
                      <a:pt x="378" y="230"/>
                      <a:pt x="369" y="231"/>
                      <a:pt x="360" y="233"/>
                    </a:cubicBezTo>
                    <a:cubicBezTo>
                      <a:pt x="348" y="235"/>
                      <a:pt x="336" y="237"/>
                      <a:pt x="325" y="237"/>
                    </a:cubicBezTo>
                    <a:cubicBezTo>
                      <a:pt x="308" y="237"/>
                      <a:pt x="292" y="232"/>
                      <a:pt x="280" y="217"/>
                    </a:cubicBezTo>
                    <a:cubicBezTo>
                      <a:pt x="257" y="188"/>
                      <a:pt x="252" y="153"/>
                      <a:pt x="207" y="153"/>
                    </a:cubicBezTo>
                    <a:cubicBezTo>
                      <a:pt x="206" y="153"/>
                      <a:pt x="204" y="153"/>
                      <a:pt x="203" y="153"/>
                    </a:cubicBezTo>
                    <a:cubicBezTo>
                      <a:pt x="175" y="154"/>
                      <a:pt x="139" y="170"/>
                      <a:pt x="108" y="170"/>
                    </a:cubicBezTo>
                    <a:cubicBezTo>
                      <a:pt x="102" y="170"/>
                      <a:pt x="96" y="170"/>
                      <a:pt x="91" y="168"/>
                    </a:cubicBezTo>
                    <a:cubicBezTo>
                      <a:pt x="64" y="161"/>
                      <a:pt x="43" y="133"/>
                      <a:pt x="40" y="102"/>
                    </a:cubicBezTo>
                    <a:cubicBezTo>
                      <a:pt x="37" y="80"/>
                      <a:pt x="46" y="59"/>
                      <a:pt x="44" y="37"/>
                    </a:cubicBezTo>
                    <a:cubicBezTo>
                      <a:pt x="42" y="19"/>
                      <a:pt x="34" y="9"/>
                      <a:pt x="21" y="0"/>
                    </a:cubicBezTo>
                  </a:path>
                </a:pathLst>
              </a:custGeom>
              <a:solidFill>
                <a:srgbClr val="730302">
                  <a:alpha val="5949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2" name="Google Shape;2295;p42">
                <a:extLst>
                  <a:ext uri="{FF2B5EF4-FFF2-40B4-BE49-F238E27FC236}">
                    <a16:creationId xmlns:a16="http://schemas.microsoft.com/office/drawing/2014/main" id="{151F44D3-A4F2-1985-A33D-DE880FC47C4D}"/>
                  </a:ext>
                </a:extLst>
              </p:cNvPr>
              <p:cNvSpPr/>
              <p:nvPr/>
            </p:nvSpPr>
            <p:spPr>
              <a:xfrm>
                <a:off x="8342050" y="5484800"/>
                <a:ext cx="227013" cy="215900"/>
              </a:xfrm>
              <a:custGeom>
                <a:avLst/>
                <a:gdLst/>
                <a:ahLst/>
                <a:cxnLst/>
                <a:rect l="l" t="t" r="r" b="b"/>
                <a:pathLst>
                  <a:path w="143" h="136" extrusionOk="0">
                    <a:moveTo>
                      <a:pt x="71" y="0"/>
                    </a:moveTo>
                    <a:lnTo>
                      <a:pt x="88" y="52"/>
                    </a:lnTo>
                    <a:lnTo>
                      <a:pt x="143" y="52"/>
                    </a:lnTo>
                    <a:lnTo>
                      <a:pt x="98" y="84"/>
                    </a:lnTo>
                    <a:lnTo>
                      <a:pt x="116" y="136"/>
                    </a:lnTo>
                    <a:lnTo>
                      <a:pt x="71" y="104"/>
                    </a:lnTo>
                    <a:lnTo>
                      <a:pt x="27" y="136"/>
                    </a:lnTo>
                    <a:lnTo>
                      <a:pt x="44" y="84"/>
                    </a:lnTo>
                    <a:lnTo>
                      <a:pt x="0" y="52"/>
                    </a:lnTo>
                    <a:lnTo>
                      <a:pt x="54" y="52"/>
                    </a:lnTo>
                    <a:lnTo>
                      <a:pt x="71" y="0"/>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3" name="Google Shape;2296;p42">
                <a:extLst>
                  <a:ext uri="{FF2B5EF4-FFF2-40B4-BE49-F238E27FC236}">
                    <a16:creationId xmlns:a16="http://schemas.microsoft.com/office/drawing/2014/main" id="{957811B2-3A1A-D3FC-ED24-32D47CA49B02}"/>
                  </a:ext>
                </a:extLst>
              </p:cNvPr>
              <p:cNvSpPr/>
              <p:nvPr/>
            </p:nvSpPr>
            <p:spPr>
              <a:xfrm>
                <a:off x="8043600" y="5353038"/>
                <a:ext cx="17400" cy="9414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 name="Google Shape;2297;p42">
                <a:extLst>
                  <a:ext uri="{FF2B5EF4-FFF2-40B4-BE49-F238E27FC236}">
                    <a16:creationId xmlns:a16="http://schemas.microsoft.com/office/drawing/2014/main" id="{4A15E8E6-4C0C-F106-30D5-8641B587E6C4}"/>
                  </a:ext>
                </a:extLst>
              </p:cNvPr>
              <p:cNvSpPr/>
              <p:nvPr/>
            </p:nvSpPr>
            <p:spPr>
              <a:xfrm>
                <a:off x="8034075" y="5326050"/>
                <a:ext cx="34925" cy="33338"/>
              </a:xfrm>
              <a:custGeom>
                <a:avLst/>
                <a:gdLst/>
                <a:ahLst/>
                <a:cxnLst/>
                <a:rect l="l" t="t" r="r" b="b"/>
                <a:pathLst>
                  <a:path w="22" h="21" extrusionOk="0">
                    <a:moveTo>
                      <a:pt x="12" y="0"/>
                    </a:moveTo>
                    <a:lnTo>
                      <a:pt x="0" y="21"/>
                    </a:lnTo>
                    <a:lnTo>
                      <a:pt x="22" y="21"/>
                    </a:lnTo>
                    <a:lnTo>
                      <a:pt x="12" y="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 name="Google Shape;2298;p42">
                <a:extLst>
                  <a:ext uri="{FF2B5EF4-FFF2-40B4-BE49-F238E27FC236}">
                    <a16:creationId xmlns:a16="http://schemas.microsoft.com/office/drawing/2014/main" id="{F1DC1F95-3EC7-F28B-0D45-637A7F08868D}"/>
                  </a:ext>
                </a:extLst>
              </p:cNvPr>
              <p:cNvSpPr/>
              <p:nvPr/>
            </p:nvSpPr>
            <p:spPr>
              <a:xfrm>
                <a:off x="8038838" y="5308588"/>
                <a:ext cx="25500" cy="333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1553509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51"/>
                                        </p:tgtEl>
                                        <p:attrNameLst>
                                          <p:attrName>style.visibility</p:attrName>
                                        </p:attrNameLst>
                                      </p:cBhvr>
                                      <p:to>
                                        <p:strVal val="visible"/>
                                      </p:to>
                                    </p:set>
                                    <p:animEffect transition="in" filter="fade">
                                      <p:cBhvr>
                                        <p:cTn id="14" dur="1000"/>
                                        <p:tgtEl>
                                          <p:spTgt spid="2051"/>
                                        </p:tgtEl>
                                      </p:cBhvr>
                                    </p:animEffect>
                                    <p:anim calcmode="lin" valueType="num">
                                      <p:cBhvr>
                                        <p:cTn id="15" dur="1000" fill="hold"/>
                                        <p:tgtEl>
                                          <p:spTgt spid="2051"/>
                                        </p:tgtEl>
                                        <p:attrNameLst>
                                          <p:attrName>ppt_x</p:attrName>
                                        </p:attrNameLst>
                                      </p:cBhvr>
                                      <p:tavLst>
                                        <p:tav tm="0">
                                          <p:val>
                                            <p:strVal val="#ppt_x"/>
                                          </p:val>
                                        </p:tav>
                                        <p:tav tm="100000">
                                          <p:val>
                                            <p:strVal val="#ppt_x"/>
                                          </p:val>
                                        </p:tav>
                                      </p:tavLst>
                                    </p:anim>
                                    <p:anim calcmode="lin" valueType="num">
                                      <p:cBhvr>
                                        <p:cTn id="16" dur="1000" fill="hold"/>
                                        <p:tgtEl>
                                          <p:spTgt spid="205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1000"/>
                                        <p:tgtEl>
                                          <p:spTgt spid="2050"/>
                                        </p:tgtEl>
                                      </p:cBhvr>
                                    </p:animEffect>
                                    <p:anim calcmode="lin" valueType="num">
                                      <p:cBhvr>
                                        <p:cTn id="20" dur="1000" fill="hold"/>
                                        <p:tgtEl>
                                          <p:spTgt spid="2050"/>
                                        </p:tgtEl>
                                        <p:attrNameLst>
                                          <p:attrName>ppt_x</p:attrName>
                                        </p:attrNameLst>
                                      </p:cBhvr>
                                      <p:tavLst>
                                        <p:tav tm="0">
                                          <p:val>
                                            <p:strVal val="#ppt_x"/>
                                          </p:val>
                                        </p:tav>
                                        <p:tav tm="100000">
                                          <p:val>
                                            <p:strVal val="#ppt_x"/>
                                          </p:val>
                                        </p:tav>
                                      </p:tavLst>
                                    </p:anim>
                                    <p:anim calcmode="lin" valueType="num">
                                      <p:cBhvr>
                                        <p:cTn id="21"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62"/>
        <p:cNvGrpSpPr/>
        <p:nvPr/>
      </p:nvGrpSpPr>
      <p:grpSpPr>
        <a:xfrm>
          <a:off x="0" y="0"/>
          <a:ext cx="0" cy="0"/>
          <a:chOff x="0" y="0"/>
          <a:chExt cx="0" cy="0"/>
        </a:xfrm>
      </p:grpSpPr>
      <p:pic>
        <p:nvPicPr>
          <p:cNvPr id="6" name="图片 80" descr="E:\PPT\PPT\图\组 2.png组 2">
            <a:extLst>
              <a:ext uri="{FF2B5EF4-FFF2-40B4-BE49-F238E27FC236}">
                <a16:creationId xmlns:a16="http://schemas.microsoft.com/office/drawing/2014/main" id="{A6AC1DEA-932B-B21F-7B5B-8F2D13D15688}"/>
              </a:ext>
            </a:extLst>
          </p:cNvPr>
          <p:cNvPicPr>
            <a:picLocks noChangeAspect="1"/>
          </p:cNvPicPr>
          <p:nvPr/>
        </p:nvPicPr>
        <p:blipFill>
          <a:blip r:embed="rId4"/>
          <a:stretch>
            <a:fillRect/>
          </a:stretch>
        </p:blipFill>
        <p:spPr>
          <a:xfrm flipH="1">
            <a:off x="1125045" y="295347"/>
            <a:ext cx="1037588" cy="824600"/>
          </a:xfrm>
          <a:prstGeom prst="rect">
            <a:avLst/>
          </a:prstGeom>
        </p:spPr>
      </p:pic>
      <p:grpSp>
        <p:nvGrpSpPr>
          <p:cNvPr id="7" name="组合 30">
            <a:extLst>
              <a:ext uri="{FF2B5EF4-FFF2-40B4-BE49-F238E27FC236}">
                <a16:creationId xmlns:a16="http://schemas.microsoft.com/office/drawing/2014/main" id="{7383AFD6-8730-1D0E-2DEB-53746003F979}"/>
              </a:ext>
            </a:extLst>
          </p:cNvPr>
          <p:cNvGrpSpPr/>
          <p:nvPr/>
        </p:nvGrpSpPr>
        <p:grpSpPr>
          <a:xfrm>
            <a:off x="2225408" y="74367"/>
            <a:ext cx="7741185" cy="995680"/>
            <a:chOff x="6423" y="184"/>
            <a:chExt cx="6412" cy="1568"/>
          </a:xfrm>
        </p:grpSpPr>
        <p:pic>
          <p:nvPicPr>
            <p:cNvPr id="8" name="图片 29" descr="图层 2">
              <a:extLst>
                <a:ext uri="{FF2B5EF4-FFF2-40B4-BE49-F238E27FC236}">
                  <a16:creationId xmlns:a16="http://schemas.microsoft.com/office/drawing/2014/main" id="{AF11301F-661F-D7F9-8941-E6854DD18BF2}"/>
                </a:ext>
              </a:extLst>
            </p:cNvPr>
            <p:cNvPicPr>
              <a:picLocks noChangeAspect="1"/>
            </p:cNvPicPr>
            <p:nvPr/>
          </p:nvPicPr>
          <p:blipFill>
            <a:blip r:embed="rId5"/>
            <a:stretch>
              <a:fillRect/>
            </a:stretch>
          </p:blipFill>
          <p:spPr>
            <a:xfrm>
              <a:off x="6423" y="184"/>
              <a:ext cx="6412" cy="1568"/>
            </a:xfrm>
            <a:prstGeom prst="rect">
              <a:avLst/>
            </a:prstGeom>
          </p:spPr>
        </p:pic>
        <p:sp>
          <p:nvSpPr>
            <p:cNvPr id="9" name="任意多边形 36">
              <a:extLst>
                <a:ext uri="{FF2B5EF4-FFF2-40B4-BE49-F238E27FC236}">
                  <a16:creationId xmlns:a16="http://schemas.microsoft.com/office/drawing/2014/main" id="{8954E79A-8F8D-A31F-1193-3DB25CC27681}"/>
                </a:ext>
              </a:extLst>
            </p:cNvPr>
            <p:cNvSpPr/>
            <p:nvPr>
              <p:custDataLst>
                <p:tags r:id="rId1"/>
              </p:custDataLst>
            </p:nvPr>
          </p:nvSpPr>
          <p:spPr>
            <a:xfrm>
              <a:off x="7332" y="392"/>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en-US" sz="3600" b="1" dirty="0">
                  <a:solidFill>
                    <a:prstClr val="black"/>
                  </a:solidFill>
                  <a:latin typeface="Times New Roman" panose="02020603050405020304" pitchFamily="18" charset="0"/>
                  <a:ea typeface="思源宋体 CN Heavy" panose="02020900000000000000" charset="-122"/>
                  <a:cs typeface="Times New Roman" panose="02020603050405020304" pitchFamily="18" charset="0"/>
                  <a:sym typeface="思源宋体 CN Light"/>
                </a:rPr>
                <a:t>III. </a:t>
              </a:r>
              <a:r>
                <a:rPr kumimoji="1" lang="en-US" altLang="en-US" sz="3600" b="1" dirty="0" err="1">
                  <a:solidFill>
                    <a:prstClr val="black"/>
                  </a:solidFill>
                  <a:latin typeface="Times New Roman" panose="02020603050405020304" pitchFamily="18" charset="0"/>
                  <a:ea typeface="思源宋体 CN Heavy" panose="02020900000000000000" charset="-122"/>
                  <a:cs typeface="Times New Roman" panose="02020603050405020304" pitchFamily="18" charset="0"/>
                  <a:sym typeface="思源宋体 CN Light"/>
                </a:rPr>
                <a:t>Tổng</a:t>
              </a:r>
              <a:r>
                <a:rPr kumimoji="1" lang="en-US" altLang="en-US" sz="3600" b="1" dirty="0">
                  <a:solidFill>
                    <a:prstClr val="black"/>
                  </a:solidFill>
                  <a:latin typeface="Times New Roman" panose="02020603050405020304" pitchFamily="18" charset="0"/>
                  <a:ea typeface="思源宋体 CN Heavy" panose="02020900000000000000" charset="-122"/>
                  <a:cs typeface="Times New Roman" panose="02020603050405020304" pitchFamily="18" charset="0"/>
                  <a:sym typeface="思源宋体 CN Light"/>
                </a:rPr>
                <a:t> </a:t>
              </a:r>
              <a:r>
                <a:rPr kumimoji="1" lang="en-US" altLang="en-US" sz="3600" b="1" dirty="0" err="1">
                  <a:solidFill>
                    <a:prstClr val="black"/>
                  </a:solidFill>
                  <a:latin typeface="Times New Roman" panose="02020603050405020304" pitchFamily="18" charset="0"/>
                  <a:ea typeface="思源宋体 CN Heavy" panose="02020900000000000000" charset="-122"/>
                  <a:cs typeface="Times New Roman" panose="02020603050405020304" pitchFamily="18" charset="0"/>
                  <a:sym typeface="思源宋体 CN Light"/>
                </a:rPr>
                <a:t>kết</a:t>
              </a:r>
              <a:endPar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endParaRPr>
            </a:p>
          </p:txBody>
        </p:sp>
      </p:grpSp>
      <p:pic>
        <p:nvPicPr>
          <p:cNvPr id="63" name="Picture 62" descr="A person writing on a book&#10;&#10;Description automatically generated">
            <a:extLst>
              <a:ext uri="{FF2B5EF4-FFF2-40B4-BE49-F238E27FC236}">
                <a16:creationId xmlns:a16="http://schemas.microsoft.com/office/drawing/2014/main" id="{52B6D976-AA19-DE00-7E9C-2EB56E3A1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701" y="2632928"/>
            <a:ext cx="5406552" cy="4507107"/>
          </a:xfrm>
          <a:prstGeom prst="rect">
            <a:avLst/>
          </a:prstGeom>
        </p:spPr>
      </p:pic>
      <p:grpSp>
        <p:nvGrpSpPr>
          <p:cNvPr id="2432" name="组合 15">
            <a:extLst>
              <a:ext uri="{FF2B5EF4-FFF2-40B4-BE49-F238E27FC236}">
                <a16:creationId xmlns:a16="http://schemas.microsoft.com/office/drawing/2014/main" id="{5789B110-3872-772A-6E54-147562CB1766}"/>
              </a:ext>
            </a:extLst>
          </p:cNvPr>
          <p:cNvGrpSpPr/>
          <p:nvPr/>
        </p:nvGrpSpPr>
        <p:grpSpPr>
          <a:xfrm>
            <a:off x="4307840" y="1084461"/>
            <a:ext cx="7814984" cy="5534463"/>
            <a:chOff x="7388353" y="2526841"/>
            <a:chExt cx="3873506" cy="3873506"/>
          </a:xfrm>
        </p:grpSpPr>
        <p:pic>
          <p:nvPicPr>
            <p:cNvPr id="2433" name="图片 14">
              <a:extLst>
                <a:ext uri="{FF2B5EF4-FFF2-40B4-BE49-F238E27FC236}">
                  <a16:creationId xmlns:a16="http://schemas.microsoft.com/office/drawing/2014/main" id="{B8058E05-9C87-E7E6-19A9-25ED0D919A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88353" y="2526841"/>
              <a:ext cx="3873506" cy="3873506"/>
            </a:xfrm>
            <a:prstGeom prst="rect">
              <a:avLst/>
            </a:prstGeom>
          </p:spPr>
        </p:pic>
        <p:sp>
          <p:nvSpPr>
            <p:cNvPr id="2434" name="矩形 13">
              <a:extLst>
                <a:ext uri="{FF2B5EF4-FFF2-40B4-BE49-F238E27FC236}">
                  <a16:creationId xmlns:a16="http://schemas.microsoft.com/office/drawing/2014/main" id="{97CC8E81-3D6C-E21F-20D8-ADB979894865}"/>
                </a:ext>
              </a:extLst>
            </p:cNvPr>
            <p:cNvSpPr/>
            <p:nvPr/>
          </p:nvSpPr>
          <p:spPr>
            <a:xfrm>
              <a:off x="8542339" y="3429000"/>
              <a:ext cx="1797050" cy="119861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lnSpc>
                  <a:spcPct val="150000"/>
                </a:lnSpc>
                <a:defRPr/>
              </a:pPr>
              <a:endParaRPr lang="en-US" altLang="zh-CN" sz="3733" dirty="0">
                <a:solidFill>
                  <a:srgbClr val="000000">
                    <a:lumMod val="75000"/>
                    <a:lumOff val="25000"/>
                  </a:srgbClr>
                </a:solidFill>
                <a:latin typeface="Times New Roman" panose="02020603050405020304" pitchFamily="18" charset="0"/>
                <a:ea typeface="字魂95号-手刻宋" panose="00000500000000000000" pitchFamily="2" charset="-122"/>
                <a:cs typeface="Times New Roman" panose="02020603050405020304" pitchFamily="18" charset="0"/>
                <a:sym typeface="Arial" panose="020B0604020202020204" pitchFamily="34" charset="0"/>
              </a:endParaRPr>
            </a:p>
            <a:p>
              <a:pPr defTabSz="914377">
                <a:lnSpc>
                  <a:spcPct val="150000"/>
                </a:lnSpc>
                <a:defRPr/>
              </a:pPr>
              <a:endParaRPr lang="zh-CN" altLang="en-US" sz="3733" dirty="0">
                <a:solidFill>
                  <a:srgbClr val="000000">
                    <a:lumMod val="75000"/>
                    <a:lumOff val="25000"/>
                  </a:srgbClr>
                </a:solidFill>
                <a:latin typeface="Times New Roman" panose="02020603050405020304" pitchFamily="18" charset="0"/>
                <a:ea typeface="宋体" panose="02010600030101010101" pitchFamily="2" charset="-122"/>
                <a:cs typeface="Times New Roman" panose="02020603050405020304" pitchFamily="18" charset="0"/>
                <a:sym typeface="Arial"/>
              </a:endParaRPr>
            </a:p>
          </p:txBody>
        </p:sp>
      </p:grpSp>
      <p:sp>
        <p:nvSpPr>
          <p:cNvPr id="2435" name="TextBox 2434">
            <a:extLst>
              <a:ext uri="{FF2B5EF4-FFF2-40B4-BE49-F238E27FC236}">
                <a16:creationId xmlns:a16="http://schemas.microsoft.com/office/drawing/2014/main" id="{33CE0FFE-2912-B26F-9B6C-2AF87B9FCD72}"/>
              </a:ext>
            </a:extLst>
          </p:cNvPr>
          <p:cNvSpPr txBox="1"/>
          <p:nvPr/>
        </p:nvSpPr>
        <p:spPr>
          <a:xfrm>
            <a:off x="6096000" y="2143532"/>
            <a:ext cx="4382940" cy="3416320"/>
          </a:xfrm>
          <a:prstGeom prst="rect">
            <a:avLst/>
          </a:prstGeom>
          <a:noFill/>
        </p:spPr>
        <p:txBody>
          <a:bodyPr wrap="square">
            <a:spAutoFit/>
          </a:bodyPr>
          <a:lstStyle/>
          <a:p>
            <a:pPr algn="ctr"/>
            <a:r>
              <a:rPr lang="vi-VN" sz="5400" dirty="0">
                <a:solidFill>
                  <a:schemeClr val="bg1">
                    <a:lumMod val="10000"/>
                  </a:schemeClr>
                </a:solidFill>
                <a:latin typeface="+mj-lt"/>
              </a:rPr>
              <a:t>Em hãy khái quát nội dung và nghệ thuật của văn bản</a:t>
            </a:r>
            <a:endParaRPr lang="en-SG" sz="5400" dirty="0">
              <a:solidFill>
                <a:schemeClr val="bg1">
                  <a:lumMod val="10000"/>
                </a:schemeClr>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ppt_x"/>
                                          </p:val>
                                        </p:tav>
                                        <p:tav tm="100000">
                                          <p:val>
                                            <p:strVal val="#ppt_x"/>
                                          </p:val>
                                        </p:tav>
                                      </p:tavLst>
                                    </p:anim>
                                    <p:anim calcmode="lin" valueType="num">
                                      <p:cBhvr additive="base">
                                        <p:cTn id="8" dur="500" fill="hold"/>
                                        <p:tgtEl>
                                          <p:spTgt spid="6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32"/>
                                        </p:tgtEl>
                                        <p:attrNameLst>
                                          <p:attrName>style.visibility</p:attrName>
                                        </p:attrNameLst>
                                      </p:cBhvr>
                                      <p:to>
                                        <p:strVal val="visible"/>
                                      </p:to>
                                    </p:set>
                                    <p:anim calcmode="lin" valueType="num">
                                      <p:cBhvr additive="base">
                                        <p:cTn id="11" dur="500" fill="hold"/>
                                        <p:tgtEl>
                                          <p:spTgt spid="2432"/>
                                        </p:tgtEl>
                                        <p:attrNameLst>
                                          <p:attrName>ppt_x</p:attrName>
                                        </p:attrNameLst>
                                      </p:cBhvr>
                                      <p:tavLst>
                                        <p:tav tm="0">
                                          <p:val>
                                            <p:strVal val="#ppt_x"/>
                                          </p:val>
                                        </p:tav>
                                        <p:tav tm="100000">
                                          <p:val>
                                            <p:strVal val="#ppt_x"/>
                                          </p:val>
                                        </p:tav>
                                      </p:tavLst>
                                    </p:anim>
                                    <p:anim calcmode="lin" valueType="num">
                                      <p:cBhvr additive="base">
                                        <p:cTn id="12" dur="500" fill="hold"/>
                                        <p:tgtEl>
                                          <p:spTgt spid="243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35"/>
                                        </p:tgtEl>
                                        <p:attrNameLst>
                                          <p:attrName>style.visibility</p:attrName>
                                        </p:attrNameLst>
                                      </p:cBhvr>
                                      <p:to>
                                        <p:strVal val="visible"/>
                                      </p:to>
                                    </p:set>
                                    <p:animEffect transition="in" filter="barn(inVertical)">
                                      <p:cBhvr>
                                        <p:cTn id="17" dur="500"/>
                                        <p:tgtEl>
                                          <p:spTgt spid="2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2"/>
          <a:stretch>
            <a:fillRect/>
          </a:stretch>
        </p:blipFill>
        <p:spPr>
          <a:xfrm>
            <a:off x="0" y="1674"/>
            <a:ext cx="12192000" cy="6854653"/>
          </a:xfrm>
          <a:prstGeom prst="rect">
            <a:avLst/>
          </a:prstGeom>
        </p:spPr>
      </p:pic>
    </p:spTree>
    <p:extLst>
      <p:ext uri="{BB962C8B-B14F-4D97-AF65-F5344CB8AC3E}">
        <p14:creationId xmlns:p14="http://schemas.microsoft.com/office/powerpoint/2010/main" val="2863926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2"/>
          <a:stretch>
            <a:fillRect/>
          </a:stretch>
        </p:blipFill>
        <p:spPr>
          <a:xfrm>
            <a:off x="0" y="1674"/>
            <a:ext cx="12192000" cy="6854653"/>
          </a:xfrm>
          <a:prstGeom prst="rect">
            <a:avLst/>
          </a:prstGeom>
        </p:spPr>
      </p:pic>
      <p:sp>
        <p:nvSpPr>
          <p:cNvPr id="4" name="TextBox 3">
            <a:extLst>
              <a:ext uri="{FF2B5EF4-FFF2-40B4-BE49-F238E27FC236}">
                <a16:creationId xmlns:a16="http://schemas.microsoft.com/office/drawing/2014/main" id="{46BC8F71-3792-BE89-5832-7410DABF320F}"/>
              </a:ext>
            </a:extLst>
          </p:cNvPr>
          <p:cNvSpPr txBox="1"/>
          <p:nvPr/>
        </p:nvSpPr>
        <p:spPr>
          <a:xfrm>
            <a:off x="460290" y="1805799"/>
            <a:ext cx="5854013" cy="4832092"/>
          </a:xfrm>
          <a:prstGeom prst="rect">
            <a:avLst/>
          </a:prstGeom>
          <a:noFill/>
        </p:spPr>
        <p:txBody>
          <a:bodyPr wrap="square">
            <a:spAutoFit/>
          </a:bodyPr>
          <a:lstStyle/>
          <a:p>
            <a:pPr algn="just"/>
            <a:r>
              <a:rPr lang="vi-VN" sz="4400" dirty="0">
                <a:solidFill>
                  <a:schemeClr val="bg1">
                    <a:lumMod val="10000"/>
                  </a:schemeClr>
                </a:solidFill>
                <a:latin typeface="+mj-lt"/>
              </a:rPr>
              <a:t>Tác giả bài viết đã đề cập đến xu thê toàn cầu hóa, từ đó kêu gọi người dân nâng cao trách nhiệm cá nhân trong việc gìn giữ bản sắc văn hóa dân tộc.</a:t>
            </a:r>
            <a:endParaRPr lang="en-SG" sz="4400" dirty="0">
              <a:solidFill>
                <a:schemeClr val="bg1">
                  <a:lumMod val="10000"/>
                </a:schemeClr>
              </a:solidFill>
              <a:latin typeface="+mj-lt"/>
            </a:endParaRPr>
          </a:p>
        </p:txBody>
      </p:sp>
      <p:sp>
        <p:nvSpPr>
          <p:cNvPr id="6" name="TextBox 5">
            <a:extLst>
              <a:ext uri="{FF2B5EF4-FFF2-40B4-BE49-F238E27FC236}">
                <a16:creationId xmlns:a16="http://schemas.microsoft.com/office/drawing/2014/main" id="{BB6EB90F-8B0D-62EA-EB11-8442DADD0E76}"/>
              </a:ext>
            </a:extLst>
          </p:cNvPr>
          <p:cNvSpPr txBox="1"/>
          <p:nvPr/>
        </p:nvSpPr>
        <p:spPr>
          <a:xfrm>
            <a:off x="6542019" y="1773141"/>
            <a:ext cx="5173362" cy="2123658"/>
          </a:xfrm>
          <a:prstGeom prst="rect">
            <a:avLst/>
          </a:prstGeom>
          <a:noFill/>
        </p:spPr>
        <p:txBody>
          <a:bodyPr wrap="square">
            <a:spAutoFit/>
          </a:bodyPr>
          <a:lstStyle/>
          <a:p>
            <a:pPr algn="just"/>
            <a:r>
              <a:rPr lang="vi-VN" sz="4400" dirty="0">
                <a:solidFill>
                  <a:schemeClr val="bg1">
                    <a:lumMod val="10000"/>
                  </a:schemeClr>
                </a:solidFill>
                <a:latin typeface="+mj-lt"/>
              </a:rPr>
              <a:t>Lập luận chặt chẽ, lí lẽ sắc bén, bằng chứng thuyết </a:t>
            </a:r>
            <a:r>
              <a:rPr lang="vi-VN" sz="4400" dirty="0" smtClean="0">
                <a:solidFill>
                  <a:schemeClr val="bg1">
                    <a:lumMod val="10000"/>
                  </a:schemeClr>
                </a:solidFill>
                <a:latin typeface="+mj-lt"/>
              </a:rPr>
              <a:t>phục</a:t>
            </a:r>
            <a:r>
              <a:rPr lang="en-US" sz="4400" dirty="0" smtClean="0">
                <a:solidFill>
                  <a:schemeClr val="bg1">
                    <a:lumMod val="10000"/>
                  </a:schemeClr>
                </a:solidFill>
                <a:latin typeface="+mj-lt"/>
              </a:rPr>
              <a:t>.</a:t>
            </a:r>
            <a:endParaRPr lang="en-SG" sz="6600" dirty="0">
              <a:solidFill>
                <a:schemeClr val="bg1">
                  <a:lumMod val="10000"/>
                </a:schemeClr>
              </a:solidFill>
              <a:latin typeface="+mj-lt"/>
            </a:endParaRPr>
          </a:p>
        </p:txBody>
      </p:sp>
    </p:spTree>
    <p:extLst>
      <p:ext uri="{BB962C8B-B14F-4D97-AF65-F5344CB8AC3E}">
        <p14:creationId xmlns:p14="http://schemas.microsoft.com/office/powerpoint/2010/main" val="71454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577F4-909D-5F8B-A641-FBC5D6AC1027}"/>
            </a:ext>
          </a:extLst>
        </p:cNvPr>
        <p:cNvGrpSpPr/>
        <p:nvPr/>
      </p:nvGrpSpPr>
      <p:grpSpPr>
        <a:xfrm>
          <a:off x="0" y="0"/>
          <a:ext cx="0" cy="0"/>
          <a:chOff x="0" y="0"/>
          <a:chExt cx="0" cy="0"/>
        </a:xfrm>
      </p:grpSpPr>
      <p:grpSp>
        <p:nvGrpSpPr>
          <p:cNvPr id="10" name="Google Shape;430;p9">
            <a:extLst>
              <a:ext uri="{FF2B5EF4-FFF2-40B4-BE49-F238E27FC236}">
                <a16:creationId xmlns:a16="http://schemas.microsoft.com/office/drawing/2014/main" id="{9E58D49C-6FF1-9654-2E84-064D35D16E92}"/>
              </a:ext>
            </a:extLst>
          </p:cNvPr>
          <p:cNvGrpSpPr/>
          <p:nvPr/>
        </p:nvGrpSpPr>
        <p:grpSpPr>
          <a:xfrm flipH="1">
            <a:off x="-79097" y="5442898"/>
            <a:ext cx="1375055" cy="1415068"/>
            <a:chOff x="7438974" y="1927900"/>
            <a:chExt cx="1084200" cy="1115750"/>
          </a:xfrm>
        </p:grpSpPr>
        <p:sp>
          <p:nvSpPr>
            <p:cNvPr id="11" name="Google Shape;431;p9">
              <a:extLst>
                <a:ext uri="{FF2B5EF4-FFF2-40B4-BE49-F238E27FC236}">
                  <a16:creationId xmlns:a16="http://schemas.microsoft.com/office/drawing/2014/main" id="{3B888216-8CE1-0973-94D4-43F9586A962E}"/>
                </a:ext>
              </a:extLst>
            </p:cNvPr>
            <p:cNvSpPr/>
            <p:nvPr/>
          </p:nvSpPr>
          <p:spPr>
            <a:xfrm>
              <a:off x="8417912" y="1994564"/>
              <a:ext cx="105262" cy="908739"/>
            </a:xfrm>
            <a:custGeom>
              <a:avLst/>
              <a:gdLst/>
              <a:ahLst/>
              <a:cxnLst/>
              <a:rect l="l" t="t" r="r" b="b"/>
              <a:pathLst>
                <a:path w="74" h="632" extrusionOk="0">
                  <a:moveTo>
                    <a:pt x="25" y="162"/>
                  </a:moveTo>
                  <a:cubicBezTo>
                    <a:pt x="11" y="223"/>
                    <a:pt x="6" y="285"/>
                    <a:pt x="6" y="346"/>
                  </a:cubicBezTo>
                  <a:cubicBezTo>
                    <a:pt x="6" y="393"/>
                    <a:pt x="0" y="443"/>
                    <a:pt x="8" y="490"/>
                  </a:cubicBezTo>
                  <a:cubicBezTo>
                    <a:pt x="16" y="540"/>
                    <a:pt x="43" y="588"/>
                    <a:pt x="74" y="632"/>
                  </a:cubicBezTo>
                  <a:cubicBezTo>
                    <a:pt x="74" y="0"/>
                    <a:pt x="74" y="0"/>
                    <a:pt x="74" y="0"/>
                  </a:cubicBezTo>
                  <a:cubicBezTo>
                    <a:pt x="54" y="53"/>
                    <a:pt x="38" y="108"/>
                    <a:pt x="25" y="16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432;p9">
              <a:extLst>
                <a:ext uri="{FF2B5EF4-FFF2-40B4-BE49-F238E27FC236}">
                  <a16:creationId xmlns:a16="http://schemas.microsoft.com/office/drawing/2014/main" id="{4BC4ED3A-444B-281C-2DE0-281AEE82E24B}"/>
                </a:ext>
              </a:extLst>
            </p:cNvPr>
            <p:cNvSpPr/>
            <p:nvPr/>
          </p:nvSpPr>
          <p:spPr>
            <a:xfrm>
              <a:off x="8214405" y="2847165"/>
              <a:ext cx="28070" cy="31578"/>
            </a:xfrm>
            <a:custGeom>
              <a:avLst/>
              <a:gdLst/>
              <a:ahLst/>
              <a:cxnLst/>
              <a:rect l="l" t="t" r="r" b="b"/>
              <a:pathLst>
                <a:path w="21" h="22" extrusionOk="0">
                  <a:moveTo>
                    <a:pt x="0" y="0"/>
                  </a:moveTo>
                  <a:cubicBezTo>
                    <a:pt x="7" y="7"/>
                    <a:pt x="14" y="14"/>
                    <a:pt x="21" y="22"/>
                  </a:cubicBezTo>
                  <a:cubicBezTo>
                    <a:pt x="14" y="15"/>
                    <a:pt x="7" y="7"/>
                    <a:pt x="0" y="0"/>
                  </a:cubicBezTo>
                  <a:close/>
                </a:path>
              </a:pathLst>
            </a:custGeom>
            <a:solidFill>
              <a:srgbClr val="84DD5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433;p9">
              <a:extLst>
                <a:ext uri="{FF2B5EF4-FFF2-40B4-BE49-F238E27FC236}">
                  <a16:creationId xmlns:a16="http://schemas.microsoft.com/office/drawing/2014/main" id="{58910998-5111-215E-59F1-9470628DD0FD}"/>
                </a:ext>
              </a:extLst>
            </p:cNvPr>
            <p:cNvSpPr/>
            <p:nvPr/>
          </p:nvSpPr>
          <p:spPr>
            <a:xfrm>
              <a:off x="7438974" y="1927900"/>
              <a:ext cx="1084199" cy="1115749"/>
            </a:xfrm>
            <a:custGeom>
              <a:avLst/>
              <a:gdLst/>
              <a:ahLst/>
              <a:cxnLst/>
              <a:rect l="l" t="t" r="r" b="b"/>
              <a:pathLst>
                <a:path w="755" h="778" extrusionOk="0">
                  <a:moveTo>
                    <a:pt x="586" y="330"/>
                  </a:moveTo>
                  <a:cubicBezTo>
                    <a:pt x="506" y="273"/>
                    <a:pt x="427" y="221"/>
                    <a:pt x="356" y="157"/>
                  </a:cubicBezTo>
                  <a:cubicBezTo>
                    <a:pt x="301" y="107"/>
                    <a:pt x="267" y="55"/>
                    <a:pt x="230" y="0"/>
                  </a:cubicBezTo>
                  <a:cubicBezTo>
                    <a:pt x="217" y="118"/>
                    <a:pt x="287" y="268"/>
                    <a:pt x="338" y="375"/>
                  </a:cubicBezTo>
                  <a:cubicBezTo>
                    <a:pt x="385" y="474"/>
                    <a:pt x="461" y="558"/>
                    <a:pt x="539" y="641"/>
                  </a:cubicBezTo>
                  <a:cubicBezTo>
                    <a:pt x="546" y="648"/>
                    <a:pt x="553" y="656"/>
                    <a:pt x="560" y="663"/>
                  </a:cubicBezTo>
                  <a:cubicBezTo>
                    <a:pt x="553" y="656"/>
                    <a:pt x="546" y="648"/>
                    <a:pt x="539" y="641"/>
                  </a:cubicBezTo>
                  <a:cubicBezTo>
                    <a:pt x="464" y="566"/>
                    <a:pt x="373" y="524"/>
                    <a:pt x="264" y="498"/>
                  </a:cubicBezTo>
                  <a:cubicBezTo>
                    <a:pt x="200" y="483"/>
                    <a:pt x="33" y="458"/>
                    <a:pt x="0" y="532"/>
                  </a:cubicBezTo>
                  <a:cubicBezTo>
                    <a:pt x="66" y="570"/>
                    <a:pt x="161" y="572"/>
                    <a:pt x="234" y="610"/>
                  </a:cubicBezTo>
                  <a:cubicBezTo>
                    <a:pt x="343" y="665"/>
                    <a:pt x="444" y="729"/>
                    <a:pt x="557" y="778"/>
                  </a:cubicBezTo>
                  <a:cubicBezTo>
                    <a:pt x="755" y="778"/>
                    <a:pt x="755" y="778"/>
                    <a:pt x="755" y="778"/>
                  </a:cubicBezTo>
                  <a:cubicBezTo>
                    <a:pt x="755" y="459"/>
                    <a:pt x="755" y="459"/>
                    <a:pt x="755" y="459"/>
                  </a:cubicBezTo>
                  <a:cubicBezTo>
                    <a:pt x="697" y="410"/>
                    <a:pt x="637" y="366"/>
                    <a:pt x="586" y="33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4" name="Google Shape;434;p9">
              <a:extLst>
                <a:ext uri="{FF2B5EF4-FFF2-40B4-BE49-F238E27FC236}">
                  <a16:creationId xmlns:a16="http://schemas.microsoft.com/office/drawing/2014/main" id="{64786C9B-AE86-AF1F-663E-F2A360D15D65}"/>
                </a:ext>
              </a:extLst>
            </p:cNvPr>
            <p:cNvSpPr/>
            <p:nvPr/>
          </p:nvSpPr>
          <p:spPr>
            <a:xfrm>
              <a:off x="8340720" y="2945408"/>
              <a:ext cx="101753" cy="98242"/>
            </a:xfrm>
            <a:custGeom>
              <a:avLst/>
              <a:gdLst/>
              <a:ahLst/>
              <a:cxnLst/>
              <a:rect l="l" t="t" r="r" b="b"/>
              <a:pathLst>
                <a:path w="71" h="69" extrusionOk="0">
                  <a:moveTo>
                    <a:pt x="0" y="0"/>
                  </a:moveTo>
                  <a:cubicBezTo>
                    <a:pt x="22" y="23"/>
                    <a:pt x="44" y="46"/>
                    <a:pt x="67" y="69"/>
                  </a:cubicBezTo>
                  <a:cubicBezTo>
                    <a:pt x="71" y="69"/>
                    <a:pt x="71" y="69"/>
                    <a:pt x="71" y="69"/>
                  </a:cubicBezTo>
                  <a:cubicBezTo>
                    <a:pt x="50" y="45"/>
                    <a:pt x="27" y="21"/>
                    <a:pt x="0" y="0"/>
                  </a:cubicBezTo>
                  <a:close/>
                </a:path>
              </a:pathLst>
            </a:custGeom>
            <a:solidFill>
              <a:srgbClr val="619E3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435;p9">
              <a:extLst>
                <a:ext uri="{FF2B5EF4-FFF2-40B4-BE49-F238E27FC236}">
                  <a16:creationId xmlns:a16="http://schemas.microsoft.com/office/drawing/2014/main" id="{F493784B-7A3B-A4D4-3172-7757848D2321}"/>
                </a:ext>
              </a:extLst>
            </p:cNvPr>
            <p:cNvSpPr/>
            <p:nvPr/>
          </p:nvSpPr>
          <p:spPr>
            <a:xfrm>
              <a:off x="7821427" y="2089297"/>
              <a:ext cx="701748" cy="954351"/>
            </a:xfrm>
            <a:custGeom>
              <a:avLst/>
              <a:gdLst/>
              <a:ahLst/>
              <a:cxnLst/>
              <a:rect l="l" t="t" r="r" b="b"/>
              <a:pathLst>
                <a:path w="488" h="666" extrusionOk="0">
                  <a:moveTo>
                    <a:pt x="0" y="0"/>
                  </a:moveTo>
                  <a:cubicBezTo>
                    <a:pt x="1" y="54"/>
                    <a:pt x="51" y="115"/>
                    <a:pt x="77" y="164"/>
                  </a:cubicBezTo>
                  <a:cubicBezTo>
                    <a:pt x="121" y="245"/>
                    <a:pt x="150" y="330"/>
                    <a:pt x="205" y="406"/>
                  </a:cubicBezTo>
                  <a:cubicBezTo>
                    <a:pt x="251" y="473"/>
                    <a:pt x="304" y="536"/>
                    <a:pt x="360" y="597"/>
                  </a:cubicBezTo>
                  <a:cubicBezTo>
                    <a:pt x="387" y="618"/>
                    <a:pt x="410" y="642"/>
                    <a:pt x="431" y="666"/>
                  </a:cubicBezTo>
                  <a:cubicBezTo>
                    <a:pt x="488" y="666"/>
                    <a:pt x="488" y="666"/>
                    <a:pt x="488" y="666"/>
                  </a:cubicBezTo>
                  <a:cubicBezTo>
                    <a:pt x="488" y="409"/>
                    <a:pt x="488" y="409"/>
                    <a:pt x="488" y="409"/>
                  </a:cubicBezTo>
                  <a:cubicBezTo>
                    <a:pt x="328" y="273"/>
                    <a:pt x="127" y="164"/>
                    <a:pt x="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436;p9">
              <a:extLst>
                <a:ext uri="{FF2B5EF4-FFF2-40B4-BE49-F238E27FC236}">
                  <a16:creationId xmlns:a16="http://schemas.microsoft.com/office/drawing/2014/main" id="{C355D6D5-93A0-02EF-9E4E-9C165663982A}"/>
                </a:ext>
              </a:extLst>
            </p:cNvPr>
            <p:cNvSpPr/>
            <p:nvPr/>
          </p:nvSpPr>
          <p:spPr>
            <a:xfrm>
              <a:off x="7442483" y="2640155"/>
              <a:ext cx="992972" cy="403494"/>
            </a:xfrm>
            <a:custGeom>
              <a:avLst/>
              <a:gdLst/>
              <a:ahLst/>
              <a:cxnLst/>
              <a:rect l="l" t="t" r="r" b="b"/>
              <a:pathLst>
                <a:path w="690" h="283" extrusionOk="0">
                  <a:moveTo>
                    <a:pt x="346" y="69"/>
                  </a:moveTo>
                  <a:cubicBezTo>
                    <a:pt x="261" y="45"/>
                    <a:pt x="89" y="0"/>
                    <a:pt x="0" y="42"/>
                  </a:cubicBezTo>
                  <a:cubicBezTo>
                    <a:pt x="33" y="66"/>
                    <a:pt x="83" y="82"/>
                    <a:pt x="120" y="108"/>
                  </a:cubicBezTo>
                  <a:cubicBezTo>
                    <a:pt x="183" y="153"/>
                    <a:pt x="238" y="207"/>
                    <a:pt x="300" y="253"/>
                  </a:cubicBezTo>
                  <a:cubicBezTo>
                    <a:pt x="314" y="263"/>
                    <a:pt x="328" y="273"/>
                    <a:pt x="342" y="283"/>
                  </a:cubicBezTo>
                  <a:cubicBezTo>
                    <a:pt x="690" y="283"/>
                    <a:pt x="690" y="283"/>
                    <a:pt x="690" y="283"/>
                  </a:cubicBezTo>
                  <a:cubicBezTo>
                    <a:pt x="667" y="260"/>
                    <a:pt x="645" y="237"/>
                    <a:pt x="623" y="214"/>
                  </a:cubicBezTo>
                  <a:cubicBezTo>
                    <a:pt x="544" y="148"/>
                    <a:pt x="442" y="96"/>
                    <a:pt x="346" y="6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437;p9">
              <a:extLst>
                <a:ext uri="{FF2B5EF4-FFF2-40B4-BE49-F238E27FC236}">
                  <a16:creationId xmlns:a16="http://schemas.microsoft.com/office/drawing/2014/main" id="{CC13FC22-41F8-F00A-C8E1-6D0BF58FE8C3}"/>
                </a:ext>
              </a:extLst>
            </p:cNvPr>
            <p:cNvSpPr/>
            <p:nvPr/>
          </p:nvSpPr>
          <p:spPr>
            <a:xfrm>
              <a:off x="8242475" y="2464723"/>
              <a:ext cx="7017" cy="10526"/>
            </a:xfrm>
            <a:custGeom>
              <a:avLst/>
              <a:gdLst/>
              <a:ahLst/>
              <a:cxnLst/>
              <a:rect l="l" t="t" r="r" b="b"/>
              <a:pathLst>
                <a:path w="4" h="6" extrusionOk="0">
                  <a:moveTo>
                    <a:pt x="0" y="6"/>
                  </a:moveTo>
                  <a:cubicBezTo>
                    <a:pt x="4" y="0"/>
                    <a:pt x="4" y="0"/>
                    <a:pt x="4" y="0"/>
                  </a:cubicBezTo>
                  <a:cubicBezTo>
                    <a:pt x="2" y="1"/>
                    <a:pt x="1" y="3"/>
                    <a:pt x="0" y="6"/>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438;p9">
              <a:extLst>
                <a:ext uri="{FF2B5EF4-FFF2-40B4-BE49-F238E27FC236}">
                  <a16:creationId xmlns:a16="http://schemas.microsoft.com/office/drawing/2014/main" id="{84200FD5-1F7E-44C8-B3F4-3CE40A6225DE}"/>
                </a:ext>
              </a:extLst>
            </p:cNvPr>
            <p:cNvSpPr/>
            <p:nvPr/>
          </p:nvSpPr>
          <p:spPr>
            <a:xfrm>
              <a:off x="8228440" y="2489283"/>
              <a:ext cx="3509" cy="3509"/>
            </a:xfrm>
            <a:custGeom>
              <a:avLst/>
              <a:gdLst/>
              <a:ahLst/>
              <a:cxnLst/>
              <a:rect l="l" t="t" r="r" b="b"/>
              <a:pathLst>
                <a:path w="3" h="1" extrusionOk="0">
                  <a:moveTo>
                    <a:pt x="2" y="0"/>
                  </a:moveTo>
                  <a:cubicBezTo>
                    <a:pt x="0" y="1"/>
                    <a:pt x="3" y="1"/>
                    <a:pt x="3" y="1"/>
                  </a:cubicBezTo>
                  <a:cubicBezTo>
                    <a:pt x="3" y="1"/>
                    <a:pt x="3" y="1"/>
                    <a:pt x="3" y="1"/>
                  </a:cubicBezTo>
                  <a:cubicBezTo>
                    <a:pt x="3" y="1"/>
                    <a:pt x="2" y="0"/>
                    <a:pt x="2" y="0"/>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29" name="Group 28">
            <a:extLst>
              <a:ext uri="{FF2B5EF4-FFF2-40B4-BE49-F238E27FC236}">
                <a16:creationId xmlns:a16="http://schemas.microsoft.com/office/drawing/2014/main" id="{417744B3-A9BE-FDF9-574F-9C097E6A4F9B}"/>
              </a:ext>
            </a:extLst>
          </p:cNvPr>
          <p:cNvGrpSpPr/>
          <p:nvPr/>
        </p:nvGrpSpPr>
        <p:grpSpPr>
          <a:xfrm>
            <a:off x="388154" y="-261032"/>
            <a:ext cx="5359045" cy="7119032"/>
            <a:chOff x="-79099" y="1417438"/>
            <a:chExt cx="5515695" cy="7502254"/>
          </a:xfrm>
        </p:grpSpPr>
        <p:pic>
          <p:nvPicPr>
            <p:cNvPr id="9" name="Picture 8">
              <a:extLst>
                <a:ext uri="{FF2B5EF4-FFF2-40B4-BE49-F238E27FC236}">
                  <a16:creationId xmlns:a16="http://schemas.microsoft.com/office/drawing/2014/main" id="{BF78DD32-B6E0-F66C-5084-722B4A86F69D}"/>
                </a:ext>
              </a:extLst>
            </p:cNvPr>
            <p:cNvPicPr>
              <a:picLocks noChangeAspect="1"/>
            </p:cNvPicPr>
            <p:nvPr/>
          </p:nvPicPr>
          <p:blipFill>
            <a:blip r:embed="rId2">
              <a:clrChange>
                <a:clrFrom>
                  <a:srgbClr val="FDFDFD"/>
                </a:clrFrom>
                <a:clrTo>
                  <a:srgbClr val="FDFDFD">
                    <a:alpha val="0"/>
                  </a:srgbClr>
                </a:clrTo>
              </a:clrChange>
            </a:blip>
            <a:stretch>
              <a:fillRect/>
            </a:stretch>
          </p:blipFill>
          <p:spPr>
            <a:xfrm>
              <a:off x="-79099" y="1417438"/>
              <a:ext cx="5515695" cy="5508960"/>
            </a:xfrm>
            <a:prstGeom prst="rect">
              <a:avLst/>
            </a:prstGeom>
          </p:spPr>
        </p:pic>
        <p:pic>
          <p:nvPicPr>
            <p:cNvPr id="28" name="Picture 27">
              <a:extLst>
                <a:ext uri="{FF2B5EF4-FFF2-40B4-BE49-F238E27FC236}">
                  <a16:creationId xmlns:a16="http://schemas.microsoft.com/office/drawing/2014/main" id="{F4B814C9-F9F3-73E4-3950-28C6AABA0C2C}"/>
                </a:ext>
              </a:extLst>
            </p:cNvPr>
            <p:cNvPicPr>
              <a:picLocks noChangeAspect="1"/>
            </p:cNvPicPr>
            <p:nvPr/>
          </p:nvPicPr>
          <p:blipFill>
            <a:blip r:embed="rId3"/>
            <a:stretch>
              <a:fillRect/>
            </a:stretch>
          </p:blipFill>
          <p:spPr>
            <a:xfrm rot="1549243" flipH="1">
              <a:off x="647762" y="4547045"/>
              <a:ext cx="4515427" cy="4372647"/>
            </a:xfrm>
            <a:prstGeom prst="rect">
              <a:avLst/>
            </a:prstGeom>
          </p:spPr>
        </p:pic>
      </p:grpSp>
      <p:grpSp>
        <p:nvGrpSpPr>
          <p:cNvPr id="30" name="Google Shape;1265;p23">
            <a:extLst>
              <a:ext uri="{FF2B5EF4-FFF2-40B4-BE49-F238E27FC236}">
                <a16:creationId xmlns:a16="http://schemas.microsoft.com/office/drawing/2014/main" id="{D1CF930F-2BBB-4884-788E-2D5EB49B6412}"/>
              </a:ext>
            </a:extLst>
          </p:cNvPr>
          <p:cNvGrpSpPr/>
          <p:nvPr/>
        </p:nvGrpSpPr>
        <p:grpSpPr>
          <a:xfrm>
            <a:off x="11307182" y="0"/>
            <a:ext cx="850081" cy="1610874"/>
            <a:chOff x="2712001" y="2082563"/>
            <a:chExt cx="252412" cy="368300"/>
          </a:xfrm>
        </p:grpSpPr>
        <p:sp>
          <p:nvSpPr>
            <p:cNvPr id="31" name="Google Shape;1266;p23">
              <a:extLst>
                <a:ext uri="{FF2B5EF4-FFF2-40B4-BE49-F238E27FC236}">
                  <a16:creationId xmlns:a16="http://schemas.microsoft.com/office/drawing/2014/main" id="{59EB68B8-EA2D-705D-0EEB-7DE54D8C350E}"/>
                </a:ext>
              </a:extLst>
            </p:cNvPr>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1267;p23">
              <a:extLst>
                <a:ext uri="{FF2B5EF4-FFF2-40B4-BE49-F238E27FC236}">
                  <a16:creationId xmlns:a16="http://schemas.microsoft.com/office/drawing/2014/main" id="{0EF4EEA9-FBD3-A858-924B-C92532761F80}"/>
                </a:ext>
              </a:extLst>
            </p:cNvPr>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1268;p23">
              <a:extLst>
                <a:ext uri="{FF2B5EF4-FFF2-40B4-BE49-F238E27FC236}">
                  <a16:creationId xmlns:a16="http://schemas.microsoft.com/office/drawing/2014/main" id="{974557EF-E525-AD9C-1925-DBD9B55EE0EF}"/>
                </a:ext>
              </a:extLst>
            </p:cNvPr>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1269;p23">
              <a:extLst>
                <a:ext uri="{FF2B5EF4-FFF2-40B4-BE49-F238E27FC236}">
                  <a16:creationId xmlns:a16="http://schemas.microsoft.com/office/drawing/2014/main" id="{6A3A0432-CBDB-1909-4F07-B6FB229A1FA6}"/>
                </a:ext>
              </a:extLst>
            </p:cNvPr>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1270;p23">
              <a:extLst>
                <a:ext uri="{FF2B5EF4-FFF2-40B4-BE49-F238E27FC236}">
                  <a16:creationId xmlns:a16="http://schemas.microsoft.com/office/drawing/2014/main" id="{95E2590D-8A90-33D9-C0FF-B9B49901D4A9}"/>
                </a:ext>
              </a:extLst>
            </p:cNvPr>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1271;p23">
              <a:extLst>
                <a:ext uri="{FF2B5EF4-FFF2-40B4-BE49-F238E27FC236}">
                  <a16:creationId xmlns:a16="http://schemas.microsoft.com/office/drawing/2014/main" id="{2F1F87FC-39DA-CD6E-8063-99C4C227B610}"/>
                </a:ext>
              </a:extLst>
            </p:cNvPr>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1272;p23">
              <a:extLst>
                <a:ext uri="{FF2B5EF4-FFF2-40B4-BE49-F238E27FC236}">
                  <a16:creationId xmlns:a16="http://schemas.microsoft.com/office/drawing/2014/main" id="{C2C2F664-6045-743B-898C-76882FCE23FF}"/>
                </a:ext>
              </a:extLst>
            </p:cNvPr>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1273;p23">
              <a:extLst>
                <a:ext uri="{FF2B5EF4-FFF2-40B4-BE49-F238E27FC236}">
                  <a16:creationId xmlns:a16="http://schemas.microsoft.com/office/drawing/2014/main" id="{4AC18DC4-B17E-1E57-33F7-046E62F4F3A5}"/>
                </a:ext>
              </a:extLst>
            </p:cNvPr>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1274;p23">
              <a:extLst>
                <a:ext uri="{FF2B5EF4-FFF2-40B4-BE49-F238E27FC236}">
                  <a16:creationId xmlns:a16="http://schemas.microsoft.com/office/drawing/2014/main" id="{57D2EC47-0188-6FC7-BC6B-0E1ED90B8D5C}"/>
                </a:ext>
              </a:extLst>
            </p:cNvPr>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1275;p23">
              <a:extLst>
                <a:ext uri="{FF2B5EF4-FFF2-40B4-BE49-F238E27FC236}">
                  <a16:creationId xmlns:a16="http://schemas.microsoft.com/office/drawing/2014/main" id="{6A0F10C6-4D9D-FF8E-4FC4-1E10F96B9FBD}"/>
                </a:ext>
              </a:extLst>
            </p:cNvPr>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1276;p23">
              <a:extLst>
                <a:ext uri="{FF2B5EF4-FFF2-40B4-BE49-F238E27FC236}">
                  <a16:creationId xmlns:a16="http://schemas.microsoft.com/office/drawing/2014/main" id="{D602E7A2-FEDF-D127-CB62-8C2016EA066E}"/>
                </a:ext>
              </a:extLst>
            </p:cNvPr>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1277;p23">
              <a:extLst>
                <a:ext uri="{FF2B5EF4-FFF2-40B4-BE49-F238E27FC236}">
                  <a16:creationId xmlns:a16="http://schemas.microsoft.com/office/drawing/2014/main" id="{C203DC6D-1E42-C1AA-2BE0-0A6854346E15}"/>
                </a:ext>
              </a:extLst>
            </p:cNvPr>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1278;p23">
              <a:extLst>
                <a:ext uri="{FF2B5EF4-FFF2-40B4-BE49-F238E27FC236}">
                  <a16:creationId xmlns:a16="http://schemas.microsoft.com/office/drawing/2014/main" id="{CA00017F-DDEB-91EC-B191-F076898CDAFF}"/>
                </a:ext>
              </a:extLst>
            </p:cNvPr>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1279;p23">
              <a:extLst>
                <a:ext uri="{FF2B5EF4-FFF2-40B4-BE49-F238E27FC236}">
                  <a16:creationId xmlns:a16="http://schemas.microsoft.com/office/drawing/2014/main" id="{5DA4573F-3779-B56D-237A-EA6161E3B0D0}"/>
                </a:ext>
              </a:extLst>
            </p:cNvPr>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pic>
        <p:nvPicPr>
          <p:cNvPr id="2" name="Picture 1">
            <a:extLst>
              <a:ext uri="{FF2B5EF4-FFF2-40B4-BE49-F238E27FC236}">
                <a16:creationId xmlns:a16="http://schemas.microsoft.com/office/drawing/2014/main" id="{256E53BD-7F79-EAD1-0F3B-ADB9DC3B1862}"/>
              </a:ext>
            </a:extLst>
          </p:cNvPr>
          <p:cNvPicPr>
            <a:picLocks noChangeAspect="1"/>
          </p:cNvPicPr>
          <p:nvPr/>
        </p:nvPicPr>
        <p:blipFill rotWithShape="1">
          <a:blip r:embed="rId4">
            <a:clrChange>
              <a:clrFrom>
                <a:srgbClr val="FFFFFF"/>
              </a:clrFrom>
              <a:clrTo>
                <a:srgbClr val="FFFFFF">
                  <a:alpha val="0"/>
                </a:srgbClr>
              </a:clrTo>
            </a:clrChange>
          </a:blip>
          <a:srcRect t="43829" r="15058"/>
          <a:stretch/>
        </p:blipFill>
        <p:spPr>
          <a:xfrm>
            <a:off x="3598004" y="1802095"/>
            <a:ext cx="9669075" cy="4301612"/>
          </a:xfrm>
          <a:prstGeom prst="rect">
            <a:avLst/>
          </a:prstGeom>
        </p:spPr>
      </p:pic>
    </p:spTree>
    <p:extLst>
      <p:ext uri="{BB962C8B-B14F-4D97-AF65-F5344CB8AC3E}">
        <p14:creationId xmlns:p14="http://schemas.microsoft.com/office/powerpoint/2010/main" val="1277596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0421CB-A639-A6FE-7559-9A068CF5D314}"/>
              </a:ext>
            </a:extLst>
          </p:cNvPr>
          <p:cNvPicPr>
            <a:picLocks noChangeAspect="1"/>
          </p:cNvPicPr>
          <p:nvPr/>
        </p:nvPicPr>
        <p:blipFill>
          <a:blip r:embed="rId5"/>
          <a:stretch>
            <a:fillRect/>
          </a:stretch>
        </p:blipFill>
        <p:spPr>
          <a:xfrm>
            <a:off x="0" y="0"/>
            <a:ext cx="12192000" cy="6858000"/>
          </a:xfrm>
          <a:prstGeom prst="rect">
            <a:avLst/>
          </a:prstGeom>
        </p:spPr>
      </p:pic>
      <p:pic>
        <p:nvPicPr>
          <p:cNvPr id="1027" name="Picture 3"/>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p:blipFill>
        <p:spPr bwMode="auto">
          <a:xfrm rot="2002333">
            <a:off x="985845" y="757588"/>
            <a:ext cx="1148220" cy="9514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rot="20993505">
            <a:off x="6957084" y="587614"/>
            <a:ext cx="1431791" cy="10008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4505049" y="430817"/>
            <a:ext cx="1223253" cy="12291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rot="20536844" flipH="1">
            <a:off x="1927569" y="2639287"/>
            <a:ext cx="585652" cy="5828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rot="21233664">
            <a:off x="9069029" y="4954467"/>
            <a:ext cx="1210920" cy="12050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rot="2127150" flipH="1">
            <a:off x="-23674" y="2984659"/>
            <a:ext cx="1062031" cy="10620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rot="700929">
            <a:off x="10630869" y="3515675"/>
            <a:ext cx="1120482" cy="11204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p:blipFill>
        <p:spPr bwMode="auto">
          <a:xfrm>
            <a:off x="2176727" y="5143622"/>
            <a:ext cx="1610030" cy="1486513"/>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hlinkClick r:id="rId14" action="ppaction://hlinksldjump"/>
            <a:extLst>
              <a:ext uri="{FF2B5EF4-FFF2-40B4-BE49-F238E27FC236}">
                <a16:creationId xmlns:a16="http://schemas.microsoft.com/office/drawing/2014/main" id="{70C5A7E9-A3D4-475F-B8FA-69CF9DF50AFA}"/>
              </a:ext>
            </a:extLst>
          </p:cNvPr>
          <p:cNvSpPr/>
          <p:nvPr/>
        </p:nvSpPr>
        <p:spPr>
          <a:xfrm>
            <a:off x="793755" y="140998"/>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1</a:t>
            </a:r>
          </a:p>
        </p:txBody>
      </p:sp>
      <p:sp>
        <p:nvSpPr>
          <p:cNvPr id="22" name="Speech Bubble: Rectangle with Corners Rounded 21">
            <a:hlinkClick r:id="rId15" action="ppaction://hlinksldjump"/>
            <a:extLst>
              <a:ext uri="{FF2B5EF4-FFF2-40B4-BE49-F238E27FC236}">
                <a16:creationId xmlns:a16="http://schemas.microsoft.com/office/drawing/2014/main" id="{AEB1942D-2469-47BF-8615-A7230412EC23}"/>
              </a:ext>
            </a:extLst>
          </p:cNvPr>
          <p:cNvSpPr/>
          <p:nvPr/>
        </p:nvSpPr>
        <p:spPr>
          <a:xfrm>
            <a:off x="960186" y="2190307"/>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3</a:t>
            </a:r>
          </a:p>
        </p:txBody>
      </p:sp>
      <p:sp>
        <p:nvSpPr>
          <p:cNvPr id="23" name="Speech Bubble: Rectangle with Corners Rounded 22">
            <a:hlinkClick r:id="rId16" action="ppaction://hlinksldjump"/>
            <a:extLst>
              <a:ext uri="{FF2B5EF4-FFF2-40B4-BE49-F238E27FC236}">
                <a16:creationId xmlns:a16="http://schemas.microsoft.com/office/drawing/2014/main" id="{E85F722D-42DA-4F22-A663-1704B5956D34}"/>
              </a:ext>
            </a:extLst>
          </p:cNvPr>
          <p:cNvSpPr/>
          <p:nvPr/>
        </p:nvSpPr>
        <p:spPr>
          <a:xfrm>
            <a:off x="5852940" y="396719"/>
            <a:ext cx="719931" cy="435561"/>
          </a:xfrm>
          <a:prstGeom prst="wedgeRoundRectCallout">
            <a:avLst>
              <a:gd name="adj1" fmla="val -72558"/>
              <a:gd name="adj2" fmla="val 8169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2</a:t>
            </a:r>
          </a:p>
        </p:txBody>
      </p:sp>
      <p:sp>
        <p:nvSpPr>
          <p:cNvPr id="24" name="Speech Bubble: Rectangle with Corners Rounded 23">
            <a:hlinkClick r:id="rId17" action="ppaction://hlinksldjump"/>
            <a:extLst>
              <a:ext uri="{FF2B5EF4-FFF2-40B4-BE49-F238E27FC236}">
                <a16:creationId xmlns:a16="http://schemas.microsoft.com/office/drawing/2014/main" id="{CC781AEC-0CE5-4477-BC6E-C87BACCE45EC}"/>
              </a:ext>
            </a:extLst>
          </p:cNvPr>
          <p:cNvSpPr/>
          <p:nvPr/>
        </p:nvSpPr>
        <p:spPr>
          <a:xfrm>
            <a:off x="1153720" y="3640355"/>
            <a:ext cx="719931" cy="435561"/>
          </a:xfrm>
          <a:prstGeom prst="wedgeRoundRectCallout">
            <a:avLst>
              <a:gd name="adj1" fmla="val -72558"/>
              <a:gd name="adj2" fmla="val -12833"/>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4</a:t>
            </a:r>
          </a:p>
        </p:txBody>
      </p:sp>
      <p:sp>
        <p:nvSpPr>
          <p:cNvPr id="25" name="Speech Bubble: Rectangle with Corners Rounded 24">
            <a:hlinkClick r:id="rId18" action="ppaction://hlinksldjump"/>
            <a:extLst>
              <a:ext uri="{FF2B5EF4-FFF2-40B4-BE49-F238E27FC236}">
                <a16:creationId xmlns:a16="http://schemas.microsoft.com/office/drawing/2014/main" id="{EE367C36-9662-4581-924F-BD8351E83591}"/>
              </a:ext>
            </a:extLst>
          </p:cNvPr>
          <p:cNvSpPr/>
          <p:nvPr/>
        </p:nvSpPr>
        <p:spPr>
          <a:xfrm>
            <a:off x="1215196" y="6251501"/>
            <a:ext cx="719931" cy="435561"/>
          </a:xfrm>
          <a:prstGeom prst="wedgeRoundRectCallout">
            <a:avLst>
              <a:gd name="adj1" fmla="val 79857"/>
              <a:gd name="adj2" fmla="val -4085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5</a:t>
            </a:r>
          </a:p>
        </p:txBody>
      </p:sp>
      <p:sp>
        <p:nvSpPr>
          <p:cNvPr id="26" name="Speech Bubble: Rectangle with Corners Rounded 25">
            <a:hlinkClick r:id="rId19" action="ppaction://hlinksldjump"/>
            <a:extLst>
              <a:ext uri="{FF2B5EF4-FFF2-40B4-BE49-F238E27FC236}">
                <a16:creationId xmlns:a16="http://schemas.microsoft.com/office/drawing/2014/main" id="{FA8CAA92-4B2E-4B49-B7DD-5733CA3D9ED0}"/>
              </a:ext>
            </a:extLst>
          </p:cNvPr>
          <p:cNvSpPr/>
          <p:nvPr/>
        </p:nvSpPr>
        <p:spPr>
          <a:xfrm>
            <a:off x="9799521" y="3284158"/>
            <a:ext cx="719931" cy="435561"/>
          </a:xfrm>
          <a:prstGeom prst="wedgeRoundRectCallout">
            <a:avLst>
              <a:gd name="adj1" fmla="val 27897"/>
              <a:gd name="adj2" fmla="val 9964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7</a:t>
            </a:r>
          </a:p>
        </p:txBody>
      </p:sp>
      <p:sp>
        <p:nvSpPr>
          <p:cNvPr id="27" name="Speech Bubble: Rectangle with Corners Rounded 26">
            <a:hlinkClick r:id="rId20" action="ppaction://hlinksldjump"/>
            <a:extLst>
              <a:ext uri="{FF2B5EF4-FFF2-40B4-BE49-F238E27FC236}">
                <a16:creationId xmlns:a16="http://schemas.microsoft.com/office/drawing/2014/main" id="{C4C1F410-DC9C-416C-A231-702BFC69F324}"/>
              </a:ext>
            </a:extLst>
          </p:cNvPr>
          <p:cNvSpPr/>
          <p:nvPr/>
        </p:nvSpPr>
        <p:spPr>
          <a:xfrm>
            <a:off x="8539690" y="178938"/>
            <a:ext cx="719931" cy="435561"/>
          </a:xfrm>
          <a:prstGeom prst="wedgeRoundRectCallout">
            <a:avLst>
              <a:gd name="adj1" fmla="val -86236"/>
              <a:gd name="adj2" fmla="val 4635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8</a:t>
            </a:r>
          </a:p>
        </p:txBody>
      </p:sp>
      <p:sp>
        <p:nvSpPr>
          <p:cNvPr id="30" name="Speech Bubble: Rectangle with Corners Rounded 29">
            <a:hlinkClick r:id="rId21" action="ppaction://hlinksldjump"/>
            <a:extLst>
              <a:ext uri="{FF2B5EF4-FFF2-40B4-BE49-F238E27FC236}">
                <a16:creationId xmlns:a16="http://schemas.microsoft.com/office/drawing/2014/main" id="{D57823D0-9DEB-446C-898F-530313280B8F}"/>
              </a:ext>
            </a:extLst>
          </p:cNvPr>
          <p:cNvSpPr/>
          <p:nvPr/>
        </p:nvSpPr>
        <p:spPr>
          <a:xfrm>
            <a:off x="10506438" y="5110145"/>
            <a:ext cx="719931" cy="435561"/>
          </a:xfrm>
          <a:prstGeom prst="wedgeRoundRectCallout">
            <a:avLst>
              <a:gd name="adj1" fmla="val -69912"/>
              <a:gd name="adj2" fmla="val 52115"/>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6</a:t>
            </a:r>
          </a:p>
        </p:txBody>
      </p:sp>
      <p:sp>
        <p:nvSpPr>
          <p:cNvPr id="6" name="Rectangle: Rounded Corners 5">
            <a:hlinkClick r:id="rId22" action="ppaction://hlinksldjump"/>
            <a:extLst>
              <a:ext uri="{FF2B5EF4-FFF2-40B4-BE49-F238E27FC236}">
                <a16:creationId xmlns:a16="http://schemas.microsoft.com/office/drawing/2014/main" id="{18DD2450-B667-F732-5A58-F89E3986AD23}"/>
              </a:ext>
            </a:extLst>
          </p:cNvPr>
          <p:cNvSpPr/>
          <p:nvPr/>
        </p:nvSpPr>
        <p:spPr>
          <a:xfrm>
            <a:off x="10421320" y="6267640"/>
            <a:ext cx="1761510" cy="590360"/>
          </a:xfrm>
          <a:prstGeom prst="roundRect">
            <a:avLst>
              <a:gd name="adj" fmla="val 0"/>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Vận dụng</a:t>
            </a:r>
          </a:p>
        </p:txBody>
      </p:sp>
      <p:pic>
        <p:nvPicPr>
          <p:cNvPr id="5" name="Picture 4">
            <a:extLst>
              <a:ext uri="{FF2B5EF4-FFF2-40B4-BE49-F238E27FC236}">
                <a16:creationId xmlns:a16="http://schemas.microsoft.com/office/drawing/2014/main" id="{29ECCFD4-C93E-E026-29AF-25202ECCCAD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p:blipFill>
        <p:spPr bwMode="auto">
          <a:xfrm rot="20993505">
            <a:off x="10778750" y="268653"/>
            <a:ext cx="995243" cy="990436"/>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hlinkClick r:id="rId24" action="ppaction://hlinksldjump"/>
            <a:extLst>
              <a:ext uri="{FF2B5EF4-FFF2-40B4-BE49-F238E27FC236}">
                <a16:creationId xmlns:a16="http://schemas.microsoft.com/office/drawing/2014/main" id="{3431787D-974B-2AC9-9492-A1B57A8E8BD9}"/>
              </a:ext>
            </a:extLst>
          </p:cNvPr>
          <p:cNvSpPr/>
          <p:nvPr/>
        </p:nvSpPr>
        <p:spPr>
          <a:xfrm>
            <a:off x="9772381" y="444212"/>
            <a:ext cx="525800" cy="435561"/>
          </a:xfrm>
          <a:prstGeom prst="wedgeRoundRectCallout">
            <a:avLst>
              <a:gd name="adj1" fmla="val 106207"/>
              <a:gd name="adj2" fmla="val 52712"/>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9</a:t>
            </a:r>
          </a:p>
        </p:txBody>
      </p:sp>
      <p:pic>
        <p:nvPicPr>
          <p:cNvPr id="10" name="Picture 9">
            <a:extLst>
              <a:ext uri="{FF2B5EF4-FFF2-40B4-BE49-F238E27FC236}">
                <a16:creationId xmlns:a16="http://schemas.microsoft.com/office/drawing/2014/main" id="{8903CDBF-7CF9-A0B4-AE66-45C097A5146E}"/>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p:blipFill>
        <p:spPr bwMode="auto">
          <a:xfrm rot="20993505">
            <a:off x="9210732" y="1612769"/>
            <a:ext cx="773004" cy="1197289"/>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hlinkClick r:id="rId26" action="ppaction://hlinksldjump"/>
            <a:extLst>
              <a:ext uri="{FF2B5EF4-FFF2-40B4-BE49-F238E27FC236}">
                <a16:creationId xmlns:a16="http://schemas.microsoft.com/office/drawing/2014/main" id="{04B3B5FE-D07F-E95A-02E1-337A32C0B3C7}"/>
              </a:ext>
            </a:extLst>
          </p:cNvPr>
          <p:cNvSpPr/>
          <p:nvPr/>
        </p:nvSpPr>
        <p:spPr>
          <a:xfrm>
            <a:off x="10340603" y="1485804"/>
            <a:ext cx="587137" cy="461701"/>
          </a:xfrm>
          <a:prstGeom prst="wedgeRoundRectCallout">
            <a:avLst>
              <a:gd name="adj1" fmla="val -52376"/>
              <a:gd name="adj2" fmla="val 10051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2800" b="1" i="0"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rPr>
              <a:t>10</a:t>
            </a:r>
          </a:p>
        </p:txBody>
      </p:sp>
      <p:pic>
        <p:nvPicPr>
          <p:cNvPr id="3" name="Picture 2">
            <a:extLst>
              <a:ext uri="{FF2B5EF4-FFF2-40B4-BE49-F238E27FC236}">
                <a16:creationId xmlns:a16="http://schemas.microsoft.com/office/drawing/2014/main" id="{BDBB3F8E-1C70-B000-EC6D-48642C356787}"/>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p:blipFill>
        <p:spPr bwMode="auto">
          <a:xfrm rot="20993505">
            <a:off x="2982237" y="811137"/>
            <a:ext cx="884712" cy="950964"/>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hlinkClick r:id="rId28" action="ppaction://hlinksldjump"/>
            <a:extLst>
              <a:ext uri="{FF2B5EF4-FFF2-40B4-BE49-F238E27FC236}">
                <a16:creationId xmlns:a16="http://schemas.microsoft.com/office/drawing/2014/main" id="{82388764-FD7B-45A7-7CFC-AC869693861B}"/>
              </a:ext>
            </a:extLst>
          </p:cNvPr>
          <p:cNvSpPr/>
          <p:nvPr/>
        </p:nvSpPr>
        <p:spPr>
          <a:xfrm>
            <a:off x="3079747" y="84661"/>
            <a:ext cx="719931" cy="435561"/>
          </a:xfrm>
          <a:prstGeom prst="wedgeRoundRectCallout">
            <a:avLst>
              <a:gd name="adj1" fmla="val -31780"/>
              <a:gd name="adj2" fmla="val 1033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2800" b="1" i="0"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rPr>
              <a:t>11</a:t>
            </a:r>
          </a:p>
        </p:txBody>
      </p:sp>
      <p:pic>
        <p:nvPicPr>
          <p:cNvPr id="16" name="Picture 15">
            <a:extLst>
              <a:ext uri="{FF2B5EF4-FFF2-40B4-BE49-F238E27FC236}">
                <a16:creationId xmlns:a16="http://schemas.microsoft.com/office/drawing/2014/main" id="{412699C4-76D1-0061-8154-5581632BD318}"/>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p:blipFill>
        <p:spPr bwMode="auto">
          <a:xfrm rot="20993505">
            <a:off x="1754667" y="4319988"/>
            <a:ext cx="928945" cy="780709"/>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6">
            <a:hlinkClick r:id="rId30" action="ppaction://hlinksldjump"/>
            <a:extLst>
              <a:ext uri="{FF2B5EF4-FFF2-40B4-BE49-F238E27FC236}">
                <a16:creationId xmlns:a16="http://schemas.microsoft.com/office/drawing/2014/main" id="{EA7752C9-D1F7-48E7-20D6-90C832206504}"/>
              </a:ext>
            </a:extLst>
          </p:cNvPr>
          <p:cNvSpPr/>
          <p:nvPr/>
        </p:nvSpPr>
        <p:spPr>
          <a:xfrm>
            <a:off x="580872" y="4839424"/>
            <a:ext cx="719931" cy="435561"/>
          </a:xfrm>
          <a:prstGeom prst="wedgeRoundRectCallout">
            <a:avLst>
              <a:gd name="adj1" fmla="val 83217"/>
              <a:gd name="adj2" fmla="val 3809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2800" b="1" i="0"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rPr>
              <a:t>12</a:t>
            </a:r>
          </a:p>
        </p:txBody>
      </p:sp>
      <p:pic>
        <p:nvPicPr>
          <p:cNvPr id="21" name="729379b9e2add56e08e63ca42cdec2b8021c0663a16950edeec68f925e548b7370ae53c7">
            <a:hlinkClick r:id="" action="ppaction://media"/>
            <a:extLst>
              <a:ext uri="{FF2B5EF4-FFF2-40B4-BE49-F238E27FC236}">
                <a16:creationId xmlns:a16="http://schemas.microsoft.com/office/drawing/2014/main" id="{3EFE296A-3821-80CE-8302-27977322CC5F}"/>
              </a:ext>
            </a:extLst>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5867400" y="2840208"/>
            <a:ext cx="457200" cy="457200"/>
          </a:xfrm>
          <a:prstGeom prst="rect">
            <a:avLst/>
          </a:prstGeom>
        </p:spPr>
      </p:pic>
    </p:spTree>
    <p:extLst>
      <p:ext uri="{BB962C8B-B14F-4D97-AF65-F5344CB8AC3E}">
        <p14:creationId xmlns:p14="http://schemas.microsoft.com/office/powerpoint/2010/main" val="120719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137" fill="hold"/>
                                        <p:tgtEl>
                                          <p:spTgt spid="21"/>
                                        </p:tgtEl>
                                      </p:cBhvr>
                                    </p:cmd>
                                  </p:childTnLst>
                                </p:cTn>
                              </p:par>
                              <p:par>
                                <p:cTn id="7" presetID="46" presetClass="path" presetSubtype="0" repeatCount="indefinite" accel="50000" decel="50000" fill="hold" nodeType="withEffect">
                                  <p:stCondLst>
                                    <p:cond delay="0"/>
                                  </p:stCondLst>
                                  <p:childTnLst>
                                    <p:animMotion origin="layout" path="M 3.125E-6 -4.81481E-6 C -0.00039 -0.01481 0.0069 -0.028 0.01666 -0.02893 C 0.02604 -0.02986 0.03489 -0.01967 0.03541 -0.00532 C 0.03633 0.00811 0.02981 0.02107 0.02122 0.02153 C 0.01315 0.02246 0.0056 0.01389 0.00481 0.00163 C 0.00429 -0.00995 0.00937 -0.0206 0.01705 -0.02152 C 0.02383 -0.02245 0.03021 -0.0155 0.03073 -0.00486 C 0.03112 0.00463 0.02708 0.01366 0.02083 0.01413 C 0.01523 0.01482 0.00989 0.0095 0.0095 0.00093 C 0.00924 -0.00671 0.01237 -0.01412 0.01731 -0.01458 C 0.02148 -0.01481 0.02565 -0.01111 0.02604 -0.00439 C 0.02643 0.00116 0.02409 0.00649 0.02044 0.00718 C 0.01771 0.00741 0.01458 0.00533 0.01445 0.0007 C 0.01419 -0.003 0.01523 -0.00671 0.01758 -0.0074 C 0.01927 -0.0074 0.02096 -0.00648 0.02135 -0.00393 C 0.02148 -0.00254 0.02122 -0.00092 0.02031 -0.00023 C 0.01979 -4.81481E-6 0.0194 -4.81481E-6 0.01914 -0.00023 " pathEditMode="relative" rAng="0" ptsTypes="AAAAAAAAAAAAAAAAA">
                                      <p:cBhvr>
                                        <p:cTn id="8" dur="5000" fill="hold"/>
                                        <p:tgtEl>
                                          <p:spTgt spid="1028"/>
                                        </p:tgtEl>
                                        <p:attrNameLst>
                                          <p:attrName>ppt_x</p:attrName>
                                          <p:attrName>ppt_y</p:attrName>
                                        </p:attrNameLst>
                                      </p:cBhvr>
                                      <p:rCtr x="1758" y="-394"/>
                                    </p:animMotion>
                                  </p:childTnLst>
                                </p:cTn>
                              </p:par>
                              <p:par>
                                <p:cTn id="9" presetID="55" presetClass="path" presetSubtype="0" repeatCount="indefinite" accel="50000" decel="50000" fill="hold" nodeType="withEffect">
                                  <p:stCondLst>
                                    <p:cond delay="0"/>
                                  </p:stCondLst>
                                  <p:childTnLst>
                                    <p:animMotion origin="layout" path="M 0.01446 -1.11111E-6 C 0.01511 -0.02199 0.00873 -0.04074 0.0004 -0.04236 C -0.00781 -0.04352 -0.01523 -0.0294 -0.01575 -0.00764 C -0.01627 0.01181 -0.01132 0.02986 -0.00364 0.03125 C 0.00326 0.03241 0.0099 0.02014 0.01029 0.00185 C 0.01081 -0.01481 0.00638 -0.03032 -4.58333E-6 -0.03148 C -0.00585 -0.03264 -0.01145 -0.02245 -0.01184 -0.00717 C -0.0121 0.00648 -0.00872 0.02014 -0.00325 0.02037 C 0.00144 0.02153 0.00586 0.01366 0.00625 0.00116 C 0.00665 -0.00995 0.00404 -0.0206 -0.00013 -0.0213 C -0.00377 -0.02199 -0.00768 -0.01597 -0.00781 -0.00648 C -0.00794 0.00162 -0.00625 0.00949 -0.00312 0.01019 C -0.00052 0.01088 0.00209 0.00718 0.00209 0.00023 C 0.00248 -0.00463 0.00144 -0.01018 -0.00052 -0.01088 C -0.00195 -0.01088 -0.00351 -0.00949 -0.00377 -0.00625 C -0.00377 -0.0037 -0.00364 -0.00162 -0.00273 -0.00023 C -0.00247 -1.11111E-6 -0.00221 -1.11111E-6 -0.00195 -0.00023 " pathEditMode="relative" rAng="0" ptsTypes="AAAAAAAAAAAAAAAAA">
                                      <p:cBhvr>
                                        <p:cTn id="10" dur="5000" fill="hold"/>
                                        <p:tgtEl>
                                          <p:spTgt spid="1027"/>
                                        </p:tgtEl>
                                        <p:attrNameLst>
                                          <p:attrName>ppt_x</p:attrName>
                                          <p:attrName>ppt_y</p:attrName>
                                        </p:attrNameLst>
                                      </p:cBhvr>
                                      <p:rCtr x="-1523" y="-579"/>
                                    </p:animMotion>
                                  </p:childTnLst>
                                </p:cTn>
                              </p:par>
                              <p:par>
                                <p:cTn id="11" presetID="55" presetClass="path" presetSubtype="0" repeatCount="indefinite" accel="50000" decel="50000" fill="hold" nodeType="withEffect">
                                  <p:stCondLst>
                                    <p:cond delay="0"/>
                                  </p:stCondLst>
                                  <p:childTnLst>
                                    <p:animMotion origin="layout" path="M 0.01445 -4.81481E-6 C 0.01511 -0.02199 0.00873 -0.04074 0.00039 -0.04236 C -0.00781 -0.04351 -0.01523 -0.02939 -0.01575 -0.00763 C -0.01627 0.01181 -0.01133 0.02987 -0.00364 0.03125 C 0.00326 0.03241 0.0099 0.02014 0.01029 0.00186 C 0.01081 -0.01481 0.00638 -0.03032 -1.45833E-6 -0.03148 C -0.00586 -0.03263 -0.01146 -0.02245 -0.01185 -0.00717 C -0.01211 0.00649 -0.00872 0.02014 -0.00325 0.02038 C 0.00143 0.02153 0.00586 0.01366 0.00625 0.00116 C 0.00664 -0.00995 0.00404 -0.0206 -0.00013 -0.02129 C -0.00377 -0.02199 -0.00768 -0.01597 -0.00781 -0.00648 C -0.00794 0.00163 -0.00625 0.0095 -0.00312 0.01019 C -0.00052 0.01088 0.00208 0.00718 0.00208 0.00024 C 0.00248 -0.00462 0.00143 -0.01018 -0.00052 -0.01087 C -0.00195 -0.01087 -0.00351 -0.00949 -0.00377 -0.00625 C -0.00377 -0.0037 -0.00364 -0.00162 -0.00273 -0.00023 C -0.00247 -4.81481E-6 -0.00221 -4.81481E-6 -0.00195 -0.00023 " pathEditMode="relative" rAng="0" ptsTypes="AAAAAAAAAAAAAAAAA">
                                      <p:cBhvr>
                                        <p:cTn id="12" dur="5000" fill="hold"/>
                                        <p:tgtEl>
                                          <p:spTgt spid="8"/>
                                        </p:tgtEl>
                                        <p:attrNameLst>
                                          <p:attrName>ppt_x</p:attrName>
                                          <p:attrName>ppt_y</p:attrName>
                                        </p:attrNameLst>
                                      </p:cBhvr>
                                      <p:rCtr x="-1523" y="-579"/>
                                    </p:animMotion>
                                  </p:childTnLst>
                                </p:cTn>
                              </p:par>
                              <p:par>
                                <p:cTn id="13" presetID="46" presetClass="path" presetSubtype="0" repeatCount="indefinite" accel="50000" decel="50000" fill="hold" nodeType="withEffect">
                                  <p:stCondLst>
                                    <p:cond delay="0"/>
                                  </p:stCondLst>
                                  <p:childTnLst>
                                    <p:animMotion origin="layout" path="M -1.25E-6 -4.81481E-6 C -0.00039 -0.01481 0.0069 -0.028 0.01667 -0.02893 C 0.02604 -0.02986 0.0349 -0.01967 0.03542 -0.00532 C 0.03633 0.00811 0.02982 0.02107 0.02123 0.02153 C 0.01315 0.02246 0.0056 0.01389 0.00482 0.00163 C 0.0043 -0.00995 0.00938 -0.0206 0.01706 -0.02152 C 0.02383 -0.02245 0.03021 -0.0155 0.03073 -0.00486 C 0.03112 0.00463 0.02708 0.01366 0.02083 0.01413 C 0.01524 0.01482 0.0099 0.0095 0.00951 0.00093 C 0.00925 -0.00671 0.01237 -0.01412 0.01732 -0.01458 C 0.02149 -0.01481 0.02565 -0.01111 0.02604 -0.00439 C 0.02643 0.00116 0.02409 0.00649 0.02044 0.00718 C 0.01771 0.00741 0.01458 0.00533 0.01445 0.0007 C 0.01419 -0.003 0.01524 -0.00671 0.01758 -0.0074 C 0.01927 -0.0074 0.02096 -0.00648 0.02136 -0.00393 C 0.02149 -0.00254 0.02123 -0.00092 0.02031 -0.00023 C 0.01979 -4.81481E-6 0.0194 -4.81481E-6 0.01914 -0.00023 " pathEditMode="relative" rAng="0" ptsTypes="AAAAAAAAAAAAAAAAA">
                                      <p:cBhvr>
                                        <p:cTn id="14" dur="5000" fill="hold"/>
                                        <p:tgtEl>
                                          <p:spTgt spid="11"/>
                                        </p:tgtEl>
                                        <p:attrNameLst>
                                          <p:attrName>ppt_x</p:attrName>
                                          <p:attrName>ppt_y</p:attrName>
                                        </p:attrNameLst>
                                      </p:cBhvr>
                                      <p:rCtr x="1758" y="-394"/>
                                    </p:animMotion>
                                  </p:childTnLst>
                                </p:cTn>
                              </p:par>
                              <p:par>
                                <p:cTn id="15" presetID="55" presetClass="path" presetSubtype="0" repeatCount="indefinite" accel="50000" decel="50000" fill="hold" nodeType="withEffect">
                                  <p:stCondLst>
                                    <p:cond delay="0"/>
                                  </p:stCondLst>
                                  <p:childTnLst>
                                    <p:animMotion origin="layout" path="M 0.01445 4.81481E-6 C 0.0151 -0.02176 0.00872 -0.04075 0.00039 -0.04213 C -0.00781 -0.04352 -0.01523 -0.02917 -0.01576 -0.00788 C -0.01628 0.0118 -0.01133 0.02986 -0.00365 0.03125 C 0.00325 0.0324 0.0099 0.02013 0.01029 0.00185 C 0.01081 -0.01482 0.00638 -0.03033 4.16667E-7 -0.03149 C -0.00586 -0.03264 -0.01146 -0.02246 -0.01185 -0.00718 C -0.01211 0.00648 -0.00872 0.0199 -0.00326 0.02037 C 0.00143 0.02152 0.00586 0.01365 0.00625 0.00115 C 0.00664 -0.00996 0.00404 -0.02061 -0.00013 -0.0213 C -0.00378 -0.02176 -0.00768 -0.01621 -0.00781 -0.00649 C -0.00794 0.00162 -0.00625 0.00949 -0.00313 0.01018 C -0.00052 0.01064 0.00208 0.00717 0.00208 0.00046 C 0.00247 -0.00463 0.00143 -0.01019 -0.00052 -0.01088 C -0.00195 -0.01088 -0.00352 -0.0095 -0.00378 -0.00602 C -0.00378 -0.00371 -0.00365 -0.00139 -0.00273 -0.00047 C -0.00247 4.81481E-6 -0.00221 4.81481E-6 -0.00195 -0.00047 " pathEditMode="relative" rAng="0" ptsTypes="AAAAAAAAAAAAAAAAA">
                                      <p:cBhvr>
                                        <p:cTn id="16" dur="5000" fill="hold"/>
                                        <p:tgtEl>
                                          <p:spTgt spid="12"/>
                                        </p:tgtEl>
                                        <p:attrNameLst>
                                          <p:attrName>ppt_x</p:attrName>
                                          <p:attrName>ppt_y</p:attrName>
                                        </p:attrNameLst>
                                      </p:cBhvr>
                                      <p:rCtr x="-1523" y="-556"/>
                                    </p:animMotion>
                                  </p:childTnLst>
                                </p:cTn>
                              </p:par>
                              <p:par>
                                <p:cTn id="17" presetID="46" presetClass="path" presetSubtype="0" repeatCount="indefinite" accel="50000" decel="50000" fill="hold" nodeType="withEffect">
                                  <p:stCondLst>
                                    <p:cond delay="0"/>
                                  </p:stCondLst>
                                  <p:childTnLst>
                                    <p:animMotion origin="layout" path="M 3.54167E-6 -1.11022E-16 C -0.00039 -0.01481 0.0069 -0.02801 0.01666 -0.02894 C 0.02604 -0.02986 0.03489 -0.01968 0.03541 -0.00532 C 0.03632 0.0081 0.02981 0.02106 0.02122 0.02153 C 0.01315 0.02245 0.0056 0.01389 0.00481 0.00162 C 0.00429 -0.00995 0.00937 -0.0206 0.01705 -0.02153 C 0.02382 -0.02245 0.0302 -0.01551 0.03073 -0.00486 C 0.03112 0.00463 0.02708 0.01366 0.02083 0.01412 C 0.01523 0.01481 0.00989 0.00949 0.0095 0.00093 C 0.00924 -0.00671 0.01237 -0.01412 0.01731 -0.01458 C 0.02148 -0.01481 0.02565 -0.01111 0.02604 -0.0044 C 0.02643 0.00116 0.02409 0.00648 0.02044 0.00718 C 0.0177 0.00741 0.01458 0.00532 0.01445 0.00069 C 0.01419 -0.00301 0.01523 -0.00671 0.01757 -0.00741 C 0.01927 -0.00741 0.02096 -0.00648 0.02135 -0.00394 C 0.02148 -0.00255 0.02122 -0.00093 0.02031 -0.00023 C 0.01979 -1.11022E-16 0.0194 -1.11022E-16 0.01914 -0.00023 " pathEditMode="relative" rAng="0" ptsTypes="AAAAAAAAAAAAAAAAA">
                                      <p:cBhvr>
                                        <p:cTn id="18" dur="5000" fill="hold"/>
                                        <p:tgtEl>
                                          <p:spTgt spid="13"/>
                                        </p:tgtEl>
                                        <p:attrNameLst>
                                          <p:attrName>ppt_x</p:attrName>
                                          <p:attrName>ppt_y</p:attrName>
                                        </p:attrNameLst>
                                      </p:cBhvr>
                                      <p:rCtr x="1758" y="-394"/>
                                    </p:animMotion>
                                  </p:childTnLst>
                                </p:cTn>
                              </p:par>
                              <p:par>
                                <p:cTn id="19" presetID="46" presetClass="path" presetSubtype="0" repeatCount="indefinite" accel="50000" decel="50000" fill="hold" nodeType="withEffect">
                                  <p:stCondLst>
                                    <p:cond delay="0"/>
                                  </p:stCondLst>
                                  <p:childTnLst>
                                    <p:animMotion origin="layout" path="M 1.45833E-6 -2.96296E-6 C -0.00039 -0.01481 0.0069 -0.02801 0.01667 -0.02893 C 0.02604 -0.02986 0.03489 -0.01967 0.03542 -0.00532 C 0.03633 0.0081 0.02982 0.02107 0.02122 0.02153 C 0.01315 0.02246 0.0056 0.01389 0.00482 0.00162 C 0.0043 -0.00995 0.00937 -0.0206 0.01706 -0.02152 C 0.02383 -0.02245 0.03021 -0.01551 0.03073 -0.00486 C 0.03112 0.00463 0.02708 0.01366 0.02083 0.01412 C 0.01523 0.01482 0.00989 0.00949 0.0095 0.00093 C 0.00924 -0.00671 0.01237 -0.01412 0.01732 -0.01458 C 0.02148 -0.01481 0.02565 -0.01111 0.02604 -0.0044 C 0.02643 0.00116 0.02409 0.00648 0.02044 0.00718 C 0.01771 0.00741 0.01458 0.00533 0.01445 0.0007 C 0.01419 -0.00301 0.01523 -0.00671 0.01758 -0.0074 C 0.01927 -0.0074 0.02096 -0.00648 0.02135 -0.00393 C 0.02148 -0.00254 0.02122 -0.00092 0.02031 -0.00023 C 0.01979 -2.96296E-6 0.0194 -2.96296E-6 0.01914 -0.00023 " pathEditMode="relative" rAng="0" ptsTypes="AAAAAAAAAAAAAAAAA">
                                      <p:cBhvr>
                                        <p:cTn id="20" dur="5000" fill="hold"/>
                                        <p:tgtEl>
                                          <p:spTgt spid="15"/>
                                        </p:tgtEl>
                                        <p:attrNameLst>
                                          <p:attrName>ppt_x</p:attrName>
                                          <p:attrName>ppt_y</p:attrName>
                                        </p:attrNameLst>
                                      </p:cBhvr>
                                      <p:rCtr x="1758" y="-394"/>
                                    </p:animMotion>
                                  </p:childTnLst>
                                </p:cTn>
                              </p:par>
                              <p:par>
                                <p:cTn id="21" presetID="55" presetClass="path" presetSubtype="0" repeatCount="indefinite" accel="50000" decel="50000" fill="hold" nodeType="withEffect">
                                  <p:stCondLst>
                                    <p:cond delay="0"/>
                                  </p:stCondLst>
                                  <p:childTnLst>
                                    <p:animMotion origin="layout" path="M 0.01445 -3.33333E-6 C 0.01511 -0.02199 0.00873 -0.04074 0.00039 -0.04236 C -0.00781 -0.04352 -0.01523 -0.02939 -0.01575 -0.00764 C -0.01627 0.01181 -0.01133 0.02986 -0.00364 0.03125 C 0.00326 0.03241 0.0099 0.02014 0.01029 0.00186 C 0.01081 -0.01481 0.00638 -0.03032 -1.25E-6 -0.03148 C -0.00586 -0.03264 -0.01146 -0.02245 -0.01185 -0.00717 C -0.01211 0.00648 -0.00872 0.02014 -0.00325 0.02037 C 0.00143 0.02153 0.00586 0.01366 0.00625 0.00116 C 0.00664 -0.00995 0.00404 -0.0206 -0.00013 -0.02129 C -0.00377 -0.02199 -0.00768 -0.01597 -0.00781 -0.00648 C -0.00794 0.00162 -0.00625 0.00949 -0.00312 0.01019 C -0.00052 0.01088 0.00208 0.00718 0.00208 0.00023 C 0.00248 -0.00463 0.00143 -0.01018 -0.00052 -0.01088 C -0.00195 -0.01088 -0.00351 -0.00949 -0.00377 -0.00625 C -0.00377 -0.0037 -0.00364 -0.00162 -0.00273 -0.00023 C -0.00247 -3.33333E-6 -0.00221 -3.33333E-6 -0.00195 -0.00023 " pathEditMode="relative" rAng="0" ptsTypes="AAAAAAAAAAAAAAAAA">
                                      <p:cBhvr>
                                        <p:cTn id="22" dur="5000" fill="hold"/>
                                        <p:tgtEl>
                                          <p:spTgt spid="18"/>
                                        </p:tgtEl>
                                        <p:attrNameLst>
                                          <p:attrName>ppt_x</p:attrName>
                                          <p:attrName>ppt_y</p:attrName>
                                        </p:attrNameLst>
                                      </p:cBhvr>
                                      <p:rCtr x="-1523" y="-579"/>
                                    </p:animMotion>
                                  </p:childTnLst>
                                </p:cTn>
                              </p:par>
                              <p:par>
                                <p:cTn id="23" presetID="46" presetClass="path" presetSubtype="0" repeatCount="indefinite" accel="50000" decel="50000" fill="hold" nodeType="withEffect">
                                  <p:stCondLst>
                                    <p:cond delay="0"/>
                                  </p:stCondLst>
                                  <p:childTnLst>
                                    <p:animMotion origin="layout" path="M 2.08333E-7 -2.59259E-6 C -0.00039 -0.01481 0.0069 -0.02801 0.01667 -0.02893 C 0.02604 -0.02986 0.0349 -0.01967 0.03542 -0.00532 C 0.03633 0.0081 0.02982 0.02107 0.02122 0.02153 C 0.01315 0.02246 0.0056 0.01389 0.00482 0.00162 C 0.0043 -0.00995 0.00937 -0.0206 0.01706 -0.02153 C 0.02383 -0.02245 0.03021 -0.01551 0.03073 -0.00486 C 0.03112 0.00463 0.02708 0.01366 0.02083 0.01412 C 0.01523 0.01482 0.0099 0.00949 0.00951 0.00093 C 0.00924 -0.00671 0.01237 -0.01412 0.01732 -0.01458 C 0.02148 -0.01481 0.02565 -0.01111 0.02604 -0.0044 C 0.02643 0.00116 0.02409 0.00648 0.02044 0.00718 C 0.01771 0.00741 0.01458 0.00533 0.01445 0.0007 C 0.01419 -0.00301 0.01523 -0.00671 0.01758 -0.0074 C 0.01927 -0.0074 0.02096 -0.00648 0.02135 -0.00393 C 0.02148 -0.00254 0.02122 -0.00092 0.02031 -0.00023 C 0.01979 -2.59259E-6 0.0194 -2.59259E-6 0.01914 -0.00023 " pathEditMode="relative" rAng="0" ptsTypes="AAAAAAAAAAAAAAAAA">
                                      <p:cBhvr>
                                        <p:cTn id="24" dur="5000" fill="hold"/>
                                        <p:tgtEl>
                                          <p:spTgt spid="5"/>
                                        </p:tgtEl>
                                        <p:attrNameLst>
                                          <p:attrName>ppt_x</p:attrName>
                                          <p:attrName>ppt_y</p:attrName>
                                        </p:attrNameLst>
                                      </p:cBhvr>
                                      <p:rCtr x="1758" y="-394"/>
                                    </p:animMotion>
                                  </p:childTnLst>
                                </p:cTn>
                              </p:par>
                              <p:par>
                                <p:cTn id="25" presetID="46" presetClass="path" presetSubtype="0" repeatCount="indefinite" accel="50000" decel="50000" fill="hold" nodeType="withEffect">
                                  <p:stCondLst>
                                    <p:cond delay="0"/>
                                  </p:stCondLst>
                                  <p:childTnLst>
                                    <p:animMotion origin="layout" path="M 6.25E-7 -3.7037E-6 C -0.00039 -0.01481 0.0069 -0.02801 0.01667 -0.02893 C 0.02604 -0.02986 0.0349 -0.01967 0.03542 -0.00532 C 0.03633 0.00811 0.02982 0.02107 0.02122 0.02153 C 0.01315 0.02246 0.0056 0.01389 0.00482 0.00162 C 0.0043 -0.00995 0.00937 -0.0206 0.01706 -0.02152 C 0.02383 -0.02245 0.03021 -0.01551 0.03073 -0.00486 C 0.03112 0.00463 0.02708 0.01366 0.02083 0.01412 C 0.01523 0.01482 0.0099 0.00949 0.0095 0.00093 C 0.00924 -0.00671 0.01237 -0.01412 0.01732 -0.01458 C 0.02148 -0.01481 0.02565 -0.01111 0.02604 -0.00439 C 0.02643 0.00116 0.02409 0.00649 0.02044 0.00718 C 0.01771 0.00741 0.01458 0.00533 0.01445 0.0007 C 0.01419 -0.00301 0.01523 -0.00671 0.01758 -0.0074 C 0.01927 -0.0074 0.02096 -0.00648 0.02135 -0.00393 C 0.02148 -0.00254 0.02122 -0.00092 0.02031 -0.00023 C 0.01979 -3.7037E-6 0.0194 -3.7037E-6 0.01914 -0.00023 " pathEditMode="relative" rAng="0" ptsTypes="AAAAAAAAAAAAAAAAA">
                                      <p:cBhvr>
                                        <p:cTn id="26" dur="5000" fill="hold"/>
                                        <p:tgtEl>
                                          <p:spTgt spid="10"/>
                                        </p:tgtEl>
                                        <p:attrNameLst>
                                          <p:attrName>ppt_x</p:attrName>
                                          <p:attrName>ppt_y</p:attrName>
                                        </p:attrNameLst>
                                      </p:cBhvr>
                                      <p:rCtr x="1758" y="-394"/>
                                    </p:animMotion>
                                  </p:childTnLst>
                                </p:cTn>
                              </p:par>
                              <p:par>
                                <p:cTn id="27" presetID="46" presetClass="path" presetSubtype="0" repeatCount="indefinite" accel="50000" decel="50000" fill="hold" nodeType="withEffect">
                                  <p:stCondLst>
                                    <p:cond delay="0"/>
                                  </p:stCondLst>
                                  <p:childTnLst>
                                    <p:animMotion origin="layout" path="M 6.25E-7 2.77556E-17 C -0.00039 -0.01481 0.0069 -0.02801 0.01667 -0.02894 C 0.02604 -0.02986 0.0349 -0.01968 0.03542 -0.00532 C 0.03633 0.0081 0.02982 0.02106 0.02122 0.02153 C 0.01315 0.02245 0.0056 0.01389 0.00482 0.00162 C 0.0043 -0.00995 0.00937 -0.0206 0.01706 -0.02153 C 0.02383 -0.02245 0.03021 -0.01551 0.03073 -0.00486 C 0.03112 0.00463 0.02708 0.01366 0.02083 0.01412 C 0.01523 0.01481 0.0099 0.00949 0.0095 0.00093 C 0.00924 -0.00671 0.01237 -0.01412 0.01732 -0.01458 C 0.02148 -0.01481 0.02565 -0.01111 0.02604 -0.0044 C 0.02643 0.00116 0.02409 0.00648 0.02044 0.00718 C 0.01771 0.00741 0.01458 0.00532 0.01445 0.00069 C 0.01419 -0.00301 0.01523 -0.00671 0.01758 -0.00741 C 0.01927 -0.00741 0.02096 -0.00648 0.02135 -0.00394 C 0.02148 -0.00255 0.02122 -0.00093 0.02031 -0.00023 C 0.01979 2.77556E-17 0.0194 2.77556E-17 0.01914 -0.00023 " pathEditMode="relative" rAng="0" ptsTypes="AAAAAAAAAAAAAAAAA">
                                      <p:cBhvr>
                                        <p:cTn id="28" dur="5000" fill="hold"/>
                                        <p:tgtEl>
                                          <p:spTgt spid="3"/>
                                        </p:tgtEl>
                                        <p:attrNameLst>
                                          <p:attrName>ppt_x</p:attrName>
                                          <p:attrName>ppt_y</p:attrName>
                                        </p:attrNameLst>
                                      </p:cBhvr>
                                      <p:rCtr x="1758" y="-394"/>
                                    </p:animMotion>
                                  </p:childTnLst>
                                </p:cTn>
                              </p:par>
                              <p:par>
                                <p:cTn id="29" presetID="46" presetClass="path" presetSubtype="0" repeatCount="indefinite" accel="50000" decel="50000" fill="hold" nodeType="withEffect">
                                  <p:stCondLst>
                                    <p:cond delay="0"/>
                                  </p:stCondLst>
                                  <p:childTnLst>
                                    <p:animMotion origin="layout" path="M -1.04167E-6 4.44444E-6 C -0.00039 -0.01482 0.0069 -0.02801 0.01667 -0.02894 C 0.02604 -0.02987 0.0349 -0.01968 0.03542 -0.00533 C 0.03633 0.0081 0.02982 0.02106 0.02123 0.02152 C 0.01315 0.02245 0.0056 0.01388 0.00482 0.00162 C 0.0043 -0.00996 0.00938 -0.02061 0.01706 -0.02153 C 0.02383 -0.02246 0.03021 -0.01551 0.03073 -0.00487 C 0.03112 0.00463 0.02708 0.01365 0.02083 0.01412 C 0.01524 0.01481 0.0099 0.00949 0.00951 0.00092 C 0.00925 -0.00672 0.01237 -0.01412 0.01732 -0.01459 C 0.02149 -0.01482 0.02565 -0.01112 0.02604 -0.0044 C 0.02643 0.00115 0.02409 0.00648 0.02044 0.00717 C 0.01771 0.0074 0.01458 0.00532 0.01445 0.00069 C 0.01419 -0.00301 0.01524 -0.00672 0.01758 -0.00741 C 0.01927 -0.00741 0.02096 -0.00649 0.02136 -0.00394 C 0.02149 -0.00255 0.02123 -0.00093 0.02031 -0.00024 C 0.01979 4.44444E-6 0.0194 4.44444E-6 0.01914 -0.00024 " pathEditMode="relative" rAng="0" ptsTypes="AAAAAAAAAAAAAAAAA">
                                      <p:cBhvr>
                                        <p:cTn id="30" dur="5000" fill="hold"/>
                                        <p:tgtEl>
                                          <p:spTgt spid="16"/>
                                        </p:tgtEl>
                                        <p:attrNameLst>
                                          <p:attrName>ppt_x</p:attrName>
                                          <p:attrName>ppt_y</p:attrName>
                                        </p:attrNameLst>
                                      </p:cBhvr>
                                      <p:rCtr x="1758" y="-3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028"/>
                    </p:tgtEl>
                  </p:cond>
                </p:stCondLst>
                <p:endSync evt="end" delay="0">
                  <p:rtn val="all"/>
                </p:endSync>
                <p:childTnLst>
                  <p:par>
                    <p:cTn id="32" fill="hold">
                      <p:stCondLst>
                        <p:cond delay="indefinite"/>
                      </p:stCondLst>
                      <p:childTnLst>
                        <p:par>
                          <p:cTn id="33" fill="hold">
                            <p:stCondLst>
                              <p:cond delay="0"/>
                            </p:stCondLst>
                            <p:childTnLst>
                              <p:par>
                                <p:cTn id="34" presetID="35" presetClass="path" presetSubtype="0" accel="50000" decel="50000" fill="hold" nodeType="clickEffect">
                                  <p:stCondLst>
                                    <p:cond delay="0"/>
                                  </p:stCondLst>
                                  <p:childTnLst>
                                    <p:animMotion origin="layout" path="M 0.01914 -0.00023 L -0.34688 0.27524 " pathEditMode="relative" rAng="0" ptsTypes="AA">
                                      <p:cBhvr>
                                        <p:cTn id="35" dur="1000" fill="hold"/>
                                        <p:tgtEl>
                                          <p:spTgt spid="1028"/>
                                        </p:tgtEl>
                                        <p:attrNameLst>
                                          <p:attrName>ppt_x</p:attrName>
                                          <p:attrName>ppt_y</p:attrName>
                                        </p:attrNameLst>
                                      </p:cBhvr>
                                      <p:rCtr x="-18307" y="13773"/>
                                    </p:animMotion>
                                  </p:childTnLst>
                                </p:cTn>
                              </p:par>
                              <p:par>
                                <p:cTn id="36" presetID="1" presetClass="exit" presetSubtype="0" fill="hold" nodeType="withEffect">
                                  <p:stCondLst>
                                    <p:cond delay="800"/>
                                  </p:stCondLst>
                                  <p:childTnLst>
                                    <p:set>
                                      <p:cBhvr>
                                        <p:cTn id="37" dur="1" fill="hold">
                                          <p:stCondLst>
                                            <p:cond delay="0"/>
                                          </p:stCondLst>
                                        </p:cTn>
                                        <p:tgtEl>
                                          <p:spTgt spid="1028"/>
                                        </p:tgtEl>
                                        <p:attrNameLst>
                                          <p:attrName>style.visibility</p:attrName>
                                        </p:attrNameLst>
                                      </p:cBhvr>
                                      <p:to>
                                        <p:strVal val="hidden"/>
                                      </p:to>
                                    </p:set>
                                  </p:childTnLst>
                                </p:cTn>
                              </p:par>
                              <p:par>
                                <p:cTn id="38" presetID="1" presetClass="exit" presetSubtype="0" fill="hold" grpId="0" nodeType="withEffect">
                                  <p:stCondLst>
                                    <p:cond delay="800"/>
                                  </p:stCondLst>
                                  <p:childTnLst>
                                    <p:set>
                                      <p:cBhvr>
                                        <p:cTn id="39"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40" restart="whenNotActive" fill="hold" evtFilter="cancelBubble" nodeType="interactiveSeq">
                <p:stCondLst>
                  <p:cond evt="onClick" delay="0">
                    <p:tgtEl>
                      <p:spTgt spid="1027"/>
                    </p:tgtEl>
                  </p:cond>
                </p:stCondLst>
                <p:endSync evt="end" delay="0">
                  <p:rtn val="all"/>
                </p:endSync>
                <p:childTnLst>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0.00195 -0.00023 L 0.35313 0.2794 " pathEditMode="relative" rAng="0" ptsTypes="AA">
                                      <p:cBhvr>
                                        <p:cTn id="44" dur="1000" fill="hold"/>
                                        <p:tgtEl>
                                          <p:spTgt spid="1027"/>
                                        </p:tgtEl>
                                        <p:attrNameLst>
                                          <p:attrName>ppt_x</p:attrName>
                                          <p:attrName>ppt_y</p:attrName>
                                        </p:attrNameLst>
                                      </p:cBhvr>
                                      <p:rCtr x="17747" y="13981"/>
                                    </p:animMotion>
                                  </p:childTnLst>
                                </p:cTn>
                              </p:par>
                              <p:par>
                                <p:cTn id="45" presetID="1" presetClass="exit" presetSubtype="0" fill="hold" nodeType="withEffect">
                                  <p:stCondLst>
                                    <p:cond delay="800"/>
                                  </p:stCondLst>
                                  <p:childTnLst>
                                    <p:set>
                                      <p:cBhvr>
                                        <p:cTn id="46" dur="1" fill="hold">
                                          <p:stCondLst>
                                            <p:cond delay="0"/>
                                          </p:stCondLst>
                                        </p:cTn>
                                        <p:tgtEl>
                                          <p:spTgt spid="1027"/>
                                        </p:tgtEl>
                                        <p:attrNameLst>
                                          <p:attrName>style.visibility</p:attrName>
                                        </p:attrNameLst>
                                      </p:cBhvr>
                                      <p:to>
                                        <p:strVal val="hidden"/>
                                      </p:to>
                                    </p:set>
                                  </p:childTnLst>
                                </p:cTn>
                              </p:par>
                              <p:par>
                                <p:cTn id="47" presetID="1" presetClass="exit" presetSubtype="0" fill="hold" grpId="0" nodeType="withEffect">
                                  <p:stCondLst>
                                    <p:cond delay="800"/>
                                  </p:stCondLst>
                                  <p:childTnLst>
                                    <p:set>
                                      <p:cBhvr>
                                        <p:cTn id="48"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indefinite"/>
                      </p:stCondLst>
                      <p:childTnLst>
                        <p:par>
                          <p:cTn id="51" fill="hold">
                            <p:stCondLst>
                              <p:cond delay="0"/>
                            </p:stCondLst>
                            <p:childTnLst>
                              <p:par>
                                <p:cTn id="52" presetID="63" presetClass="path" presetSubtype="0" accel="50000" decel="50000" fill="hold" nodeType="clickEffect">
                                  <p:stCondLst>
                                    <p:cond delay="0"/>
                                  </p:stCondLst>
                                  <p:childTnLst>
                                    <p:animMotion origin="layout" path="M -1.45833E-6 -4.81481E-6 L 0.08138 0.22315 " pathEditMode="relative" rAng="0" ptsTypes="AA">
                                      <p:cBhvr>
                                        <p:cTn id="53" dur="1000" fill="hold"/>
                                        <p:tgtEl>
                                          <p:spTgt spid="8"/>
                                        </p:tgtEl>
                                        <p:attrNameLst>
                                          <p:attrName>ppt_x</p:attrName>
                                          <p:attrName>ppt_y</p:attrName>
                                        </p:attrNameLst>
                                      </p:cBhvr>
                                      <p:rCtr x="4062" y="11157"/>
                                    </p:animMotion>
                                  </p:childTnLst>
                                </p:cTn>
                              </p:par>
                              <p:par>
                                <p:cTn id="54" presetID="1" presetClass="exit" presetSubtype="0" fill="hold" nodeType="withEffect">
                                  <p:stCondLst>
                                    <p:cond delay="600"/>
                                  </p:stCondLst>
                                  <p:childTnLst>
                                    <p:set>
                                      <p:cBhvr>
                                        <p:cTn id="55" dur="1" fill="hold">
                                          <p:stCondLst>
                                            <p:cond delay="0"/>
                                          </p:stCondLst>
                                        </p:cTn>
                                        <p:tgtEl>
                                          <p:spTgt spid="8"/>
                                        </p:tgtEl>
                                        <p:attrNameLst>
                                          <p:attrName>style.visibility</p:attrName>
                                        </p:attrNameLst>
                                      </p:cBhvr>
                                      <p:to>
                                        <p:strVal val="hidden"/>
                                      </p:to>
                                    </p:set>
                                  </p:childTnLst>
                                </p:cTn>
                              </p:par>
                              <p:par>
                                <p:cTn id="56" presetID="1" presetClass="exit" presetSubtype="0" fill="hold" grpId="0" nodeType="withEffect">
                                  <p:stCondLst>
                                    <p:cond delay="600"/>
                                  </p:stCondLst>
                                  <p:childTnLst>
                                    <p:set>
                                      <p:cBhvr>
                                        <p:cTn id="57"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11"/>
                    </p:tgtEl>
                  </p:cond>
                </p:stCondLst>
                <p:endSync evt="end" delay="0">
                  <p:rtn val="all"/>
                </p:endSync>
                <p:childTnLst>
                  <p:par>
                    <p:cTn id="59" fill="hold">
                      <p:stCondLst>
                        <p:cond delay="indefinite"/>
                      </p:stCondLst>
                      <p:childTnLst>
                        <p:par>
                          <p:cTn id="60" fill="hold">
                            <p:stCondLst>
                              <p:cond delay="0"/>
                            </p:stCondLst>
                            <p:childTnLst>
                              <p:par>
                                <p:cTn id="61" presetID="35" presetClass="path" presetSubtype="0" accel="50000" decel="50000" fill="hold" nodeType="clickEffect">
                                  <p:stCondLst>
                                    <p:cond delay="0"/>
                                  </p:stCondLst>
                                  <p:childTnLst>
                                    <p:animMotion origin="layout" path="M 0.01914 -0.00023 L 0.4181 -0.02662 " pathEditMode="relative" rAng="0" ptsTypes="AA">
                                      <p:cBhvr>
                                        <p:cTn id="62" dur="1000" fill="hold"/>
                                        <p:tgtEl>
                                          <p:spTgt spid="11"/>
                                        </p:tgtEl>
                                        <p:attrNameLst>
                                          <p:attrName>ppt_x</p:attrName>
                                          <p:attrName>ppt_y</p:attrName>
                                        </p:attrNameLst>
                                      </p:cBhvr>
                                      <p:rCtr x="19948" y="-1319"/>
                                    </p:animMotion>
                                  </p:childTnLst>
                                </p:cTn>
                              </p:par>
                              <p:par>
                                <p:cTn id="63" presetID="1" presetClass="exit" presetSubtype="0" fill="hold" nodeType="withEffect">
                                  <p:stCondLst>
                                    <p:cond delay="800"/>
                                  </p:stCondLst>
                                  <p:childTnLst>
                                    <p:set>
                                      <p:cBhvr>
                                        <p:cTn id="64" dur="1" fill="hold">
                                          <p:stCondLst>
                                            <p:cond delay="0"/>
                                          </p:stCondLst>
                                        </p:cTn>
                                        <p:tgtEl>
                                          <p:spTgt spid="11"/>
                                        </p:tgtEl>
                                        <p:attrNameLst>
                                          <p:attrName>style.visibility</p:attrName>
                                        </p:attrNameLst>
                                      </p:cBhvr>
                                      <p:to>
                                        <p:strVal val="hidden"/>
                                      </p:to>
                                    </p:set>
                                  </p:childTnLst>
                                </p:cTn>
                              </p:par>
                              <p:par>
                                <p:cTn id="65" presetID="1" presetClass="exit" presetSubtype="0" fill="hold" grpId="0" nodeType="withEffect">
                                  <p:stCondLst>
                                    <p:cond delay="800"/>
                                  </p:stCondLst>
                                  <p:childTnLst>
                                    <p:set>
                                      <p:cBhvr>
                                        <p:cTn id="6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indefinite"/>
                      </p:stCondLst>
                      <p:childTnLst>
                        <p:par>
                          <p:cTn id="69" fill="hold">
                            <p:stCondLst>
                              <p:cond delay="0"/>
                            </p:stCondLst>
                            <p:childTnLst>
                              <p:par>
                                <p:cTn id="70" presetID="63" presetClass="path" presetSubtype="0" accel="50000" decel="50000" fill="hold" nodeType="clickEffect">
                                  <p:stCondLst>
                                    <p:cond delay="0"/>
                                  </p:stCondLst>
                                  <p:childTnLst>
                                    <p:animMotion origin="layout" path="M -0.00195 -0.00047 L 0.17135 -0.23913 " pathEditMode="relative" rAng="0" ptsTypes="AA">
                                      <p:cBhvr>
                                        <p:cTn id="71" dur="1000" fill="hold"/>
                                        <p:tgtEl>
                                          <p:spTgt spid="12"/>
                                        </p:tgtEl>
                                        <p:attrNameLst>
                                          <p:attrName>ppt_x</p:attrName>
                                          <p:attrName>ppt_y</p:attrName>
                                        </p:attrNameLst>
                                      </p:cBhvr>
                                      <p:rCtr x="8659" y="-11944"/>
                                    </p:animMotion>
                                  </p:childTnLst>
                                </p:cTn>
                              </p:par>
                              <p:par>
                                <p:cTn id="72" presetID="1" presetClass="exit" presetSubtype="0" fill="hold" nodeType="withEffect">
                                  <p:stCondLst>
                                    <p:cond delay="800"/>
                                  </p:stCondLst>
                                  <p:childTnLst>
                                    <p:set>
                                      <p:cBhvr>
                                        <p:cTn id="73" dur="1" fill="hold">
                                          <p:stCondLst>
                                            <p:cond delay="0"/>
                                          </p:stCondLst>
                                        </p:cTn>
                                        <p:tgtEl>
                                          <p:spTgt spid="12"/>
                                        </p:tgtEl>
                                        <p:attrNameLst>
                                          <p:attrName>style.visibility</p:attrName>
                                        </p:attrNameLst>
                                      </p:cBhvr>
                                      <p:to>
                                        <p:strVal val="hidden"/>
                                      </p:to>
                                    </p:set>
                                  </p:childTnLst>
                                </p:cTn>
                              </p:par>
                              <p:par>
                                <p:cTn id="74" presetID="1" presetClass="exit" presetSubtype="0" fill="hold" grpId="0" nodeType="withEffect">
                                  <p:stCondLst>
                                    <p:cond delay="800"/>
                                  </p:stCondLst>
                                  <p:childTnLst>
                                    <p:set>
                                      <p:cBhvr>
                                        <p:cTn id="7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6" restart="whenNotActive" fill="hold" evtFilter="cancelBubble" nodeType="interactiveSeq">
                <p:stCondLst>
                  <p:cond evt="onClick" delay="0">
                    <p:tgtEl>
                      <p:spTgt spid="13"/>
                    </p:tgtEl>
                  </p:cond>
                </p:stCondLst>
                <p:endSync evt="end" delay="0">
                  <p:rtn val="all"/>
                </p:endSync>
                <p:childTnLst>
                  <p:par>
                    <p:cTn id="77" fill="hold">
                      <p:stCondLst>
                        <p:cond delay="indefinite"/>
                      </p:stCondLst>
                      <p:childTnLst>
                        <p:par>
                          <p:cTn id="78" fill="hold">
                            <p:stCondLst>
                              <p:cond delay="0"/>
                            </p:stCondLst>
                            <p:childTnLst>
                              <p:par>
                                <p:cTn id="79" presetID="35" presetClass="path" presetSubtype="0" accel="50000" decel="50000" fill="hold" nodeType="clickEffect">
                                  <p:stCondLst>
                                    <p:cond delay="0"/>
                                  </p:stCondLst>
                                  <p:childTnLst>
                                    <p:animMotion origin="layout" path="M 0.01914 -0.00023 L 0.3802 -0.27986 " pathEditMode="relative" rAng="0" ptsTypes="AA">
                                      <p:cBhvr>
                                        <p:cTn id="80" dur="1000" fill="hold"/>
                                        <p:tgtEl>
                                          <p:spTgt spid="13"/>
                                        </p:tgtEl>
                                        <p:attrNameLst>
                                          <p:attrName>ppt_x</p:attrName>
                                          <p:attrName>ppt_y</p:attrName>
                                        </p:attrNameLst>
                                      </p:cBhvr>
                                      <p:rCtr x="18047" y="-13981"/>
                                    </p:animMotion>
                                  </p:childTnLst>
                                </p:cTn>
                              </p:par>
                              <p:par>
                                <p:cTn id="81" presetID="1" presetClass="exit" presetSubtype="0" fill="hold" nodeType="withEffect">
                                  <p:stCondLst>
                                    <p:cond delay="800"/>
                                  </p:stCondLst>
                                  <p:childTnLst>
                                    <p:set>
                                      <p:cBhvr>
                                        <p:cTn id="82" dur="1" fill="hold">
                                          <p:stCondLst>
                                            <p:cond delay="0"/>
                                          </p:stCondLst>
                                        </p:cTn>
                                        <p:tgtEl>
                                          <p:spTgt spid="13"/>
                                        </p:tgtEl>
                                        <p:attrNameLst>
                                          <p:attrName>style.visibility</p:attrName>
                                        </p:attrNameLst>
                                      </p:cBhvr>
                                      <p:to>
                                        <p:strVal val="hidden"/>
                                      </p:to>
                                    </p:set>
                                  </p:childTnLst>
                                </p:cTn>
                              </p:par>
                              <p:par>
                                <p:cTn id="83" presetID="1" presetClass="exit" presetSubtype="0" fill="hold" grpId="0" nodeType="withEffect">
                                  <p:stCondLst>
                                    <p:cond delay="800"/>
                                  </p:stCondLst>
                                  <p:childTnLst>
                                    <p:set>
                                      <p:cBhvr>
                                        <p:cTn id="84"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5" restart="whenNotActive" fill="hold" evtFilter="cancelBubble" nodeType="interactiveSeq">
                <p:stCondLst>
                  <p:cond evt="onClick" delay="0">
                    <p:tgtEl>
                      <p:spTgt spid="15"/>
                    </p:tgtEl>
                  </p:cond>
                </p:stCondLst>
                <p:endSync evt="end" delay="0">
                  <p:rtn val="all"/>
                </p:endSync>
                <p:childTnLst>
                  <p:par>
                    <p:cTn id="86" fill="hold">
                      <p:stCondLst>
                        <p:cond delay="indefinite"/>
                      </p:stCondLst>
                      <p:childTnLst>
                        <p:par>
                          <p:cTn id="87" fill="hold">
                            <p:stCondLst>
                              <p:cond delay="0"/>
                            </p:stCondLst>
                            <p:childTnLst>
                              <p:par>
                                <p:cTn id="88" presetID="35" presetClass="path" presetSubtype="0" accel="50000" decel="50000" fill="hold" nodeType="clickEffect">
                                  <p:stCondLst>
                                    <p:cond delay="0"/>
                                  </p:stCondLst>
                                  <p:childTnLst>
                                    <p:animMotion origin="layout" path="M 1.45833E-6 -0.00023 L -0.11836 -0.34259 " pathEditMode="relative" rAng="0" ptsTypes="AA">
                                      <p:cBhvr>
                                        <p:cTn id="89" dur="1000" fill="hold"/>
                                        <p:tgtEl>
                                          <p:spTgt spid="15"/>
                                        </p:tgtEl>
                                        <p:attrNameLst>
                                          <p:attrName>ppt_x</p:attrName>
                                          <p:attrName>ppt_y</p:attrName>
                                        </p:attrNameLst>
                                      </p:cBhvr>
                                      <p:rCtr x="-5924" y="-17130"/>
                                    </p:animMotion>
                                  </p:childTnLst>
                                </p:cTn>
                              </p:par>
                              <p:par>
                                <p:cTn id="90" presetID="1" presetClass="exit" presetSubtype="0" fill="hold" nodeType="withEffect">
                                  <p:stCondLst>
                                    <p:cond delay="800"/>
                                  </p:stCondLst>
                                  <p:childTnLst>
                                    <p:set>
                                      <p:cBhvr>
                                        <p:cTn id="91" dur="1" fill="hold">
                                          <p:stCondLst>
                                            <p:cond delay="0"/>
                                          </p:stCondLst>
                                        </p:cTn>
                                        <p:tgtEl>
                                          <p:spTgt spid="15"/>
                                        </p:tgtEl>
                                        <p:attrNameLst>
                                          <p:attrName>style.visibility</p:attrName>
                                        </p:attrNameLst>
                                      </p:cBhvr>
                                      <p:to>
                                        <p:strVal val="hidden"/>
                                      </p:to>
                                    </p:set>
                                  </p:childTnLst>
                                </p:cTn>
                              </p:par>
                              <p:par>
                                <p:cTn id="92" presetID="1" presetClass="exit" presetSubtype="0" fill="hold" grpId="0" nodeType="withEffect">
                                  <p:stCondLst>
                                    <p:cond delay="800"/>
                                  </p:stCondLst>
                                  <p:childTnLst>
                                    <p:set>
                                      <p:cBhvr>
                                        <p:cTn id="93"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4" restart="whenNotActive" fill="hold" evtFilter="cancelBubble" nodeType="interactiveSeq">
                <p:stCondLst>
                  <p:cond evt="onClick" delay="0">
                    <p:tgtEl>
                      <p:spTgt spid="18"/>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0.00195 -0.00023 L 0.26003 -0.48518 " pathEditMode="relative" rAng="0" ptsTypes="AA">
                                      <p:cBhvr>
                                        <p:cTn id="98" dur="1000" fill="hold"/>
                                        <p:tgtEl>
                                          <p:spTgt spid="18"/>
                                        </p:tgtEl>
                                        <p:attrNameLst>
                                          <p:attrName>ppt_x</p:attrName>
                                          <p:attrName>ppt_y</p:attrName>
                                        </p:attrNameLst>
                                      </p:cBhvr>
                                      <p:rCtr x="13099" y="-24259"/>
                                    </p:animMotion>
                                  </p:childTnLst>
                                </p:cTn>
                              </p:par>
                              <p:par>
                                <p:cTn id="99" presetID="1" presetClass="exit" presetSubtype="0" fill="hold" nodeType="withEffect">
                                  <p:stCondLst>
                                    <p:cond delay="800"/>
                                  </p:stCondLst>
                                  <p:childTnLst>
                                    <p:set>
                                      <p:cBhvr>
                                        <p:cTn id="100" dur="1" fill="hold">
                                          <p:stCondLst>
                                            <p:cond delay="0"/>
                                          </p:stCondLst>
                                        </p:cTn>
                                        <p:tgtEl>
                                          <p:spTgt spid="18"/>
                                        </p:tgtEl>
                                        <p:attrNameLst>
                                          <p:attrName>style.visibility</p:attrName>
                                        </p:attrNameLst>
                                      </p:cBhvr>
                                      <p:to>
                                        <p:strVal val="hidden"/>
                                      </p:to>
                                    </p:set>
                                  </p:childTnLst>
                                </p:cTn>
                              </p:par>
                              <p:par>
                                <p:cTn id="101" presetID="1" presetClass="exit" presetSubtype="0" fill="hold" grpId="0" nodeType="withEffect">
                                  <p:stCondLst>
                                    <p:cond delay="800"/>
                                  </p:stCondLst>
                                  <p:childTnLst>
                                    <p:set>
                                      <p:cBhvr>
                                        <p:cTn id="102"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03" restart="whenNotActive" fill="hold" evtFilter="cancelBubble" nodeType="interactiveSeq">
                <p:stCondLst>
                  <p:cond evt="onClick" delay="0">
                    <p:tgtEl>
                      <p:spTgt spid="5"/>
                    </p:tgtEl>
                  </p:cond>
                </p:stCondLst>
                <p:endSync evt="end" delay="0">
                  <p:rtn val="all"/>
                </p:endSync>
                <p:childTnLst>
                  <p:par>
                    <p:cTn id="104" fill="hold">
                      <p:stCondLst>
                        <p:cond delay="0"/>
                      </p:stCondLst>
                      <p:childTnLst>
                        <p:par>
                          <p:cTn id="105" fill="hold">
                            <p:stCondLst>
                              <p:cond delay="0"/>
                            </p:stCondLst>
                            <p:childTnLst>
                              <p:par>
                                <p:cTn id="106" presetID="35" presetClass="path" presetSubtype="0" accel="50000" decel="50000" fill="hold" nodeType="clickEffect">
                                  <p:stCondLst>
                                    <p:cond delay="0"/>
                                  </p:stCondLst>
                                  <p:childTnLst>
                                    <p:animMotion origin="layout" path="M 0.01914 -0.00023 L -0.34688 0.27523 " pathEditMode="relative" rAng="0" ptsTypes="AA">
                                      <p:cBhvr>
                                        <p:cTn id="107" dur="1000" fill="hold"/>
                                        <p:tgtEl>
                                          <p:spTgt spid="5"/>
                                        </p:tgtEl>
                                        <p:attrNameLst>
                                          <p:attrName>ppt_x</p:attrName>
                                          <p:attrName>ppt_y</p:attrName>
                                        </p:attrNameLst>
                                      </p:cBhvr>
                                      <p:rCtr x="-18307" y="13773"/>
                                    </p:animMotion>
                                  </p:childTnLst>
                                </p:cTn>
                              </p:par>
                              <p:par>
                                <p:cTn id="108" presetID="1" presetClass="exit" presetSubtype="0" fill="hold" nodeType="withEffect">
                                  <p:stCondLst>
                                    <p:cond delay="800"/>
                                  </p:stCondLst>
                                  <p:childTnLst>
                                    <p:set>
                                      <p:cBhvr>
                                        <p:cTn id="109" dur="1" fill="hold">
                                          <p:stCondLst>
                                            <p:cond delay="0"/>
                                          </p:stCondLst>
                                        </p:cTn>
                                        <p:tgtEl>
                                          <p:spTgt spid="5"/>
                                        </p:tgtEl>
                                        <p:attrNameLst>
                                          <p:attrName>style.visibility</p:attrName>
                                        </p:attrNameLst>
                                      </p:cBhvr>
                                      <p:to>
                                        <p:strVal val="hidden"/>
                                      </p:to>
                                    </p:set>
                                  </p:childTnLst>
                                </p:cTn>
                              </p:par>
                              <p:par>
                                <p:cTn id="110" presetID="1" presetClass="exit" presetSubtype="0" fill="hold" grpId="0" nodeType="withEffect">
                                  <p:stCondLst>
                                    <p:cond delay="800"/>
                                  </p:stCondLst>
                                  <p:childTnLst>
                                    <p:set>
                                      <p:cBhvr>
                                        <p:cTn id="11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2" restart="whenNotActive" fill="hold" evtFilter="cancelBubble" nodeType="interactiveSeq">
                <p:stCondLst>
                  <p:cond evt="onClick" delay="0">
                    <p:tgtEl>
                      <p:spTgt spid="10"/>
                    </p:tgtEl>
                  </p:cond>
                </p:stCondLst>
                <p:endSync evt="end" delay="0">
                  <p:rtn val="all"/>
                </p:endSync>
                <p:childTnLst>
                  <p:par>
                    <p:cTn id="113" fill="hold">
                      <p:stCondLst>
                        <p:cond delay="0"/>
                      </p:stCondLst>
                      <p:childTnLst>
                        <p:par>
                          <p:cTn id="114" fill="hold">
                            <p:stCondLst>
                              <p:cond delay="0"/>
                            </p:stCondLst>
                            <p:childTnLst>
                              <p:par>
                                <p:cTn id="115" presetID="35" presetClass="path" presetSubtype="0" accel="50000" decel="50000" fill="hold" nodeType="clickEffect">
                                  <p:stCondLst>
                                    <p:cond delay="0"/>
                                  </p:stCondLst>
                                  <p:childTnLst>
                                    <p:animMotion origin="layout" path="M 0.01914 -0.00023 L -0.34688 0.27524 " pathEditMode="relative" rAng="0" ptsTypes="AA">
                                      <p:cBhvr>
                                        <p:cTn id="116" dur="1000" fill="hold"/>
                                        <p:tgtEl>
                                          <p:spTgt spid="10"/>
                                        </p:tgtEl>
                                        <p:attrNameLst>
                                          <p:attrName>ppt_x</p:attrName>
                                          <p:attrName>ppt_y</p:attrName>
                                        </p:attrNameLst>
                                      </p:cBhvr>
                                      <p:rCtr x="-18307" y="13773"/>
                                    </p:animMotion>
                                  </p:childTnLst>
                                </p:cTn>
                              </p:par>
                              <p:par>
                                <p:cTn id="117" presetID="1" presetClass="exit" presetSubtype="0" fill="hold" nodeType="withEffect">
                                  <p:stCondLst>
                                    <p:cond delay="800"/>
                                  </p:stCondLst>
                                  <p:childTnLst>
                                    <p:set>
                                      <p:cBhvr>
                                        <p:cTn id="118" dur="1" fill="hold">
                                          <p:stCondLst>
                                            <p:cond delay="0"/>
                                          </p:stCondLst>
                                        </p:cTn>
                                        <p:tgtEl>
                                          <p:spTgt spid="10"/>
                                        </p:tgtEl>
                                        <p:attrNameLst>
                                          <p:attrName>style.visibility</p:attrName>
                                        </p:attrNameLst>
                                      </p:cBhvr>
                                      <p:to>
                                        <p:strVal val="hidden"/>
                                      </p:to>
                                    </p:set>
                                  </p:childTnLst>
                                </p:cTn>
                              </p:par>
                              <p:par>
                                <p:cTn id="119" presetID="1" presetClass="exit" presetSubtype="0" fill="hold" grpId="0" nodeType="withEffect">
                                  <p:stCondLst>
                                    <p:cond delay="800"/>
                                  </p:stCondLst>
                                  <p:childTnLst>
                                    <p:set>
                                      <p:cBhvr>
                                        <p:cTn id="12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21" restart="whenNotActive" fill="hold" evtFilter="cancelBubble" nodeType="interactiveSeq">
                <p:stCondLst>
                  <p:cond evt="onClick" delay="0">
                    <p:tgtEl>
                      <p:spTgt spid="3"/>
                    </p:tgtEl>
                  </p:cond>
                </p:stCondLst>
                <p:endSync evt="end" delay="0">
                  <p:rtn val="all"/>
                </p:endSync>
                <p:childTnLst>
                  <p:par>
                    <p:cTn id="122" fill="hold">
                      <p:stCondLst>
                        <p:cond delay="0"/>
                      </p:stCondLst>
                      <p:childTnLst>
                        <p:par>
                          <p:cTn id="123" fill="hold">
                            <p:stCondLst>
                              <p:cond delay="0"/>
                            </p:stCondLst>
                            <p:childTnLst>
                              <p:par>
                                <p:cTn id="124" presetID="35" presetClass="path" presetSubtype="0" accel="50000" decel="50000" fill="hold" nodeType="clickEffect">
                                  <p:stCondLst>
                                    <p:cond delay="0"/>
                                  </p:stCondLst>
                                  <p:childTnLst>
                                    <p:animMotion origin="layout" path="M 0.01914 -0.00023 L -0.34688 0.27523 " pathEditMode="relative" rAng="0" ptsTypes="AA">
                                      <p:cBhvr>
                                        <p:cTn id="125" dur="1000" fill="hold"/>
                                        <p:tgtEl>
                                          <p:spTgt spid="3"/>
                                        </p:tgtEl>
                                        <p:attrNameLst>
                                          <p:attrName>ppt_x</p:attrName>
                                          <p:attrName>ppt_y</p:attrName>
                                        </p:attrNameLst>
                                      </p:cBhvr>
                                      <p:rCtr x="-18307" y="13773"/>
                                    </p:animMotion>
                                  </p:childTnLst>
                                </p:cTn>
                              </p:par>
                              <p:par>
                                <p:cTn id="126" presetID="1" presetClass="exit" presetSubtype="0" fill="hold" nodeType="withEffect">
                                  <p:stCondLst>
                                    <p:cond delay="800"/>
                                  </p:stCondLst>
                                  <p:childTnLst>
                                    <p:set>
                                      <p:cBhvr>
                                        <p:cTn id="127" dur="1" fill="hold">
                                          <p:stCondLst>
                                            <p:cond delay="0"/>
                                          </p:stCondLst>
                                        </p:cTn>
                                        <p:tgtEl>
                                          <p:spTgt spid="3"/>
                                        </p:tgtEl>
                                        <p:attrNameLst>
                                          <p:attrName>style.visibility</p:attrName>
                                        </p:attrNameLst>
                                      </p:cBhvr>
                                      <p:to>
                                        <p:strVal val="hidden"/>
                                      </p:to>
                                    </p:set>
                                  </p:childTnLst>
                                </p:cTn>
                              </p:par>
                              <p:par>
                                <p:cTn id="128" presetID="1" presetClass="exit" presetSubtype="0" fill="hold" grpId="0" nodeType="withEffect">
                                  <p:stCondLst>
                                    <p:cond delay="800"/>
                                  </p:stCondLst>
                                  <p:childTnLst>
                                    <p:set>
                                      <p:cBhvr>
                                        <p:cTn id="129"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30" restart="whenNotActive" fill="hold" evtFilter="cancelBubble" nodeType="interactiveSeq">
                <p:stCondLst>
                  <p:cond evt="onClick" delay="0">
                    <p:tgtEl>
                      <p:spTgt spid="16"/>
                    </p:tgtEl>
                  </p:cond>
                </p:stCondLst>
                <p:endSync evt="end" delay="0">
                  <p:rtn val="all"/>
                </p:endSync>
                <p:childTnLst>
                  <p:par>
                    <p:cTn id="131" fill="hold">
                      <p:stCondLst>
                        <p:cond delay="0"/>
                      </p:stCondLst>
                      <p:childTnLst>
                        <p:par>
                          <p:cTn id="132" fill="hold">
                            <p:stCondLst>
                              <p:cond delay="0"/>
                            </p:stCondLst>
                            <p:childTnLst>
                              <p:par>
                                <p:cTn id="133" presetID="35" presetClass="path" presetSubtype="0" accel="50000" decel="50000" fill="hold" nodeType="clickEffect">
                                  <p:stCondLst>
                                    <p:cond delay="0"/>
                                  </p:stCondLst>
                                  <p:childTnLst>
                                    <p:animMotion origin="layout" path="M 0.01914 -0.00024 L -0.34687 0.27523 " pathEditMode="relative" rAng="0" ptsTypes="AA">
                                      <p:cBhvr>
                                        <p:cTn id="134" dur="1000" fill="hold"/>
                                        <p:tgtEl>
                                          <p:spTgt spid="16"/>
                                        </p:tgtEl>
                                        <p:attrNameLst>
                                          <p:attrName>ppt_x</p:attrName>
                                          <p:attrName>ppt_y</p:attrName>
                                        </p:attrNameLst>
                                      </p:cBhvr>
                                      <p:rCtr x="-18307" y="13773"/>
                                    </p:animMotion>
                                  </p:childTnLst>
                                </p:cTn>
                              </p:par>
                              <p:par>
                                <p:cTn id="135" presetID="1" presetClass="exit" presetSubtype="0" fill="hold" nodeType="withEffect">
                                  <p:stCondLst>
                                    <p:cond delay="800"/>
                                  </p:stCondLst>
                                  <p:childTnLst>
                                    <p:set>
                                      <p:cBhvr>
                                        <p:cTn id="136" dur="1" fill="hold">
                                          <p:stCondLst>
                                            <p:cond delay="0"/>
                                          </p:stCondLst>
                                        </p:cTn>
                                        <p:tgtEl>
                                          <p:spTgt spid="16"/>
                                        </p:tgtEl>
                                        <p:attrNameLst>
                                          <p:attrName>style.visibility</p:attrName>
                                        </p:attrNameLst>
                                      </p:cBhvr>
                                      <p:to>
                                        <p:strVal val="hidden"/>
                                      </p:to>
                                    </p:set>
                                  </p:childTnLst>
                                </p:cTn>
                              </p:par>
                              <p:par>
                                <p:cTn id="137" presetID="1" presetClass="exit" presetSubtype="0" fill="hold" grpId="0" nodeType="withEffect">
                                  <p:stCondLst>
                                    <p:cond delay="800"/>
                                  </p:stCondLst>
                                  <p:childTnLst>
                                    <p:set>
                                      <p:cBhvr>
                                        <p:cTn id="138"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audio>
              <p:cMediaNode vol="80000" showWhenStopped="0">
                <p:cTn id="139" repeatCount="indefinite" fill="remove" display="0">
                  <p:stCondLst>
                    <p:cond delay="indefinite"/>
                  </p:stCondLst>
                  <p:endCondLst>
                    <p:cond evt="onStopAudio" delay="0">
                      <p:tgtEl>
                        <p:sldTgt/>
                      </p:tgtEl>
                    </p:cond>
                  </p:endCondLst>
                </p:cTn>
                <p:tgtEl>
                  <p:spTgt spid="21"/>
                </p:tgtEl>
              </p:cMediaNode>
            </p:audio>
          </p:childTnLst>
        </p:cTn>
      </p:par>
    </p:tnLst>
    <p:bldLst>
      <p:bldP spid="2" grpId="0" animBg="1"/>
      <p:bldP spid="22" grpId="0" animBg="1"/>
      <p:bldP spid="23" grpId="0" animBg="1"/>
      <p:bldP spid="24" grpId="0" animBg="1"/>
      <p:bldP spid="25" grpId="0" animBg="1"/>
      <p:bldP spid="26" grpId="0" animBg="1"/>
      <p:bldP spid="27" grpId="0" animBg="1"/>
      <p:bldP spid="30" grpId="0" animBg="1"/>
      <p:bldP spid="9" grpId="0" animBg="1"/>
      <p:bldP spid="14" grpId="0" animBg="1"/>
      <p:bldP spid="4"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2113A9F-70D1-690F-285A-F6BD212B8184}"/>
              </a:ext>
            </a:extLst>
          </p:cNvPr>
          <p:cNvPicPr>
            <a:picLocks noChangeAspect="1"/>
          </p:cNvPicPr>
          <p:nvPr/>
        </p:nvPicPr>
        <p:blipFill>
          <a:blip r:embed="rId5"/>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8571E8E5-41A6-C643-178A-077BD6717849}"/>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86609" y="211535"/>
            <a:ext cx="10488020" cy="122139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bg1">
                    <a:lumMod val="10000"/>
                  </a:schemeClr>
                </a:solidFill>
                <a:latin typeface="+mj-lt"/>
              </a:rPr>
              <a:t>Câu 1: Theo bài đọc, xu thế nào đang diễn ra mạnh mẽ hiện nay?</a:t>
            </a:r>
            <a:endParaRPr lang="en-SG" sz="3600" b="1" dirty="0">
              <a:solidFill>
                <a:schemeClr val="bg1">
                  <a:lumMod val="10000"/>
                </a:schemeClr>
              </a:solidFill>
              <a:latin typeface="+mj-lt"/>
            </a:endParaRPr>
          </a:p>
        </p:txBody>
      </p:sp>
      <p:sp>
        <p:nvSpPr>
          <p:cNvPr id="26" name="Rectangle 25"/>
          <p:cNvSpPr/>
          <p:nvPr/>
        </p:nvSpPr>
        <p:spPr>
          <a:xfrm>
            <a:off x="596349" y="1812029"/>
            <a:ext cx="5420675" cy="12060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09"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bg1">
                  <a:lumMod val="10000"/>
                </a:schemeClr>
              </a:solidFill>
              <a:effectLst/>
              <a:uLnTx/>
              <a:uFillTx/>
              <a:latin typeface="+mj-lt"/>
              <a:cs typeface="Times New Roman" panose="02020603050405020304" pitchFamily="18" charset="0"/>
              <a:sym typeface="Arial"/>
            </a:endParaRPr>
          </a:p>
          <a:p>
            <a:r>
              <a:rPr kumimoji="0" lang="en-US" sz="3200" b="1" i="0" u="none" strike="noStrike" kern="1200" cap="none" spc="0" normalizeH="0" baseline="0" noProof="0" dirty="0">
                <a:ln>
                  <a:noFill/>
                </a:ln>
                <a:solidFill>
                  <a:schemeClr val="bg1">
                    <a:lumMod val="10000"/>
                  </a:schemeClr>
                </a:solidFill>
                <a:effectLst/>
                <a:uLnTx/>
                <a:uFillTx/>
                <a:latin typeface="+mj-lt"/>
                <a:cs typeface="Times New Roman" panose="02020603050405020304" pitchFamily="18" charset="0"/>
                <a:sym typeface="Arial"/>
              </a:rPr>
              <a:t>A. </a:t>
            </a:r>
            <a:r>
              <a:rPr lang="vi-VN" sz="3200" dirty="0">
                <a:solidFill>
                  <a:schemeClr val="bg1">
                    <a:lumMod val="10000"/>
                  </a:schemeClr>
                </a:solidFill>
                <a:latin typeface="+mj-lt"/>
              </a:rPr>
              <a:t>Toàn cầu hóa</a:t>
            </a:r>
            <a:endParaRPr lang="en-SG" sz="3200" dirty="0">
              <a:solidFill>
                <a:schemeClr val="bg1">
                  <a:lumMod val="10000"/>
                </a:schemeClr>
              </a:solidFill>
              <a:latin typeface="+mj-lt"/>
            </a:endParaRPr>
          </a:p>
          <a:p>
            <a:pPr marL="0" marR="0" lvl="0" indent="0" algn="just" defTabSz="91430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lumMod val="10000"/>
                </a:schemeClr>
              </a:solidFill>
              <a:effectLst/>
              <a:uLnTx/>
              <a:uFillTx/>
              <a:latin typeface="+mj-lt"/>
              <a:cs typeface="Times New Roman" panose="02020603050405020304" pitchFamily="18" charset="0"/>
              <a:sym typeface="Arial"/>
            </a:endParaRPr>
          </a:p>
        </p:txBody>
      </p:sp>
      <p:sp>
        <p:nvSpPr>
          <p:cNvPr id="42" name="Rectangle 41"/>
          <p:cNvSpPr/>
          <p:nvPr/>
        </p:nvSpPr>
        <p:spPr>
          <a:xfrm>
            <a:off x="6130619" y="1816217"/>
            <a:ext cx="5658107" cy="12060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bg1">
                  <a:lumMod val="10000"/>
                </a:schemeClr>
              </a:solidFill>
              <a:effectLst/>
              <a:uLnTx/>
              <a:uFillTx/>
              <a:latin typeface="+mj-lt"/>
              <a:cs typeface="Times New Roman" panose="02020603050405020304" pitchFamily="18" charset="0"/>
              <a:sym typeface="Arial"/>
            </a:endParaRPr>
          </a:p>
          <a:p>
            <a:r>
              <a:rPr kumimoji="0" lang="vi-VN" sz="3200" b="1" i="0" u="none" strike="noStrike" kern="1200" cap="none" spc="0" normalizeH="0" baseline="0" noProof="0" dirty="0">
                <a:ln>
                  <a:noFill/>
                </a:ln>
                <a:solidFill>
                  <a:schemeClr val="bg1">
                    <a:lumMod val="10000"/>
                  </a:schemeClr>
                </a:solidFill>
                <a:effectLst/>
                <a:uLnTx/>
                <a:uFillTx/>
                <a:latin typeface="+mj-lt"/>
                <a:cs typeface="Times New Roman" panose="02020603050405020304" pitchFamily="18" charset="0"/>
                <a:sym typeface="Arial"/>
              </a:rPr>
              <a:t>B. </a:t>
            </a:r>
            <a:r>
              <a:rPr lang="vi-VN" sz="3200" dirty="0">
                <a:solidFill>
                  <a:schemeClr val="bg1">
                    <a:lumMod val="10000"/>
                  </a:schemeClr>
                </a:solidFill>
                <a:latin typeface="+mj-lt"/>
              </a:rPr>
              <a:t>Hiện đại hóa</a:t>
            </a:r>
            <a:endParaRPr lang="en-SG" sz="3200" dirty="0">
              <a:solidFill>
                <a:schemeClr val="bg1">
                  <a:lumMod val="10000"/>
                </a:schemeClr>
              </a:solidFill>
              <a:latin typeface="+mj-lt"/>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bg1">
                  <a:lumMod val="10000"/>
                </a:schemeClr>
              </a:solidFill>
              <a:effectLst/>
              <a:uLnTx/>
              <a:uFillTx/>
              <a:latin typeface="+mj-lt"/>
              <a:cs typeface="Times New Roman" panose="02020603050405020304" pitchFamily="18" charset="0"/>
              <a:sym typeface="Arial"/>
            </a:endParaRPr>
          </a:p>
        </p:txBody>
      </p:sp>
      <p:sp>
        <p:nvSpPr>
          <p:cNvPr id="43" name="Rectangle 42"/>
          <p:cNvSpPr/>
          <p:nvPr/>
        </p:nvSpPr>
        <p:spPr>
          <a:xfrm>
            <a:off x="596349" y="3274870"/>
            <a:ext cx="5420675" cy="12993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09"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bg1">
                  <a:lumMod val="10000"/>
                </a:schemeClr>
              </a:solidFill>
              <a:effectLst/>
              <a:uLnTx/>
              <a:uFillTx/>
              <a:latin typeface="+mj-lt"/>
              <a:cs typeface="Times New Roman" panose="02020603050405020304" pitchFamily="18" charset="0"/>
              <a:sym typeface="Arial"/>
            </a:endParaRPr>
          </a:p>
          <a:p>
            <a:pPr algn="just"/>
            <a:r>
              <a:rPr kumimoji="0" lang="vi-VN" sz="3200" b="1" i="0" u="none" strike="noStrike" kern="1200" cap="none" spc="0" normalizeH="0" baseline="0" noProof="0" dirty="0">
                <a:ln>
                  <a:noFill/>
                </a:ln>
                <a:solidFill>
                  <a:schemeClr val="bg1">
                    <a:lumMod val="10000"/>
                  </a:schemeClr>
                </a:solidFill>
                <a:effectLst/>
                <a:uLnTx/>
                <a:uFillTx/>
                <a:latin typeface="+mj-lt"/>
                <a:cs typeface="Times New Roman" panose="02020603050405020304" pitchFamily="18" charset="0"/>
                <a:sym typeface="Arial"/>
              </a:rPr>
              <a:t>C.</a:t>
            </a:r>
            <a:r>
              <a:rPr kumimoji="0" lang="en-US" sz="3200" b="1" i="0" u="none" strike="noStrike" kern="1200" cap="none" spc="0" normalizeH="0" baseline="0" noProof="0" dirty="0">
                <a:ln>
                  <a:noFill/>
                </a:ln>
                <a:solidFill>
                  <a:schemeClr val="bg1">
                    <a:lumMod val="10000"/>
                  </a:schemeClr>
                </a:solidFill>
                <a:effectLst/>
                <a:uLnTx/>
                <a:uFillTx/>
                <a:latin typeface="+mj-lt"/>
                <a:cs typeface="Times New Roman" panose="02020603050405020304" pitchFamily="18" charset="0"/>
                <a:sym typeface="Arial"/>
              </a:rPr>
              <a:t> </a:t>
            </a:r>
            <a:r>
              <a:rPr lang="vi-VN" sz="3200" dirty="0">
                <a:solidFill>
                  <a:schemeClr val="bg1">
                    <a:lumMod val="10000"/>
                  </a:schemeClr>
                </a:solidFill>
                <a:latin typeface="+mj-lt"/>
              </a:rPr>
              <a:t>Công nghiệp hóa</a:t>
            </a:r>
            <a:endParaRPr kumimoji="0" lang="en-US" sz="3200" b="0" i="0" u="none" strike="noStrike" kern="1200" cap="none" spc="0" normalizeH="0" baseline="0" noProof="0" dirty="0">
              <a:ln>
                <a:noFill/>
              </a:ln>
              <a:solidFill>
                <a:schemeClr val="bg1">
                  <a:lumMod val="10000"/>
                </a:schemeClr>
              </a:solidFill>
              <a:effectLst/>
              <a:uLnTx/>
              <a:uFillTx/>
              <a:latin typeface="+mj-lt"/>
              <a:cs typeface="Times New Roman" panose="02020603050405020304" pitchFamily="18" charset="0"/>
              <a:sym typeface="Arial"/>
            </a:endParaRPr>
          </a:p>
        </p:txBody>
      </p:sp>
      <p:sp>
        <p:nvSpPr>
          <p:cNvPr id="44" name="Rectangle 43"/>
          <p:cNvSpPr/>
          <p:nvPr/>
        </p:nvSpPr>
        <p:spPr>
          <a:xfrm>
            <a:off x="6130619" y="3279058"/>
            <a:ext cx="5658107" cy="12993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1" i="0" u="none" strike="noStrike" kern="1200" cap="none" spc="0" normalizeH="0" baseline="0" noProof="0" dirty="0">
                <a:ln>
                  <a:noFill/>
                </a:ln>
                <a:solidFill>
                  <a:schemeClr val="bg1">
                    <a:lumMod val="10000"/>
                  </a:schemeClr>
                </a:solidFill>
                <a:effectLst/>
                <a:uLnTx/>
                <a:uFillTx/>
                <a:latin typeface="+mj-lt"/>
                <a:cs typeface="Times New Roman" panose="02020603050405020304" pitchFamily="18" charset="0"/>
                <a:sym typeface="Arial"/>
              </a:rPr>
              <a:t>D. </a:t>
            </a:r>
            <a:r>
              <a:rPr lang="vi-VN" sz="3200" dirty="0">
                <a:solidFill>
                  <a:schemeClr val="bg1">
                    <a:lumMod val="10000"/>
                  </a:schemeClr>
                </a:solidFill>
                <a:latin typeface="+mj-lt"/>
              </a:rPr>
              <a:t>Đô thị hóa</a:t>
            </a:r>
            <a:endParaRPr lang="en-SG" sz="3200" dirty="0">
              <a:solidFill>
                <a:schemeClr val="bg1">
                  <a:lumMod val="10000"/>
                </a:schemeClr>
              </a:solidFill>
              <a:latin typeface="+mj-lt"/>
            </a:endParaRPr>
          </a:p>
          <a:p>
            <a:pPr marL="0" marR="0" lvl="0" indent="0" algn="just" defTabSz="91430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lumMod val="10000"/>
                </a:schemeClr>
              </a:solidFill>
              <a:effectLst/>
              <a:uLnTx/>
              <a:uFillTx/>
              <a:latin typeface="+mj-lt"/>
              <a:cs typeface="Times New Roman" panose="02020603050405020304"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6" y="1974821"/>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3274870"/>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5" y="3286467"/>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5" y="1994792"/>
            <a:ext cx="804743" cy="707197"/>
          </a:xfrm>
          <a:prstGeom prst="rect">
            <a:avLst/>
          </a:prstGeom>
        </p:spPr>
      </p:pic>
      <p:sp>
        <p:nvSpPr>
          <p:cNvPr id="2" name="Thought Bubble: Cloud 1">
            <a:hlinkClick r:id="rId9" action="ppaction://hlinksldjump"/>
            <a:extLst>
              <a:ext uri="{FF2B5EF4-FFF2-40B4-BE49-F238E27FC236}">
                <a16:creationId xmlns:a16="http://schemas.microsoft.com/office/drawing/2014/main" id="{9C29CD25-51F8-4449-A20E-19FF4AD15E0A}"/>
              </a:ext>
            </a:extLst>
          </p:cNvPr>
          <p:cNvSpPr/>
          <p:nvPr/>
        </p:nvSpPr>
        <p:spPr>
          <a:xfrm>
            <a:off x="4987556" y="4801828"/>
            <a:ext cx="2216888"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444629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AA45C2-D3B8-E943-400A-D11314977F84}"/>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8205" y="373553"/>
            <a:ext cx="10199215" cy="118292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bg1">
                    <a:lumMod val="10000"/>
                  </a:schemeClr>
                </a:solidFill>
                <a:latin typeface="Times New Roman" panose="02020603050405020304" pitchFamily="18" charset="0"/>
                <a:cs typeface="Times New Roman" panose="02020603050405020304" pitchFamily="18" charset="0"/>
              </a:rPr>
              <a:t>Câu 2: Việc gìn giữ bản sắc văn hóa dân tộc còn mang ý nghĩa gì ngoài việc phân biệt giữa con người của các quốc gia?</a:t>
            </a:r>
            <a:endParaRPr lang="en-SG" sz="28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37664" y="1949346"/>
            <a:ext cx="5579357" cy="10638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a:p>
            <a:endParaRPr kumimoji="0" lang="en-US"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a:p>
            <a:endParaRPr kumimoji="0" lang="en-US"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rPr>
              <a:t>A. </a:t>
            </a:r>
            <a:r>
              <a:rPr lang="vi-VN" sz="2800" dirty="0">
                <a:solidFill>
                  <a:schemeClr val="bg1">
                    <a:lumMod val="10000"/>
                  </a:schemeClr>
                </a:solidFill>
                <a:latin typeface="Times New Roman" panose="02020603050405020304" pitchFamily="18" charset="0"/>
                <a:cs typeface="Times New Roman" panose="02020603050405020304" pitchFamily="18" charset="0"/>
              </a:rPr>
              <a:t>Ngăn chặn sự giao lưu văn hóa giữa các quốc gia</a:t>
            </a:r>
            <a:endParaRPr lang="en-SG" sz="2800" dirty="0">
              <a:solidFill>
                <a:schemeClr val="bg1">
                  <a:lumMod val="10000"/>
                </a:schemeClr>
              </a:solidFill>
              <a:latin typeface="Times New Roman" panose="02020603050405020304" pitchFamily="18" charset="0"/>
              <a:cs typeface="Times New Roman" panose="02020603050405020304" pitchFamily="18" charset="0"/>
            </a:endParaRPr>
          </a:p>
          <a:p>
            <a:endParaRPr lang="en-SG" sz="2800"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130619" y="1949348"/>
            <a:ext cx="5506716" cy="106963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rPr>
              <a:t>B. </a:t>
            </a:r>
            <a:r>
              <a:rPr lang="vi-VN" sz="2800" dirty="0">
                <a:solidFill>
                  <a:schemeClr val="bg1">
                    <a:lumMod val="10000"/>
                  </a:schemeClr>
                </a:solidFill>
                <a:latin typeface="Times New Roman" panose="02020603050405020304" pitchFamily="18" charset="0"/>
                <a:cs typeface="Times New Roman" panose="02020603050405020304" pitchFamily="18" charset="0"/>
              </a:rPr>
              <a:t>Bảo tồn những giá trị tinh hoa văn hóa của nhân loại</a:t>
            </a:r>
            <a:endParaRPr lang="en-SG" sz="2800"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473983" y="3294124"/>
            <a:ext cx="5579356" cy="108520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en-US"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rPr>
              <a:t>C. </a:t>
            </a:r>
            <a:r>
              <a:rPr lang="vi-VN" sz="2800" dirty="0">
                <a:solidFill>
                  <a:schemeClr val="bg1">
                    <a:lumMod val="10000"/>
                  </a:schemeClr>
                </a:solidFill>
                <a:latin typeface="Times New Roman" panose="02020603050405020304" pitchFamily="18" charset="0"/>
                <a:cs typeface="Times New Roman" panose="02020603050405020304" pitchFamily="18" charset="0"/>
              </a:rPr>
              <a:t>Duy trì sự thuần khiết của văn hóa dân tộc</a:t>
            </a:r>
            <a:endParaRPr lang="en-SG" sz="2800"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211302" y="3263556"/>
            <a:ext cx="5506716" cy="108520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en-US"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a:p>
            <a:r>
              <a:rPr kumimoji="0" lang="vi-VN"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rPr>
              <a:t>D. </a:t>
            </a:r>
            <a:r>
              <a:rPr lang="vi-VN" sz="2800" dirty="0">
                <a:solidFill>
                  <a:schemeClr val="bg1">
                    <a:lumMod val="10000"/>
                  </a:schemeClr>
                </a:solidFill>
                <a:latin typeface="Times New Roman" panose="02020603050405020304" pitchFamily="18" charset="0"/>
                <a:cs typeface="Times New Roman" panose="02020603050405020304" pitchFamily="18" charset="0"/>
              </a:rPr>
              <a:t>Tạo ra sự khác biệt giữa các nền văn minh</a:t>
            </a:r>
            <a:endParaRPr lang="en-SG" sz="2800"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8424" y="3433571"/>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1755" y="3430462"/>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13358" y="2026498"/>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35FFB46E-2738-441B-A79C-FE444EDB4E98}"/>
              </a:ext>
            </a:extLst>
          </p:cNvPr>
          <p:cNvSpPr/>
          <p:nvPr/>
        </p:nvSpPr>
        <p:spPr>
          <a:xfrm>
            <a:off x="4980337" y="4990571"/>
            <a:ext cx="21460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06138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62"/>
        <p:cNvGrpSpPr/>
        <p:nvPr/>
      </p:nvGrpSpPr>
      <p:grpSpPr>
        <a:xfrm>
          <a:off x="0" y="0"/>
          <a:ext cx="0" cy="0"/>
          <a:chOff x="0" y="0"/>
          <a:chExt cx="0" cy="0"/>
        </a:xfrm>
      </p:grpSpPr>
      <p:grpSp>
        <p:nvGrpSpPr>
          <p:cNvPr id="16" name="Group 15">
            <a:extLst>
              <a:ext uri="{FF2B5EF4-FFF2-40B4-BE49-F238E27FC236}">
                <a16:creationId xmlns:a16="http://schemas.microsoft.com/office/drawing/2014/main" id="{68FDF82E-4565-2CE8-F1CE-9C26B0700462}"/>
              </a:ext>
            </a:extLst>
          </p:cNvPr>
          <p:cNvGrpSpPr/>
          <p:nvPr/>
        </p:nvGrpSpPr>
        <p:grpSpPr>
          <a:xfrm>
            <a:off x="4059053" y="149592"/>
            <a:ext cx="7741185" cy="6085468"/>
            <a:chOff x="1762760" y="-20320"/>
            <a:chExt cx="8666480" cy="4883150"/>
          </a:xfrm>
        </p:grpSpPr>
        <p:grpSp>
          <p:nvGrpSpPr>
            <p:cNvPr id="17" name="组合 7">
              <a:extLst>
                <a:ext uri="{FF2B5EF4-FFF2-40B4-BE49-F238E27FC236}">
                  <a16:creationId xmlns:a16="http://schemas.microsoft.com/office/drawing/2014/main" id="{E5718D2A-39CF-381D-81A5-C443170522E7}"/>
                </a:ext>
              </a:extLst>
            </p:cNvPr>
            <p:cNvGrpSpPr/>
            <p:nvPr>
              <p:custDataLst>
                <p:tags r:id="rId2"/>
              </p:custDataLst>
            </p:nvPr>
          </p:nvGrpSpPr>
          <p:grpSpPr>
            <a:xfrm>
              <a:off x="1762760" y="-20320"/>
              <a:ext cx="8666480" cy="4883150"/>
              <a:chOff x="2776" y="-32"/>
              <a:chExt cx="13648" cy="7690"/>
            </a:xfrm>
            <a:effectLst>
              <a:outerShdw blurRad="50800" dist="38100" dir="5400000" algn="t" rotWithShape="0">
                <a:prstClr val="black">
                  <a:alpha val="40000"/>
                </a:prstClr>
              </a:outerShdw>
            </a:effectLst>
          </p:grpSpPr>
          <p:grpSp>
            <p:nvGrpSpPr>
              <p:cNvPr id="20" name="组合 8">
                <a:extLst>
                  <a:ext uri="{FF2B5EF4-FFF2-40B4-BE49-F238E27FC236}">
                    <a16:creationId xmlns:a16="http://schemas.microsoft.com/office/drawing/2014/main" id="{6BC257B5-F04D-C867-1434-CDC72E8176E5}"/>
                  </a:ext>
                </a:extLst>
              </p:cNvPr>
              <p:cNvGrpSpPr/>
              <p:nvPr>
                <p:custDataLst>
                  <p:tags r:id="rId3"/>
                </p:custDataLst>
              </p:nvPr>
            </p:nvGrpSpPr>
            <p:grpSpPr>
              <a:xfrm>
                <a:off x="2776" y="-32"/>
                <a:ext cx="13649" cy="7691"/>
                <a:chOff x="1762543" y="-20073"/>
                <a:chExt cx="8666914" cy="4883621"/>
              </a:xfrm>
            </p:grpSpPr>
            <p:cxnSp>
              <p:nvCxnSpPr>
                <p:cNvPr id="22" name="直接连接符 6">
                  <a:extLst>
                    <a:ext uri="{FF2B5EF4-FFF2-40B4-BE49-F238E27FC236}">
                      <a16:creationId xmlns:a16="http://schemas.microsoft.com/office/drawing/2014/main" id="{4F8FE249-9E01-192C-08A3-1649085032BD}"/>
                    </a:ext>
                  </a:extLst>
                </p:cNvPr>
                <p:cNvCxnSpPr/>
                <p:nvPr>
                  <p:custDataLst>
                    <p:tags r:id="rId5"/>
                  </p:custDataLst>
                </p:nvPr>
              </p:nvCxnSpPr>
              <p:spPr>
                <a:xfrm flipH="1">
                  <a:off x="4015408" y="0"/>
                  <a:ext cx="0" cy="1762539"/>
                </a:xfrm>
                <a:prstGeom prst="line">
                  <a:avLst/>
                </a:prstGeom>
                <a:noFill/>
                <a:ln w="25400" cap="flat" cmpd="sng" algn="ctr">
                  <a:solidFill>
                    <a:sysClr val="window" lastClr="FFFFFF"/>
                  </a:solidFill>
                  <a:prstDash val="solid"/>
                  <a:miter lim="800000"/>
                </a:ln>
                <a:effectLst/>
              </p:spPr>
            </p:cxnSp>
            <p:cxnSp>
              <p:nvCxnSpPr>
                <p:cNvPr id="23" name="直接连接符 15">
                  <a:extLst>
                    <a:ext uri="{FF2B5EF4-FFF2-40B4-BE49-F238E27FC236}">
                      <a16:creationId xmlns:a16="http://schemas.microsoft.com/office/drawing/2014/main" id="{D7880C80-2AF3-6AA2-174C-E0A1735865A1}"/>
                    </a:ext>
                  </a:extLst>
                </p:cNvPr>
                <p:cNvCxnSpPr/>
                <p:nvPr>
                  <p:custDataLst>
                    <p:tags r:id="rId6"/>
                  </p:custDataLst>
                </p:nvPr>
              </p:nvCxnSpPr>
              <p:spPr>
                <a:xfrm flipH="1">
                  <a:off x="8408503" y="-20073"/>
                  <a:ext cx="0" cy="1762539"/>
                </a:xfrm>
                <a:prstGeom prst="line">
                  <a:avLst/>
                </a:prstGeom>
                <a:noFill/>
                <a:ln w="25400" cap="flat" cmpd="sng" algn="ctr">
                  <a:solidFill>
                    <a:sysClr val="window" lastClr="FFFFFF"/>
                  </a:solidFill>
                  <a:prstDash val="solid"/>
                  <a:miter lim="800000"/>
                </a:ln>
                <a:effectLst/>
              </p:spPr>
            </p:cxnSp>
            <p:sp>
              <p:nvSpPr>
                <p:cNvPr id="24" name="云形 14">
                  <a:extLst>
                    <a:ext uri="{FF2B5EF4-FFF2-40B4-BE49-F238E27FC236}">
                      <a16:creationId xmlns:a16="http://schemas.microsoft.com/office/drawing/2014/main" id="{6156C1E3-1C70-ED09-7460-5422008DAD3D}"/>
                    </a:ext>
                  </a:extLst>
                </p:cNvPr>
                <p:cNvSpPr/>
                <p:nvPr>
                  <p:custDataLst>
                    <p:tags r:id="rId7"/>
                  </p:custDataLst>
                </p:nvPr>
              </p:nvSpPr>
              <p:spPr>
                <a:xfrm>
                  <a:off x="1762543" y="1285461"/>
                  <a:ext cx="8666914" cy="3578087"/>
                </a:xfrm>
                <a:prstGeom prst="cloud">
                  <a:avLst/>
                </a:prstGeom>
                <a:solidFill>
                  <a:sysClr val="window" lastClr="FFFFFF"/>
                </a:solidFill>
                <a:ln w="12700" cap="flat" cmpd="sng" algn="ctr">
                  <a:noFill/>
                  <a:prstDash val="solid"/>
                  <a:miter lim="800000"/>
                </a:ln>
                <a:effectLst/>
              </p:spPr>
              <p:txBody>
                <a:bodyPr rtlCol="0" anchor="ctr"/>
                <a:lstStyle/>
                <a:p>
                  <a:pPr algn="ctr" defTabSz="1219170">
                    <a:defRPr/>
                  </a:pPr>
                  <a:endParaRPr lang="zh-CN" altLang="en-US" sz="2400" kern="0">
                    <a:solidFill>
                      <a:prstClr val="white"/>
                    </a:solidFill>
                    <a:latin typeface="Calibri"/>
                    <a:ea typeface="宋体" panose="02010600030101010101" pitchFamily="2" charset="-122"/>
                    <a:cs typeface="Arial"/>
                    <a:sym typeface="Arial"/>
                  </a:endParaRPr>
                </a:p>
              </p:txBody>
            </p:sp>
          </p:grpSp>
          <p:sp>
            <p:nvSpPr>
              <p:cNvPr id="21" name="云形 21">
                <a:extLst>
                  <a:ext uri="{FF2B5EF4-FFF2-40B4-BE49-F238E27FC236}">
                    <a16:creationId xmlns:a16="http://schemas.microsoft.com/office/drawing/2014/main" id="{9D43F4F7-E1D6-D41D-17D6-031CFF74E652}"/>
                  </a:ext>
                </a:extLst>
              </p:cNvPr>
              <p:cNvSpPr/>
              <p:nvPr>
                <p:custDataLst>
                  <p:tags r:id="rId4"/>
                </p:custDataLst>
              </p:nvPr>
            </p:nvSpPr>
            <p:spPr>
              <a:xfrm>
                <a:off x="3067" y="2144"/>
                <a:ext cx="13068" cy="5395"/>
              </a:xfrm>
              <a:prstGeom prst="cloud">
                <a:avLst/>
              </a:prstGeom>
              <a:noFill/>
              <a:ln w="12700" cap="flat" cmpd="sng" algn="ctr">
                <a:solidFill>
                  <a:srgbClr val="0087E9"/>
                </a:solidFill>
                <a:prstDash val="dash"/>
                <a:miter lim="800000"/>
              </a:ln>
              <a:effectLst/>
              <a:extLst>
                <a:ext uri="{909E8E84-426E-40DD-AFC4-6F175D3DCCD1}">
                  <a14:hiddenFill xmlns:a14="http://schemas.microsoft.com/office/drawing/2010/main">
                    <a:solidFill>
                      <a:schemeClr val="bg1"/>
                    </a:solidFill>
                  </a14:hiddenFill>
                </a:ext>
              </a:extLst>
            </p:spPr>
            <p:txBody>
              <a:bodyPr rtlCol="0" anchor="ctr"/>
              <a:lstStyle/>
              <a:p>
                <a:pPr algn="ctr" defTabSz="1219170">
                  <a:defRPr/>
                </a:pPr>
                <a:endParaRPr lang="zh-CN" altLang="en-US" sz="2400" kern="0" dirty="0">
                  <a:solidFill>
                    <a:prstClr val="white"/>
                  </a:solidFill>
                  <a:latin typeface="Calibri"/>
                  <a:ea typeface="宋体" panose="02010600030101010101" pitchFamily="2" charset="-122"/>
                  <a:cs typeface="Arial"/>
                  <a:sym typeface="Arial"/>
                </a:endParaRPr>
              </a:p>
            </p:txBody>
          </p:sp>
        </p:grpSp>
        <p:pic>
          <p:nvPicPr>
            <p:cNvPr id="18" name="图片 11">
              <a:extLst>
                <a:ext uri="{FF2B5EF4-FFF2-40B4-BE49-F238E27FC236}">
                  <a16:creationId xmlns:a16="http://schemas.microsoft.com/office/drawing/2014/main" id="{97463400-C077-5958-035B-B96CF52E27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188855">
              <a:off x="7729687" y="960555"/>
              <a:ext cx="2826669" cy="1749932"/>
            </a:xfrm>
            <a:prstGeom prst="rect">
              <a:avLst/>
            </a:prstGeom>
          </p:spPr>
        </p:pic>
        <p:sp>
          <p:nvSpPr>
            <p:cNvPr id="19" name="TextBox 18">
              <a:extLst>
                <a:ext uri="{FF2B5EF4-FFF2-40B4-BE49-F238E27FC236}">
                  <a16:creationId xmlns:a16="http://schemas.microsoft.com/office/drawing/2014/main" id="{A59CB0D9-7E59-F73A-7C66-A0842CA4A1FB}"/>
                </a:ext>
              </a:extLst>
            </p:cNvPr>
            <p:cNvSpPr txBox="1"/>
            <p:nvPr/>
          </p:nvSpPr>
          <p:spPr>
            <a:xfrm>
              <a:off x="2730359" y="1802464"/>
              <a:ext cx="7031699" cy="2444989"/>
            </a:xfrm>
            <a:prstGeom prst="rect">
              <a:avLst/>
            </a:prstGeom>
            <a:noFill/>
          </p:spPr>
          <p:txBody>
            <a:bodyPr wrap="square">
              <a:spAutoFit/>
            </a:bodyPr>
            <a:lstStyle/>
            <a:p>
              <a:pPr algn="ctr"/>
              <a:r>
                <a:rPr lang="en-US" sz="4800" dirty="0">
                  <a:solidFill>
                    <a:srgbClr val="000000"/>
                  </a:solidFill>
                  <a:effectLst/>
                  <a:latin typeface="Times New Roman" panose="02020603050405020304" pitchFamily="18" charset="0"/>
                  <a:ea typeface="Times New Roman" panose="02020603050405020304" pitchFamily="18" charset="0"/>
                </a:rPr>
                <a:t>Theo</a:t>
              </a:r>
              <a:r>
                <a:rPr lang="vi-VN" sz="4800" dirty="0">
                  <a:solidFill>
                    <a:srgbClr val="000000"/>
                  </a:solidFill>
                  <a:effectLst/>
                  <a:latin typeface="Times New Roman" panose="02020603050405020304" pitchFamily="18" charset="0"/>
                  <a:ea typeface="Times New Roman" panose="02020603050405020304" pitchFamily="18" charset="0"/>
                </a:rPr>
                <a:t> em, quá trình toàn cầu hóa có những thuận lợi và thách thức gì đối với đất nước ta? </a:t>
              </a:r>
              <a:endParaRPr lang="en-SG" sz="4800" dirty="0">
                <a:effectLst/>
                <a:latin typeface="Times New Roman" panose="02020603050405020304" pitchFamily="18" charset="0"/>
                <a:ea typeface="Times New Roman" panose="02020603050405020304" pitchFamily="18" charset="0"/>
              </a:endParaRPr>
            </a:p>
          </p:txBody>
        </p:sp>
      </p:grpSp>
      <p:pic>
        <p:nvPicPr>
          <p:cNvPr id="6" name="图片 80" descr="E:\PPT\PPT\图\组 2.png组 2">
            <a:extLst>
              <a:ext uri="{FF2B5EF4-FFF2-40B4-BE49-F238E27FC236}">
                <a16:creationId xmlns:a16="http://schemas.microsoft.com/office/drawing/2014/main" id="{A6AC1DEA-932B-B21F-7B5B-8F2D13D15688}"/>
              </a:ext>
            </a:extLst>
          </p:cNvPr>
          <p:cNvPicPr>
            <a:picLocks noChangeAspect="1"/>
          </p:cNvPicPr>
          <p:nvPr/>
        </p:nvPicPr>
        <p:blipFill>
          <a:blip r:embed="rId11"/>
          <a:stretch>
            <a:fillRect/>
          </a:stretch>
        </p:blipFill>
        <p:spPr>
          <a:xfrm flipH="1">
            <a:off x="1125045" y="295347"/>
            <a:ext cx="1037588" cy="824600"/>
          </a:xfrm>
          <a:prstGeom prst="rect">
            <a:avLst/>
          </a:prstGeom>
        </p:spPr>
      </p:pic>
      <p:grpSp>
        <p:nvGrpSpPr>
          <p:cNvPr id="7" name="组合 30">
            <a:extLst>
              <a:ext uri="{FF2B5EF4-FFF2-40B4-BE49-F238E27FC236}">
                <a16:creationId xmlns:a16="http://schemas.microsoft.com/office/drawing/2014/main" id="{7383AFD6-8730-1D0E-2DEB-53746003F979}"/>
              </a:ext>
            </a:extLst>
          </p:cNvPr>
          <p:cNvGrpSpPr/>
          <p:nvPr/>
        </p:nvGrpSpPr>
        <p:grpSpPr>
          <a:xfrm>
            <a:off x="2225408" y="74367"/>
            <a:ext cx="7741185" cy="995680"/>
            <a:chOff x="6423" y="184"/>
            <a:chExt cx="6412" cy="1568"/>
          </a:xfrm>
        </p:grpSpPr>
        <p:pic>
          <p:nvPicPr>
            <p:cNvPr id="8" name="图片 29" descr="图层 2">
              <a:extLst>
                <a:ext uri="{FF2B5EF4-FFF2-40B4-BE49-F238E27FC236}">
                  <a16:creationId xmlns:a16="http://schemas.microsoft.com/office/drawing/2014/main" id="{AF11301F-661F-D7F9-8941-E6854DD18BF2}"/>
                </a:ext>
              </a:extLst>
            </p:cNvPr>
            <p:cNvPicPr>
              <a:picLocks noChangeAspect="1"/>
            </p:cNvPicPr>
            <p:nvPr/>
          </p:nvPicPr>
          <p:blipFill>
            <a:blip r:embed="rId12"/>
            <a:stretch>
              <a:fillRect/>
            </a:stretch>
          </p:blipFill>
          <p:spPr>
            <a:xfrm>
              <a:off x="6423" y="184"/>
              <a:ext cx="6412" cy="1568"/>
            </a:xfrm>
            <a:prstGeom prst="rect">
              <a:avLst/>
            </a:prstGeom>
          </p:spPr>
        </p:pic>
        <p:sp>
          <p:nvSpPr>
            <p:cNvPr id="9" name="任意多边形 36">
              <a:extLst>
                <a:ext uri="{FF2B5EF4-FFF2-40B4-BE49-F238E27FC236}">
                  <a16:creationId xmlns:a16="http://schemas.microsoft.com/office/drawing/2014/main" id="{8954E79A-8F8D-A31F-1193-3DB25CC27681}"/>
                </a:ext>
              </a:extLst>
            </p:cNvPr>
            <p:cNvSpPr/>
            <p:nvPr>
              <p:custDataLst>
                <p:tags r:id="rId1"/>
              </p:custDataLst>
            </p:nvPr>
          </p:nvSpPr>
          <p:spPr>
            <a:xfrm>
              <a:off x="7332" y="392"/>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HOẠT ĐỘNG MỞ ĐẦU</a:t>
              </a:r>
            </a:p>
          </p:txBody>
        </p:sp>
      </p:grpSp>
      <p:sp>
        <p:nvSpPr>
          <p:cNvPr id="25" name="Freeform 10">
            <a:extLst>
              <a:ext uri="{FF2B5EF4-FFF2-40B4-BE49-F238E27FC236}">
                <a16:creationId xmlns:a16="http://schemas.microsoft.com/office/drawing/2014/main" id="{3ED015C7-980C-7EA0-B01C-1B7872C55967}"/>
              </a:ext>
            </a:extLst>
          </p:cNvPr>
          <p:cNvSpPr/>
          <p:nvPr/>
        </p:nvSpPr>
        <p:spPr>
          <a:xfrm>
            <a:off x="0" y="3542053"/>
            <a:ext cx="3756159" cy="3398404"/>
          </a:xfrm>
          <a:custGeom>
            <a:avLst/>
            <a:gdLst/>
            <a:ahLst/>
            <a:cxnLst/>
            <a:rect l="l" t="t" r="r" b="b"/>
            <a:pathLst>
              <a:path w="2706998" h="2401846">
                <a:moveTo>
                  <a:pt x="0" y="0"/>
                </a:moveTo>
                <a:lnTo>
                  <a:pt x="2706998" y="0"/>
                </a:lnTo>
                <a:lnTo>
                  <a:pt x="2706998" y="2401846"/>
                </a:lnTo>
                <a:lnTo>
                  <a:pt x="0" y="240184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defTabSz="1219170">
              <a:defRPr/>
            </a:pPr>
            <a:endParaRPr lang="en-SG" sz="2400">
              <a:solidFill>
                <a:prstClr val="black"/>
              </a:solidFill>
              <a:latin typeface="Calibri"/>
              <a:cs typeface="Arial"/>
              <a:sym typeface="Arial"/>
            </a:endParaRPr>
          </a:p>
        </p:txBody>
      </p:sp>
    </p:spTree>
    <p:extLst>
      <p:ext uri="{BB962C8B-B14F-4D97-AF65-F5344CB8AC3E}">
        <p14:creationId xmlns:p14="http://schemas.microsoft.com/office/powerpoint/2010/main" val="964936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5670A5-4E51-7BAD-9DB4-34A865BA00F8}"/>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2636" y="199869"/>
            <a:ext cx="10526728" cy="152581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endParaRPr>
          </a:p>
          <a:p>
            <a:r>
              <a:rPr lang="vi-VN" sz="4000" b="1" dirty="0">
                <a:solidFill>
                  <a:schemeClr val="bg1">
                    <a:lumMod val="10000"/>
                  </a:schemeClr>
                </a:solidFill>
                <a:latin typeface="Times New Roman" panose="02020603050405020304" pitchFamily="18" charset="0"/>
                <a:cs typeface="Times New Roman" panose="02020603050405020304" pitchFamily="18" charset="0"/>
              </a:rPr>
              <a:t>Câu 3: Theo bài đọc, đặc trưng của toàn cầu hóa là gì?</a:t>
            </a:r>
            <a:endParaRPr lang="en-SG" sz="4000" b="1"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40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296562" y="1959625"/>
            <a:ext cx="5397071" cy="123395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a:p>
            <a:r>
              <a:rPr kumimoji="0" lang="en-US"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rPr>
              <a:t>A. </a:t>
            </a:r>
            <a:r>
              <a:rPr lang="vi-VN" sz="3200" dirty="0">
                <a:solidFill>
                  <a:schemeClr val="bg1">
                    <a:lumMod val="10000"/>
                  </a:schemeClr>
                </a:solidFill>
                <a:latin typeface="Times New Roman" panose="02020603050405020304" pitchFamily="18" charset="0"/>
                <a:cs typeface="Times New Roman" panose="02020603050405020304" pitchFamily="18" charset="0"/>
              </a:rPr>
              <a:t>Sự đón nhận và trân trọng đóng góp của tất cả các dân tộc</a:t>
            </a:r>
            <a:endParaRPr lang="en-SG" sz="3200"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096001" y="1963813"/>
            <a:ext cx="5079423" cy="123395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a:p>
            <a:endParaRPr kumimoji="0" lang="en-US"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a:p>
            <a:r>
              <a:rPr kumimoji="0" lang="en-US"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rPr>
              <a:t>B. </a:t>
            </a:r>
            <a:r>
              <a:rPr lang="vi-VN" sz="3200" dirty="0">
                <a:solidFill>
                  <a:schemeClr val="bg1">
                    <a:lumMod val="10000"/>
                  </a:schemeClr>
                </a:solidFill>
                <a:latin typeface="Times New Roman" panose="02020603050405020304" pitchFamily="18" charset="0"/>
                <a:cs typeface="Times New Roman" panose="02020603050405020304" pitchFamily="18" charset="0"/>
              </a:rPr>
              <a:t>Sự xóa bỏ ranh giới quốc gia</a:t>
            </a:r>
            <a:endParaRPr lang="en-SG" sz="3200" dirty="0">
              <a:solidFill>
                <a:schemeClr val="bg1">
                  <a:lumMod val="10000"/>
                </a:schemeClr>
              </a:solidFill>
              <a:latin typeface="Times New Roman" panose="02020603050405020304" pitchFamily="18" charset="0"/>
              <a:cs typeface="Times New Roman" panose="02020603050405020304" pitchFamily="18" charset="0"/>
            </a:endParaRPr>
          </a:p>
          <a:p>
            <a:endParaRPr lang="en-SG" sz="3200"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296562" y="3424812"/>
            <a:ext cx="5397071" cy="123894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a:p>
            <a:r>
              <a:rPr kumimoji="0" lang="en-US"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rPr>
              <a:t>C. </a:t>
            </a:r>
            <a:r>
              <a:rPr lang="vi-VN" sz="3200" dirty="0">
                <a:solidFill>
                  <a:schemeClr val="bg1">
                    <a:lumMod val="10000"/>
                  </a:schemeClr>
                </a:solidFill>
                <a:latin typeface="Times New Roman" panose="02020603050405020304" pitchFamily="18" charset="0"/>
                <a:cs typeface="Times New Roman" panose="02020603050405020304" pitchFamily="18" charset="0"/>
              </a:rPr>
              <a:t>Sự đồng hóa văn hóa</a:t>
            </a:r>
            <a:endParaRPr lang="en-SG" sz="3200"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096000" y="3429000"/>
            <a:ext cx="5079423" cy="123894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bg1">
                  <a:lumMod val="10000"/>
                </a:schemeClr>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bg1">
                    <a:lumMod val="10000"/>
                  </a:schemeClr>
                </a:solidFill>
                <a:effectLst/>
                <a:uLnTx/>
                <a:uFillTx/>
                <a:latin typeface="Times New Roman" pitchFamily="18" charset="0"/>
                <a:cs typeface="Times New Roman" pitchFamily="18" charset="0"/>
                <a:sym typeface="Arial"/>
              </a:rPr>
              <a:t>D. </a:t>
            </a:r>
            <a:r>
              <a:rPr lang="vi-VN" sz="3200" dirty="0">
                <a:solidFill>
                  <a:schemeClr val="bg1">
                    <a:lumMod val="10000"/>
                  </a:schemeClr>
                </a:solidFill>
                <a:latin typeface="Times New Roman" panose="02020603050405020304" pitchFamily="18" charset="0"/>
                <a:cs typeface="Times New Roman" panose="02020603050405020304" pitchFamily="18" charset="0"/>
              </a:rPr>
              <a:t>Sự thống nhất ngôn ngữ toàn cầu</a:t>
            </a:r>
            <a:endParaRPr lang="en-SG" sz="3200"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22093" y="2257432"/>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776019" y="3615628"/>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8299" y="3429000"/>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8314" y="2081566"/>
            <a:ext cx="804743" cy="707197"/>
          </a:xfrm>
          <a:prstGeom prst="rect">
            <a:avLst/>
          </a:prstGeom>
        </p:spPr>
      </p:pic>
      <p:sp>
        <p:nvSpPr>
          <p:cNvPr id="20" name="Thought Bubble: Cloud 19">
            <a:hlinkClick r:id="rId9" action="ppaction://hlinksldjump"/>
            <a:extLst>
              <a:ext uri="{FF2B5EF4-FFF2-40B4-BE49-F238E27FC236}">
                <a16:creationId xmlns:a16="http://schemas.microsoft.com/office/drawing/2014/main" id="{59A5C48A-5E6F-4EA8-846C-6B2C741A5FE1}"/>
              </a:ext>
            </a:extLst>
          </p:cNvPr>
          <p:cNvSpPr/>
          <p:nvPr/>
        </p:nvSpPr>
        <p:spPr>
          <a:xfrm>
            <a:off x="4858960" y="5282679"/>
            <a:ext cx="2316125" cy="112705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408781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4187E8-5929-508B-AA11-53742F7BE548}"/>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2636" y="199869"/>
            <a:ext cx="10526728" cy="13241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bg1">
                    <a:lumMod val="10000"/>
                  </a:schemeClr>
                </a:solidFill>
                <a:latin typeface="Times New Roman" panose="02020603050405020304" pitchFamily="18" charset="0"/>
                <a:cs typeface="Times New Roman" panose="02020603050405020304" pitchFamily="18" charset="0"/>
              </a:rPr>
              <a:t>Câu 4: Theo bài đọc, điều gì không thể bị đặt trong một khuôn khổ hay không gian giới hạn nào?</a:t>
            </a:r>
            <a:endParaRPr lang="en-SG" sz="32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97711" y="1949347"/>
            <a:ext cx="5519313" cy="12527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a:p>
            <a:r>
              <a:rPr kumimoji="0" lang="en-US"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rPr>
              <a:t>A. </a:t>
            </a:r>
            <a:r>
              <a:rPr lang="vi-VN" sz="3200" dirty="0">
                <a:solidFill>
                  <a:schemeClr val="bg1">
                    <a:lumMod val="10000"/>
                  </a:schemeClr>
                </a:solidFill>
                <a:latin typeface="Times New Roman" panose="02020603050405020304" pitchFamily="18" charset="0"/>
                <a:cs typeface="Times New Roman" panose="02020603050405020304" pitchFamily="18" charset="0"/>
              </a:rPr>
              <a:t>Văn hóa dân tộc</a:t>
            </a:r>
            <a:endParaRPr lang="en-SG" sz="3200"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325454" y="1949347"/>
            <a:ext cx="5519313" cy="12527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bg1">
                  <a:lumMod val="10000"/>
                </a:schemeClr>
              </a:solidFill>
              <a:effectLst/>
              <a:uLnTx/>
              <a:uFillTx/>
              <a:latin typeface="Times New Roman" pitchFamily="18" charset="0"/>
              <a:cs typeface="Times New Roman" pitchFamily="18" charset="0"/>
              <a:sym typeface="Arial"/>
            </a:endParaRPr>
          </a:p>
          <a:p>
            <a:pPr lvl="0" defTabSz="1219170">
              <a:buClr>
                <a:srgbClr val="000000"/>
              </a:buClr>
              <a:defRPr/>
            </a:pPr>
            <a:r>
              <a:rPr kumimoji="0" lang="en-US" sz="3200" b="1" i="0" u="none" strike="noStrike" kern="1200" cap="none" spc="0" normalizeH="0" baseline="0" noProof="0" dirty="0">
                <a:ln>
                  <a:noFill/>
                </a:ln>
                <a:solidFill>
                  <a:schemeClr val="bg1">
                    <a:lumMod val="10000"/>
                  </a:schemeClr>
                </a:solidFill>
                <a:effectLst/>
                <a:uLnTx/>
                <a:uFillTx/>
                <a:latin typeface="Times New Roman" pitchFamily="18" charset="0"/>
                <a:cs typeface="Times New Roman" pitchFamily="18" charset="0"/>
                <a:sym typeface="Arial"/>
              </a:rPr>
              <a:t>B. </a:t>
            </a:r>
            <a:r>
              <a:rPr lang="vi-VN" sz="3200" dirty="0">
                <a:solidFill>
                  <a:schemeClr val="bg1">
                    <a:lumMod val="10000"/>
                  </a:schemeClr>
                </a:solidFill>
                <a:latin typeface="Times New Roman" panose="02020603050405020304" pitchFamily="18" charset="0"/>
                <a:cs typeface="Times New Roman" panose="02020603050405020304" pitchFamily="18" charset="0"/>
              </a:rPr>
              <a:t>Ngôn ngữ quốc gia</a:t>
            </a:r>
            <a:endParaRPr kumimoji="0" lang="vi-VN"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497711" y="3443303"/>
            <a:ext cx="5519313" cy="12527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bg1">
                  <a:lumMod val="10000"/>
                </a:schemeClr>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bg1">
                    <a:lumMod val="10000"/>
                  </a:schemeClr>
                </a:solidFill>
                <a:effectLst/>
                <a:uLnTx/>
                <a:uFillTx/>
                <a:latin typeface="Times New Roman" pitchFamily="18" charset="0"/>
                <a:cs typeface="Times New Roman" pitchFamily="18" charset="0"/>
                <a:sym typeface="Arial"/>
              </a:rPr>
              <a:t>C. </a:t>
            </a:r>
            <a:r>
              <a:rPr lang="vi-VN" sz="3200" dirty="0">
                <a:solidFill>
                  <a:schemeClr val="bg1">
                    <a:lumMod val="10000"/>
                  </a:schemeClr>
                </a:solidFill>
                <a:latin typeface="Times New Roman" panose="02020603050405020304" pitchFamily="18" charset="0"/>
                <a:cs typeface="Times New Roman" panose="02020603050405020304" pitchFamily="18" charset="0"/>
              </a:rPr>
              <a:t>Biến đổi khí hậu và các đại dịch truyền nhiễm</a:t>
            </a:r>
            <a:endParaRPr lang="en-SG" sz="3200"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348901" y="3480927"/>
            <a:ext cx="5519313" cy="12527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bg1">
                  <a:lumMod val="10000"/>
                </a:schemeClr>
              </a:solidFill>
              <a:effectLst/>
              <a:uLnTx/>
              <a:uFillTx/>
              <a:latin typeface="Times New Roman" pitchFamily="18" charset="0"/>
              <a:cs typeface="Times New Roman"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bg1">
                  <a:lumMod val="10000"/>
                </a:schemeClr>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bg1">
                    <a:lumMod val="10000"/>
                  </a:schemeClr>
                </a:solidFill>
                <a:effectLst/>
                <a:uLnTx/>
                <a:uFillTx/>
                <a:latin typeface="Times New Roman" pitchFamily="18" charset="0"/>
                <a:cs typeface="Times New Roman" pitchFamily="18" charset="0"/>
                <a:sym typeface="Arial"/>
              </a:rPr>
              <a:t>D. </a:t>
            </a:r>
            <a:r>
              <a:rPr lang="vi-VN" sz="3200" dirty="0">
                <a:solidFill>
                  <a:schemeClr val="bg1">
                    <a:lumMod val="10000"/>
                  </a:schemeClr>
                </a:solidFill>
                <a:latin typeface="Times New Roman" panose="02020603050405020304" pitchFamily="18" charset="0"/>
                <a:cs typeface="Times New Roman" panose="02020603050405020304" pitchFamily="18" charset="0"/>
              </a:rPr>
              <a:t>Chính sách kinh tế</a:t>
            </a:r>
            <a:endParaRPr kumimoji="0" lang="en-US" sz="3200" b="0" i="0" u="none" strike="noStrike" kern="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6079" y="3914576"/>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5" y="3690869"/>
            <a:ext cx="804743"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4821" y="2026498"/>
            <a:ext cx="732592" cy="643793"/>
          </a:xfrm>
          <a:prstGeom prst="rect">
            <a:avLst/>
          </a:prstGeom>
        </p:spPr>
      </p:pic>
      <p:sp>
        <p:nvSpPr>
          <p:cNvPr id="20" name="Thought Bubble: Cloud 19">
            <a:hlinkClick r:id="rId8" action="ppaction://hlinksldjump"/>
            <a:extLst>
              <a:ext uri="{FF2B5EF4-FFF2-40B4-BE49-F238E27FC236}">
                <a16:creationId xmlns:a16="http://schemas.microsoft.com/office/drawing/2014/main" id="{697D8B7A-C9CE-47C8-BB6A-DC5F9C7C226E}"/>
              </a:ext>
            </a:extLst>
          </p:cNvPr>
          <p:cNvSpPr/>
          <p:nvPr/>
        </p:nvSpPr>
        <p:spPr>
          <a:xfrm>
            <a:off x="5326079" y="5047008"/>
            <a:ext cx="20978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205864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95E202-918E-A0A2-7189-C7332D816365}"/>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2636" y="199872"/>
            <a:ext cx="10526728" cy="118089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lumMod val="10000"/>
                  </a:schemeClr>
                </a:solidFill>
                <a:latin typeface="Times New Roman" panose="02020603050405020304" pitchFamily="18" charset="0"/>
                <a:cs typeface="Times New Roman" panose="02020603050405020304" pitchFamily="18" charset="0"/>
              </a:rPr>
              <a:t>Câu 5: Tại sao việc giữ gìn bản sắc văn hóa dân tộc lại quan trọng trong bối cảnh toàn cầu hóa?</a:t>
            </a:r>
            <a:endParaRPr lang="en-SG" sz="32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02020" y="1791731"/>
            <a:ext cx="5815004" cy="15220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bg1">
                  <a:lumMod val="10000"/>
                </a:schemeClr>
              </a:solidFill>
              <a:effectLst/>
              <a:uLnTx/>
              <a:uFillTx/>
              <a:latin typeface="Times New Roman" pitchFamily="18" charset="0"/>
              <a:cs typeface="Times New Roman" pitchFamily="18" charset="0"/>
              <a:sym typeface="Arial"/>
            </a:endParaRPr>
          </a:p>
          <a:p>
            <a:endParaRPr kumimoji="0" lang="en-US" sz="3200" b="1" i="0" u="none" strike="noStrike" kern="1200" cap="none" spc="0" normalizeH="0" baseline="0" noProof="0" dirty="0">
              <a:ln>
                <a:noFill/>
              </a:ln>
              <a:solidFill>
                <a:schemeClr val="bg1">
                  <a:lumMod val="10000"/>
                </a:schemeClr>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bg1">
                    <a:lumMod val="10000"/>
                  </a:schemeClr>
                </a:solidFill>
                <a:effectLst/>
                <a:uLnTx/>
                <a:uFillTx/>
                <a:latin typeface="Times New Roman" pitchFamily="18" charset="0"/>
                <a:cs typeface="Times New Roman" pitchFamily="18" charset="0"/>
                <a:sym typeface="Arial"/>
              </a:rPr>
              <a:t>A. </a:t>
            </a:r>
            <a:r>
              <a:rPr lang="vi-VN" sz="3200" dirty="0">
                <a:solidFill>
                  <a:schemeClr val="bg1">
                    <a:lumMod val="10000"/>
                  </a:schemeClr>
                </a:solidFill>
                <a:latin typeface="Times New Roman" panose="02020603050405020304" pitchFamily="18" charset="0"/>
                <a:cs typeface="Times New Roman" panose="02020603050405020304" pitchFamily="18" charset="0"/>
              </a:rPr>
              <a:t>Để chống lại sự xâm nhập của văn hóa nước ngoài</a:t>
            </a:r>
            <a:endParaRPr lang="en-SG" sz="3200"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2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20" y="1795919"/>
            <a:ext cx="5859360" cy="15220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dirty="0">
                <a:ln>
                  <a:noFill/>
                </a:ln>
                <a:solidFill>
                  <a:schemeClr val="bg1">
                    <a:lumMod val="10000"/>
                  </a:schemeClr>
                </a:solidFill>
                <a:effectLst/>
                <a:uLnTx/>
                <a:uFillTx/>
                <a:latin typeface="Times New Roman" pitchFamily="18" charset="0"/>
                <a:cs typeface="Times New Roman" pitchFamily="18" charset="0"/>
                <a:sym typeface="Arial"/>
              </a:rPr>
              <a:t>B. </a:t>
            </a:r>
            <a:r>
              <a:rPr lang="vi-VN" sz="3200" dirty="0">
                <a:solidFill>
                  <a:schemeClr val="bg1">
                    <a:lumMod val="10000"/>
                  </a:schemeClr>
                </a:solidFill>
                <a:latin typeface="Times New Roman" panose="02020603050405020304" pitchFamily="18" charset="0"/>
                <a:cs typeface="Times New Roman" panose="02020603050405020304" pitchFamily="18" charset="0"/>
              </a:rPr>
              <a:t>Để duy trì sự khác biệt và đóng góp vào bức tranh văn hóa chung của nhân loại</a:t>
            </a:r>
            <a:endParaRPr kumimoji="0" lang="vi-VN"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202024" y="3544220"/>
            <a:ext cx="5815004" cy="11808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dirty="0">
                <a:ln>
                  <a:noFill/>
                </a:ln>
                <a:solidFill>
                  <a:schemeClr val="bg1">
                    <a:lumMod val="10000"/>
                  </a:schemeClr>
                </a:solidFill>
                <a:effectLst/>
                <a:uLnTx/>
                <a:uFillTx/>
                <a:latin typeface="Times New Roman" pitchFamily="18" charset="0"/>
                <a:cs typeface="Times New Roman" pitchFamily="18" charset="0"/>
                <a:sym typeface="Arial"/>
              </a:rPr>
              <a:t>C. </a:t>
            </a:r>
            <a:r>
              <a:rPr kumimoji="0" lang="vi-VN"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rPr>
              <a:t> </a:t>
            </a:r>
            <a:r>
              <a:rPr kumimoji="0" lang="en-US" sz="32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rPr>
              <a:t> </a:t>
            </a:r>
            <a:r>
              <a:rPr lang="vi-VN" sz="3200" dirty="0">
                <a:solidFill>
                  <a:schemeClr val="bg1">
                    <a:lumMod val="10000"/>
                  </a:schemeClr>
                </a:solidFill>
                <a:latin typeface="Times New Roman" panose="02020603050405020304" pitchFamily="18" charset="0"/>
                <a:cs typeface="Times New Roman" panose="02020603050405020304" pitchFamily="18" charset="0"/>
              </a:rPr>
              <a:t>Để cô lập quốc gia khỏi các ảnh hưởng bên ngoài</a:t>
            </a:r>
            <a:endParaRPr kumimoji="0" lang="vi-VN"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30620" y="3516710"/>
            <a:ext cx="5912341" cy="12485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a:p>
            <a:r>
              <a:rPr kumimoji="0" lang="en-US"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rPr>
              <a:t>D. </a:t>
            </a:r>
            <a:r>
              <a:rPr lang="vi-VN" sz="3200" dirty="0">
                <a:solidFill>
                  <a:schemeClr val="bg1">
                    <a:lumMod val="10000"/>
                  </a:schemeClr>
                </a:solidFill>
                <a:latin typeface="Times New Roman" panose="02020603050405020304" pitchFamily="18" charset="0"/>
                <a:cs typeface="Times New Roman" panose="02020603050405020304" pitchFamily="18" charset="0"/>
              </a:rPr>
              <a:t>Để ngăn chặn sự phát triển của văn hóa toàn cầu</a:t>
            </a:r>
            <a:endParaRPr lang="en-SG" sz="3200"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2282643"/>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5" y="3744565"/>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8" y="3756163"/>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5" y="2334320"/>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253192BA-372B-4383-94DD-9327CCDAE34B}"/>
              </a:ext>
            </a:extLst>
          </p:cNvPr>
          <p:cNvSpPr/>
          <p:nvPr/>
        </p:nvSpPr>
        <p:spPr>
          <a:xfrm>
            <a:off x="4541157" y="5295072"/>
            <a:ext cx="21460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2919973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4C26A2-95BE-61B7-DB87-E7F8E63A60AF}"/>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110225" y="231751"/>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bg1">
                    <a:lumMod val="10000"/>
                  </a:schemeClr>
                </a:solidFill>
                <a:latin typeface="Times New Roman" panose="02020603050405020304" pitchFamily="18" charset="0"/>
                <a:cs typeface="Times New Roman" panose="02020603050405020304" pitchFamily="18" charset="0"/>
              </a:rPr>
              <a:t>Câu 6: Bài đọc đề cập đến "thế giới phẳng" để nói về điều gì?</a:t>
            </a:r>
            <a:endParaRPr lang="en-SG" sz="36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386310" y="1716558"/>
            <a:ext cx="4812662" cy="12447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rPr>
              <a:t>A. </a:t>
            </a:r>
            <a:r>
              <a:rPr lang="vi-VN" sz="3200" dirty="0">
                <a:solidFill>
                  <a:schemeClr val="bg1">
                    <a:lumMod val="10000"/>
                  </a:schemeClr>
                </a:solidFill>
                <a:latin typeface="Times New Roman" panose="02020603050405020304" pitchFamily="18" charset="0"/>
                <a:cs typeface="Times New Roman" panose="02020603050405020304" pitchFamily="18" charset="0"/>
              </a:rPr>
              <a:t>Sự san bằng địa lý toàn cầu</a:t>
            </a:r>
            <a:endParaRPr lang="en-SG" sz="3200"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5845215" y="1720746"/>
            <a:ext cx="6227179" cy="12447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rPr>
              <a:t>B. </a:t>
            </a:r>
            <a:r>
              <a:rPr lang="vi-VN" sz="3200" dirty="0">
                <a:solidFill>
                  <a:schemeClr val="bg1">
                    <a:lumMod val="10000"/>
                  </a:schemeClr>
                </a:solidFill>
                <a:latin typeface="Times New Roman" panose="02020603050405020304" pitchFamily="18" charset="0"/>
                <a:cs typeface="Times New Roman" panose="02020603050405020304" pitchFamily="18" charset="0"/>
              </a:rPr>
              <a:t>Sự đồng nhất về kinh tế giữa các nước</a:t>
            </a:r>
            <a:endParaRPr lang="en-SG" sz="3200"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430671" y="3125303"/>
            <a:ext cx="4812662" cy="11825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09"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a:p>
            <a:pPr algn="just"/>
            <a:r>
              <a:rPr kumimoji="0" lang="en-US"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rPr>
              <a:t>C. </a:t>
            </a:r>
            <a:r>
              <a:rPr lang="en-US" sz="3200" dirty="0">
                <a:solidFill>
                  <a:schemeClr val="bg1">
                    <a:lumMod val="10000"/>
                  </a:schemeClr>
                </a:solidFill>
                <a:latin typeface="Times New Roman" panose="02020603050405020304" pitchFamily="18" charset="0"/>
                <a:cs typeface="Times New Roman" panose="02020603050405020304" pitchFamily="18" charset="0"/>
              </a:rPr>
              <a:t>..</a:t>
            </a:r>
            <a:endParaRPr lang="en-SG" sz="3200"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just" defTabSz="914309"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5845215" y="3125303"/>
            <a:ext cx="6227179" cy="12447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kumimoji="0" lang="en-US"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rPr>
              <a:t>D</a:t>
            </a:r>
            <a:r>
              <a:rPr kumimoji="0" lang="vi-VN"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rPr>
              <a:t>.</a:t>
            </a:r>
            <a:r>
              <a:rPr kumimoji="0" lang="en-US"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rPr>
              <a:t> </a:t>
            </a:r>
            <a:r>
              <a:rPr lang="vi-VN" sz="3200" dirty="0">
                <a:solidFill>
                  <a:schemeClr val="bg1">
                    <a:lumMod val="10000"/>
                  </a:schemeClr>
                </a:solidFill>
                <a:latin typeface="Times New Roman" panose="02020603050405020304" pitchFamily="18" charset="0"/>
                <a:cs typeface="Times New Roman" panose="02020603050405020304" pitchFamily="18" charset="0"/>
              </a:rPr>
              <a:t>Sự xóa bỏ ranh giới văn hóa giữa các quốc gia</a:t>
            </a:r>
            <a:endParaRPr kumimoji="0" lang="vi-VN"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4552" y="1974821"/>
            <a:ext cx="805723"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9526" y="3271815"/>
            <a:ext cx="732404" cy="64362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1415" y="3281708"/>
            <a:ext cx="804743" cy="643793"/>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5503" y="2026498"/>
            <a:ext cx="732592" cy="643793"/>
          </a:xfrm>
          <a:prstGeom prst="rect">
            <a:avLst/>
          </a:prstGeom>
        </p:spPr>
      </p:pic>
      <p:sp>
        <p:nvSpPr>
          <p:cNvPr id="20" name="Thought Bubble: Cloud 19">
            <a:hlinkClick r:id="rId8" action="ppaction://hlinksldjump"/>
            <a:extLst>
              <a:ext uri="{FF2B5EF4-FFF2-40B4-BE49-F238E27FC236}">
                <a16:creationId xmlns:a16="http://schemas.microsoft.com/office/drawing/2014/main" id="{6920A84C-6241-4CF8-8ED8-A4A8E1685502}"/>
              </a:ext>
            </a:extLst>
          </p:cNvPr>
          <p:cNvSpPr/>
          <p:nvPr/>
        </p:nvSpPr>
        <p:spPr>
          <a:xfrm>
            <a:off x="4525728" y="5237895"/>
            <a:ext cx="1905000"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267646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2886F2-73AE-0D84-2686-9D5B1D80AA20}"/>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110225" y="231751"/>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bg1">
                    <a:lumMod val="10000"/>
                  </a:schemeClr>
                </a:solidFill>
                <a:latin typeface="Times New Roman" panose="02020603050405020304" pitchFamily="18" charset="0"/>
                <a:cs typeface="Times New Roman" panose="02020603050405020304" pitchFamily="18" charset="0"/>
              </a:rPr>
              <a:t>Câu 7: Dựa vào bài đọc, hãy chọn câu mô tả đúng nhất về mối quan hệ giữa bản sắc dân tộc và công dân toàn cầu:</a:t>
            </a:r>
            <a:endParaRPr lang="en-SG" sz="28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03212" y="1719074"/>
            <a:ext cx="5791736" cy="14566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rPr>
              <a:t>A. </a:t>
            </a:r>
            <a:r>
              <a:rPr lang="vi-VN" sz="2800" dirty="0">
                <a:solidFill>
                  <a:schemeClr val="bg1">
                    <a:lumMod val="10000"/>
                  </a:schemeClr>
                </a:solidFill>
                <a:latin typeface="Times New Roman" panose="02020603050405020304" pitchFamily="18" charset="0"/>
                <a:cs typeface="Times New Roman" panose="02020603050405020304" pitchFamily="18" charset="0"/>
              </a:rPr>
              <a:t>Bản sắc dân tộc và việc trở thành công dân toàn cầu là hai khái niệm đối lập nhau</a:t>
            </a:r>
            <a:endParaRPr kumimoji="0" lang="vi-VN"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108541" y="1719075"/>
            <a:ext cx="5535011" cy="14566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rPr>
              <a:t>B. </a:t>
            </a:r>
            <a:r>
              <a:rPr lang="vi-VN" sz="2800" dirty="0">
                <a:solidFill>
                  <a:schemeClr val="bg1">
                    <a:lumMod val="10000"/>
                  </a:schemeClr>
                </a:solidFill>
                <a:latin typeface="Times New Roman" panose="02020603050405020304" pitchFamily="18" charset="0"/>
                <a:cs typeface="Times New Roman" panose="02020603050405020304" pitchFamily="18" charset="0"/>
              </a:rPr>
              <a:t>Bản sắc dân tộc không liên quan đến việc trở thành công dân toàn cầu</a:t>
            </a:r>
            <a:endParaRPr lang="en-SG" sz="2800"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282189" y="3362299"/>
            <a:ext cx="5791736" cy="12572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a:p>
            <a:endParaRPr kumimoji="0" lang="en-US"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rPr>
              <a:t>C. </a:t>
            </a:r>
            <a:r>
              <a:rPr lang="vi-VN" sz="2800" dirty="0">
                <a:solidFill>
                  <a:schemeClr val="bg1">
                    <a:lumMod val="10000"/>
                  </a:schemeClr>
                </a:solidFill>
                <a:latin typeface="Times New Roman" panose="02020603050405020304" pitchFamily="18" charset="0"/>
                <a:cs typeface="Times New Roman" panose="02020603050405020304" pitchFamily="18" charset="0"/>
              </a:rPr>
              <a:t>Để trở thành công dân toàn cầu, cần phải từ bỏ bản sắc dân tộc</a:t>
            </a:r>
            <a:endParaRPr lang="en-SG" sz="2800" dirty="0">
              <a:solidFill>
                <a:schemeClr val="bg1">
                  <a:lumMod val="10000"/>
                </a:schemeClr>
              </a:solidFill>
              <a:latin typeface="Times New Roman" panose="02020603050405020304" pitchFamily="18" charset="0"/>
              <a:cs typeface="Times New Roman" panose="02020603050405020304" pitchFamily="18" charset="0"/>
            </a:endParaRPr>
          </a:p>
          <a:p>
            <a:endParaRPr lang="en-SG" sz="2800"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163569" y="3366487"/>
            <a:ext cx="5535011" cy="12572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rPr>
              <a:t>D</a:t>
            </a:r>
            <a:r>
              <a:rPr kumimoji="0" lang="vi-VN"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rPr>
              <a:t>.</a:t>
            </a:r>
            <a:r>
              <a:rPr kumimoji="0" lang="en-US"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rPr>
              <a:t> </a:t>
            </a:r>
            <a:r>
              <a:rPr lang="vi-VN" sz="2800" dirty="0">
                <a:solidFill>
                  <a:schemeClr val="bg1">
                    <a:lumMod val="10000"/>
                  </a:schemeClr>
                </a:solidFill>
                <a:latin typeface="Times New Roman" panose="02020603050405020304" pitchFamily="18" charset="0"/>
                <a:cs typeface="Times New Roman" panose="02020603050405020304" pitchFamily="18" charset="0"/>
              </a:rPr>
              <a:t>Bản sắc dân tộc là nền tảng để trở thành công dân toàn cầu đích thực</a:t>
            </a:r>
            <a:endParaRPr lang="en-SG" sz="2800"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4615" y="3346973"/>
            <a:ext cx="732404" cy="64362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05561" y="3369103"/>
            <a:ext cx="804743" cy="643793"/>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5988" y="2060257"/>
            <a:ext cx="732592" cy="643793"/>
          </a:xfrm>
          <a:prstGeom prst="rect">
            <a:avLst/>
          </a:prstGeom>
        </p:spPr>
      </p:pic>
      <p:sp>
        <p:nvSpPr>
          <p:cNvPr id="16" name="Thought Bubble: Cloud 15">
            <a:hlinkClick r:id="rId8" action="ppaction://hlinksldjump"/>
            <a:extLst>
              <a:ext uri="{FF2B5EF4-FFF2-40B4-BE49-F238E27FC236}">
                <a16:creationId xmlns:a16="http://schemas.microsoft.com/office/drawing/2014/main" id="{44739E9D-BCD1-49B0-BE95-9978AD6E5626}"/>
              </a:ext>
            </a:extLst>
          </p:cNvPr>
          <p:cNvSpPr/>
          <p:nvPr/>
        </p:nvSpPr>
        <p:spPr>
          <a:xfrm>
            <a:off x="5435077" y="5332087"/>
            <a:ext cx="1749056"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4093936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A633D6-F497-E936-E8F1-AFF752DFF075}"/>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250462" y="199869"/>
            <a:ext cx="10108903" cy="164118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bg1">
                    <a:lumMod val="10000"/>
                  </a:schemeClr>
                </a:solidFill>
                <a:latin typeface="Times New Roman" panose="02020603050405020304" pitchFamily="18" charset="0"/>
                <a:cs typeface="Times New Roman" panose="02020603050405020304" pitchFamily="18" charset="0"/>
              </a:rPr>
              <a:t>Câu </a:t>
            </a:r>
            <a:r>
              <a:rPr lang="en-US" sz="3200" b="1" dirty="0">
                <a:solidFill>
                  <a:schemeClr val="bg1">
                    <a:lumMod val="10000"/>
                  </a:schemeClr>
                </a:solidFill>
                <a:latin typeface="Times New Roman" panose="02020603050405020304" pitchFamily="18" charset="0"/>
                <a:cs typeface="Times New Roman" panose="02020603050405020304" pitchFamily="18" charset="0"/>
              </a:rPr>
              <a:t>8</a:t>
            </a:r>
            <a:r>
              <a:rPr lang="vi-VN" sz="3200" b="1" dirty="0">
                <a:solidFill>
                  <a:schemeClr val="bg1">
                    <a:lumMod val="10000"/>
                  </a:schemeClr>
                </a:solidFill>
                <a:latin typeface="Times New Roman" panose="02020603050405020304" pitchFamily="18" charset="0"/>
                <a:cs typeface="Times New Roman" panose="02020603050405020304" pitchFamily="18" charset="0"/>
              </a:rPr>
              <a:t>: Áp dụng quan điểm của bài đọc, việc giới thiệu văn hóa Việt Nam ra thế giới có ý nghĩa gì?</a:t>
            </a:r>
            <a:endParaRPr lang="en-SG" sz="32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343878" y="2108150"/>
            <a:ext cx="6096001" cy="11071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a:p>
            <a:pPr defTabSz="1219170">
              <a:buClr>
                <a:srgbClr val="000000"/>
              </a:buClr>
              <a:defRPr/>
            </a:pPr>
            <a:r>
              <a:rPr kumimoji="0" lang="en-US"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rPr>
              <a:t>A</a:t>
            </a:r>
            <a:r>
              <a:rPr kumimoji="0" lang="en-US" sz="32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rPr>
              <a:t>. </a:t>
            </a:r>
            <a:r>
              <a:rPr lang="vi-VN" sz="3200" dirty="0">
                <a:solidFill>
                  <a:schemeClr val="bg1">
                    <a:lumMod val="10000"/>
                  </a:schemeClr>
                </a:solidFill>
                <a:latin typeface="Times New Roman" panose="02020603050405020304" pitchFamily="18" charset="0"/>
                <a:cs typeface="Times New Roman" panose="02020603050405020304" pitchFamily="18" charset="0"/>
              </a:rPr>
              <a:t>Làm mất đi bản sắc dân tộc Việt Nam</a:t>
            </a:r>
            <a:endParaRPr lang="en-SG" sz="3200" dirty="0">
              <a:solidFill>
                <a:schemeClr val="bg1">
                  <a:lumMod val="10000"/>
                </a:schemeClr>
              </a:solidFill>
              <a:latin typeface="Times New Roman" panose="02020603050405020304" pitchFamily="18" charset="0"/>
              <a:cs typeface="Times New Roman" panose="02020603050405020304" pitchFamily="18" charset="0"/>
            </a:endParaRPr>
          </a:p>
          <a:p>
            <a:pPr lvl="0" defTabSz="1219170">
              <a:buClr>
                <a:srgbClr val="000000"/>
              </a:buClr>
              <a:defRPr/>
            </a:pPr>
            <a:endParaRPr kumimoji="0" lang="vi-VN" sz="32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706435" y="2133624"/>
            <a:ext cx="5033572" cy="11071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bg1">
                  <a:lumMod val="10000"/>
                </a:schemeClr>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bg1">
                    <a:lumMod val="10000"/>
                  </a:schemeClr>
                </a:solidFill>
                <a:effectLst/>
                <a:uLnTx/>
                <a:uFillTx/>
                <a:latin typeface="Times New Roman" pitchFamily="18" charset="0"/>
                <a:cs typeface="Times New Roman" pitchFamily="18" charset="0"/>
                <a:sym typeface="Arial"/>
              </a:rPr>
              <a:t>B</a:t>
            </a:r>
            <a:r>
              <a:rPr kumimoji="0" lang="en-US" sz="3200" b="0" i="0" u="none" strike="noStrike" kern="1200" cap="none" spc="0" normalizeH="0" baseline="0" noProof="0" dirty="0">
                <a:ln>
                  <a:noFill/>
                </a:ln>
                <a:solidFill>
                  <a:schemeClr val="bg1">
                    <a:lumMod val="10000"/>
                  </a:schemeClr>
                </a:solidFill>
                <a:effectLst/>
                <a:uLnTx/>
                <a:uFillTx/>
                <a:latin typeface="Times New Roman" pitchFamily="18" charset="0"/>
                <a:cs typeface="Times New Roman" pitchFamily="18" charset="0"/>
                <a:sym typeface="Arial"/>
              </a:rPr>
              <a:t>. </a:t>
            </a:r>
            <a:r>
              <a:rPr lang="vi-VN" sz="3200" dirty="0">
                <a:solidFill>
                  <a:schemeClr val="bg1">
                    <a:lumMod val="10000"/>
                  </a:schemeClr>
                </a:solidFill>
                <a:latin typeface="Times New Roman" panose="02020603050405020304" pitchFamily="18" charset="0"/>
                <a:cs typeface="Times New Roman" panose="02020603050405020304" pitchFamily="18" charset="0"/>
              </a:rPr>
              <a:t>Tạo ra sự xung đột văn hóa với các nước khác</a:t>
            </a:r>
            <a:endParaRPr lang="en-SG" sz="3200"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343878" y="3482415"/>
            <a:ext cx="6096001" cy="12251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dirty="0">
                <a:ln>
                  <a:noFill/>
                </a:ln>
                <a:solidFill>
                  <a:schemeClr val="bg1">
                    <a:lumMod val="10000"/>
                  </a:schemeClr>
                </a:solidFill>
                <a:effectLst/>
                <a:uLnTx/>
                <a:uFillTx/>
                <a:latin typeface="Times New Roman" pitchFamily="18" charset="0"/>
                <a:cs typeface="Times New Roman" pitchFamily="18" charset="0"/>
                <a:sym typeface="Arial"/>
              </a:rPr>
              <a:t>C</a:t>
            </a:r>
            <a:r>
              <a:rPr kumimoji="0" lang="en-US" sz="3200" b="0" i="0" u="none" strike="noStrike" kern="1200" cap="none" spc="0" normalizeH="0" baseline="0" noProof="0" dirty="0">
                <a:ln>
                  <a:noFill/>
                </a:ln>
                <a:solidFill>
                  <a:schemeClr val="bg1">
                    <a:lumMod val="10000"/>
                  </a:schemeClr>
                </a:solidFill>
                <a:effectLst/>
                <a:uLnTx/>
                <a:uFillTx/>
                <a:latin typeface="Times New Roman" pitchFamily="18" charset="0"/>
                <a:cs typeface="Times New Roman" pitchFamily="18" charset="0"/>
                <a:sym typeface="Arial"/>
              </a:rPr>
              <a:t>. </a:t>
            </a:r>
            <a:r>
              <a:rPr lang="vi-VN" sz="3200" dirty="0">
                <a:solidFill>
                  <a:schemeClr val="bg1">
                    <a:lumMod val="10000"/>
                  </a:schemeClr>
                </a:solidFill>
                <a:latin typeface="Times New Roman" panose="02020603050405020304" pitchFamily="18" charset="0"/>
                <a:cs typeface="Times New Roman" panose="02020603050405020304" pitchFamily="18" charset="0"/>
              </a:rPr>
              <a:t>Góp phần làm phong phú thêm nền văn hóa toàn cầu</a:t>
            </a:r>
            <a:endParaRPr kumimoji="0" lang="vi-VN" sz="32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689835" y="3482414"/>
            <a:ext cx="5273968" cy="12251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lumMod val="10000"/>
                </a:schemeClr>
              </a:solidFill>
              <a:effectLst/>
              <a:uLnTx/>
              <a:uFillTx/>
              <a:latin typeface="Times New Roman" pitchFamily="18" charset="0"/>
              <a:cs typeface="Times New Roman" pitchFamily="18" charset="0"/>
              <a:sym typeface="Arial"/>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lumMod val="10000"/>
                </a:schemeClr>
              </a:solidFill>
              <a:effectLst/>
              <a:uLnTx/>
              <a:uFillTx/>
              <a:latin typeface="Times New Roman" pitchFamily="18" charset="0"/>
              <a:cs typeface="Times New Roman" pitchFamily="18" charset="0"/>
              <a:sym typeface="Arial"/>
            </a:endParaRPr>
          </a:p>
          <a:p>
            <a:endParaRPr kumimoji="0" lang="en-US" sz="3200" b="1" i="0" u="none" strike="noStrike" kern="1200" cap="none" spc="0" normalizeH="0" baseline="0" noProof="0" dirty="0">
              <a:ln>
                <a:noFill/>
              </a:ln>
              <a:solidFill>
                <a:schemeClr val="bg1">
                  <a:lumMod val="10000"/>
                </a:schemeClr>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bg1">
                    <a:lumMod val="10000"/>
                  </a:schemeClr>
                </a:solidFill>
                <a:effectLst/>
                <a:uLnTx/>
                <a:uFillTx/>
                <a:latin typeface="Times New Roman" pitchFamily="18" charset="0"/>
                <a:cs typeface="Times New Roman" pitchFamily="18" charset="0"/>
                <a:sym typeface="Arial"/>
              </a:rPr>
              <a:t>D</a:t>
            </a:r>
            <a:r>
              <a:rPr kumimoji="0" lang="en-US" sz="3200" b="0" i="0" u="none" strike="noStrike" kern="1200" cap="none" spc="0" normalizeH="0" baseline="0" noProof="0" dirty="0">
                <a:ln>
                  <a:noFill/>
                </a:ln>
                <a:solidFill>
                  <a:schemeClr val="bg1">
                    <a:lumMod val="10000"/>
                  </a:schemeClr>
                </a:solidFill>
                <a:effectLst/>
                <a:uLnTx/>
                <a:uFillTx/>
                <a:latin typeface="Times New Roman" pitchFamily="18" charset="0"/>
                <a:cs typeface="Times New Roman" pitchFamily="18" charset="0"/>
                <a:sym typeface="Arial"/>
              </a:rPr>
              <a:t>. </a:t>
            </a:r>
            <a:r>
              <a:rPr lang="vi-VN" sz="3200" dirty="0">
                <a:solidFill>
                  <a:schemeClr val="bg1">
                    <a:lumMod val="10000"/>
                  </a:schemeClr>
                </a:solidFill>
                <a:latin typeface="Times New Roman" panose="02020603050405020304" pitchFamily="18" charset="0"/>
                <a:cs typeface="Times New Roman" panose="02020603050405020304" pitchFamily="18" charset="0"/>
              </a:rPr>
              <a:t>Làm suy yếu vị thế của Việt Nam trên trường quốc tế</a:t>
            </a:r>
            <a:endParaRPr lang="en-SG" sz="3200" dirty="0">
              <a:solidFill>
                <a:schemeClr val="bg1">
                  <a:lumMod val="10000"/>
                </a:schemeClr>
              </a:solidFill>
              <a:latin typeface="Times New Roman" panose="02020603050405020304" pitchFamily="18" charset="0"/>
              <a:cs typeface="Times New Roman" panose="02020603050405020304" pitchFamily="18" charset="0"/>
            </a:endParaRPr>
          </a:p>
          <a:p>
            <a:endParaRPr lang="en-SG" sz="3200"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6792" y="2507256"/>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1572" y="3639622"/>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42833" y="3526879"/>
            <a:ext cx="804743"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7507" y="2571523"/>
            <a:ext cx="732592" cy="643793"/>
          </a:xfrm>
          <a:prstGeom prst="rect">
            <a:avLst/>
          </a:prstGeom>
        </p:spPr>
      </p:pic>
      <p:sp>
        <p:nvSpPr>
          <p:cNvPr id="16" name="Thought Bubble: Cloud 15">
            <a:hlinkClick r:id="rId8" action="ppaction://hlinksldjump"/>
            <a:extLst>
              <a:ext uri="{FF2B5EF4-FFF2-40B4-BE49-F238E27FC236}">
                <a16:creationId xmlns:a16="http://schemas.microsoft.com/office/drawing/2014/main" id="{6F7AE73B-9909-48CE-8BBA-E8D4BAFA7D10}"/>
              </a:ext>
            </a:extLst>
          </p:cNvPr>
          <p:cNvSpPr/>
          <p:nvPr/>
        </p:nvSpPr>
        <p:spPr>
          <a:xfrm>
            <a:off x="5839447" y="4905595"/>
            <a:ext cx="1905000"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655027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30A0E-2508-4A5B-1710-A17ECD41619B}"/>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8205" y="166563"/>
            <a:ext cx="10199215" cy="132759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bg1">
                    <a:lumMod val="10000"/>
                  </a:schemeClr>
                </a:solidFill>
                <a:latin typeface="Times New Roman" panose="02020603050405020304" pitchFamily="18" charset="0"/>
                <a:cs typeface="Times New Roman" panose="02020603050405020304" pitchFamily="18" charset="0"/>
              </a:rPr>
              <a:t>Câu </a:t>
            </a:r>
            <a:r>
              <a:rPr lang="en-US" sz="3200" b="1" dirty="0">
                <a:solidFill>
                  <a:schemeClr val="bg1">
                    <a:lumMod val="10000"/>
                  </a:schemeClr>
                </a:solidFill>
                <a:latin typeface="Times New Roman" panose="02020603050405020304" pitchFamily="18" charset="0"/>
                <a:cs typeface="Times New Roman" panose="02020603050405020304" pitchFamily="18" charset="0"/>
              </a:rPr>
              <a:t>9</a:t>
            </a:r>
            <a:r>
              <a:rPr lang="vi-VN" sz="3200" b="1" dirty="0">
                <a:solidFill>
                  <a:schemeClr val="bg1">
                    <a:lumMod val="10000"/>
                  </a:schemeClr>
                </a:solidFill>
                <a:latin typeface="Times New Roman" panose="02020603050405020304" pitchFamily="18" charset="0"/>
                <a:cs typeface="Times New Roman" panose="02020603050405020304" pitchFamily="18" charset="0"/>
              </a:rPr>
              <a:t>: Theo tinh thần của bài đọc, cách nào sau đây giúp trở thành công dân toàn cầu đích thực?</a:t>
            </a:r>
            <a:endParaRPr lang="en-SG" sz="32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37664" y="1664225"/>
            <a:ext cx="5579357" cy="131180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rPr>
              <a:t>A. </a:t>
            </a:r>
            <a:r>
              <a:rPr lang="vi-VN" sz="2800" dirty="0">
                <a:solidFill>
                  <a:schemeClr val="bg1">
                    <a:lumMod val="10000"/>
                  </a:schemeClr>
                </a:solidFill>
                <a:latin typeface="Times New Roman" panose="02020603050405020304" pitchFamily="18" charset="0"/>
                <a:cs typeface="Times New Roman" panose="02020603050405020304" pitchFamily="18" charset="0"/>
              </a:rPr>
              <a:t>Từ bỏ hoàn toàn văn hóa dân tộc để hòa nhập với thế giới</a:t>
            </a:r>
            <a:endParaRPr lang="en-SG" sz="2800"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130619" y="1660725"/>
            <a:ext cx="5506716" cy="13189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endParaRPr kumimoji="0" lang="en-US"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rPr>
              <a:t>B. </a:t>
            </a:r>
            <a:r>
              <a:rPr lang="vi-VN" sz="2800" dirty="0">
                <a:solidFill>
                  <a:schemeClr val="bg1">
                    <a:lumMod val="10000"/>
                  </a:schemeClr>
                </a:solidFill>
                <a:latin typeface="Times New Roman" panose="02020603050405020304" pitchFamily="18" charset="0"/>
                <a:cs typeface="Times New Roman" panose="02020603050405020304" pitchFamily="18" charset="0"/>
              </a:rPr>
              <a:t>Kết hợp hài hòa giữa bản sắc dân tộc và tinh thần toàn cầu</a:t>
            </a:r>
            <a:endParaRPr lang="en-SG" sz="2800"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473983" y="3355218"/>
            <a:ext cx="5579356" cy="11673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en-US"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rPr>
              <a:t>C. </a:t>
            </a:r>
            <a:r>
              <a:rPr lang="vi-VN" sz="2800" dirty="0">
                <a:solidFill>
                  <a:schemeClr val="bg1">
                    <a:lumMod val="10000"/>
                  </a:schemeClr>
                </a:solidFill>
                <a:latin typeface="Times New Roman" panose="02020603050405020304" pitchFamily="18" charset="0"/>
                <a:cs typeface="Times New Roman" panose="02020603050405020304" pitchFamily="18" charset="0"/>
              </a:rPr>
              <a:t>Chỉ tập trung vào lợi ích cá nhân trong môi trường quốc tế</a:t>
            </a:r>
            <a:endParaRPr lang="en-SG" sz="2800"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211302" y="3324650"/>
            <a:ext cx="5506716" cy="11673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en-US"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a:p>
            <a:r>
              <a:rPr kumimoji="0" lang="vi-VN"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rPr>
              <a:t>D. </a:t>
            </a:r>
            <a:r>
              <a:rPr lang="vi-VN" sz="2800" dirty="0">
                <a:solidFill>
                  <a:schemeClr val="bg1">
                    <a:lumMod val="10000"/>
                  </a:schemeClr>
                </a:solidFill>
                <a:latin typeface="Times New Roman" panose="02020603050405020304" pitchFamily="18" charset="0"/>
                <a:cs typeface="Times New Roman" panose="02020603050405020304" pitchFamily="18" charset="0"/>
              </a:rPr>
              <a:t>Chỉ quan tâm đến các vấn đề toàn cầu, bỏ qua vấn đề của quốc gia</a:t>
            </a:r>
            <a:endParaRPr lang="en-SG" sz="2800"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2284190"/>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8424" y="3444487"/>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1755" y="3441378"/>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13358" y="2335867"/>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35FFB46E-2738-441B-A79C-FE444EDB4E98}"/>
              </a:ext>
            </a:extLst>
          </p:cNvPr>
          <p:cNvSpPr/>
          <p:nvPr/>
        </p:nvSpPr>
        <p:spPr>
          <a:xfrm>
            <a:off x="5057617" y="5517874"/>
            <a:ext cx="21460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2302530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363A63-E064-0AAC-12BD-CA770DD8EB2D}"/>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370390" y="199869"/>
            <a:ext cx="11273742" cy="161470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bg1">
                    <a:lumMod val="10000"/>
                  </a:schemeClr>
                </a:solidFill>
                <a:latin typeface="Times New Roman" panose="02020603050405020304" pitchFamily="18" charset="0"/>
                <a:cs typeface="Times New Roman" panose="02020603050405020304" pitchFamily="18" charset="0"/>
              </a:rPr>
              <a:t>Câu 1</a:t>
            </a:r>
            <a:r>
              <a:rPr lang="en-US" sz="3600" b="1" dirty="0">
                <a:solidFill>
                  <a:schemeClr val="bg1">
                    <a:lumMod val="10000"/>
                  </a:schemeClr>
                </a:solidFill>
                <a:latin typeface="Times New Roman" panose="02020603050405020304" pitchFamily="18" charset="0"/>
                <a:cs typeface="Times New Roman" panose="02020603050405020304" pitchFamily="18" charset="0"/>
              </a:rPr>
              <a:t>0</a:t>
            </a:r>
            <a:r>
              <a:rPr lang="vi-VN" sz="3600" b="1" dirty="0">
                <a:solidFill>
                  <a:schemeClr val="bg1">
                    <a:lumMod val="10000"/>
                  </a:schemeClr>
                </a:solidFill>
                <a:latin typeface="Times New Roman" panose="02020603050405020304" pitchFamily="18" charset="0"/>
                <a:cs typeface="Times New Roman" panose="02020603050405020304" pitchFamily="18" charset="0"/>
              </a:rPr>
              <a:t>: Vai trò của công dân toàn cầu trong việc giải quyết các vấn đề toàn cầu là gì?</a:t>
            </a:r>
            <a:endParaRPr lang="en-SG" sz="36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10066" y="2057903"/>
            <a:ext cx="5483568" cy="13059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a:p>
            <a:pPr>
              <a:defRPr/>
            </a:pPr>
            <a:endParaRPr kumimoji="0" lang="en-US"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a:p>
            <a:pPr>
              <a:defRPr/>
            </a:pPr>
            <a:endParaRPr kumimoji="0" lang="en-US"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a:p>
            <a:pPr>
              <a:defRPr/>
            </a:pPr>
            <a:r>
              <a:rPr kumimoji="0" lang="en-US"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rPr>
              <a:t>A. </a:t>
            </a:r>
            <a:r>
              <a:rPr lang="vi-VN" sz="3200" dirty="0">
                <a:solidFill>
                  <a:schemeClr val="bg1">
                    <a:lumMod val="10000"/>
                  </a:schemeClr>
                </a:solidFill>
                <a:latin typeface="Times New Roman" panose="02020603050405020304" pitchFamily="18" charset="0"/>
                <a:cs typeface="Times New Roman" panose="02020603050405020304" pitchFamily="18" charset="0"/>
              </a:rPr>
              <a:t>Hành động vì niềm tin rằng bản thân thuộc về toàn nhân loại</a:t>
            </a:r>
            <a:endParaRPr lang="en-SG" sz="3200" dirty="0">
              <a:solidFill>
                <a:schemeClr val="bg1">
                  <a:lumMod val="10000"/>
                </a:schemeClr>
              </a:solidFill>
              <a:latin typeface="Times New Roman" panose="02020603050405020304" pitchFamily="18" charset="0"/>
              <a:cs typeface="Times New Roman" panose="02020603050405020304" pitchFamily="18" charset="0"/>
            </a:endParaRPr>
          </a:p>
          <a:p>
            <a:pPr>
              <a:defRPr/>
            </a:pPr>
            <a:endParaRPr lang="en-SG" sz="3200"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2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096001" y="2062091"/>
            <a:ext cx="5976551" cy="13059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a:p>
            <a:r>
              <a:rPr kumimoji="0" lang="en-US"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rPr>
              <a:t>B. </a:t>
            </a:r>
            <a:r>
              <a:rPr lang="vi-VN" sz="3200" dirty="0">
                <a:solidFill>
                  <a:schemeClr val="bg1">
                    <a:lumMod val="10000"/>
                  </a:schemeClr>
                </a:solidFill>
                <a:latin typeface="Times New Roman" panose="02020603050405020304" pitchFamily="18" charset="0"/>
                <a:cs typeface="Times New Roman" panose="02020603050405020304" pitchFamily="18" charset="0"/>
              </a:rPr>
              <a:t>Chờ đợi các tổ chức quốc tế giải quyết</a:t>
            </a:r>
            <a:endParaRPr lang="en-SG" sz="3200"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210066" y="3611413"/>
            <a:ext cx="5483568" cy="12229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a:p>
            <a:r>
              <a:rPr kumimoji="0" lang="en-US"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rPr>
              <a:t>C. </a:t>
            </a:r>
            <a:r>
              <a:rPr lang="vi-VN" sz="3200" dirty="0">
                <a:solidFill>
                  <a:schemeClr val="bg1">
                    <a:lumMod val="10000"/>
                  </a:schemeClr>
                </a:solidFill>
                <a:latin typeface="Times New Roman" panose="02020603050405020304" pitchFamily="18" charset="0"/>
                <a:cs typeface="Times New Roman" panose="02020603050405020304" pitchFamily="18" charset="0"/>
              </a:rPr>
              <a:t>Chỉ tập trung vào lợi ích quốc gia</a:t>
            </a:r>
            <a:endParaRPr lang="en-SG" sz="3200"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096000" y="3615601"/>
            <a:ext cx="5976551" cy="12229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bg1">
                  <a:lumMod val="10000"/>
                </a:schemeClr>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bg1">
                    <a:lumMod val="10000"/>
                  </a:schemeClr>
                </a:solidFill>
                <a:effectLst/>
                <a:uLnTx/>
                <a:uFillTx/>
                <a:latin typeface="Times New Roman" pitchFamily="18" charset="0"/>
                <a:cs typeface="Times New Roman" pitchFamily="18" charset="0"/>
                <a:sym typeface="Arial"/>
              </a:rPr>
              <a:t>D. </a:t>
            </a:r>
            <a:r>
              <a:rPr lang="vi-VN" sz="3200" dirty="0">
                <a:solidFill>
                  <a:schemeClr val="bg1">
                    <a:lumMod val="10000"/>
                  </a:schemeClr>
                </a:solidFill>
                <a:latin typeface="Times New Roman" panose="02020603050405020304" pitchFamily="18" charset="0"/>
                <a:cs typeface="Times New Roman" panose="02020603050405020304" pitchFamily="18" charset="0"/>
              </a:rPr>
              <a:t>Phớt lờ các vấn đề không liên quan trực tiếp đến quốc gia mình</a:t>
            </a:r>
            <a:endParaRPr lang="en-SG" sz="3200"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22093" y="2660029"/>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776019" y="3802230"/>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8299" y="3615602"/>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8314" y="2484163"/>
            <a:ext cx="804743" cy="707197"/>
          </a:xfrm>
          <a:prstGeom prst="rect">
            <a:avLst/>
          </a:prstGeom>
        </p:spPr>
      </p:pic>
      <p:sp>
        <p:nvSpPr>
          <p:cNvPr id="20" name="Thought Bubble: Cloud 19">
            <a:hlinkClick r:id="rId9" action="ppaction://hlinksldjump"/>
            <a:extLst>
              <a:ext uri="{FF2B5EF4-FFF2-40B4-BE49-F238E27FC236}">
                <a16:creationId xmlns:a16="http://schemas.microsoft.com/office/drawing/2014/main" id="{59A5C48A-5E6F-4EA8-846C-6B2C741A5FE1}"/>
              </a:ext>
            </a:extLst>
          </p:cNvPr>
          <p:cNvSpPr/>
          <p:nvPr/>
        </p:nvSpPr>
        <p:spPr>
          <a:xfrm>
            <a:off x="4858960" y="5282679"/>
            <a:ext cx="2316125" cy="112705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236870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21E12-95A0-3639-54EB-68EAD53AFD8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BA1600D-D4F9-0549-2575-A66111F2BD37}"/>
              </a:ext>
            </a:extLst>
          </p:cNvPr>
          <p:cNvPicPr>
            <a:picLocks noChangeAspect="1"/>
          </p:cNvPicPr>
          <p:nvPr/>
        </p:nvPicPr>
        <p:blipFill>
          <a:blip r:embed="rId5"/>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3F16871-AE7C-D056-B000-637A1E6199BD}"/>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a:extLst>
              <a:ext uri="{FF2B5EF4-FFF2-40B4-BE49-F238E27FC236}">
                <a16:creationId xmlns:a16="http://schemas.microsoft.com/office/drawing/2014/main" id="{B8F6696F-D19A-B00D-990C-008B14C4E7A4}"/>
              </a:ext>
            </a:extLst>
          </p:cNvPr>
          <p:cNvSpPr/>
          <p:nvPr/>
        </p:nvSpPr>
        <p:spPr>
          <a:xfrm>
            <a:off x="886609" y="72637"/>
            <a:ext cx="10488020" cy="152603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bg1">
                    <a:lumMod val="10000"/>
                  </a:schemeClr>
                </a:solidFill>
                <a:latin typeface="+mj-lt"/>
              </a:rPr>
              <a:t>Câu 1</a:t>
            </a:r>
            <a:r>
              <a:rPr lang="en-US" sz="3200" b="1" dirty="0">
                <a:solidFill>
                  <a:schemeClr val="bg1">
                    <a:lumMod val="10000"/>
                  </a:schemeClr>
                </a:solidFill>
                <a:latin typeface="+mj-lt"/>
              </a:rPr>
              <a:t>1</a:t>
            </a:r>
            <a:r>
              <a:rPr lang="vi-VN" sz="3200" b="1" dirty="0">
                <a:solidFill>
                  <a:schemeClr val="bg1">
                    <a:lumMod val="10000"/>
                  </a:schemeClr>
                </a:solidFill>
                <a:latin typeface="+mj-lt"/>
              </a:rPr>
              <a:t>: Việc bảo tồn và phát huy bản sắc văn hóa dân tộc Việt Nam trong thời đại toàn cầu hóa nên được thực hiện như thế nào?</a:t>
            </a:r>
            <a:endParaRPr lang="en-SG" sz="3200" b="1" dirty="0">
              <a:solidFill>
                <a:schemeClr val="bg1">
                  <a:lumMod val="10000"/>
                </a:schemeClr>
              </a:solidFill>
              <a:latin typeface="+mj-lt"/>
            </a:endParaRPr>
          </a:p>
        </p:txBody>
      </p:sp>
      <p:sp>
        <p:nvSpPr>
          <p:cNvPr id="26" name="Rectangle 25">
            <a:extLst>
              <a:ext uri="{FF2B5EF4-FFF2-40B4-BE49-F238E27FC236}">
                <a16:creationId xmlns:a16="http://schemas.microsoft.com/office/drawing/2014/main" id="{DA1518E7-CC22-C403-2155-A41BC47586C7}"/>
              </a:ext>
            </a:extLst>
          </p:cNvPr>
          <p:cNvSpPr/>
          <p:nvPr/>
        </p:nvSpPr>
        <p:spPr>
          <a:xfrm>
            <a:off x="596349" y="1778664"/>
            <a:ext cx="5420675" cy="15260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09"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rPr>
              <a:t>A. </a:t>
            </a:r>
            <a:r>
              <a:rPr lang="vi-VN" sz="3200" dirty="0">
                <a:solidFill>
                  <a:schemeClr val="bg1">
                    <a:lumMod val="10000"/>
                  </a:schemeClr>
                </a:solidFill>
                <a:latin typeface="Times New Roman" panose="02020603050405020304" pitchFamily="18" charset="0"/>
                <a:cs typeface="Times New Roman" panose="02020603050405020304" pitchFamily="18" charset="0"/>
              </a:rPr>
              <a:t>Kết hợp hài hòa giữa bảo tồn bản sắc và tiếp thu tinh hoa văn hóa thế giới</a:t>
            </a:r>
            <a:endParaRPr lang="en-SG" sz="3200"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just" defTabSz="91430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a:extLst>
              <a:ext uri="{FF2B5EF4-FFF2-40B4-BE49-F238E27FC236}">
                <a16:creationId xmlns:a16="http://schemas.microsoft.com/office/drawing/2014/main" id="{ABF8A817-C8ED-E6AC-E995-B391D615B27B}"/>
              </a:ext>
            </a:extLst>
          </p:cNvPr>
          <p:cNvSpPr/>
          <p:nvPr/>
        </p:nvSpPr>
        <p:spPr>
          <a:xfrm>
            <a:off x="6130619" y="1782852"/>
            <a:ext cx="5658107" cy="15260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bg1">
                  <a:lumMod val="10000"/>
                </a:schemeClr>
              </a:solidFill>
              <a:effectLst/>
              <a:uLnTx/>
              <a:uFillTx/>
              <a:latin typeface="+mj-lt"/>
              <a:cs typeface="Times New Roman" panose="02020603050405020304" pitchFamily="18" charset="0"/>
              <a:sym typeface="Arial"/>
            </a:endParaRPr>
          </a:p>
          <a:p>
            <a:r>
              <a:rPr kumimoji="0" lang="vi-VN" sz="3200" b="1" i="0" u="none" strike="noStrike" kern="1200" cap="none" spc="0" normalizeH="0" baseline="0" noProof="0" dirty="0">
                <a:ln>
                  <a:noFill/>
                </a:ln>
                <a:solidFill>
                  <a:schemeClr val="bg1">
                    <a:lumMod val="10000"/>
                  </a:schemeClr>
                </a:solidFill>
                <a:effectLst/>
                <a:uLnTx/>
                <a:uFillTx/>
                <a:latin typeface="+mj-lt"/>
                <a:cs typeface="Times New Roman" panose="02020603050405020304" pitchFamily="18" charset="0"/>
                <a:sym typeface="Arial"/>
              </a:rPr>
              <a:t>B. </a:t>
            </a:r>
            <a:r>
              <a:rPr lang="vi-VN" sz="3200" dirty="0">
                <a:solidFill>
                  <a:schemeClr val="bg1">
                    <a:lumMod val="10000"/>
                  </a:schemeClr>
                </a:solidFill>
                <a:latin typeface="+mj-lt"/>
              </a:rPr>
              <a:t>Chỉ tập trung vào phát triển kinh tế, bỏ qua văn hóa</a:t>
            </a:r>
            <a:endParaRPr lang="en-SG" sz="3200" dirty="0">
              <a:solidFill>
                <a:schemeClr val="bg1">
                  <a:lumMod val="10000"/>
                </a:schemeClr>
              </a:solidFill>
              <a:latin typeface="+mj-lt"/>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bg1">
                  <a:lumMod val="10000"/>
                </a:schemeClr>
              </a:solidFill>
              <a:effectLst/>
              <a:uLnTx/>
              <a:uFillTx/>
              <a:latin typeface="+mj-lt"/>
              <a:cs typeface="Times New Roman" panose="02020603050405020304" pitchFamily="18" charset="0"/>
              <a:sym typeface="Arial"/>
            </a:endParaRPr>
          </a:p>
        </p:txBody>
      </p:sp>
      <p:sp>
        <p:nvSpPr>
          <p:cNvPr id="43" name="Rectangle 42">
            <a:extLst>
              <a:ext uri="{FF2B5EF4-FFF2-40B4-BE49-F238E27FC236}">
                <a16:creationId xmlns:a16="http://schemas.microsoft.com/office/drawing/2014/main" id="{FFC5EA42-E355-96A8-1B25-30FFCBC12137}"/>
              </a:ext>
            </a:extLst>
          </p:cNvPr>
          <p:cNvSpPr/>
          <p:nvPr/>
        </p:nvSpPr>
        <p:spPr>
          <a:xfrm>
            <a:off x="596349" y="3484692"/>
            <a:ext cx="5420675" cy="15260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09"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bg1">
                  <a:lumMod val="10000"/>
                </a:schemeClr>
              </a:solidFill>
              <a:effectLst/>
              <a:uLnTx/>
              <a:uFillTx/>
              <a:latin typeface="+mj-lt"/>
              <a:cs typeface="Times New Roman" panose="02020603050405020304" pitchFamily="18" charset="0"/>
              <a:sym typeface="Arial"/>
            </a:endParaRPr>
          </a:p>
          <a:p>
            <a:r>
              <a:rPr kumimoji="0" lang="vi-VN" sz="3200" b="1" i="0" u="none" strike="noStrike" kern="1200" cap="none" spc="0" normalizeH="0" baseline="0" noProof="0" dirty="0">
                <a:ln>
                  <a:noFill/>
                </a:ln>
                <a:solidFill>
                  <a:schemeClr val="bg1">
                    <a:lumMod val="10000"/>
                  </a:schemeClr>
                </a:solidFill>
                <a:effectLst/>
                <a:uLnTx/>
                <a:uFillTx/>
                <a:latin typeface="+mj-lt"/>
                <a:cs typeface="Times New Roman" panose="02020603050405020304" pitchFamily="18" charset="0"/>
                <a:sym typeface="Arial"/>
              </a:rPr>
              <a:t>C.</a:t>
            </a:r>
            <a:r>
              <a:rPr kumimoji="0" lang="en-US" sz="3200" b="1" i="0" u="none" strike="noStrike" kern="1200" cap="none" spc="0" normalizeH="0" baseline="0" noProof="0" dirty="0">
                <a:ln>
                  <a:noFill/>
                </a:ln>
                <a:solidFill>
                  <a:schemeClr val="bg1">
                    <a:lumMod val="10000"/>
                  </a:schemeClr>
                </a:solidFill>
                <a:effectLst/>
                <a:uLnTx/>
                <a:uFillTx/>
                <a:latin typeface="+mj-lt"/>
                <a:cs typeface="Times New Roman" panose="02020603050405020304" pitchFamily="18" charset="0"/>
                <a:sym typeface="Arial"/>
              </a:rPr>
              <a:t> </a:t>
            </a:r>
            <a:r>
              <a:rPr lang="vi-VN" sz="3200" dirty="0">
                <a:solidFill>
                  <a:schemeClr val="bg1">
                    <a:lumMod val="10000"/>
                  </a:schemeClr>
                </a:solidFill>
                <a:latin typeface="+mj-lt"/>
              </a:rPr>
              <a:t>Đóng cửa, hạn chế giao lưu văn hóa với thế giới</a:t>
            </a:r>
            <a:endParaRPr lang="en-SG" sz="3200" dirty="0">
              <a:solidFill>
                <a:schemeClr val="bg1">
                  <a:lumMod val="10000"/>
                </a:schemeClr>
              </a:solidFill>
              <a:latin typeface="+mj-lt"/>
            </a:endParaRPr>
          </a:p>
          <a:p>
            <a:pPr marL="0" marR="0" lvl="0" indent="0" algn="just" defTabSz="91430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lumMod val="10000"/>
                </a:schemeClr>
              </a:solidFill>
              <a:effectLst/>
              <a:uLnTx/>
              <a:uFillTx/>
              <a:latin typeface="+mj-lt"/>
              <a:cs typeface="Times New Roman" panose="02020603050405020304" pitchFamily="18" charset="0"/>
              <a:sym typeface="Arial"/>
            </a:endParaRPr>
          </a:p>
        </p:txBody>
      </p:sp>
      <p:sp>
        <p:nvSpPr>
          <p:cNvPr id="44" name="Rectangle 43">
            <a:extLst>
              <a:ext uri="{FF2B5EF4-FFF2-40B4-BE49-F238E27FC236}">
                <a16:creationId xmlns:a16="http://schemas.microsoft.com/office/drawing/2014/main" id="{B958221B-44C6-759F-6998-210C64D4ECC0}"/>
              </a:ext>
            </a:extLst>
          </p:cNvPr>
          <p:cNvSpPr/>
          <p:nvPr/>
        </p:nvSpPr>
        <p:spPr>
          <a:xfrm>
            <a:off x="6130619" y="3488880"/>
            <a:ext cx="5658107" cy="15260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09">
              <a:defRPr/>
            </a:pPr>
            <a:r>
              <a:rPr kumimoji="0" lang="vi-VN" sz="3200" b="1" i="0" u="none" strike="noStrike" kern="1200" cap="none" spc="0" normalizeH="0" baseline="0" noProof="0" dirty="0">
                <a:ln>
                  <a:noFill/>
                </a:ln>
                <a:solidFill>
                  <a:schemeClr val="bg1">
                    <a:lumMod val="10000"/>
                  </a:schemeClr>
                </a:solidFill>
                <a:effectLst/>
                <a:uLnTx/>
                <a:uFillTx/>
                <a:latin typeface="+mj-lt"/>
                <a:cs typeface="Times New Roman" panose="02020603050405020304" pitchFamily="18" charset="0"/>
                <a:sym typeface="Arial"/>
              </a:rPr>
              <a:t>D. </a:t>
            </a:r>
            <a:r>
              <a:rPr lang="vi-VN" sz="3200" dirty="0">
                <a:solidFill>
                  <a:schemeClr val="bg1">
                    <a:lumMod val="10000"/>
                  </a:schemeClr>
                </a:solidFill>
                <a:latin typeface="+mj-lt"/>
              </a:rPr>
              <a:t>Hoàn toàn thay đổi văn hóa truyền thống để phù hợp với xu hướng toàn cầu</a:t>
            </a:r>
            <a:endParaRPr kumimoji="0" lang="en-US" sz="3200" b="0" i="0" u="none" strike="noStrike" kern="1200" cap="none" spc="0" normalizeH="0" baseline="0" noProof="0" dirty="0">
              <a:ln>
                <a:noFill/>
              </a:ln>
              <a:solidFill>
                <a:schemeClr val="bg1">
                  <a:lumMod val="10000"/>
                </a:schemeClr>
              </a:solidFill>
              <a:effectLst/>
              <a:uLnTx/>
              <a:uFillTx/>
              <a:latin typeface="+mj-lt"/>
              <a:cs typeface="Times New Roman" panose="02020603050405020304" pitchFamily="18" charset="0"/>
              <a:sym typeface="Arial"/>
            </a:endParaRPr>
          </a:p>
        </p:txBody>
      </p:sp>
      <p:pic>
        <p:nvPicPr>
          <p:cNvPr id="47" name="Picture 46">
            <a:extLst>
              <a:ext uri="{FF2B5EF4-FFF2-40B4-BE49-F238E27FC236}">
                <a16:creationId xmlns:a16="http://schemas.microsoft.com/office/drawing/2014/main" id="{C33170A2-981E-C4B0-F5F1-7D7A7FC2E621}"/>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6" y="1974821"/>
            <a:ext cx="885137" cy="708059"/>
          </a:xfrm>
          <a:prstGeom prst="rect">
            <a:avLst/>
          </a:prstGeom>
        </p:spPr>
      </p:pic>
      <p:pic>
        <p:nvPicPr>
          <p:cNvPr id="51" name="Picture 50">
            <a:extLst>
              <a:ext uri="{FF2B5EF4-FFF2-40B4-BE49-F238E27FC236}">
                <a16:creationId xmlns:a16="http://schemas.microsoft.com/office/drawing/2014/main" id="{1D3BCE48-02C0-F94F-912B-FF7F8D0D7E14}"/>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3518057"/>
            <a:ext cx="804536" cy="704088"/>
          </a:xfrm>
          <a:prstGeom prst="rect">
            <a:avLst/>
          </a:prstGeom>
        </p:spPr>
      </p:pic>
      <p:pic>
        <p:nvPicPr>
          <p:cNvPr id="49" name="Picture 48">
            <a:extLst>
              <a:ext uri="{FF2B5EF4-FFF2-40B4-BE49-F238E27FC236}">
                <a16:creationId xmlns:a16="http://schemas.microsoft.com/office/drawing/2014/main" id="{045C4879-F915-4726-7FED-FFA74A0F10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5" y="3529654"/>
            <a:ext cx="804743" cy="707197"/>
          </a:xfrm>
          <a:prstGeom prst="rect">
            <a:avLst/>
          </a:prstGeom>
        </p:spPr>
      </p:pic>
      <p:pic>
        <p:nvPicPr>
          <p:cNvPr id="53" name="Picture 52">
            <a:extLst>
              <a:ext uri="{FF2B5EF4-FFF2-40B4-BE49-F238E27FC236}">
                <a16:creationId xmlns:a16="http://schemas.microsoft.com/office/drawing/2014/main" id="{3B8D279E-A8EA-0760-C995-EBB7D7E1B2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5" y="1994792"/>
            <a:ext cx="804743" cy="707197"/>
          </a:xfrm>
          <a:prstGeom prst="rect">
            <a:avLst/>
          </a:prstGeom>
        </p:spPr>
      </p:pic>
      <p:sp>
        <p:nvSpPr>
          <p:cNvPr id="2" name="Thought Bubble: Cloud 1">
            <a:hlinkClick r:id="rId9" action="ppaction://hlinksldjump"/>
            <a:extLst>
              <a:ext uri="{FF2B5EF4-FFF2-40B4-BE49-F238E27FC236}">
                <a16:creationId xmlns:a16="http://schemas.microsoft.com/office/drawing/2014/main" id="{3C850230-AD85-4ED4-6F1F-84FEA85FC062}"/>
              </a:ext>
            </a:extLst>
          </p:cNvPr>
          <p:cNvSpPr/>
          <p:nvPr/>
        </p:nvSpPr>
        <p:spPr>
          <a:xfrm>
            <a:off x="4908575" y="5320812"/>
            <a:ext cx="2216888"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516422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1FF26-4D5F-F8EF-752E-920A2D8D59C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C7AE7DE-8DF8-04C3-0604-B89B1414269C}"/>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a:extLst>
              <a:ext uri="{FF2B5EF4-FFF2-40B4-BE49-F238E27FC236}">
                <a16:creationId xmlns:a16="http://schemas.microsoft.com/office/drawing/2014/main" id="{489A3FA2-3A8B-0117-546F-6AF5E74C6D28}"/>
              </a:ext>
            </a:extLst>
          </p:cNvPr>
          <p:cNvSpPr/>
          <p:nvPr/>
        </p:nvSpPr>
        <p:spPr>
          <a:xfrm>
            <a:off x="667265" y="373274"/>
            <a:ext cx="10651524" cy="118292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bg1">
                    <a:lumMod val="10000"/>
                  </a:schemeClr>
                </a:solidFill>
                <a:latin typeface="Times New Roman" panose="02020603050405020304" pitchFamily="18" charset="0"/>
                <a:cs typeface="Times New Roman" panose="02020603050405020304" pitchFamily="18" charset="0"/>
              </a:rPr>
              <a:t>Câu 1</a:t>
            </a:r>
            <a:r>
              <a:rPr lang="en-US" sz="3200" b="1" dirty="0">
                <a:solidFill>
                  <a:schemeClr val="bg1">
                    <a:lumMod val="10000"/>
                  </a:schemeClr>
                </a:solidFill>
                <a:latin typeface="Times New Roman" panose="02020603050405020304" pitchFamily="18" charset="0"/>
                <a:cs typeface="Times New Roman" panose="02020603050405020304" pitchFamily="18" charset="0"/>
              </a:rPr>
              <a:t>2</a:t>
            </a:r>
            <a:r>
              <a:rPr lang="vi-VN" sz="3200" b="1" dirty="0">
                <a:solidFill>
                  <a:schemeClr val="bg1">
                    <a:lumMod val="10000"/>
                  </a:schemeClr>
                </a:solidFill>
                <a:latin typeface="Times New Roman" panose="02020603050405020304" pitchFamily="18" charset="0"/>
                <a:cs typeface="Times New Roman" panose="02020603050405020304" pitchFamily="18" charset="0"/>
              </a:rPr>
              <a:t>: Làm thế nào để thanh niên Việt Nam có thể trở thành công dân toàn cầu mà vẫn giữ được bản sắc dân tộc?</a:t>
            </a:r>
            <a:endParaRPr lang="en-SG" sz="32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844AF72A-8C34-A8E6-918D-4AE5A341A5B2}"/>
              </a:ext>
            </a:extLst>
          </p:cNvPr>
          <p:cNvSpPr/>
          <p:nvPr/>
        </p:nvSpPr>
        <p:spPr>
          <a:xfrm>
            <a:off x="437664" y="1949346"/>
            <a:ext cx="5579357" cy="17181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bg1">
                  <a:lumMod val="10000"/>
                </a:schemeClr>
              </a:solidFill>
              <a:effectLst/>
              <a:uLnTx/>
              <a:uFillTx/>
              <a:latin typeface="Times New Roman" pitchFamily="18" charset="0"/>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bg1">
                  <a:lumMod val="10000"/>
                </a:schemeClr>
              </a:solidFill>
              <a:effectLst/>
              <a:uLnTx/>
              <a:uFillTx/>
              <a:latin typeface="Times New Roman" pitchFamily="18" charset="0"/>
              <a:cs typeface="Times New Roman" pitchFamily="18" charset="0"/>
              <a:sym typeface="Arial"/>
            </a:endParaRPr>
          </a:p>
          <a:p>
            <a:r>
              <a:rPr kumimoji="0" lang="en-US" sz="2800" b="1" i="0" u="none" strike="noStrike" kern="1200" cap="none" spc="0" normalizeH="0" baseline="0" noProof="0" dirty="0">
                <a:ln>
                  <a:noFill/>
                </a:ln>
                <a:solidFill>
                  <a:schemeClr val="bg1">
                    <a:lumMod val="10000"/>
                  </a:schemeClr>
                </a:solidFill>
                <a:effectLst/>
                <a:uLnTx/>
                <a:uFillTx/>
                <a:latin typeface="Times New Roman" pitchFamily="18" charset="0"/>
                <a:cs typeface="Times New Roman" pitchFamily="18" charset="0"/>
                <a:sym typeface="Arial"/>
              </a:rPr>
              <a:t>A. </a:t>
            </a:r>
            <a:r>
              <a:rPr lang="vi-VN" sz="2800" dirty="0">
                <a:solidFill>
                  <a:schemeClr val="bg1">
                    <a:lumMod val="10000"/>
                  </a:schemeClr>
                </a:solidFill>
                <a:latin typeface="Times New Roman" panose="02020603050405020304" pitchFamily="18" charset="0"/>
                <a:cs typeface="Times New Roman" panose="02020603050405020304" pitchFamily="18" charset="0"/>
              </a:rPr>
              <a:t>Chỉ học hỏi văn hóa nước ngoài, bỏ qua văn hóa Việt Nam</a:t>
            </a:r>
            <a:endParaRPr lang="en-SG" sz="2800"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p:txBody>
      </p:sp>
      <p:sp>
        <p:nvSpPr>
          <p:cNvPr id="42" name="Rectangle 41">
            <a:extLst>
              <a:ext uri="{FF2B5EF4-FFF2-40B4-BE49-F238E27FC236}">
                <a16:creationId xmlns:a16="http://schemas.microsoft.com/office/drawing/2014/main" id="{5392CD64-C171-A6DE-5F58-7A2ECFE8FAC9}"/>
              </a:ext>
            </a:extLst>
          </p:cNvPr>
          <p:cNvSpPr/>
          <p:nvPr/>
        </p:nvSpPr>
        <p:spPr>
          <a:xfrm>
            <a:off x="6130619" y="1949348"/>
            <a:ext cx="5506716" cy="172747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bg1">
                  <a:lumMod val="10000"/>
                </a:schemeClr>
              </a:solidFill>
              <a:effectLst/>
              <a:uLnTx/>
              <a:uFillTx/>
              <a:latin typeface="Times New Roman" pitchFamily="18" charset="0"/>
              <a:cs typeface="Times New Roman" pitchFamily="18" charset="0"/>
              <a:sym typeface="Arial"/>
            </a:endParaRPr>
          </a:p>
          <a:p>
            <a:endParaRPr kumimoji="0" lang="en-US" sz="2800" b="1" i="0" u="none" strike="noStrike" kern="1200" cap="none" spc="0" normalizeH="0" baseline="0" noProof="0" dirty="0">
              <a:ln>
                <a:noFill/>
              </a:ln>
              <a:solidFill>
                <a:schemeClr val="bg1">
                  <a:lumMod val="10000"/>
                </a:schemeClr>
              </a:solidFill>
              <a:effectLst/>
              <a:uLnTx/>
              <a:uFillTx/>
              <a:latin typeface="Times New Roman" pitchFamily="18" charset="0"/>
              <a:cs typeface="Times New Roman" pitchFamily="18" charset="0"/>
              <a:sym typeface="Arial"/>
            </a:endParaRPr>
          </a:p>
          <a:p>
            <a:r>
              <a:rPr kumimoji="0" lang="en-US" sz="2800" b="1" i="0" u="none" strike="noStrike" kern="1200" cap="none" spc="0" normalizeH="0" baseline="0" noProof="0" dirty="0">
                <a:ln>
                  <a:noFill/>
                </a:ln>
                <a:solidFill>
                  <a:schemeClr val="bg1">
                    <a:lumMod val="10000"/>
                  </a:schemeClr>
                </a:solidFill>
                <a:effectLst/>
                <a:uLnTx/>
                <a:uFillTx/>
                <a:latin typeface="Times New Roman" pitchFamily="18" charset="0"/>
                <a:cs typeface="Times New Roman" pitchFamily="18" charset="0"/>
                <a:sym typeface="Arial"/>
              </a:rPr>
              <a:t>B. </a:t>
            </a:r>
            <a:r>
              <a:rPr lang="vi-VN" sz="2800" dirty="0">
                <a:solidFill>
                  <a:schemeClr val="bg1">
                    <a:lumMod val="10000"/>
                  </a:schemeClr>
                </a:solidFill>
                <a:latin typeface="Times New Roman" panose="02020603050405020304" pitchFamily="18" charset="0"/>
                <a:cs typeface="Times New Roman" panose="02020603050405020304" pitchFamily="18" charset="0"/>
              </a:rPr>
              <a:t>Tìm hiểu sâu sắc về văn hóa Việt Nam và chủ động học hỏi, giao lưu với văn hóa thế giới.</a:t>
            </a:r>
            <a:endParaRPr lang="en-SG" sz="2800"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p:txBody>
      </p:sp>
      <p:sp>
        <p:nvSpPr>
          <p:cNvPr id="43" name="Rectangle 42">
            <a:extLst>
              <a:ext uri="{FF2B5EF4-FFF2-40B4-BE49-F238E27FC236}">
                <a16:creationId xmlns:a16="http://schemas.microsoft.com/office/drawing/2014/main" id="{8BE36C7F-88B0-2C57-3EE7-38818C47CE29}"/>
              </a:ext>
            </a:extLst>
          </p:cNvPr>
          <p:cNvSpPr/>
          <p:nvPr/>
        </p:nvSpPr>
        <p:spPr>
          <a:xfrm>
            <a:off x="473983" y="3927440"/>
            <a:ext cx="5579356" cy="132080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800" b="1" i="0" u="none" strike="noStrike" kern="1200" cap="none" spc="0" normalizeH="0" baseline="0" noProof="0" dirty="0">
                <a:ln>
                  <a:noFill/>
                </a:ln>
                <a:solidFill>
                  <a:schemeClr val="bg1">
                    <a:lumMod val="10000"/>
                  </a:schemeClr>
                </a:solidFill>
                <a:effectLst/>
                <a:uLnTx/>
                <a:uFillTx/>
                <a:latin typeface="Times New Roman" pitchFamily="18" charset="0"/>
                <a:cs typeface="Times New Roman" pitchFamily="18" charset="0"/>
                <a:sym typeface="Arial"/>
              </a:rPr>
              <a:t>C. </a:t>
            </a:r>
            <a:r>
              <a:rPr lang="vi-VN" sz="2800" dirty="0">
                <a:solidFill>
                  <a:schemeClr val="bg1">
                    <a:lumMod val="10000"/>
                  </a:schemeClr>
                </a:solidFill>
                <a:latin typeface="Times New Roman" panose="02020603050405020304" pitchFamily="18" charset="0"/>
                <a:cs typeface="Times New Roman" panose="02020603050405020304" pitchFamily="18" charset="0"/>
              </a:rPr>
              <a:t>Hoàn toàn từ bỏ bản sắc dân tộc để hòa nhập với thế giới</a:t>
            </a:r>
            <a:endParaRPr kumimoji="0" lang="vi-VN"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p:txBody>
      </p:sp>
      <p:sp>
        <p:nvSpPr>
          <p:cNvPr id="44" name="Rectangle 43">
            <a:extLst>
              <a:ext uri="{FF2B5EF4-FFF2-40B4-BE49-F238E27FC236}">
                <a16:creationId xmlns:a16="http://schemas.microsoft.com/office/drawing/2014/main" id="{62A45FA8-ECC1-AB9A-B374-7C640BB4EEBE}"/>
              </a:ext>
            </a:extLst>
          </p:cNvPr>
          <p:cNvSpPr/>
          <p:nvPr/>
        </p:nvSpPr>
        <p:spPr>
          <a:xfrm>
            <a:off x="6211302" y="3896872"/>
            <a:ext cx="5506716" cy="132080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a:p>
            <a:r>
              <a:rPr kumimoji="0" lang="vi-VN"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rPr>
              <a:t>D. </a:t>
            </a:r>
            <a:r>
              <a:rPr lang="vi-VN" sz="2800" dirty="0">
                <a:solidFill>
                  <a:schemeClr val="bg1">
                    <a:lumMod val="10000"/>
                  </a:schemeClr>
                </a:solidFill>
                <a:latin typeface="Times New Roman" panose="02020603050405020304" pitchFamily="18" charset="0"/>
                <a:cs typeface="Times New Roman" panose="02020603050405020304" pitchFamily="18" charset="0"/>
              </a:rPr>
              <a:t>Chỉ tập trung vào văn hóa Việt Nam, không quan tâm đến thế giới bên ngoài</a:t>
            </a:r>
            <a:endParaRPr lang="en-SG" sz="2800"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itchFamily="18" charset="0"/>
              <a:sym typeface="Arial"/>
            </a:endParaRPr>
          </a:p>
        </p:txBody>
      </p:sp>
      <p:pic>
        <p:nvPicPr>
          <p:cNvPr id="47" name="Picture 46">
            <a:extLst>
              <a:ext uri="{FF2B5EF4-FFF2-40B4-BE49-F238E27FC236}">
                <a16:creationId xmlns:a16="http://schemas.microsoft.com/office/drawing/2014/main" id="{F6C24003-4F7E-B362-FF16-F15D4A9121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a:extLst>
              <a:ext uri="{FF2B5EF4-FFF2-40B4-BE49-F238E27FC236}">
                <a16:creationId xmlns:a16="http://schemas.microsoft.com/office/drawing/2014/main" id="{5667534F-A352-4EDE-547B-FE1AFF852D04}"/>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8424" y="4066887"/>
            <a:ext cx="804536" cy="704088"/>
          </a:xfrm>
          <a:prstGeom prst="rect">
            <a:avLst/>
          </a:prstGeom>
        </p:spPr>
      </p:pic>
      <p:pic>
        <p:nvPicPr>
          <p:cNvPr id="49" name="Picture 48">
            <a:extLst>
              <a:ext uri="{FF2B5EF4-FFF2-40B4-BE49-F238E27FC236}">
                <a16:creationId xmlns:a16="http://schemas.microsoft.com/office/drawing/2014/main" id="{DE1C627C-DC83-7148-4D09-1BEE9596CB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1755" y="4063778"/>
            <a:ext cx="804743" cy="707197"/>
          </a:xfrm>
          <a:prstGeom prst="rect">
            <a:avLst/>
          </a:prstGeom>
        </p:spPr>
      </p:pic>
      <p:pic>
        <p:nvPicPr>
          <p:cNvPr id="53" name="Picture 52">
            <a:extLst>
              <a:ext uri="{FF2B5EF4-FFF2-40B4-BE49-F238E27FC236}">
                <a16:creationId xmlns:a16="http://schemas.microsoft.com/office/drawing/2014/main" id="{8C5E66C5-1460-2BA6-3C69-A538CEFB1F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13358" y="2026498"/>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94D0462D-6D14-E1A1-3516-7147F6B6497B}"/>
              </a:ext>
            </a:extLst>
          </p:cNvPr>
          <p:cNvSpPr/>
          <p:nvPr/>
        </p:nvSpPr>
        <p:spPr>
          <a:xfrm>
            <a:off x="4980337" y="5434270"/>
            <a:ext cx="21460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340532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72F8455-F67C-AC5C-F0A5-2CCAD338CCF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DA76619E-2D71-AB28-F185-BC97647DB8EF}"/>
              </a:ext>
            </a:extLst>
          </p:cNvPr>
          <p:cNvSpPr txBox="1"/>
          <p:nvPr/>
        </p:nvSpPr>
        <p:spPr>
          <a:xfrm>
            <a:off x="246927" y="1902988"/>
            <a:ext cx="3365339" cy="4760278"/>
          </a:xfrm>
          <a:prstGeom prst="rect">
            <a:avLst/>
          </a:prstGeom>
          <a:noFill/>
        </p:spPr>
        <p:txBody>
          <a:bodyPr wrap="square">
            <a:spAutoFit/>
          </a:bodyPr>
          <a:lstStyle/>
          <a:p>
            <a:pPr algn="just">
              <a:spcAft>
                <a:spcPts val="800"/>
              </a:spcAft>
            </a:pPr>
            <a:r>
              <a:rPr lang="vi-VN" sz="2900" dirty="0">
                <a:effectLst/>
                <a:latin typeface="+mj-lt"/>
                <a:ea typeface="Calibri" panose="020F0502020204030204" pitchFamily="34" charset="0"/>
                <a:cs typeface="Times New Roman" panose="02020603050405020304" pitchFamily="18" charset="0"/>
              </a:rPr>
              <a:t>+ Tự do hóa thương mại mở rộng, hàng rào thuế quan giữa các nước.</a:t>
            </a:r>
            <a:endParaRPr lang="en-SG" sz="2900" dirty="0">
              <a:effectLst/>
              <a:latin typeface="+mj-lt"/>
              <a:ea typeface="Calibri" panose="020F0502020204030204" pitchFamily="34" charset="0"/>
              <a:cs typeface="Times New Roman" panose="02020603050405020304" pitchFamily="18" charset="0"/>
            </a:endParaRPr>
          </a:p>
          <a:p>
            <a:pPr algn="just">
              <a:spcAft>
                <a:spcPts val="800"/>
              </a:spcAft>
            </a:pPr>
            <a:r>
              <a:rPr lang="vi-VN" sz="2900" dirty="0">
                <a:effectLst/>
                <a:latin typeface="+mj-lt"/>
                <a:ea typeface="Calibri" panose="020F0502020204030204" pitchFamily="34" charset="0"/>
                <a:cs typeface="Times New Roman" panose="02020603050405020304" pitchFamily="18" charset="0"/>
              </a:rPr>
              <a:t> + Đón đầu được công nghiệp hiện đại.</a:t>
            </a:r>
            <a:endParaRPr lang="en-SG" sz="2900" dirty="0">
              <a:effectLst/>
              <a:latin typeface="+mj-lt"/>
              <a:ea typeface="Calibri" panose="020F0502020204030204" pitchFamily="34" charset="0"/>
              <a:cs typeface="Times New Roman" panose="02020603050405020304" pitchFamily="18" charset="0"/>
            </a:endParaRPr>
          </a:p>
          <a:p>
            <a:pPr algn="just">
              <a:spcAft>
                <a:spcPts val="800"/>
              </a:spcAft>
            </a:pPr>
            <a:r>
              <a:rPr lang="vi-VN" sz="2900" dirty="0">
                <a:effectLst/>
                <a:latin typeface="+mj-lt"/>
                <a:ea typeface="Calibri" panose="020F0502020204030204" pitchFamily="34" charset="0"/>
                <a:cs typeface="Times New Roman" panose="02020603050405020304" pitchFamily="18" charset="0"/>
              </a:rPr>
              <a:t>+ Chuyển giao những thành tựu mới về khoa học và công nghệ.</a:t>
            </a:r>
            <a:endParaRPr lang="en-SG" sz="2900" dirty="0">
              <a:effectLst/>
              <a:latin typeface="+mj-l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F6A72BB-4E58-3650-B694-28F6DDD27ABB}"/>
              </a:ext>
            </a:extLst>
          </p:cNvPr>
          <p:cNvSpPr txBox="1"/>
          <p:nvPr/>
        </p:nvSpPr>
        <p:spPr>
          <a:xfrm>
            <a:off x="4085864" y="1800396"/>
            <a:ext cx="7859209" cy="4965462"/>
          </a:xfrm>
          <a:prstGeom prst="rect">
            <a:avLst/>
          </a:prstGeom>
          <a:noFill/>
        </p:spPr>
        <p:txBody>
          <a:bodyPr wrap="square">
            <a:spAutoFit/>
          </a:bodyPr>
          <a:lstStyle/>
          <a:p>
            <a:pPr algn="just">
              <a:spcAft>
                <a:spcPts val="800"/>
              </a:spcAft>
            </a:pPr>
            <a:r>
              <a:rPr lang="vi-VN" sz="2900" dirty="0">
                <a:effectLst/>
                <a:latin typeface="+mj-lt"/>
                <a:ea typeface="Calibri" panose="020F0502020204030204" pitchFamily="34" charset="0"/>
                <a:cs typeface="Times New Roman" panose="02020603050405020304" pitchFamily="18" charset="0"/>
              </a:rPr>
              <a:t>+ Bị áp lực lớn trong cạnh tranh về giá cả và chất lượng sản phẩm.</a:t>
            </a:r>
            <a:endParaRPr lang="en-SG" sz="2900" dirty="0">
              <a:effectLst/>
              <a:latin typeface="+mj-lt"/>
              <a:ea typeface="Calibri" panose="020F0502020204030204" pitchFamily="34" charset="0"/>
              <a:cs typeface="Times New Roman" panose="02020603050405020304" pitchFamily="18" charset="0"/>
            </a:endParaRPr>
          </a:p>
          <a:p>
            <a:pPr algn="just">
              <a:spcAft>
                <a:spcPts val="800"/>
              </a:spcAft>
            </a:pPr>
            <a:r>
              <a:rPr lang="vi-VN" sz="2900" dirty="0">
                <a:effectLst/>
                <a:latin typeface="+mj-lt"/>
                <a:ea typeface="Calibri" panose="020F0502020204030204" pitchFamily="34" charset="0"/>
                <a:cs typeface="Times New Roman" panose="02020603050405020304" pitchFamily="18" charset="0"/>
              </a:rPr>
              <a:t> + Cần có vốn đầu tư và có nguồn nhân lực kĩ thuật cao </a:t>
            </a:r>
            <a:endParaRPr lang="en-SG" sz="2900" dirty="0">
              <a:effectLst/>
              <a:latin typeface="+mj-lt"/>
              <a:ea typeface="Calibri" panose="020F0502020204030204" pitchFamily="34" charset="0"/>
              <a:cs typeface="Times New Roman" panose="02020603050405020304" pitchFamily="18" charset="0"/>
            </a:endParaRPr>
          </a:p>
          <a:p>
            <a:pPr algn="just">
              <a:spcAft>
                <a:spcPts val="800"/>
              </a:spcAft>
            </a:pPr>
            <a:r>
              <a:rPr lang="vi-VN" sz="2900" dirty="0">
                <a:effectLst/>
                <a:latin typeface="+mj-lt"/>
                <a:ea typeface="Calibri" panose="020F0502020204030204" pitchFamily="34" charset="0"/>
                <a:cs typeface="Times New Roman" panose="02020603050405020304" pitchFamily="18" charset="0"/>
              </a:rPr>
              <a:t>+ Các siêu cường kinh tế tìm cách áp đặt lối sống và nền văn hóa của mình đối với các nước khác.</a:t>
            </a:r>
            <a:endParaRPr lang="en-SG" sz="2900" dirty="0">
              <a:effectLst/>
              <a:latin typeface="+mj-lt"/>
              <a:ea typeface="Calibri" panose="020F0502020204030204" pitchFamily="34" charset="0"/>
              <a:cs typeface="Times New Roman" panose="02020603050405020304" pitchFamily="18" charset="0"/>
            </a:endParaRPr>
          </a:p>
          <a:p>
            <a:pPr algn="just">
              <a:spcAft>
                <a:spcPts val="800"/>
              </a:spcAft>
            </a:pPr>
            <a:r>
              <a:rPr lang="vi-VN" sz="2900" dirty="0">
                <a:effectLst/>
                <a:latin typeface="+mj-lt"/>
                <a:ea typeface="Calibri" panose="020F0502020204030204" pitchFamily="34" charset="0"/>
                <a:cs typeface="Times New Roman" panose="02020603050405020304" pitchFamily="18" charset="0"/>
              </a:rPr>
              <a:t>+ Toàn cầu hóa gây áp lực nặng nề đối với tự nhiên, môi trường </a:t>
            </a:r>
            <a:endParaRPr lang="en-SG" sz="2900" dirty="0">
              <a:effectLst/>
              <a:latin typeface="+mj-lt"/>
              <a:ea typeface="Calibri" panose="020F0502020204030204" pitchFamily="34" charset="0"/>
              <a:cs typeface="Times New Roman" panose="02020603050405020304" pitchFamily="18" charset="0"/>
            </a:endParaRPr>
          </a:p>
          <a:p>
            <a:r>
              <a:rPr lang="vi-VN" sz="2900" dirty="0">
                <a:effectLst/>
                <a:latin typeface="+mj-lt"/>
                <a:ea typeface="Calibri" panose="020F0502020204030204" pitchFamily="34" charset="0"/>
              </a:rPr>
              <a:t>+ Các giá trị đạo đức, bản sắc văn hóa có nguy cơ bị xói mòn. </a:t>
            </a:r>
            <a:endParaRPr lang="en-SG" sz="2900" dirty="0">
              <a:latin typeface="+mj-lt"/>
            </a:endParaRPr>
          </a:p>
        </p:txBody>
      </p:sp>
    </p:spTree>
    <p:extLst>
      <p:ext uri="{BB962C8B-B14F-4D97-AF65-F5344CB8AC3E}">
        <p14:creationId xmlns:p14="http://schemas.microsoft.com/office/powerpoint/2010/main" val="2830216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fade">
                                      <p:cBhvr>
                                        <p:cTn id="26" dur="2000"/>
                                        <p:tgtEl>
                                          <p:spTgt spid="7">
                                            <p:txEl>
                                              <p:pRg st="0" end="0"/>
                                            </p:txEl>
                                          </p:spTgt>
                                        </p:tgtEl>
                                      </p:cBhvr>
                                    </p:animEffect>
                                    <p:anim calcmode="lin" valueType="num">
                                      <p:cBhvr>
                                        <p:cTn id="27" dur="2000" fill="hold"/>
                                        <p:tgtEl>
                                          <p:spTgt spid="7">
                                            <p:txEl>
                                              <p:pRg st="0" end="0"/>
                                            </p:txEl>
                                          </p:spTgt>
                                        </p:tgtEl>
                                        <p:attrNameLst>
                                          <p:attrName>ppt_w</p:attrName>
                                        </p:attrNameLst>
                                      </p:cBhvr>
                                      <p:tavLst>
                                        <p:tav tm="0" fmla="#ppt_w*sin(2.5*pi*$)">
                                          <p:val>
                                            <p:fltVal val="0"/>
                                          </p:val>
                                        </p:tav>
                                        <p:tav tm="100000">
                                          <p:val>
                                            <p:fltVal val="1"/>
                                          </p:val>
                                        </p:tav>
                                      </p:tavLst>
                                    </p:anim>
                                    <p:anim calcmode="lin" valueType="num">
                                      <p:cBhvr>
                                        <p:cTn id="28" dur="20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wipe(down)">
                                      <p:cBhvr>
                                        <p:cTn id="33" dur="580">
                                          <p:stCondLst>
                                            <p:cond delay="0"/>
                                          </p:stCondLst>
                                        </p:cTn>
                                        <p:tgtEl>
                                          <p:spTgt spid="7">
                                            <p:txEl>
                                              <p:pRg st="1" end="1"/>
                                            </p:txEl>
                                          </p:spTgt>
                                        </p:tgtEl>
                                      </p:cBhvr>
                                    </p:animEffect>
                                    <p:anim calcmode="lin" valueType="num">
                                      <p:cBhvr>
                                        <p:cTn id="34" dur="1822" tmFilter="0,0; 0.14,0.36; 0.43,0.73; 0.71,0.91; 1.0,1.0">
                                          <p:stCondLst>
                                            <p:cond delay="0"/>
                                          </p:stCondLst>
                                        </p:cTn>
                                        <p:tgtEl>
                                          <p:spTgt spid="7">
                                            <p:txEl>
                                              <p:pRg st="1" end="1"/>
                                            </p:txEl>
                                          </p:spTgt>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7">
                                            <p:txEl>
                                              <p:pRg st="1" end="1"/>
                                            </p:txEl>
                                          </p:spTgt>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7">
                                            <p:txEl>
                                              <p:pRg st="1" end="1"/>
                                            </p:txEl>
                                          </p:spTgt>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7">
                                            <p:txEl>
                                              <p:pRg st="1" end="1"/>
                                            </p:txEl>
                                          </p:spTgt>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7">
                                            <p:txEl>
                                              <p:pRg st="1" end="1"/>
                                            </p:txEl>
                                          </p:spTgt>
                                        </p:tgtEl>
                                        <p:attrNameLst>
                                          <p:attrName>ppt_y</p:attrName>
                                        </p:attrNameLst>
                                      </p:cBhvr>
                                      <p:tavLst>
                                        <p:tav tm="0" fmla="#ppt_y-sin(pi*$)/81">
                                          <p:val>
                                            <p:fltVal val="0"/>
                                          </p:val>
                                        </p:tav>
                                        <p:tav tm="100000">
                                          <p:val>
                                            <p:fltVal val="1"/>
                                          </p:val>
                                        </p:tav>
                                      </p:tavLst>
                                    </p:anim>
                                    <p:animScale>
                                      <p:cBhvr>
                                        <p:cTn id="39" dur="26">
                                          <p:stCondLst>
                                            <p:cond delay="650"/>
                                          </p:stCondLst>
                                        </p:cTn>
                                        <p:tgtEl>
                                          <p:spTgt spid="7">
                                            <p:txEl>
                                              <p:pRg st="1" end="1"/>
                                            </p:txEl>
                                          </p:spTgt>
                                        </p:tgtEl>
                                      </p:cBhvr>
                                      <p:to x="100000" y="60000"/>
                                    </p:animScale>
                                    <p:animScale>
                                      <p:cBhvr>
                                        <p:cTn id="40" dur="166" decel="50000">
                                          <p:stCondLst>
                                            <p:cond delay="676"/>
                                          </p:stCondLst>
                                        </p:cTn>
                                        <p:tgtEl>
                                          <p:spTgt spid="7">
                                            <p:txEl>
                                              <p:pRg st="1" end="1"/>
                                            </p:txEl>
                                          </p:spTgt>
                                        </p:tgtEl>
                                      </p:cBhvr>
                                      <p:to x="100000" y="100000"/>
                                    </p:animScale>
                                    <p:animScale>
                                      <p:cBhvr>
                                        <p:cTn id="41" dur="26">
                                          <p:stCondLst>
                                            <p:cond delay="1312"/>
                                          </p:stCondLst>
                                        </p:cTn>
                                        <p:tgtEl>
                                          <p:spTgt spid="7">
                                            <p:txEl>
                                              <p:pRg st="1" end="1"/>
                                            </p:txEl>
                                          </p:spTgt>
                                        </p:tgtEl>
                                      </p:cBhvr>
                                      <p:to x="100000" y="80000"/>
                                    </p:animScale>
                                    <p:animScale>
                                      <p:cBhvr>
                                        <p:cTn id="42" dur="166" decel="50000">
                                          <p:stCondLst>
                                            <p:cond delay="1338"/>
                                          </p:stCondLst>
                                        </p:cTn>
                                        <p:tgtEl>
                                          <p:spTgt spid="7">
                                            <p:txEl>
                                              <p:pRg st="1" end="1"/>
                                            </p:txEl>
                                          </p:spTgt>
                                        </p:tgtEl>
                                      </p:cBhvr>
                                      <p:to x="100000" y="100000"/>
                                    </p:animScale>
                                    <p:animScale>
                                      <p:cBhvr>
                                        <p:cTn id="43" dur="26">
                                          <p:stCondLst>
                                            <p:cond delay="1642"/>
                                          </p:stCondLst>
                                        </p:cTn>
                                        <p:tgtEl>
                                          <p:spTgt spid="7">
                                            <p:txEl>
                                              <p:pRg st="1" end="1"/>
                                            </p:txEl>
                                          </p:spTgt>
                                        </p:tgtEl>
                                      </p:cBhvr>
                                      <p:to x="100000" y="90000"/>
                                    </p:animScale>
                                    <p:animScale>
                                      <p:cBhvr>
                                        <p:cTn id="44" dur="166" decel="50000">
                                          <p:stCondLst>
                                            <p:cond delay="1668"/>
                                          </p:stCondLst>
                                        </p:cTn>
                                        <p:tgtEl>
                                          <p:spTgt spid="7">
                                            <p:txEl>
                                              <p:pRg st="1" end="1"/>
                                            </p:txEl>
                                          </p:spTgt>
                                        </p:tgtEl>
                                      </p:cBhvr>
                                      <p:to x="100000" y="100000"/>
                                    </p:animScale>
                                    <p:animScale>
                                      <p:cBhvr>
                                        <p:cTn id="45" dur="26">
                                          <p:stCondLst>
                                            <p:cond delay="1808"/>
                                          </p:stCondLst>
                                        </p:cTn>
                                        <p:tgtEl>
                                          <p:spTgt spid="7">
                                            <p:txEl>
                                              <p:pRg st="1" end="1"/>
                                            </p:txEl>
                                          </p:spTgt>
                                        </p:tgtEl>
                                      </p:cBhvr>
                                      <p:to x="100000" y="95000"/>
                                    </p:animScale>
                                    <p:animScale>
                                      <p:cBhvr>
                                        <p:cTn id="46" dur="166" decel="50000">
                                          <p:stCondLst>
                                            <p:cond delay="1834"/>
                                          </p:stCondLst>
                                        </p:cTn>
                                        <p:tgtEl>
                                          <p:spTgt spid="7">
                                            <p:txEl>
                                              <p:pRg st="1" end="1"/>
                                            </p:txEl>
                                          </p:spTgt>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7">
                                            <p:txEl>
                                              <p:pRg st="2" end="2"/>
                                            </p:txEl>
                                          </p:spTgt>
                                        </p:tgtEl>
                                        <p:attrNameLst>
                                          <p:attrName>style.visibility</p:attrName>
                                        </p:attrNameLst>
                                      </p:cBhvr>
                                      <p:to>
                                        <p:strVal val="visible"/>
                                      </p:to>
                                    </p:set>
                                    <p:anim calcmode="lin" valueType="num">
                                      <p:cBhvr additive="base">
                                        <p:cTn id="5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7">
                                            <p:txEl>
                                              <p:pRg st="3" end="3"/>
                                            </p:txEl>
                                          </p:spTgt>
                                        </p:tgtEl>
                                        <p:attrNameLst>
                                          <p:attrName>style.visibility</p:attrName>
                                        </p:attrNameLst>
                                      </p:cBhvr>
                                      <p:to>
                                        <p:strVal val="visible"/>
                                      </p:to>
                                    </p:set>
                                    <p:animEffect transition="in" filter="barn(inVertical)">
                                      <p:cBhvr>
                                        <p:cTn id="57" dur="500"/>
                                        <p:tgtEl>
                                          <p:spTgt spid="7">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7">
                                            <p:txEl>
                                              <p:pRg st="4" end="4"/>
                                            </p:txEl>
                                          </p:spTgt>
                                        </p:tgtEl>
                                        <p:attrNameLst>
                                          <p:attrName>style.visibility</p:attrName>
                                        </p:attrNameLst>
                                      </p:cBhvr>
                                      <p:to>
                                        <p:strVal val="visible"/>
                                      </p:to>
                                    </p:set>
                                    <p:animEffect transition="in" filter="barn(inVertical)">
                                      <p:cBhvr>
                                        <p:cTn id="6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ADD45-0CC8-6877-9A0D-EBFBEBBBB4BA}"/>
            </a:ext>
          </a:extLst>
        </p:cNvPr>
        <p:cNvGrpSpPr/>
        <p:nvPr/>
      </p:nvGrpSpPr>
      <p:grpSpPr>
        <a:xfrm>
          <a:off x="0" y="0"/>
          <a:ext cx="0" cy="0"/>
          <a:chOff x="0" y="0"/>
          <a:chExt cx="0" cy="0"/>
        </a:xfrm>
      </p:grpSpPr>
      <p:grpSp>
        <p:nvGrpSpPr>
          <p:cNvPr id="10" name="Google Shape;430;p9">
            <a:extLst>
              <a:ext uri="{FF2B5EF4-FFF2-40B4-BE49-F238E27FC236}">
                <a16:creationId xmlns:a16="http://schemas.microsoft.com/office/drawing/2014/main" id="{F29909CA-86E3-ABD1-39BF-1C0B2438F2E2}"/>
              </a:ext>
            </a:extLst>
          </p:cNvPr>
          <p:cNvGrpSpPr/>
          <p:nvPr/>
        </p:nvGrpSpPr>
        <p:grpSpPr>
          <a:xfrm flipH="1">
            <a:off x="-79097" y="5442898"/>
            <a:ext cx="1375055" cy="1415068"/>
            <a:chOff x="7438974" y="1927900"/>
            <a:chExt cx="1084200" cy="1115750"/>
          </a:xfrm>
        </p:grpSpPr>
        <p:sp>
          <p:nvSpPr>
            <p:cNvPr id="11" name="Google Shape;431;p9">
              <a:extLst>
                <a:ext uri="{FF2B5EF4-FFF2-40B4-BE49-F238E27FC236}">
                  <a16:creationId xmlns:a16="http://schemas.microsoft.com/office/drawing/2014/main" id="{29C7EDE8-02A5-C753-5CB2-4EDB35055908}"/>
                </a:ext>
              </a:extLst>
            </p:cNvPr>
            <p:cNvSpPr/>
            <p:nvPr/>
          </p:nvSpPr>
          <p:spPr>
            <a:xfrm>
              <a:off x="8417912" y="1994564"/>
              <a:ext cx="105262" cy="908739"/>
            </a:xfrm>
            <a:custGeom>
              <a:avLst/>
              <a:gdLst/>
              <a:ahLst/>
              <a:cxnLst/>
              <a:rect l="l" t="t" r="r" b="b"/>
              <a:pathLst>
                <a:path w="74" h="632" extrusionOk="0">
                  <a:moveTo>
                    <a:pt x="25" y="162"/>
                  </a:moveTo>
                  <a:cubicBezTo>
                    <a:pt x="11" y="223"/>
                    <a:pt x="6" y="285"/>
                    <a:pt x="6" y="346"/>
                  </a:cubicBezTo>
                  <a:cubicBezTo>
                    <a:pt x="6" y="393"/>
                    <a:pt x="0" y="443"/>
                    <a:pt x="8" y="490"/>
                  </a:cubicBezTo>
                  <a:cubicBezTo>
                    <a:pt x="16" y="540"/>
                    <a:pt x="43" y="588"/>
                    <a:pt x="74" y="632"/>
                  </a:cubicBezTo>
                  <a:cubicBezTo>
                    <a:pt x="74" y="0"/>
                    <a:pt x="74" y="0"/>
                    <a:pt x="74" y="0"/>
                  </a:cubicBezTo>
                  <a:cubicBezTo>
                    <a:pt x="54" y="53"/>
                    <a:pt x="38" y="108"/>
                    <a:pt x="25" y="16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432;p9">
              <a:extLst>
                <a:ext uri="{FF2B5EF4-FFF2-40B4-BE49-F238E27FC236}">
                  <a16:creationId xmlns:a16="http://schemas.microsoft.com/office/drawing/2014/main" id="{5E175C75-A584-7DA4-E318-9764DF71D63B}"/>
                </a:ext>
              </a:extLst>
            </p:cNvPr>
            <p:cNvSpPr/>
            <p:nvPr/>
          </p:nvSpPr>
          <p:spPr>
            <a:xfrm>
              <a:off x="8214405" y="2847165"/>
              <a:ext cx="28070" cy="31578"/>
            </a:xfrm>
            <a:custGeom>
              <a:avLst/>
              <a:gdLst/>
              <a:ahLst/>
              <a:cxnLst/>
              <a:rect l="l" t="t" r="r" b="b"/>
              <a:pathLst>
                <a:path w="21" h="22" extrusionOk="0">
                  <a:moveTo>
                    <a:pt x="0" y="0"/>
                  </a:moveTo>
                  <a:cubicBezTo>
                    <a:pt x="7" y="7"/>
                    <a:pt x="14" y="14"/>
                    <a:pt x="21" y="22"/>
                  </a:cubicBezTo>
                  <a:cubicBezTo>
                    <a:pt x="14" y="15"/>
                    <a:pt x="7" y="7"/>
                    <a:pt x="0" y="0"/>
                  </a:cubicBezTo>
                  <a:close/>
                </a:path>
              </a:pathLst>
            </a:custGeom>
            <a:solidFill>
              <a:srgbClr val="84DD5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433;p9">
              <a:extLst>
                <a:ext uri="{FF2B5EF4-FFF2-40B4-BE49-F238E27FC236}">
                  <a16:creationId xmlns:a16="http://schemas.microsoft.com/office/drawing/2014/main" id="{D31D643F-E5AB-F0A1-498C-AFB2383D4585}"/>
                </a:ext>
              </a:extLst>
            </p:cNvPr>
            <p:cNvSpPr/>
            <p:nvPr/>
          </p:nvSpPr>
          <p:spPr>
            <a:xfrm>
              <a:off x="7438974" y="1927900"/>
              <a:ext cx="1084199" cy="1115749"/>
            </a:xfrm>
            <a:custGeom>
              <a:avLst/>
              <a:gdLst/>
              <a:ahLst/>
              <a:cxnLst/>
              <a:rect l="l" t="t" r="r" b="b"/>
              <a:pathLst>
                <a:path w="755" h="778" extrusionOk="0">
                  <a:moveTo>
                    <a:pt x="586" y="330"/>
                  </a:moveTo>
                  <a:cubicBezTo>
                    <a:pt x="506" y="273"/>
                    <a:pt x="427" y="221"/>
                    <a:pt x="356" y="157"/>
                  </a:cubicBezTo>
                  <a:cubicBezTo>
                    <a:pt x="301" y="107"/>
                    <a:pt x="267" y="55"/>
                    <a:pt x="230" y="0"/>
                  </a:cubicBezTo>
                  <a:cubicBezTo>
                    <a:pt x="217" y="118"/>
                    <a:pt x="287" y="268"/>
                    <a:pt x="338" y="375"/>
                  </a:cubicBezTo>
                  <a:cubicBezTo>
                    <a:pt x="385" y="474"/>
                    <a:pt x="461" y="558"/>
                    <a:pt x="539" y="641"/>
                  </a:cubicBezTo>
                  <a:cubicBezTo>
                    <a:pt x="546" y="648"/>
                    <a:pt x="553" y="656"/>
                    <a:pt x="560" y="663"/>
                  </a:cubicBezTo>
                  <a:cubicBezTo>
                    <a:pt x="553" y="656"/>
                    <a:pt x="546" y="648"/>
                    <a:pt x="539" y="641"/>
                  </a:cubicBezTo>
                  <a:cubicBezTo>
                    <a:pt x="464" y="566"/>
                    <a:pt x="373" y="524"/>
                    <a:pt x="264" y="498"/>
                  </a:cubicBezTo>
                  <a:cubicBezTo>
                    <a:pt x="200" y="483"/>
                    <a:pt x="33" y="458"/>
                    <a:pt x="0" y="532"/>
                  </a:cubicBezTo>
                  <a:cubicBezTo>
                    <a:pt x="66" y="570"/>
                    <a:pt x="161" y="572"/>
                    <a:pt x="234" y="610"/>
                  </a:cubicBezTo>
                  <a:cubicBezTo>
                    <a:pt x="343" y="665"/>
                    <a:pt x="444" y="729"/>
                    <a:pt x="557" y="778"/>
                  </a:cubicBezTo>
                  <a:cubicBezTo>
                    <a:pt x="755" y="778"/>
                    <a:pt x="755" y="778"/>
                    <a:pt x="755" y="778"/>
                  </a:cubicBezTo>
                  <a:cubicBezTo>
                    <a:pt x="755" y="459"/>
                    <a:pt x="755" y="459"/>
                    <a:pt x="755" y="459"/>
                  </a:cubicBezTo>
                  <a:cubicBezTo>
                    <a:pt x="697" y="410"/>
                    <a:pt x="637" y="366"/>
                    <a:pt x="586" y="33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4" name="Google Shape;434;p9">
              <a:extLst>
                <a:ext uri="{FF2B5EF4-FFF2-40B4-BE49-F238E27FC236}">
                  <a16:creationId xmlns:a16="http://schemas.microsoft.com/office/drawing/2014/main" id="{5B39CA45-2DB8-E911-669E-9A1A5B55D0AE}"/>
                </a:ext>
              </a:extLst>
            </p:cNvPr>
            <p:cNvSpPr/>
            <p:nvPr/>
          </p:nvSpPr>
          <p:spPr>
            <a:xfrm>
              <a:off x="8340720" y="2945408"/>
              <a:ext cx="101753" cy="98242"/>
            </a:xfrm>
            <a:custGeom>
              <a:avLst/>
              <a:gdLst/>
              <a:ahLst/>
              <a:cxnLst/>
              <a:rect l="l" t="t" r="r" b="b"/>
              <a:pathLst>
                <a:path w="71" h="69" extrusionOk="0">
                  <a:moveTo>
                    <a:pt x="0" y="0"/>
                  </a:moveTo>
                  <a:cubicBezTo>
                    <a:pt x="22" y="23"/>
                    <a:pt x="44" y="46"/>
                    <a:pt x="67" y="69"/>
                  </a:cubicBezTo>
                  <a:cubicBezTo>
                    <a:pt x="71" y="69"/>
                    <a:pt x="71" y="69"/>
                    <a:pt x="71" y="69"/>
                  </a:cubicBezTo>
                  <a:cubicBezTo>
                    <a:pt x="50" y="45"/>
                    <a:pt x="27" y="21"/>
                    <a:pt x="0" y="0"/>
                  </a:cubicBezTo>
                  <a:close/>
                </a:path>
              </a:pathLst>
            </a:custGeom>
            <a:solidFill>
              <a:srgbClr val="619E3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435;p9">
              <a:extLst>
                <a:ext uri="{FF2B5EF4-FFF2-40B4-BE49-F238E27FC236}">
                  <a16:creationId xmlns:a16="http://schemas.microsoft.com/office/drawing/2014/main" id="{19D796ED-EF11-5F77-AD0F-8D8B7B7BCFE6}"/>
                </a:ext>
              </a:extLst>
            </p:cNvPr>
            <p:cNvSpPr/>
            <p:nvPr/>
          </p:nvSpPr>
          <p:spPr>
            <a:xfrm>
              <a:off x="7821427" y="2089297"/>
              <a:ext cx="701748" cy="954351"/>
            </a:xfrm>
            <a:custGeom>
              <a:avLst/>
              <a:gdLst/>
              <a:ahLst/>
              <a:cxnLst/>
              <a:rect l="l" t="t" r="r" b="b"/>
              <a:pathLst>
                <a:path w="488" h="666" extrusionOk="0">
                  <a:moveTo>
                    <a:pt x="0" y="0"/>
                  </a:moveTo>
                  <a:cubicBezTo>
                    <a:pt x="1" y="54"/>
                    <a:pt x="51" y="115"/>
                    <a:pt x="77" y="164"/>
                  </a:cubicBezTo>
                  <a:cubicBezTo>
                    <a:pt x="121" y="245"/>
                    <a:pt x="150" y="330"/>
                    <a:pt x="205" y="406"/>
                  </a:cubicBezTo>
                  <a:cubicBezTo>
                    <a:pt x="251" y="473"/>
                    <a:pt x="304" y="536"/>
                    <a:pt x="360" y="597"/>
                  </a:cubicBezTo>
                  <a:cubicBezTo>
                    <a:pt x="387" y="618"/>
                    <a:pt x="410" y="642"/>
                    <a:pt x="431" y="666"/>
                  </a:cubicBezTo>
                  <a:cubicBezTo>
                    <a:pt x="488" y="666"/>
                    <a:pt x="488" y="666"/>
                    <a:pt x="488" y="666"/>
                  </a:cubicBezTo>
                  <a:cubicBezTo>
                    <a:pt x="488" y="409"/>
                    <a:pt x="488" y="409"/>
                    <a:pt x="488" y="409"/>
                  </a:cubicBezTo>
                  <a:cubicBezTo>
                    <a:pt x="328" y="273"/>
                    <a:pt x="127" y="164"/>
                    <a:pt x="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436;p9">
              <a:extLst>
                <a:ext uri="{FF2B5EF4-FFF2-40B4-BE49-F238E27FC236}">
                  <a16:creationId xmlns:a16="http://schemas.microsoft.com/office/drawing/2014/main" id="{14FFE6F6-A5B5-F20B-110C-64143F1B399D}"/>
                </a:ext>
              </a:extLst>
            </p:cNvPr>
            <p:cNvSpPr/>
            <p:nvPr/>
          </p:nvSpPr>
          <p:spPr>
            <a:xfrm>
              <a:off x="7442483" y="2640155"/>
              <a:ext cx="992972" cy="403494"/>
            </a:xfrm>
            <a:custGeom>
              <a:avLst/>
              <a:gdLst/>
              <a:ahLst/>
              <a:cxnLst/>
              <a:rect l="l" t="t" r="r" b="b"/>
              <a:pathLst>
                <a:path w="690" h="283" extrusionOk="0">
                  <a:moveTo>
                    <a:pt x="346" y="69"/>
                  </a:moveTo>
                  <a:cubicBezTo>
                    <a:pt x="261" y="45"/>
                    <a:pt x="89" y="0"/>
                    <a:pt x="0" y="42"/>
                  </a:cubicBezTo>
                  <a:cubicBezTo>
                    <a:pt x="33" y="66"/>
                    <a:pt x="83" y="82"/>
                    <a:pt x="120" y="108"/>
                  </a:cubicBezTo>
                  <a:cubicBezTo>
                    <a:pt x="183" y="153"/>
                    <a:pt x="238" y="207"/>
                    <a:pt x="300" y="253"/>
                  </a:cubicBezTo>
                  <a:cubicBezTo>
                    <a:pt x="314" y="263"/>
                    <a:pt x="328" y="273"/>
                    <a:pt x="342" y="283"/>
                  </a:cubicBezTo>
                  <a:cubicBezTo>
                    <a:pt x="690" y="283"/>
                    <a:pt x="690" y="283"/>
                    <a:pt x="690" y="283"/>
                  </a:cubicBezTo>
                  <a:cubicBezTo>
                    <a:pt x="667" y="260"/>
                    <a:pt x="645" y="237"/>
                    <a:pt x="623" y="214"/>
                  </a:cubicBezTo>
                  <a:cubicBezTo>
                    <a:pt x="544" y="148"/>
                    <a:pt x="442" y="96"/>
                    <a:pt x="346" y="6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437;p9">
              <a:extLst>
                <a:ext uri="{FF2B5EF4-FFF2-40B4-BE49-F238E27FC236}">
                  <a16:creationId xmlns:a16="http://schemas.microsoft.com/office/drawing/2014/main" id="{E3CE5127-1665-594D-FFD3-2DF75073F739}"/>
                </a:ext>
              </a:extLst>
            </p:cNvPr>
            <p:cNvSpPr/>
            <p:nvPr/>
          </p:nvSpPr>
          <p:spPr>
            <a:xfrm>
              <a:off x="8242475" y="2464723"/>
              <a:ext cx="7017" cy="10526"/>
            </a:xfrm>
            <a:custGeom>
              <a:avLst/>
              <a:gdLst/>
              <a:ahLst/>
              <a:cxnLst/>
              <a:rect l="l" t="t" r="r" b="b"/>
              <a:pathLst>
                <a:path w="4" h="6" extrusionOk="0">
                  <a:moveTo>
                    <a:pt x="0" y="6"/>
                  </a:moveTo>
                  <a:cubicBezTo>
                    <a:pt x="4" y="0"/>
                    <a:pt x="4" y="0"/>
                    <a:pt x="4" y="0"/>
                  </a:cubicBezTo>
                  <a:cubicBezTo>
                    <a:pt x="2" y="1"/>
                    <a:pt x="1" y="3"/>
                    <a:pt x="0" y="6"/>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438;p9">
              <a:extLst>
                <a:ext uri="{FF2B5EF4-FFF2-40B4-BE49-F238E27FC236}">
                  <a16:creationId xmlns:a16="http://schemas.microsoft.com/office/drawing/2014/main" id="{77AA9FFF-69B4-4C4B-2744-4045457199D1}"/>
                </a:ext>
              </a:extLst>
            </p:cNvPr>
            <p:cNvSpPr/>
            <p:nvPr/>
          </p:nvSpPr>
          <p:spPr>
            <a:xfrm>
              <a:off x="8228440" y="2489283"/>
              <a:ext cx="3509" cy="3509"/>
            </a:xfrm>
            <a:custGeom>
              <a:avLst/>
              <a:gdLst/>
              <a:ahLst/>
              <a:cxnLst/>
              <a:rect l="l" t="t" r="r" b="b"/>
              <a:pathLst>
                <a:path w="3" h="1" extrusionOk="0">
                  <a:moveTo>
                    <a:pt x="2" y="0"/>
                  </a:moveTo>
                  <a:cubicBezTo>
                    <a:pt x="0" y="1"/>
                    <a:pt x="3" y="1"/>
                    <a:pt x="3" y="1"/>
                  </a:cubicBezTo>
                  <a:cubicBezTo>
                    <a:pt x="3" y="1"/>
                    <a:pt x="3" y="1"/>
                    <a:pt x="3" y="1"/>
                  </a:cubicBezTo>
                  <a:cubicBezTo>
                    <a:pt x="3" y="1"/>
                    <a:pt x="2" y="0"/>
                    <a:pt x="2" y="0"/>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29" name="Group 28">
            <a:extLst>
              <a:ext uri="{FF2B5EF4-FFF2-40B4-BE49-F238E27FC236}">
                <a16:creationId xmlns:a16="http://schemas.microsoft.com/office/drawing/2014/main" id="{69340877-E697-AAD1-8925-B26781D5C048}"/>
              </a:ext>
            </a:extLst>
          </p:cNvPr>
          <p:cNvGrpSpPr/>
          <p:nvPr/>
        </p:nvGrpSpPr>
        <p:grpSpPr>
          <a:xfrm>
            <a:off x="388154" y="-261032"/>
            <a:ext cx="5359045" cy="7119032"/>
            <a:chOff x="-79099" y="1417438"/>
            <a:chExt cx="5515695" cy="7502254"/>
          </a:xfrm>
        </p:grpSpPr>
        <p:pic>
          <p:nvPicPr>
            <p:cNvPr id="9" name="Picture 8">
              <a:extLst>
                <a:ext uri="{FF2B5EF4-FFF2-40B4-BE49-F238E27FC236}">
                  <a16:creationId xmlns:a16="http://schemas.microsoft.com/office/drawing/2014/main" id="{8A5CE857-49A1-0598-6857-436F02900ED2}"/>
                </a:ext>
              </a:extLst>
            </p:cNvPr>
            <p:cNvPicPr>
              <a:picLocks noChangeAspect="1"/>
            </p:cNvPicPr>
            <p:nvPr/>
          </p:nvPicPr>
          <p:blipFill>
            <a:blip r:embed="rId2">
              <a:clrChange>
                <a:clrFrom>
                  <a:srgbClr val="FDFDFD"/>
                </a:clrFrom>
                <a:clrTo>
                  <a:srgbClr val="FDFDFD">
                    <a:alpha val="0"/>
                  </a:srgbClr>
                </a:clrTo>
              </a:clrChange>
            </a:blip>
            <a:stretch>
              <a:fillRect/>
            </a:stretch>
          </p:blipFill>
          <p:spPr>
            <a:xfrm>
              <a:off x="-79099" y="1417438"/>
              <a:ext cx="5515695" cy="5508960"/>
            </a:xfrm>
            <a:prstGeom prst="rect">
              <a:avLst/>
            </a:prstGeom>
          </p:spPr>
        </p:pic>
        <p:pic>
          <p:nvPicPr>
            <p:cNvPr id="28" name="Picture 27">
              <a:extLst>
                <a:ext uri="{FF2B5EF4-FFF2-40B4-BE49-F238E27FC236}">
                  <a16:creationId xmlns:a16="http://schemas.microsoft.com/office/drawing/2014/main" id="{9F442236-3E32-A622-7DC7-8CC38600E82A}"/>
                </a:ext>
              </a:extLst>
            </p:cNvPr>
            <p:cNvPicPr>
              <a:picLocks noChangeAspect="1"/>
            </p:cNvPicPr>
            <p:nvPr/>
          </p:nvPicPr>
          <p:blipFill>
            <a:blip r:embed="rId3"/>
            <a:stretch>
              <a:fillRect/>
            </a:stretch>
          </p:blipFill>
          <p:spPr>
            <a:xfrm rot="1549243" flipH="1">
              <a:off x="647762" y="4547045"/>
              <a:ext cx="4515427" cy="4372647"/>
            </a:xfrm>
            <a:prstGeom prst="rect">
              <a:avLst/>
            </a:prstGeom>
          </p:spPr>
        </p:pic>
      </p:grpSp>
      <p:grpSp>
        <p:nvGrpSpPr>
          <p:cNvPr id="30" name="Google Shape;1265;p23">
            <a:extLst>
              <a:ext uri="{FF2B5EF4-FFF2-40B4-BE49-F238E27FC236}">
                <a16:creationId xmlns:a16="http://schemas.microsoft.com/office/drawing/2014/main" id="{6D635737-AAAE-9AAD-5278-AD6DA2083D36}"/>
              </a:ext>
            </a:extLst>
          </p:cNvPr>
          <p:cNvGrpSpPr/>
          <p:nvPr/>
        </p:nvGrpSpPr>
        <p:grpSpPr>
          <a:xfrm>
            <a:off x="11307182" y="0"/>
            <a:ext cx="850081" cy="1610874"/>
            <a:chOff x="2712001" y="2082563"/>
            <a:chExt cx="252412" cy="368300"/>
          </a:xfrm>
        </p:grpSpPr>
        <p:sp>
          <p:nvSpPr>
            <p:cNvPr id="31" name="Google Shape;1266;p23">
              <a:extLst>
                <a:ext uri="{FF2B5EF4-FFF2-40B4-BE49-F238E27FC236}">
                  <a16:creationId xmlns:a16="http://schemas.microsoft.com/office/drawing/2014/main" id="{8E58323B-C0A5-3FDC-2A65-A71778C02C9E}"/>
                </a:ext>
              </a:extLst>
            </p:cNvPr>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1267;p23">
              <a:extLst>
                <a:ext uri="{FF2B5EF4-FFF2-40B4-BE49-F238E27FC236}">
                  <a16:creationId xmlns:a16="http://schemas.microsoft.com/office/drawing/2014/main" id="{939A3BA7-2B6F-28A2-B870-276C1BC85A60}"/>
                </a:ext>
              </a:extLst>
            </p:cNvPr>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1268;p23">
              <a:extLst>
                <a:ext uri="{FF2B5EF4-FFF2-40B4-BE49-F238E27FC236}">
                  <a16:creationId xmlns:a16="http://schemas.microsoft.com/office/drawing/2014/main" id="{F5E09EBD-EC34-7ED3-C331-D06ACABD62F0}"/>
                </a:ext>
              </a:extLst>
            </p:cNvPr>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1269;p23">
              <a:extLst>
                <a:ext uri="{FF2B5EF4-FFF2-40B4-BE49-F238E27FC236}">
                  <a16:creationId xmlns:a16="http://schemas.microsoft.com/office/drawing/2014/main" id="{3DE7B6EC-7F98-EB8D-45D0-B9502B99648B}"/>
                </a:ext>
              </a:extLst>
            </p:cNvPr>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1270;p23">
              <a:extLst>
                <a:ext uri="{FF2B5EF4-FFF2-40B4-BE49-F238E27FC236}">
                  <a16:creationId xmlns:a16="http://schemas.microsoft.com/office/drawing/2014/main" id="{85CEB998-68B8-FAD9-C789-CB1E607A3019}"/>
                </a:ext>
              </a:extLst>
            </p:cNvPr>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1271;p23">
              <a:extLst>
                <a:ext uri="{FF2B5EF4-FFF2-40B4-BE49-F238E27FC236}">
                  <a16:creationId xmlns:a16="http://schemas.microsoft.com/office/drawing/2014/main" id="{4EDBA095-EE36-26EE-2A08-DDB58AC55774}"/>
                </a:ext>
              </a:extLst>
            </p:cNvPr>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1272;p23">
              <a:extLst>
                <a:ext uri="{FF2B5EF4-FFF2-40B4-BE49-F238E27FC236}">
                  <a16:creationId xmlns:a16="http://schemas.microsoft.com/office/drawing/2014/main" id="{BB64BE6A-44AF-0004-337E-98723CDCC7BD}"/>
                </a:ext>
              </a:extLst>
            </p:cNvPr>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1273;p23">
              <a:extLst>
                <a:ext uri="{FF2B5EF4-FFF2-40B4-BE49-F238E27FC236}">
                  <a16:creationId xmlns:a16="http://schemas.microsoft.com/office/drawing/2014/main" id="{D6D53ACC-C8AD-5A2F-855B-E8148F7D3B90}"/>
                </a:ext>
              </a:extLst>
            </p:cNvPr>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1274;p23">
              <a:extLst>
                <a:ext uri="{FF2B5EF4-FFF2-40B4-BE49-F238E27FC236}">
                  <a16:creationId xmlns:a16="http://schemas.microsoft.com/office/drawing/2014/main" id="{8AEE46B6-8463-A62F-E3B4-1104E41297E4}"/>
                </a:ext>
              </a:extLst>
            </p:cNvPr>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1275;p23">
              <a:extLst>
                <a:ext uri="{FF2B5EF4-FFF2-40B4-BE49-F238E27FC236}">
                  <a16:creationId xmlns:a16="http://schemas.microsoft.com/office/drawing/2014/main" id="{BE9AB73C-3CC6-175E-55B5-CEBAC5BFD050}"/>
                </a:ext>
              </a:extLst>
            </p:cNvPr>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1276;p23">
              <a:extLst>
                <a:ext uri="{FF2B5EF4-FFF2-40B4-BE49-F238E27FC236}">
                  <a16:creationId xmlns:a16="http://schemas.microsoft.com/office/drawing/2014/main" id="{F5ADF694-6BC1-C753-8DC7-B0755207929E}"/>
                </a:ext>
              </a:extLst>
            </p:cNvPr>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1277;p23">
              <a:extLst>
                <a:ext uri="{FF2B5EF4-FFF2-40B4-BE49-F238E27FC236}">
                  <a16:creationId xmlns:a16="http://schemas.microsoft.com/office/drawing/2014/main" id="{BB4269A0-673C-365C-7EA2-6AD40B1E2F44}"/>
                </a:ext>
              </a:extLst>
            </p:cNvPr>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1278;p23">
              <a:extLst>
                <a:ext uri="{FF2B5EF4-FFF2-40B4-BE49-F238E27FC236}">
                  <a16:creationId xmlns:a16="http://schemas.microsoft.com/office/drawing/2014/main" id="{257E3D63-CCFE-288F-D52D-EEC2BB166B9F}"/>
                </a:ext>
              </a:extLst>
            </p:cNvPr>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1279;p23">
              <a:extLst>
                <a:ext uri="{FF2B5EF4-FFF2-40B4-BE49-F238E27FC236}">
                  <a16:creationId xmlns:a16="http://schemas.microsoft.com/office/drawing/2014/main" id="{55F2354E-778F-E667-FDD5-954F307E060A}"/>
                </a:ext>
              </a:extLst>
            </p:cNvPr>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pic>
        <p:nvPicPr>
          <p:cNvPr id="3" name="Picture 2">
            <a:extLst>
              <a:ext uri="{FF2B5EF4-FFF2-40B4-BE49-F238E27FC236}">
                <a16:creationId xmlns:a16="http://schemas.microsoft.com/office/drawing/2014/main" id="{94A1A9F4-50B9-E931-8175-C29DCE12DE1D}"/>
              </a:ext>
            </a:extLst>
          </p:cNvPr>
          <p:cNvPicPr>
            <a:picLocks noChangeAspect="1"/>
          </p:cNvPicPr>
          <p:nvPr/>
        </p:nvPicPr>
        <p:blipFill rotWithShape="1">
          <a:blip r:embed="rId4">
            <a:clrChange>
              <a:clrFrom>
                <a:srgbClr val="FFFFFF"/>
              </a:clrFrom>
              <a:clrTo>
                <a:srgbClr val="FFFFFF">
                  <a:alpha val="0"/>
                </a:srgbClr>
              </a:clrTo>
            </a:clrChange>
          </a:blip>
          <a:srcRect t="38989" r="4286"/>
          <a:stretch/>
        </p:blipFill>
        <p:spPr>
          <a:xfrm>
            <a:off x="3773419" y="1434938"/>
            <a:ext cx="10435551" cy="4534443"/>
          </a:xfrm>
          <a:prstGeom prst="rect">
            <a:avLst/>
          </a:prstGeom>
        </p:spPr>
      </p:pic>
      <p:sp>
        <p:nvSpPr>
          <p:cNvPr id="45" name="Rectangle 44"/>
          <p:cNvSpPr/>
          <p:nvPr/>
        </p:nvSpPr>
        <p:spPr>
          <a:xfrm>
            <a:off x="7396846" y="180092"/>
            <a:ext cx="3005951" cy="646331"/>
          </a:xfrm>
          <a:prstGeom prst="rect">
            <a:avLst/>
          </a:prstGeom>
        </p:spPr>
        <p:txBody>
          <a:bodyPr wrap="none">
            <a:spAutoFit/>
          </a:bodyPr>
          <a:lstStyle/>
          <a:p>
            <a:r>
              <a:rPr lang="en-US" dirty="0" err="1">
                <a:solidFill>
                  <a:schemeClr val="bg1"/>
                </a:solidFill>
              </a:rPr>
              <a:t>Nguyễn</a:t>
            </a:r>
            <a:r>
              <a:rPr lang="en-US" dirty="0">
                <a:solidFill>
                  <a:schemeClr val="bg1"/>
                </a:solidFill>
              </a:rPr>
              <a:t> </a:t>
            </a:r>
            <a:r>
              <a:rPr lang="en-US" dirty="0" err="1">
                <a:solidFill>
                  <a:schemeClr val="bg1"/>
                </a:solidFill>
              </a:rPr>
              <a:t>Nhâm</a:t>
            </a:r>
            <a:r>
              <a:rPr lang="en-US" dirty="0">
                <a:solidFill>
                  <a:schemeClr val="bg1"/>
                </a:solidFill>
              </a:rPr>
              <a:t> 0981713891</a:t>
            </a:r>
          </a:p>
          <a:p>
            <a:pPr algn="ctr"/>
            <a:r>
              <a:rPr lang="en-US" dirty="0">
                <a:solidFill>
                  <a:schemeClr val="bg1"/>
                </a:solidFill>
              </a:rPr>
              <a:t>359</a:t>
            </a:r>
          </a:p>
        </p:txBody>
      </p:sp>
    </p:spTree>
    <p:extLst>
      <p:ext uri="{BB962C8B-B14F-4D97-AF65-F5344CB8AC3E}">
        <p14:creationId xmlns:p14="http://schemas.microsoft.com/office/powerpoint/2010/main" val="4183559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62"/>
        <p:cNvGrpSpPr/>
        <p:nvPr/>
      </p:nvGrpSpPr>
      <p:grpSpPr>
        <a:xfrm>
          <a:off x="0" y="0"/>
          <a:ext cx="0" cy="0"/>
          <a:chOff x="0" y="0"/>
          <a:chExt cx="0" cy="0"/>
        </a:xfrm>
      </p:grpSpPr>
      <p:pic>
        <p:nvPicPr>
          <p:cNvPr id="6" name="图片 80" descr="E:\PPT\PPT\图\组 2.png组 2">
            <a:extLst>
              <a:ext uri="{FF2B5EF4-FFF2-40B4-BE49-F238E27FC236}">
                <a16:creationId xmlns:a16="http://schemas.microsoft.com/office/drawing/2014/main" id="{A6AC1DEA-932B-B21F-7B5B-8F2D13D15688}"/>
              </a:ext>
            </a:extLst>
          </p:cNvPr>
          <p:cNvPicPr>
            <a:picLocks noChangeAspect="1"/>
          </p:cNvPicPr>
          <p:nvPr/>
        </p:nvPicPr>
        <p:blipFill>
          <a:blip r:embed="rId4"/>
          <a:stretch>
            <a:fillRect/>
          </a:stretch>
        </p:blipFill>
        <p:spPr>
          <a:xfrm flipH="1">
            <a:off x="1125045" y="295347"/>
            <a:ext cx="1037588" cy="824600"/>
          </a:xfrm>
          <a:prstGeom prst="rect">
            <a:avLst/>
          </a:prstGeom>
        </p:spPr>
      </p:pic>
      <p:grpSp>
        <p:nvGrpSpPr>
          <p:cNvPr id="7" name="组合 30">
            <a:extLst>
              <a:ext uri="{FF2B5EF4-FFF2-40B4-BE49-F238E27FC236}">
                <a16:creationId xmlns:a16="http://schemas.microsoft.com/office/drawing/2014/main" id="{7383AFD6-8730-1D0E-2DEB-53746003F979}"/>
              </a:ext>
            </a:extLst>
          </p:cNvPr>
          <p:cNvGrpSpPr/>
          <p:nvPr/>
        </p:nvGrpSpPr>
        <p:grpSpPr>
          <a:xfrm>
            <a:off x="2225408" y="74367"/>
            <a:ext cx="7741185" cy="995680"/>
            <a:chOff x="6423" y="184"/>
            <a:chExt cx="6412" cy="1568"/>
          </a:xfrm>
        </p:grpSpPr>
        <p:pic>
          <p:nvPicPr>
            <p:cNvPr id="8" name="图片 29" descr="图层 2">
              <a:extLst>
                <a:ext uri="{FF2B5EF4-FFF2-40B4-BE49-F238E27FC236}">
                  <a16:creationId xmlns:a16="http://schemas.microsoft.com/office/drawing/2014/main" id="{AF11301F-661F-D7F9-8941-E6854DD18BF2}"/>
                </a:ext>
              </a:extLst>
            </p:cNvPr>
            <p:cNvPicPr>
              <a:picLocks noChangeAspect="1"/>
            </p:cNvPicPr>
            <p:nvPr/>
          </p:nvPicPr>
          <p:blipFill>
            <a:blip r:embed="rId5"/>
            <a:stretch>
              <a:fillRect/>
            </a:stretch>
          </p:blipFill>
          <p:spPr>
            <a:xfrm>
              <a:off x="6423" y="184"/>
              <a:ext cx="6412" cy="1568"/>
            </a:xfrm>
            <a:prstGeom prst="rect">
              <a:avLst/>
            </a:prstGeom>
          </p:spPr>
        </p:pic>
        <p:sp>
          <p:nvSpPr>
            <p:cNvPr id="9" name="任意多边形 36">
              <a:extLst>
                <a:ext uri="{FF2B5EF4-FFF2-40B4-BE49-F238E27FC236}">
                  <a16:creationId xmlns:a16="http://schemas.microsoft.com/office/drawing/2014/main" id="{8954E79A-8F8D-A31F-1193-3DB25CC27681}"/>
                </a:ext>
              </a:extLst>
            </p:cNvPr>
            <p:cNvSpPr/>
            <p:nvPr>
              <p:custDataLst>
                <p:tags r:id="rId1"/>
              </p:custDataLst>
            </p:nvPr>
          </p:nvSpPr>
          <p:spPr>
            <a:xfrm>
              <a:off x="7240" y="356"/>
              <a:ext cx="4777"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en-US" sz="3600" b="1" dirty="0">
                  <a:solidFill>
                    <a:prstClr val="black"/>
                  </a:solidFill>
                  <a:latin typeface="Times New Roman" panose="02020603050405020304" pitchFamily="18" charset="0"/>
                  <a:ea typeface="思源宋体 CN Heavy" panose="02020900000000000000" charset="-122"/>
                  <a:cs typeface="Times New Roman" panose="02020603050405020304" pitchFamily="18" charset="0"/>
                  <a:sym typeface="思源宋体 CN Light"/>
                </a:rPr>
                <a:t>HOẠT ĐỘNG VẬN DỤNG</a:t>
              </a:r>
              <a:endPar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endParaRPr>
            </a:p>
          </p:txBody>
        </p:sp>
      </p:grpSp>
      <p:sp>
        <p:nvSpPr>
          <p:cNvPr id="2" name="Freeform 15">
            <a:extLst>
              <a:ext uri="{FF2B5EF4-FFF2-40B4-BE49-F238E27FC236}">
                <a16:creationId xmlns:a16="http://schemas.microsoft.com/office/drawing/2014/main" id="{E28CC736-32F0-8EE6-96E2-7FA056E8E60C}"/>
              </a:ext>
            </a:extLst>
          </p:cNvPr>
          <p:cNvSpPr/>
          <p:nvPr/>
        </p:nvSpPr>
        <p:spPr>
          <a:xfrm>
            <a:off x="5098945" y="1641479"/>
            <a:ext cx="6346297" cy="6100039"/>
          </a:xfrm>
          <a:custGeom>
            <a:avLst/>
            <a:gdLst/>
            <a:ahLst/>
            <a:cxnLst/>
            <a:rect l="l" t="t" r="r" b="b"/>
            <a:pathLst>
              <a:path w="1730145" h="1899361">
                <a:moveTo>
                  <a:pt x="0" y="0"/>
                </a:moveTo>
                <a:lnTo>
                  <a:pt x="1730145" y="0"/>
                </a:lnTo>
                <a:lnTo>
                  <a:pt x="1730145" y="1899361"/>
                </a:lnTo>
                <a:lnTo>
                  <a:pt x="0" y="189936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TextBox 2">
            <a:extLst>
              <a:ext uri="{FF2B5EF4-FFF2-40B4-BE49-F238E27FC236}">
                <a16:creationId xmlns:a16="http://schemas.microsoft.com/office/drawing/2014/main" id="{0BFC7F5B-B88A-9E2B-F21B-6DBCF04B8392}"/>
              </a:ext>
            </a:extLst>
          </p:cNvPr>
          <p:cNvSpPr txBox="1"/>
          <p:nvPr/>
        </p:nvSpPr>
        <p:spPr>
          <a:xfrm>
            <a:off x="5622693" y="2002658"/>
            <a:ext cx="5298799" cy="3046988"/>
          </a:xfrm>
          <a:prstGeom prst="rect">
            <a:avLst/>
          </a:prstGeom>
          <a:noFill/>
        </p:spPr>
        <p:txBody>
          <a:bodyPr wrap="square">
            <a:spAutoFit/>
          </a:bodyPr>
          <a:lstStyle/>
          <a:p>
            <a:pPr algn="ctr"/>
            <a:r>
              <a:rPr lang="vi-VN" sz="4800" dirty="0">
                <a:solidFill>
                  <a:srgbClr val="FFFFFF"/>
                </a:solidFill>
                <a:latin typeface="+mj-lt"/>
              </a:rPr>
              <a:t>Em hãy thực hiện một video giới thiệu về bản thân và đất nước Việt </a:t>
            </a:r>
            <a:r>
              <a:rPr lang="vi-VN" sz="4800" dirty="0" smtClean="0">
                <a:solidFill>
                  <a:srgbClr val="FFFFFF"/>
                </a:solidFill>
                <a:latin typeface="+mj-lt"/>
              </a:rPr>
              <a:t>Nam</a:t>
            </a:r>
            <a:r>
              <a:rPr lang="en-US" sz="4800" dirty="0">
                <a:solidFill>
                  <a:srgbClr val="FFFFFF"/>
                </a:solidFill>
                <a:latin typeface="+mj-lt"/>
              </a:rPr>
              <a:t>.</a:t>
            </a:r>
            <a:endParaRPr lang="en-SG" sz="4800" dirty="0">
              <a:solidFill>
                <a:srgbClr val="FFFFFF"/>
              </a:solidFill>
              <a:latin typeface="+mj-lt"/>
            </a:endParaRPr>
          </a:p>
        </p:txBody>
      </p:sp>
      <p:pic>
        <p:nvPicPr>
          <p:cNvPr id="5" name="Picture 4">
            <a:extLst>
              <a:ext uri="{FF2B5EF4-FFF2-40B4-BE49-F238E27FC236}">
                <a16:creationId xmlns:a16="http://schemas.microsoft.com/office/drawing/2014/main" id="{ADB37956-3A59-A83D-9B1F-79DCD696D899}"/>
              </a:ext>
            </a:extLst>
          </p:cNvPr>
          <p:cNvPicPr>
            <a:picLocks noChangeAspect="1"/>
          </p:cNvPicPr>
          <p:nvPr/>
        </p:nvPicPr>
        <p:blipFill>
          <a:blip r:embed="rId8"/>
          <a:stretch>
            <a:fillRect/>
          </a:stretch>
        </p:blipFill>
        <p:spPr>
          <a:xfrm>
            <a:off x="639352" y="1566213"/>
            <a:ext cx="4230991" cy="5291787"/>
          </a:xfrm>
          <a:prstGeom prst="rect">
            <a:avLst/>
          </a:prstGeom>
        </p:spPr>
      </p:pic>
    </p:spTree>
    <p:extLst>
      <p:ext uri="{BB962C8B-B14F-4D97-AF65-F5344CB8AC3E}">
        <p14:creationId xmlns:p14="http://schemas.microsoft.com/office/powerpoint/2010/main" val="1364019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879CE-BC3B-A3D7-89E8-223731AD2B2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F4DB3B7-41FD-B2AE-DDCF-838CEA906CF1}"/>
              </a:ext>
            </a:extLst>
          </p:cNvPr>
          <p:cNvPicPr>
            <a:picLocks noChangeAspect="1"/>
          </p:cNvPicPr>
          <p:nvPr/>
        </p:nvPicPr>
        <p:blipFill rotWithShape="1">
          <a:blip r:embed="rId2">
            <a:clrChange>
              <a:clrFrom>
                <a:srgbClr val="FFFFFF"/>
              </a:clrFrom>
              <a:clrTo>
                <a:srgbClr val="FFFFFF">
                  <a:alpha val="0"/>
                </a:srgbClr>
              </a:clrTo>
            </a:clrChange>
          </a:blip>
          <a:srcRect t="38989" r="1250"/>
          <a:stretch/>
        </p:blipFill>
        <p:spPr>
          <a:xfrm>
            <a:off x="4039589" y="1311814"/>
            <a:ext cx="10170426" cy="4598441"/>
          </a:xfrm>
          <a:prstGeom prst="rect">
            <a:avLst/>
          </a:prstGeom>
        </p:spPr>
      </p:pic>
      <p:grpSp>
        <p:nvGrpSpPr>
          <p:cNvPr id="10" name="Google Shape;430;p9">
            <a:extLst>
              <a:ext uri="{FF2B5EF4-FFF2-40B4-BE49-F238E27FC236}">
                <a16:creationId xmlns:a16="http://schemas.microsoft.com/office/drawing/2014/main" id="{55687D01-B572-95DB-D41F-9D47540F7FA5}"/>
              </a:ext>
            </a:extLst>
          </p:cNvPr>
          <p:cNvGrpSpPr/>
          <p:nvPr/>
        </p:nvGrpSpPr>
        <p:grpSpPr>
          <a:xfrm flipH="1">
            <a:off x="-79097" y="5442898"/>
            <a:ext cx="1375055" cy="1415068"/>
            <a:chOff x="7438974" y="1927900"/>
            <a:chExt cx="1084200" cy="1115750"/>
          </a:xfrm>
        </p:grpSpPr>
        <p:sp>
          <p:nvSpPr>
            <p:cNvPr id="11" name="Google Shape;431;p9">
              <a:extLst>
                <a:ext uri="{FF2B5EF4-FFF2-40B4-BE49-F238E27FC236}">
                  <a16:creationId xmlns:a16="http://schemas.microsoft.com/office/drawing/2014/main" id="{DA601985-FD1F-C3D8-0999-BF0BB2D653B3}"/>
                </a:ext>
              </a:extLst>
            </p:cNvPr>
            <p:cNvSpPr/>
            <p:nvPr/>
          </p:nvSpPr>
          <p:spPr>
            <a:xfrm>
              <a:off x="8417912" y="1994564"/>
              <a:ext cx="105262" cy="908739"/>
            </a:xfrm>
            <a:custGeom>
              <a:avLst/>
              <a:gdLst/>
              <a:ahLst/>
              <a:cxnLst/>
              <a:rect l="l" t="t" r="r" b="b"/>
              <a:pathLst>
                <a:path w="74" h="632" extrusionOk="0">
                  <a:moveTo>
                    <a:pt x="25" y="162"/>
                  </a:moveTo>
                  <a:cubicBezTo>
                    <a:pt x="11" y="223"/>
                    <a:pt x="6" y="285"/>
                    <a:pt x="6" y="346"/>
                  </a:cubicBezTo>
                  <a:cubicBezTo>
                    <a:pt x="6" y="393"/>
                    <a:pt x="0" y="443"/>
                    <a:pt x="8" y="490"/>
                  </a:cubicBezTo>
                  <a:cubicBezTo>
                    <a:pt x="16" y="540"/>
                    <a:pt x="43" y="588"/>
                    <a:pt x="74" y="632"/>
                  </a:cubicBezTo>
                  <a:cubicBezTo>
                    <a:pt x="74" y="0"/>
                    <a:pt x="74" y="0"/>
                    <a:pt x="74" y="0"/>
                  </a:cubicBezTo>
                  <a:cubicBezTo>
                    <a:pt x="54" y="53"/>
                    <a:pt x="38" y="108"/>
                    <a:pt x="25" y="16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 name="Google Shape;432;p9">
              <a:extLst>
                <a:ext uri="{FF2B5EF4-FFF2-40B4-BE49-F238E27FC236}">
                  <a16:creationId xmlns:a16="http://schemas.microsoft.com/office/drawing/2014/main" id="{739C0D2E-517C-14BD-642C-1804C0CC2D00}"/>
                </a:ext>
              </a:extLst>
            </p:cNvPr>
            <p:cNvSpPr/>
            <p:nvPr/>
          </p:nvSpPr>
          <p:spPr>
            <a:xfrm>
              <a:off x="8214405" y="2847165"/>
              <a:ext cx="28070" cy="31578"/>
            </a:xfrm>
            <a:custGeom>
              <a:avLst/>
              <a:gdLst/>
              <a:ahLst/>
              <a:cxnLst/>
              <a:rect l="l" t="t" r="r" b="b"/>
              <a:pathLst>
                <a:path w="21" h="22" extrusionOk="0">
                  <a:moveTo>
                    <a:pt x="0" y="0"/>
                  </a:moveTo>
                  <a:cubicBezTo>
                    <a:pt x="7" y="7"/>
                    <a:pt x="14" y="14"/>
                    <a:pt x="21" y="22"/>
                  </a:cubicBezTo>
                  <a:cubicBezTo>
                    <a:pt x="14" y="15"/>
                    <a:pt x="7" y="7"/>
                    <a:pt x="0" y="0"/>
                  </a:cubicBezTo>
                  <a:close/>
                </a:path>
              </a:pathLst>
            </a:custGeom>
            <a:solidFill>
              <a:srgbClr val="84DD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433;p9">
              <a:extLst>
                <a:ext uri="{FF2B5EF4-FFF2-40B4-BE49-F238E27FC236}">
                  <a16:creationId xmlns:a16="http://schemas.microsoft.com/office/drawing/2014/main" id="{0C476487-0A6E-21A7-5810-8F5778CDF8F6}"/>
                </a:ext>
              </a:extLst>
            </p:cNvPr>
            <p:cNvSpPr/>
            <p:nvPr/>
          </p:nvSpPr>
          <p:spPr>
            <a:xfrm>
              <a:off x="7438974" y="1927900"/>
              <a:ext cx="1084199" cy="1115749"/>
            </a:xfrm>
            <a:custGeom>
              <a:avLst/>
              <a:gdLst/>
              <a:ahLst/>
              <a:cxnLst/>
              <a:rect l="l" t="t" r="r" b="b"/>
              <a:pathLst>
                <a:path w="755" h="778" extrusionOk="0">
                  <a:moveTo>
                    <a:pt x="586" y="330"/>
                  </a:moveTo>
                  <a:cubicBezTo>
                    <a:pt x="506" y="273"/>
                    <a:pt x="427" y="221"/>
                    <a:pt x="356" y="157"/>
                  </a:cubicBezTo>
                  <a:cubicBezTo>
                    <a:pt x="301" y="107"/>
                    <a:pt x="267" y="55"/>
                    <a:pt x="230" y="0"/>
                  </a:cubicBezTo>
                  <a:cubicBezTo>
                    <a:pt x="217" y="118"/>
                    <a:pt x="287" y="268"/>
                    <a:pt x="338" y="375"/>
                  </a:cubicBezTo>
                  <a:cubicBezTo>
                    <a:pt x="385" y="474"/>
                    <a:pt x="461" y="558"/>
                    <a:pt x="539" y="641"/>
                  </a:cubicBezTo>
                  <a:cubicBezTo>
                    <a:pt x="546" y="648"/>
                    <a:pt x="553" y="656"/>
                    <a:pt x="560" y="663"/>
                  </a:cubicBezTo>
                  <a:cubicBezTo>
                    <a:pt x="553" y="656"/>
                    <a:pt x="546" y="648"/>
                    <a:pt x="539" y="641"/>
                  </a:cubicBezTo>
                  <a:cubicBezTo>
                    <a:pt x="464" y="566"/>
                    <a:pt x="373" y="524"/>
                    <a:pt x="264" y="498"/>
                  </a:cubicBezTo>
                  <a:cubicBezTo>
                    <a:pt x="200" y="483"/>
                    <a:pt x="33" y="458"/>
                    <a:pt x="0" y="532"/>
                  </a:cubicBezTo>
                  <a:cubicBezTo>
                    <a:pt x="66" y="570"/>
                    <a:pt x="161" y="572"/>
                    <a:pt x="234" y="610"/>
                  </a:cubicBezTo>
                  <a:cubicBezTo>
                    <a:pt x="343" y="665"/>
                    <a:pt x="444" y="729"/>
                    <a:pt x="557" y="778"/>
                  </a:cubicBezTo>
                  <a:cubicBezTo>
                    <a:pt x="755" y="778"/>
                    <a:pt x="755" y="778"/>
                    <a:pt x="755" y="778"/>
                  </a:cubicBezTo>
                  <a:cubicBezTo>
                    <a:pt x="755" y="459"/>
                    <a:pt x="755" y="459"/>
                    <a:pt x="755" y="459"/>
                  </a:cubicBezTo>
                  <a:cubicBezTo>
                    <a:pt x="697" y="410"/>
                    <a:pt x="637" y="366"/>
                    <a:pt x="586" y="33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14" name="Google Shape;434;p9">
              <a:extLst>
                <a:ext uri="{FF2B5EF4-FFF2-40B4-BE49-F238E27FC236}">
                  <a16:creationId xmlns:a16="http://schemas.microsoft.com/office/drawing/2014/main" id="{98062105-0B22-54FD-C506-A2CD0BED7F38}"/>
                </a:ext>
              </a:extLst>
            </p:cNvPr>
            <p:cNvSpPr/>
            <p:nvPr/>
          </p:nvSpPr>
          <p:spPr>
            <a:xfrm>
              <a:off x="8340720" y="2945408"/>
              <a:ext cx="101753" cy="98242"/>
            </a:xfrm>
            <a:custGeom>
              <a:avLst/>
              <a:gdLst/>
              <a:ahLst/>
              <a:cxnLst/>
              <a:rect l="l" t="t" r="r" b="b"/>
              <a:pathLst>
                <a:path w="71" h="69" extrusionOk="0">
                  <a:moveTo>
                    <a:pt x="0" y="0"/>
                  </a:moveTo>
                  <a:cubicBezTo>
                    <a:pt x="22" y="23"/>
                    <a:pt x="44" y="46"/>
                    <a:pt x="67" y="69"/>
                  </a:cubicBezTo>
                  <a:cubicBezTo>
                    <a:pt x="71" y="69"/>
                    <a:pt x="71" y="69"/>
                    <a:pt x="71" y="69"/>
                  </a:cubicBezTo>
                  <a:cubicBezTo>
                    <a:pt x="50" y="45"/>
                    <a:pt x="27" y="21"/>
                    <a:pt x="0" y="0"/>
                  </a:cubicBezTo>
                  <a:close/>
                </a:path>
              </a:pathLst>
            </a:custGeom>
            <a:solidFill>
              <a:srgbClr val="619E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 name="Google Shape;435;p9">
              <a:extLst>
                <a:ext uri="{FF2B5EF4-FFF2-40B4-BE49-F238E27FC236}">
                  <a16:creationId xmlns:a16="http://schemas.microsoft.com/office/drawing/2014/main" id="{ECF0A027-93C6-580E-B923-5275373CB428}"/>
                </a:ext>
              </a:extLst>
            </p:cNvPr>
            <p:cNvSpPr/>
            <p:nvPr/>
          </p:nvSpPr>
          <p:spPr>
            <a:xfrm>
              <a:off x="7821427" y="2089297"/>
              <a:ext cx="701748" cy="954351"/>
            </a:xfrm>
            <a:custGeom>
              <a:avLst/>
              <a:gdLst/>
              <a:ahLst/>
              <a:cxnLst/>
              <a:rect l="l" t="t" r="r" b="b"/>
              <a:pathLst>
                <a:path w="488" h="666" extrusionOk="0">
                  <a:moveTo>
                    <a:pt x="0" y="0"/>
                  </a:moveTo>
                  <a:cubicBezTo>
                    <a:pt x="1" y="54"/>
                    <a:pt x="51" y="115"/>
                    <a:pt x="77" y="164"/>
                  </a:cubicBezTo>
                  <a:cubicBezTo>
                    <a:pt x="121" y="245"/>
                    <a:pt x="150" y="330"/>
                    <a:pt x="205" y="406"/>
                  </a:cubicBezTo>
                  <a:cubicBezTo>
                    <a:pt x="251" y="473"/>
                    <a:pt x="304" y="536"/>
                    <a:pt x="360" y="597"/>
                  </a:cubicBezTo>
                  <a:cubicBezTo>
                    <a:pt x="387" y="618"/>
                    <a:pt x="410" y="642"/>
                    <a:pt x="431" y="666"/>
                  </a:cubicBezTo>
                  <a:cubicBezTo>
                    <a:pt x="488" y="666"/>
                    <a:pt x="488" y="666"/>
                    <a:pt x="488" y="666"/>
                  </a:cubicBezTo>
                  <a:cubicBezTo>
                    <a:pt x="488" y="409"/>
                    <a:pt x="488" y="409"/>
                    <a:pt x="488" y="409"/>
                  </a:cubicBezTo>
                  <a:cubicBezTo>
                    <a:pt x="328" y="273"/>
                    <a:pt x="127" y="164"/>
                    <a:pt x="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 name="Google Shape;436;p9">
              <a:extLst>
                <a:ext uri="{FF2B5EF4-FFF2-40B4-BE49-F238E27FC236}">
                  <a16:creationId xmlns:a16="http://schemas.microsoft.com/office/drawing/2014/main" id="{7A573A39-E1E9-E7CB-BB1D-9790F9253692}"/>
                </a:ext>
              </a:extLst>
            </p:cNvPr>
            <p:cNvSpPr/>
            <p:nvPr/>
          </p:nvSpPr>
          <p:spPr>
            <a:xfrm>
              <a:off x="7442483" y="2640155"/>
              <a:ext cx="992972" cy="403494"/>
            </a:xfrm>
            <a:custGeom>
              <a:avLst/>
              <a:gdLst/>
              <a:ahLst/>
              <a:cxnLst/>
              <a:rect l="l" t="t" r="r" b="b"/>
              <a:pathLst>
                <a:path w="690" h="283" extrusionOk="0">
                  <a:moveTo>
                    <a:pt x="346" y="69"/>
                  </a:moveTo>
                  <a:cubicBezTo>
                    <a:pt x="261" y="45"/>
                    <a:pt x="89" y="0"/>
                    <a:pt x="0" y="42"/>
                  </a:cubicBezTo>
                  <a:cubicBezTo>
                    <a:pt x="33" y="66"/>
                    <a:pt x="83" y="82"/>
                    <a:pt x="120" y="108"/>
                  </a:cubicBezTo>
                  <a:cubicBezTo>
                    <a:pt x="183" y="153"/>
                    <a:pt x="238" y="207"/>
                    <a:pt x="300" y="253"/>
                  </a:cubicBezTo>
                  <a:cubicBezTo>
                    <a:pt x="314" y="263"/>
                    <a:pt x="328" y="273"/>
                    <a:pt x="342" y="283"/>
                  </a:cubicBezTo>
                  <a:cubicBezTo>
                    <a:pt x="690" y="283"/>
                    <a:pt x="690" y="283"/>
                    <a:pt x="690" y="283"/>
                  </a:cubicBezTo>
                  <a:cubicBezTo>
                    <a:pt x="667" y="260"/>
                    <a:pt x="645" y="237"/>
                    <a:pt x="623" y="214"/>
                  </a:cubicBezTo>
                  <a:cubicBezTo>
                    <a:pt x="544" y="148"/>
                    <a:pt x="442" y="96"/>
                    <a:pt x="346" y="6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 name="Google Shape;437;p9">
              <a:extLst>
                <a:ext uri="{FF2B5EF4-FFF2-40B4-BE49-F238E27FC236}">
                  <a16:creationId xmlns:a16="http://schemas.microsoft.com/office/drawing/2014/main" id="{CADB4D60-E7C6-5B37-D2FE-39E1905F00AA}"/>
                </a:ext>
              </a:extLst>
            </p:cNvPr>
            <p:cNvSpPr/>
            <p:nvPr/>
          </p:nvSpPr>
          <p:spPr>
            <a:xfrm>
              <a:off x="8242475" y="2464723"/>
              <a:ext cx="7017" cy="10526"/>
            </a:xfrm>
            <a:custGeom>
              <a:avLst/>
              <a:gdLst/>
              <a:ahLst/>
              <a:cxnLst/>
              <a:rect l="l" t="t" r="r" b="b"/>
              <a:pathLst>
                <a:path w="4" h="6" extrusionOk="0">
                  <a:moveTo>
                    <a:pt x="0" y="6"/>
                  </a:moveTo>
                  <a:cubicBezTo>
                    <a:pt x="4" y="0"/>
                    <a:pt x="4" y="0"/>
                    <a:pt x="4" y="0"/>
                  </a:cubicBezTo>
                  <a:cubicBezTo>
                    <a:pt x="2" y="1"/>
                    <a:pt x="1" y="3"/>
                    <a:pt x="0" y="6"/>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 name="Google Shape;438;p9">
              <a:extLst>
                <a:ext uri="{FF2B5EF4-FFF2-40B4-BE49-F238E27FC236}">
                  <a16:creationId xmlns:a16="http://schemas.microsoft.com/office/drawing/2014/main" id="{72E9820C-EF8B-EFE4-E47A-4F71389B814D}"/>
                </a:ext>
              </a:extLst>
            </p:cNvPr>
            <p:cNvSpPr/>
            <p:nvPr/>
          </p:nvSpPr>
          <p:spPr>
            <a:xfrm>
              <a:off x="8228440" y="2489283"/>
              <a:ext cx="3509" cy="3509"/>
            </a:xfrm>
            <a:custGeom>
              <a:avLst/>
              <a:gdLst/>
              <a:ahLst/>
              <a:cxnLst/>
              <a:rect l="l" t="t" r="r" b="b"/>
              <a:pathLst>
                <a:path w="3" h="1" extrusionOk="0">
                  <a:moveTo>
                    <a:pt x="2" y="0"/>
                  </a:moveTo>
                  <a:cubicBezTo>
                    <a:pt x="0" y="1"/>
                    <a:pt x="3" y="1"/>
                    <a:pt x="3" y="1"/>
                  </a:cubicBezTo>
                  <a:cubicBezTo>
                    <a:pt x="3" y="1"/>
                    <a:pt x="3" y="1"/>
                    <a:pt x="3" y="1"/>
                  </a:cubicBezTo>
                  <a:cubicBezTo>
                    <a:pt x="3" y="1"/>
                    <a:pt x="2" y="0"/>
                    <a:pt x="2" y="0"/>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9" name="Group 28">
            <a:extLst>
              <a:ext uri="{FF2B5EF4-FFF2-40B4-BE49-F238E27FC236}">
                <a16:creationId xmlns:a16="http://schemas.microsoft.com/office/drawing/2014/main" id="{11657814-94AF-5576-3D5A-D7A66CA453F5}"/>
              </a:ext>
            </a:extLst>
          </p:cNvPr>
          <p:cNvGrpSpPr/>
          <p:nvPr/>
        </p:nvGrpSpPr>
        <p:grpSpPr>
          <a:xfrm>
            <a:off x="388154" y="-261032"/>
            <a:ext cx="5359045" cy="7119032"/>
            <a:chOff x="-79099" y="1417438"/>
            <a:chExt cx="5515695" cy="7502254"/>
          </a:xfrm>
        </p:grpSpPr>
        <p:pic>
          <p:nvPicPr>
            <p:cNvPr id="9" name="Picture 8">
              <a:extLst>
                <a:ext uri="{FF2B5EF4-FFF2-40B4-BE49-F238E27FC236}">
                  <a16:creationId xmlns:a16="http://schemas.microsoft.com/office/drawing/2014/main" id="{E83B9E25-070C-FCDD-B230-BAAD766569E1}"/>
                </a:ext>
              </a:extLst>
            </p:cNvPr>
            <p:cNvPicPr>
              <a:picLocks noChangeAspect="1"/>
            </p:cNvPicPr>
            <p:nvPr/>
          </p:nvPicPr>
          <p:blipFill>
            <a:blip r:embed="rId3">
              <a:clrChange>
                <a:clrFrom>
                  <a:srgbClr val="FDFDFD"/>
                </a:clrFrom>
                <a:clrTo>
                  <a:srgbClr val="FDFDFD">
                    <a:alpha val="0"/>
                  </a:srgbClr>
                </a:clrTo>
              </a:clrChange>
            </a:blip>
            <a:stretch>
              <a:fillRect/>
            </a:stretch>
          </p:blipFill>
          <p:spPr>
            <a:xfrm>
              <a:off x="-79099" y="1417438"/>
              <a:ext cx="5515695" cy="5508960"/>
            </a:xfrm>
            <a:prstGeom prst="rect">
              <a:avLst/>
            </a:prstGeom>
          </p:spPr>
        </p:pic>
        <p:pic>
          <p:nvPicPr>
            <p:cNvPr id="28" name="Picture 27">
              <a:extLst>
                <a:ext uri="{FF2B5EF4-FFF2-40B4-BE49-F238E27FC236}">
                  <a16:creationId xmlns:a16="http://schemas.microsoft.com/office/drawing/2014/main" id="{EE3748DD-1C65-0760-1EF3-7070C8BBB952}"/>
                </a:ext>
              </a:extLst>
            </p:cNvPr>
            <p:cNvPicPr>
              <a:picLocks noChangeAspect="1"/>
            </p:cNvPicPr>
            <p:nvPr/>
          </p:nvPicPr>
          <p:blipFill>
            <a:blip r:embed="rId4"/>
            <a:stretch>
              <a:fillRect/>
            </a:stretch>
          </p:blipFill>
          <p:spPr>
            <a:xfrm rot="1549243" flipH="1">
              <a:off x="647762" y="4547045"/>
              <a:ext cx="4515427" cy="4372647"/>
            </a:xfrm>
            <a:prstGeom prst="rect">
              <a:avLst/>
            </a:prstGeom>
          </p:spPr>
        </p:pic>
      </p:grpSp>
      <p:grpSp>
        <p:nvGrpSpPr>
          <p:cNvPr id="30" name="Google Shape;1265;p23">
            <a:extLst>
              <a:ext uri="{FF2B5EF4-FFF2-40B4-BE49-F238E27FC236}">
                <a16:creationId xmlns:a16="http://schemas.microsoft.com/office/drawing/2014/main" id="{29913BE4-52B9-4265-FAD0-EB234E471200}"/>
              </a:ext>
            </a:extLst>
          </p:cNvPr>
          <p:cNvGrpSpPr/>
          <p:nvPr/>
        </p:nvGrpSpPr>
        <p:grpSpPr>
          <a:xfrm>
            <a:off x="11307182" y="0"/>
            <a:ext cx="850081" cy="1610874"/>
            <a:chOff x="2712001" y="2082563"/>
            <a:chExt cx="252412" cy="368300"/>
          </a:xfrm>
        </p:grpSpPr>
        <p:sp>
          <p:nvSpPr>
            <p:cNvPr id="31" name="Google Shape;1266;p23">
              <a:extLst>
                <a:ext uri="{FF2B5EF4-FFF2-40B4-BE49-F238E27FC236}">
                  <a16:creationId xmlns:a16="http://schemas.microsoft.com/office/drawing/2014/main" id="{9885E1AE-DF24-9D6B-19F4-E82923D24777}"/>
                </a:ext>
              </a:extLst>
            </p:cNvPr>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1267;p23">
              <a:extLst>
                <a:ext uri="{FF2B5EF4-FFF2-40B4-BE49-F238E27FC236}">
                  <a16:creationId xmlns:a16="http://schemas.microsoft.com/office/drawing/2014/main" id="{F5A959EF-378F-7A86-6900-65C552F03E76}"/>
                </a:ext>
              </a:extLst>
            </p:cNvPr>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1268;p23">
              <a:extLst>
                <a:ext uri="{FF2B5EF4-FFF2-40B4-BE49-F238E27FC236}">
                  <a16:creationId xmlns:a16="http://schemas.microsoft.com/office/drawing/2014/main" id="{2EA49549-3E66-8A4A-6F0A-26917B81EA0A}"/>
                </a:ext>
              </a:extLst>
            </p:cNvPr>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1269;p23">
              <a:extLst>
                <a:ext uri="{FF2B5EF4-FFF2-40B4-BE49-F238E27FC236}">
                  <a16:creationId xmlns:a16="http://schemas.microsoft.com/office/drawing/2014/main" id="{CA318EAA-EC44-9D6B-23C8-645E66C079EB}"/>
                </a:ext>
              </a:extLst>
            </p:cNvPr>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1270;p23">
              <a:extLst>
                <a:ext uri="{FF2B5EF4-FFF2-40B4-BE49-F238E27FC236}">
                  <a16:creationId xmlns:a16="http://schemas.microsoft.com/office/drawing/2014/main" id="{E0841373-412C-E2FC-C33B-AFF0AFD1FC25}"/>
                </a:ext>
              </a:extLst>
            </p:cNvPr>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 name="Google Shape;1271;p23">
              <a:extLst>
                <a:ext uri="{FF2B5EF4-FFF2-40B4-BE49-F238E27FC236}">
                  <a16:creationId xmlns:a16="http://schemas.microsoft.com/office/drawing/2014/main" id="{8DD00BDD-8A8C-DADD-0975-A01BC65A7C66}"/>
                </a:ext>
              </a:extLst>
            </p:cNvPr>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1272;p23">
              <a:extLst>
                <a:ext uri="{FF2B5EF4-FFF2-40B4-BE49-F238E27FC236}">
                  <a16:creationId xmlns:a16="http://schemas.microsoft.com/office/drawing/2014/main" id="{232077C1-402C-478B-0853-A19AA7408D09}"/>
                </a:ext>
              </a:extLst>
            </p:cNvPr>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 name="Google Shape;1273;p23">
              <a:extLst>
                <a:ext uri="{FF2B5EF4-FFF2-40B4-BE49-F238E27FC236}">
                  <a16:creationId xmlns:a16="http://schemas.microsoft.com/office/drawing/2014/main" id="{C9872053-C75B-DD3D-83B6-D308BCD01EF2}"/>
                </a:ext>
              </a:extLst>
            </p:cNvPr>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1274;p23">
              <a:extLst>
                <a:ext uri="{FF2B5EF4-FFF2-40B4-BE49-F238E27FC236}">
                  <a16:creationId xmlns:a16="http://schemas.microsoft.com/office/drawing/2014/main" id="{7141EDCF-23D4-BE0D-B912-E01E6CBE1C2B}"/>
                </a:ext>
              </a:extLst>
            </p:cNvPr>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1275;p23">
              <a:extLst>
                <a:ext uri="{FF2B5EF4-FFF2-40B4-BE49-F238E27FC236}">
                  <a16:creationId xmlns:a16="http://schemas.microsoft.com/office/drawing/2014/main" id="{5A6427F8-309C-90B4-B2B1-DCADEEA84FE4}"/>
                </a:ext>
              </a:extLst>
            </p:cNvPr>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1276;p23">
              <a:extLst>
                <a:ext uri="{FF2B5EF4-FFF2-40B4-BE49-F238E27FC236}">
                  <a16:creationId xmlns:a16="http://schemas.microsoft.com/office/drawing/2014/main" id="{A3BE0DE8-F966-791F-7021-828D093B7222}"/>
                </a:ext>
              </a:extLst>
            </p:cNvPr>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1277;p23">
              <a:extLst>
                <a:ext uri="{FF2B5EF4-FFF2-40B4-BE49-F238E27FC236}">
                  <a16:creationId xmlns:a16="http://schemas.microsoft.com/office/drawing/2014/main" id="{018D0804-B3DF-8DB7-2705-C9FCF6F9387F}"/>
                </a:ext>
              </a:extLst>
            </p:cNvPr>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1278;p23">
              <a:extLst>
                <a:ext uri="{FF2B5EF4-FFF2-40B4-BE49-F238E27FC236}">
                  <a16:creationId xmlns:a16="http://schemas.microsoft.com/office/drawing/2014/main" id="{5851B349-F828-1D16-48A8-BA5AA0860599}"/>
                </a:ext>
              </a:extLst>
            </p:cNvPr>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1279;p23">
              <a:extLst>
                <a:ext uri="{FF2B5EF4-FFF2-40B4-BE49-F238E27FC236}">
                  <a16:creationId xmlns:a16="http://schemas.microsoft.com/office/drawing/2014/main" id="{4E4C5DE9-8B04-8FBA-4E52-2092CB01A439}"/>
                </a:ext>
              </a:extLst>
            </p:cNvPr>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176268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grpSp>
        <p:nvGrpSpPr>
          <p:cNvPr id="45" name="Google Shape;430;p9">
            <a:extLst>
              <a:ext uri="{FF2B5EF4-FFF2-40B4-BE49-F238E27FC236}">
                <a16:creationId xmlns:a16="http://schemas.microsoft.com/office/drawing/2014/main" id="{E1866B29-EC39-342B-3094-A26249137436}"/>
              </a:ext>
            </a:extLst>
          </p:cNvPr>
          <p:cNvGrpSpPr/>
          <p:nvPr/>
        </p:nvGrpSpPr>
        <p:grpSpPr>
          <a:xfrm>
            <a:off x="11072668" y="4422448"/>
            <a:ext cx="1149499" cy="2451350"/>
            <a:chOff x="7438974" y="1927900"/>
            <a:chExt cx="1084200" cy="1115750"/>
          </a:xfrm>
        </p:grpSpPr>
        <p:sp>
          <p:nvSpPr>
            <p:cNvPr id="46" name="Google Shape;431;p9">
              <a:extLst>
                <a:ext uri="{FF2B5EF4-FFF2-40B4-BE49-F238E27FC236}">
                  <a16:creationId xmlns:a16="http://schemas.microsoft.com/office/drawing/2014/main" id="{6F3AF41A-5294-4E98-6704-CB1494027300}"/>
                </a:ext>
              </a:extLst>
            </p:cNvPr>
            <p:cNvSpPr/>
            <p:nvPr/>
          </p:nvSpPr>
          <p:spPr>
            <a:xfrm>
              <a:off x="8417912" y="1994564"/>
              <a:ext cx="105262" cy="908739"/>
            </a:xfrm>
            <a:custGeom>
              <a:avLst/>
              <a:gdLst/>
              <a:ahLst/>
              <a:cxnLst/>
              <a:rect l="l" t="t" r="r" b="b"/>
              <a:pathLst>
                <a:path w="74" h="632" extrusionOk="0">
                  <a:moveTo>
                    <a:pt x="25" y="162"/>
                  </a:moveTo>
                  <a:cubicBezTo>
                    <a:pt x="11" y="223"/>
                    <a:pt x="6" y="285"/>
                    <a:pt x="6" y="346"/>
                  </a:cubicBezTo>
                  <a:cubicBezTo>
                    <a:pt x="6" y="393"/>
                    <a:pt x="0" y="443"/>
                    <a:pt x="8" y="490"/>
                  </a:cubicBezTo>
                  <a:cubicBezTo>
                    <a:pt x="16" y="540"/>
                    <a:pt x="43" y="588"/>
                    <a:pt x="74" y="632"/>
                  </a:cubicBezTo>
                  <a:cubicBezTo>
                    <a:pt x="74" y="0"/>
                    <a:pt x="74" y="0"/>
                    <a:pt x="74" y="0"/>
                  </a:cubicBezTo>
                  <a:cubicBezTo>
                    <a:pt x="54" y="53"/>
                    <a:pt x="38" y="108"/>
                    <a:pt x="25" y="16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 name="Google Shape;432;p9">
              <a:extLst>
                <a:ext uri="{FF2B5EF4-FFF2-40B4-BE49-F238E27FC236}">
                  <a16:creationId xmlns:a16="http://schemas.microsoft.com/office/drawing/2014/main" id="{F11C979B-ADBD-7EE1-A803-EF50D5C1183E}"/>
                </a:ext>
              </a:extLst>
            </p:cNvPr>
            <p:cNvSpPr/>
            <p:nvPr/>
          </p:nvSpPr>
          <p:spPr>
            <a:xfrm>
              <a:off x="8214405" y="2847165"/>
              <a:ext cx="28070" cy="31578"/>
            </a:xfrm>
            <a:custGeom>
              <a:avLst/>
              <a:gdLst/>
              <a:ahLst/>
              <a:cxnLst/>
              <a:rect l="l" t="t" r="r" b="b"/>
              <a:pathLst>
                <a:path w="21" h="22" extrusionOk="0">
                  <a:moveTo>
                    <a:pt x="0" y="0"/>
                  </a:moveTo>
                  <a:cubicBezTo>
                    <a:pt x="7" y="7"/>
                    <a:pt x="14" y="14"/>
                    <a:pt x="21" y="22"/>
                  </a:cubicBezTo>
                  <a:cubicBezTo>
                    <a:pt x="14" y="15"/>
                    <a:pt x="7" y="7"/>
                    <a:pt x="0" y="0"/>
                  </a:cubicBezTo>
                  <a:close/>
                </a:path>
              </a:pathLst>
            </a:custGeom>
            <a:solidFill>
              <a:srgbClr val="84DD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 name="Google Shape;433;p9">
              <a:extLst>
                <a:ext uri="{FF2B5EF4-FFF2-40B4-BE49-F238E27FC236}">
                  <a16:creationId xmlns:a16="http://schemas.microsoft.com/office/drawing/2014/main" id="{9DD609A5-FE5A-9BF4-9E3E-67C9FBA9164B}"/>
                </a:ext>
              </a:extLst>
            </p:cNvPr>
            <p:cNvSpPr/>
            <p:nvPr/>
          </p:nvSpPr>
          <p:spPr>
            <a:xfrm>
              <a:off x="7438974" y="1927900"/>
              <a:ext cx="1084199" cy="1115749"/>
            </a:xfrm>
            <a:custGeom>
              <a:avLst/>
              <a:gdLst/>
              <a:ahLst/>
              <a:cxnLst/>
              <a:rect l="l" t="t" r="r" b="b"/>
              <a:pathLst>
                <a:path w="755" h="778" extrusionOk="0">
                  <a:moveTo>
                    <a:pt x="586" y="330"/>
                  </a:moveTo>
                  <a:cubicBezTo>
                    <a:pt x="506" y="273"/>
                    <a:pt x="427" y="221"/>
                    <a:pt x="356" y="157"/>
                  </a:cubicBezTo>
                  <a:cubicBezTo>
                    <a:pt x="301" y="107"/>
                    <a:pt x="267" y="55"/>
                    <a:pt x="230" y="0"/>
                  </a:cubicBezTo>
                  <a:cubicBezTo>
                    <a:pt x="217" y="118"/>
                    <a:pt x="287" y="268"/>
                    <a:pt x="338" y="375"/>
                  </a:cubicBezTo>
                  <a:cubicBezTo>
                    <a:pt x="385" y="474"/>
                    <a:pt x="461" y="558"/>
                    <a:pt x="539" y="641"/>
                  </a:cubicBezTo>
                  <a:cubicBezTo>
                    <a:pt x="546" y="648"/>
                    <a:pt x="553" y="656"/>
                    <a:pt x="560" y="663"/>
                  </a:cubicBezTo>
                  <a:cubicBezTo>
                    <a:pt x="553" y="656"/>
                    <a:pt x="546" y="648"/>
                    <a:pt x="539" y="641"/>
                  </a:cubicBezTo>
                  <a:cubicBezTo>
                    <a:pt x="464" y="566"/>
                    <a:pt x="373" y="524"/>
                    <a:pt x="264" y="498"/>
                  </a:cubicBezTo>
                  <a:cubicBezTo>
                    <a:pt x="200" y="483"/>
                    <a:pt x="33" y="458"/>
                    <a:pt x="0" y="532"/>
                  </a:cubicBezTo>
                  <a:cubicBezTo>
                    <a:pt x="66" y="570"/>
                    <a:pt x="161" y="572"/>
                    <a:pt x="234" y="610"/>
                  </a:cubicBezTo>
                  <a:cubicBezTo>
                    <a:pt x="343" y="665"/>
                    <a:pt x="444" y="729"/>
                    <a:pt x="557" y="778"/>
                  </a:cubicBezTo>
                  <a:cubicBezTo>
                    <a:pt x="755" y="778"/>
                    <a:pt x="755" y="778"/>
                    <a:pt x="755" y="778"/>
                  </a:cubicBezTo>
                  <a:cubicBezTo>
                    <a:pt x="755" y="459"/>
                    <a:pt x="755" y="459"/>
                    <a:pt x="755" y="459"/>
                  </a:cubicBezTo>
                  <a:cubicBezTo>
                    <a:pt x="697" y="410"/>
                    <a:pt x="637" y="366"/>
                    <a:pt x="586" y="33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 name="Google Shape;434;p9">
              <a:extLst>
                <a:ext uri="{FF2B5EF4-FFF2-40B4-BE49-F238E27FC236}">
                  <a16:creationId xmlns:a16="http://schemas.microsoft.com/office/drawing/2014/main" id="{4F2083B6-3774-A5A8-45E6-89AA9FD16C90}"/>
                </a:ext>
              </a:extLst>
            </p:cNvPr>
            <p:cNvSpPr/>
            <p:nvPr/>
          </p:nvSpPr>
          <p:spPr>
            <a:xfrm>
              <a:off x="8340720" y="2945408"/>
              <a:ext cx="101753" cy="98242"/>
            </a:xfrm>
            <a:custGeom>
              <a:avLst/>
              <a:gdLst/>
              <a:ahLst/>
              <a:cxnLst/>
              <a:rect l="l" t="t" r="r" b="b"/>
              <a:pathLst>
                <a:path w="71" h="69" extrusionOk="0">
                  <a:moveTo>
                    <a:pt x="0" y="0"/>
                  </a:moveTo>
                  <a:cubicBezTo>
                    <a:pt x="22" y="23"/>
                    <a:pt x="44" y="46"/>
                    <a:pt x="67" y="69"/>
                  </a:cubicBezTo>
                  <a:cubicBezTo>
                    <a:pt x="71" y="69"/>
                    <a:pt x="71" y="69"/>
                    <a:pt x="71" y="69"/>
                  </a:cubicBezTo>
                  <a:cubicBezTo>
                    <a:pt x="50" y="45"/>
                    <a:pt x="27" y="21"/>
                    <a:pt x="0" y="0"/>
                  </a:cubicBezTo>
                  <a:close/>
                </a:path>
              </a:pathLst>
            </a:custGeom>
            <a:solidFill>
              <a:srgbClr val="619E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 name="Google Shape;435;p9">
              <a:extLst>
                <a:ext uri="{FF2B5EF4-FFF2-40B4-BE49-F238E27FC236}">
                  <a16:creationId xmlns:a16="http://schemas.microsoft.com/office/drawing/2014/main" id="{46630733-C1F9-0978-9619-525DAFF73900}"/>
                </a:ext>
              </a:extLst>
            </p:cNvPr>
            <p:cNvSpPr/>
            <p:nvPr/>
          </p:nvSpPr>
          <p:spPr>
            <a:xfrm>
              <a:off x="7821427" y="2089297"/>
              <a:ext cx="701748" cy="954351"/>
            </a:xfrm>
            <a:custGeom>
              <a:avLst/>
              <a:gdLst/>
              <a:ahLst/>
              <a:cxnLst/>
              <a:rect l="l" t="t" r="r" b="b"/>
              <a:pathLst>
                <a:path w="488" h="666" extrusionOk="0">
                  <a:moveTo>
                    <a:pt x="0" y="0"/>
                  </a:moveTo>
                  <a:cubicBezTo>
                    <a:pt x="1" y="54"/>
                    <a:pt x="51" y="115"/>
                    <a:pt x="77" y="164"/>
                  </a:cubicBezTo>
                  <a:cubicBezTo>
                    <a:pt x="121" y="245"/>
                    <a:pt x="150" y="330"/>
                    <a:pt x="205" y="406"/>
                  </a:cubicBezTo>
                  <a:cubicBezTo>
                    <a:pt x="251" y="473"/>
                    <a:pt x="304" y="536"/>
                    <a:pt x="360" y="597"/>
                  </a:cubicBezTo>
                  <a:cubicBezTo>
                    <a:pt x="387" y="618"/>
                    <a:pt x="410" y="642"/>
                    <a:pt x="431" y="666"/>
                  </a:cubicBezTo>
                  <a:cubicBezTo>
                    <a:pt x="488" y="666"/>
                    <a:pt x="488" y="666"/>
                    <a:pt x="488" y="666"/>
                  </a:cubicBezTo>
                  <a:cubicBezTo>
                    <a:pt x="488" y="409"/>
                    <a:pt x="488" y="409"/>
                    <a:pt x="488" y="409"/>
                  </a:cubicBezTo>
                  <a:cubicBezTo>
                    <a:pt x="328" y="273"/>
                    <a:pt x="127" y="164"/>
                    <a:pt x="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 name="Google Shape;436;p9">
              <a:extLst>
                <a:ext uri="{FF2B5EF4-FFF2-40B4-BE49-F238E27FC236}">
                  <a16:creationId xmlns:a16="http://schemas.microsoft.com/office/drawing/2014/main" id="{BCFB860D-DE1B-56B9-5D5C-C23C236FBF8E}"/>
                </a:ext>
              </a:extLst>
            </p:cNvPr>
            <p:cNvSpPr/>
            <p:nvPr/>
          </p:nvSpPr>
          <p:spPr>
            <a:xfrm>
              <a:off x="7442483" y="2640155"/>
              <a:ext cx="992972" cy="403494"/>
            </a:xfrm>
            <a:custGeom>
              <a:avLst/>
              <a:gdLst/>
              <a:ahLst/>
              <a:cxnLst/>
              <a:rect l="l" t="t" r="r" b="b"/>
              <a:pathLst>
                <a:path w="690" h="283" extrusionOk="0">
                  <a:moveTo>
                    <a:pt x="346" y="69"/>
                  </a:moveTo>
                  <a:cubicBezTo>
                    <a:pt x="261" y="45"/>
                    <a:pt x="89" y="0"/>
                    <a:pt x="0" y="42"/>
                  </a:cubicBezTo>
                  <a:cubicBezTo>
                    <a:pt x="33" y="66"/>
                    <a:pt x="83" y="82"/>
                    <a:pt x="120" y="108"/>
                  </a:cubicBezTo>
                  <a:cubicBezTo>
                    <a:pt x="183" y="153"/>
                    <a:pt x="238" y="207"/>
                    <a:pt x="300" y="253"/>
                  </a:cubicBezTo>
                  <a:cubicBezTo>
                    <a:pt x="314" y="263"/>
                    <a:pt x="328" y="273"/>
                    <a:pt x="342" y="283"/>
                  </a:cubicBezTo>
                  <a:cubicBezTo>
                    <a:pt x="690" y="283"/>
                    <a:pt x="690" y="283"/>
                    <a:pt x="690" y="283"/>
                  </a:cubicBezTo>
                  <a:cubicBezTo>
                    <a:pt x="667" y="260"/>
                    <a:pt x="645" y="237"/>
                    <a:pt x="623" y="214"/>
                  </a:cubicBezTo>
                  <a:cubicBezTo>
                    <a:pt x="544" y="148"/>
                    <a:pt x="442" y="96"/>
                    <a:pt x="346" y="6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 name="Google Shape;437;p9">
              <a:extLst>
                <a:ext uri="{FF2B5EF4-FFF2-40B4-BE49-F238E27FC236}">
                  <a16:creationId xmlns:a16="http://schemas.microsoft.com/office/drawing/2014/main" id="{F8A9D0C8-EE31-FA48-31E4-31850135D44A}"/>
                </a:ext>
              </a:extLst>
            </p:cNvPr>
            <p:cNvSpPr/>
            <p:nvPr/>
          </p:nvSpPr>
          <p:spPr>
            <a:xfrm>
              <a:off x="8242475" y="2464723"/>
              <a:ext cx="7017" cy="10526"/>
            </a:xfrm>
            <a:custGeom>
              <a:avLst/>
              <a:gdLst/>
              <a:ahLst/>
              <a:cxnLst/>
              <a:rect l="l" t="t" r="r" b="b"/>
              <a:pathLst>
                <a:path w="4" h="6" extrusionOk="0">
                  <a:moveTo>
                    <a:pt x="0" y="6"/>
                  </a:moveTo>
                  <a:cubicBezTo>
                    <a:pt x="4" y="0"/>
                    <a:pt x="4" y="0"/>
                    <a:pt x="4" y="0"/>
                  </a:cubicBezTo>
                  <a:cubicBezTo>
                    <a:pt x="2" y="1"/>
                    <a:pt x="1" y="3"/>
                    <a:pt x="0" y="6"/>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 name="Google Shape;438;p9">
              <a:extLst>
                <a:ext uri="{FF2B5EF4-FFF2-40B4-BE49-F238E27FC236}">
                  <a16:creationId xmlns:a16="http://schemas.microsoft.com/office/drawing/2014/main" id="{812925E4-C40C-5904-1A83-4D0D35445CE4}"/>
                </a:ext>
              </a:extLst>
            </p:cNvPr>
            <p:cNvSpPr/>
            <p:nvPr/>
          </p:nvSpPr>
          <p:spPr>
            <a:xfrm>
              <a:off x="8228440" y="2489283"/>
              <a:ext cx="3509" cy="3509"/>
            </a:xfrm>
            <a:custGeom>
              <a:avLst/>
              <a:gdLst/>
              <a:ahLst/>
              <a:cxnLst/>
              <a:rect l="l" t="t" r="r" b="b"/>
              <a:pathLst>
                <a:path w="3" h="1" extrusionOk="0">
                  <a:moveTo>
                    <a:pt x="2" y="0"/>
                  </a:moveTo>
                  <a:cubicBezTo>
                    <a:pt x="0" y="1"/>
                    <a:pt x="3" y="1"/>
                    <a:pt x="3" y="1"/>
                  </a:cubicBezTo>
                  <a:cubicBezTo>
                    <a:pt x="3" y="1"/>
                    <a:pt x="3" y="1"/>
                    <a:pt x="3" y="1"/>
                  </a:cubicBezTo>
                  <a:cubicBezTo>
                    <a:pt x="3" y="1"/>
                    <a:pt x="2" y="0"/>
                    <a:pt x="2" y="0"/>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269" name="Group 2268">
            <a:extLst>
              <a:ext uri="{FF2B5EF4-FFF2-40B4-BE49-F238E27FC236}">
                <a16:creationId xmlns:a16="http://schemas.microsoft.com/office/drawing/2014/main" id="{7E19E0C5-AD2F-EC97-9CB4-F3742D5D7C02}"/>
              </a:ext>
            </a:extLst>
          </p:cNvPr>
          <p:cNvGrpSpPr/>
          <p:nvPr/>
        </p:nvGrpSpPr>
        <p:grpSpPr>
          <a:xfrm>
            <a:off x="6080700" y="165638"/>
            <a:ext cx="6765051" cy="7002966"/>
            <a:chOff x="6080700" y="165638"/>
            <a:chExt cx="6765051" cy="7002966"/>
          </a:xfrm>
        </p:grpSpPr>
        <p:pic>
          <p:nvPicPr>
            <p:cNvPr id="2" name="Picture 1">
              <a:extLst>
                <a:ext uri="{FF2B5EF4-FFF2-40B4-BE49-F238E27FC236}">
                  <a16:creationId xmlns:a16="http://schemas.microsoft.com/office/drawing/2014/main" id="{7DAA6C46-849F-AEED-77B9-2F390FD6F5DF}"/>
                </a:ext>
              </a:extLst>
            </p:cNvPr>
            <p:cNvPicPr>
              <a:picLocks noChangeAspect="1"/>
            </p:cNvPicPr>
            <p:nvPr/>
          </p:nvPicPr>
          <p:blipFill>
            <a:blip r:embed="rId3"/>
            <a:stretch>
              <a:fillRect/>
            </a:stretch>
          </p:blipFill>
          <p:spPr>
            <a:xfrm>
              <a:off x="7163974" y="165638"/>
              <a:ext cx="4304361" cy="4168255"/>
            </a:xfrm>
            <a:prstGeom prst="rect">
              <a:avLst/>
            </a:prstGeom>
          </p:spPr>
        </p:pic>
        <p:grpSp>
          <p:nvGrpSpPr>
            <p:cNvPr id="3" name="Google Shape;3494;p54">
              <a:extLst>
                <a:ext uri="{FF2B5EF4-FFF2-40B4-BE49-F238E27FC236}">
                  <a16:creationId xmlns:a16="http://schemas.microsoft.com/office/drawing/2014/main" id="{378FD57F-0835-061D-F135-4A12FBE432E7}"/>
                </a:ext>
              </a:extLst>
            </p:cNvPr>
            <p:cNvGrpSpPr/>
            <p:nvPr/>
          </p:nvGrpSpPr>
          <p:grpSpPr>
            <a:xfrm>
              <a:off x="6080700" y="2196590"/>
              <a:ext cx="6765051" cy="4156601"/>
              <a:chOff x="2904679" y="2596175"/>
              <a:chExt cx="2513696" cy="1208442"/>
            </a:xfrm>
          </p:grpSpPr>
          <p:sp>
            <p:nvSpPr>
              <p:cNvPr id="4" name="Google Shape;3495;p54">
                <a:extLst>
                  <a:ext uri="{FF2B5EF4-FFF2-40B4-BE49-F238E27FC236}">
                    <a16:creationId xmlns:a16="http://schemas.microsoft.com/office/drawing/2014/main" id="{E2E4B390-0F1E-01A5-89D6-730007F5894B}"/>
                  </a:ext>
                </a:extLst>
              </p:cNvPr>
              <p:cNvSpPr/>
              <p:nvPr/>
            </p:nvSpPr>
            <p:spPr>
              <a:xfrm>
                <a:off x="4638675" y="3303072"/>
                <a:ext cx="477302" cy="90628"/>
              </a:xfrm>
              <a:custGeom>
                <a:avLst/>
                <a:gdLst/>
                <a:ahLst/>
                <a:cxnLst/>
                <a:rect l="l" t="t" r="r" b="b"/>
                <a:pathLst>
                  <a:path w="79" h="15" extrusionOk="0">
                    <a:moveTo>
                      <a:pt x="79" y="15"/>
                    </a:moveTo>
                    <a:lnTo>
                      <a:pt x="0" y="15"/>
                    </a:lnTo>
                    <a:lnTo>
                      <a:pt x="0" y="0"/>
                    </a:lnTo>
                    <a:lnTo>
                      <a:pt x="71" y="0"/>
                    </a:lnTo>
                    <a:lnTo>
                      <a:pt x="79" y="15"/>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 name="Google Shape;3496;p54">
                <a:extLst>
                  <a:ext uri="{FF2B5EF4-FFF2-40B4-BE49-F238E27FC236}">
                    <a16:creationId xmlns:a16="http://schemas.microsoft.com/office/drawing/2014/main" id="{7D4E2A60-5DD3-54B2-38BE-899B117B85BE}"/>
                  </a:ext>
                </a:extLst>
              </p:cNvPr>
              <p:cNvSpPr/>
              <p:nvPr/>
            </p:nvSpPr>
            <p:spPr>
              <a:xfrm>
                <a:off x="3206769" y="3303072"/>
                <a:ext cx="477302" cy="90628"/>
              </a:xfrm>
              <a:custGeom>
                <a:avLst/>
                <a:gdLst/>
                <a:ahLst/>
                <a:cxnLst/>
                <a:rect l="l" t="t" r="r" b="b"/>
                <a:pathLst>
                  <a:path w="79" h="15" extrusionOk="0">
                    <a:moveTo>
                      <a:pt x="0" y="15"/>
                    </a:moveTo>
                    <a:lnTo>
                      <a:pt x="79" y="15"/>
                    </a:lnTo>
                    <a:lnTo>
                      <a:pt x="79" y="0"/>
                    </a:lnTo>
                    <a:lnTo>
                      <a:pt x="8" y="0"/>
                    </a:lnTo>
                    <a:lnTo>
                      <a:pt x="0" y="15"/>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 name="Google Shape;3497;p54">
                <a:extLst>
                  <a:ext uri="{FF2B5EF4-FFF2-40B4-BE49-F238E27FC236}">
                    <a16:creationId xmlns:a16="http://schemas.microsoft.com/office/drawing/2014/main" id="{B23A76BC-B42D-4384-C613-6E671934D24A}"/>
                  </a:ext>
                </a:extLst>
              </p:cNvPr>
              <p:cNvSpPr/>
              <p:nvPr/>
            </p:nvSpPr>
            <p:spPr>
              <a:xfrm>
                <a:off x="3841158" y="3297030"/>
                <a:ext cx="712500" cy="4053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7" name="Google Shape;3498;p54">
                <a:extLst>
                  <a:ext uri="{FF2B5EF4-FFF2-40B4-BE49-F238E27FC236}">
                    <a16:creationId xmlns:a16="http://schemas.microsoft.com/office/drawing/2014/main" id="{1ED75E32-E118-7B82-70F0-02545E918689}"/>
                  </a:ext>
                </a:extLst>
              </p:cNvPr>
              <p:cNvSpPr/>
              <p:nvPr/>
            </p:nvSpPr>
            <p:spPr>
              <a:xfrm>
                <a:off x="4638675" y="3369532"/>
                <a:ext cx="779700" cy="4350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8" name="Google Shape;3499;p54">
                <a:extLst>
                  <a:ext uri="{FF2B5EF4-FFF2-40B4-BE49-F238E27FC236}">
                    <a16:creationId xmlns:a16="http://schemas.microsoft.com/office/drawing/2014/main" id="{C4219766-B7B4-4B7A-33B7-31274B622D66}"/>
                  </a:ext>
                </a:extLst>
              </p:cNvPr>
              <p:cNvSpPr/>
              <p:nvPr/>
            </p:nvSpPr>
            <p:spPr>
              <a:xfrm>
                <a:off x="2904679" y="3369532"/>
                <a:ext cx="779700" cy="4350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9" name="Google Shape;3500;p54">
                <a:extLst>
                  <a:ext uri="{FF2B5EF4-FFF2-40B4-BE49-F238E27FC236}">
                    <a16:creationId xmlns:a16="http://schemas.microsoft.com/office/drawing/2014/main" id="{AFB148F6-15FC-420C-85A9-3DEF2B622D10}"/>
                  </a:ext>
                </a:extLst>
              </p:cNvPr>
              <p:cNvSpPr/>
              <p:nvPr/>
            </p:nvSpPr>
            <p:spPr>
              <a:xfrm>
                <a:off x="4161373" y="2602217"/>
                <a:ext cx="139200" cy="969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0" name="Google Shape;3501;p54">
                <a:extLst>
                  <a:ext uri="{FF2B5EF4-FFF2-40B4-BE49-F238E27FC236}">
                    <a16:creationId xmlns:a16="http://schemas.microsoft.com/office/drawing/2014/main" id="{7DA6ED1C-3E82-F99E-97EA-EC4A68C915EC}"/>
                  </a:ext>
                </a:extLst>
              </p:cNvPr>
              <p:cNvSpPr/>
              <p:nvPr/>
            </p:nvSpPr>
            <p:spPr>
              <a:xfrm>
                <a:off x="4197624" y="2620343"/>
                <a:ext cx="66460" cy="60418"/>
              </a:xfrm>
              <a:custGeom>
                <a:avLst/>
                <a:gdLst/>
                <a:ahLst/>
                <a:cxnLst/>
                <a:rect l="l" t="t" r="r" b="b"/>
                <a:pathLst>
                  <a:path w="11" h="10" extrusionOk="0">
                    <a:moveTo>
                      <a:pt x="5" y="0"/>
                    </a:moveTo>
                    <a:lnTo>
                      <a:pt x="7" y="3"/>
                    </a:lnTo>
                    <a:lnTo>
                      <a:pt x="11" y="3"/>
                    </a:lnTo>
                    <a:lnTo>
                      <a:pt x="8" y="6"/>
                    </a:lnTo>
                    <a:lnTo>
                      <a:pt x="9" y="10"/>
                    </a:lnTo>
                    <a:lnTo>
                      <a:pt x="5" y="8"/>
                    </a:lnTo>
                    <a:lnTo>
                      <a:pt x="2" y="10"/>
                    </a:lnTo>
                    <a:lnTo>
                      <a:pt x="3" y="6"/>
                    </a:lnTo>
                    <a:lnTo>
                      <a:pt x="0" y="3"/>
                    </a:lnTo>
                    <a:lnTo>
                      <a:pt x="4" y="3"/>
                    </a:lnTo>
                    <a:lnTo>
                      <a:pt x="5" y="0"/>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1" name="Google Shape;3502;p54">
                <a:extLst>
                  <a:ext uri="{FF2B5EF4-FFF2-40B4-BE49-F238E27FC236}">
                    <a16:creationId xmlns:a16="http://schemas.microsoft.com/office/drawing/2014/main" id="{6FC4B7B7-4A00-C2A8-010D-B5C963C61CBD}"/>
                  </a:ext>
                </a:extLst>
              </p:cNvPr>
              <p:cNvSpPr/>
              <p:nvPr/>
            </p:nvSpPr>
            <p:spPr>
              <a:xfrm>
                <a:off x="4155331" y="2596175"/>
                <a:ext cx="12600" cy="1872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2" name="Google Shape;3503;p54">
                <a:extLst>
                  <a:ext uri="{FF2B5EF4-FFF2-40B4-BE49-F238E27FC236}">
                    <a16:creationId xmlns:a16="http://schemas.microsoft.com/office/drawing/2014/main" id="{EC88378A-EE7E-DD55-68C8-CC86A8506DC7}"/>
                  </a:ext>
                </a:extLst>
              </p:cNvPr>
              <p:cNvSpPr/>
              <p:nvPr/>
            </p:nvSpPr>
            <p:spPr>
              <a:xfrm>
                <a:off x="3919701" y="3248695"/>
                <a:ext cx="483000" cy="1209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3" name="Google Shape;3504;p54">
                <a:extLst>
                  <a:ext uri="{FF2B5EF4-FFF2-40B4-BE49-F238E27FC236}">
                    <a16:creationId xmlns:a16="http://schemas.microsoft.com/office/drawing/2014/main" id="{90959C62-0259-D378-8C8B-DD4C397925DD}"/>
                  </a:ext>
                </a:extLst>
              </p:cNvPr>
              <p:cNvSpPr/>
              <p:nvPr/>
            </p:nvSpPr>
            <p:spPr>
              <a:xfrm>
                <a:off x="3684071" y="3574955"/>
                <a:ext cx="954600" cy="2295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 name="Google Shape;3505;p54">
                <a:extLst>
                  <a:ext uri="{FF2B5EF4-FFF2-40B4-BE49-F238E27FC236}">
                    <a16:creationId xmlns:a16="http://schemas.microsoft.com/office/drawing/2014/main" id="{9E871333-E3E1-89A1-F293-E8FAA6878AAF}"/>
                  </a:ext>
                </a:extLst>
              </p:cNvPr>
              <p:cNvSpPr/>
              <p:nvPr/>
            </p:nvSpPr>
            <p:spPr>
              <a:xfrm>
                <a:off x="3684071" y="3218486"/>
                <a:ext cx="235200" cy="5859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 name="Google Shape;3506;p54">
                <a:extLst>
                  <a:ext uri="{FF2B5EF4-FFF2-40B4-BE49-F238E27FC236}">
                    <a16:creationId xmlns:a16="http://schemas.microsoft.com/office/drawing/2014/main" id="{2D2B91D1-E484-FF95-B8E9-3C326762E850}"/>
                  </a:ext>
                </a:extLst>
              </p:cNvPr>
              <p:cNvSpPr/>
              <p:nvPr/>
            </p:nvSpPr>
            <p:spPr>
              <a:xfrm>
                <a:off x="4403045" y="3218486"/>
                <a:ext cx="235200" cy="5859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6" name="Google Shape;3507;p54">
                <a:extLst>
                  <a:ext uri="{FF2B5EF4-FFF2-40B4-BE49-F238E27FC236}">
                    <a16:creationId xmlns:a16="http://schemas.microsoft.com/office/drawing/2014/main" id="{4305FF76-5C4C-15CB-70F5-32683537FA67}"/>
                  </a:ext>
                </a:extLst>
              </p:cNvPr>
              <p:cNvSpPr/>
              <p:nvPr/>
            </p:nvSpPr>
            <p:spPr>
              <a:xfrm>
                <a:off x="3684071" y="3097649"/>
                <a:ext cx="235630" cy="120837"/>
              </a:xfrm>
              <a:custGeom>
                <a:avLst/>
                <a:gdLst/>
                <a:ahLst/>
                <a:cxnLst/>
                <a:rect l="l" t="t" r="r" b="b"/>
                <a:pathLst>
                  <a:path w="39" h="20" extrusionOk="0">
                    <a:moveTo>
                      <a:pt x="13" y="0"/>
                    </a:moveTo>
                    <a:lnTo>
                      <a:pt x="0" y="20"/>
                    </a:lnTo>
                    <a:lnTo>
                      <a:pt x="39" y="20"/>
                    </a:lnTo>
                    <a:lnTo>
                      <a:pt x="31" y="0"/>
                    </a:lnTo>
                    <a:lnTo>
                      <a:pt x="13" y="0"/>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 name="Google Shape;3508;p54">
                <a:extLst>
                  <a:ext uri="{FF2B5EF4-FFF2-40B4-BE49-F238E27FC236}">
                    <a16:creationId xmlns:a16="http://schemas.microsoft.com/office/drawing/2014/main" id="{83EFD8D7-3BDA-178A-0162-B0ABB4C68135}"/>
                  </a:ext>
                </a:extLst>
              </p:cNvPr>
              <p:cNvSpPr/>
              <p:nvPr/>
            </p:nvSpPr>
            <p:spPr>
              <a:xfrm>
                <a:off x="4403045" y="3097649"/>
                <a:ext cx="235630" cy="120837"/>
              </a:xfrm>
              <a:custGeom>
                <a:avLst/>
                <a:gdLst/>
                <a:ahLst/>
                <a:cxnLst/>
                <a:rect l="l" t="t" r="r" b="b"/>
                <a:pathLst>
                  <a:path w="39" h="20" extrusionOk="0">
                    <a:moveTo>
                      <a:pt x="9" y="0"/>
                    </a:moveTo>
                    <a:lnTo>
                      <a:pt x="0" y="20"/>
                    </a:lnTo>
                    <a:lnTo>
                      <a:pt x="39" y="20"/>
                    </a:lnTo>
                    <a:lnTo>
                      <a:pt x="26" y="0"/>
                    </a:lnTo>
                    <a:lnTo>
                      <a:pt x="9" y="0"/>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8" name="Google Shape;3509;p54">
                <a:extLst>
                  <a:ext uri="{FF2B5EF4-FFF2-40B4-BE49-F238E27FC236}">
                    <a16:creationId xmlns:a16="http://schemas.microsoft.com/office/drawing/2014/main" id="{5910851A-6B1A-3B70-58A6-1BD856434A66}"/>
                  </a:ext>
                </a:extLst>
              </p:cNvPr>
              <p:cNvSpPr/>
              <p:nvPr/>
            </p:nvSpPr>
            <p:spPr>
              <a:xfrm>
                <a:off x="4010328" y="3339323"/>
                <a:ext cx="302400" cy="2604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9" name="Google Shape;3510;p54">
                <a:extLst>
                  <a:ext uri="{FF2B5EF4-FFF2-40B4-BE49-F238E27FC236}">
                    <a16:creationId xmlns:a16="http://schemas.microsoft.com/office/drawing/2014/main" id="{8E86899E-55ED-54BB-A462-0BAFDEF73666}"/>
                  </a:ext>
                </a:extLst>
              </p:cNvPr>
              <p:cNvSpPr/>
              <p:nvPr/>
            </p:nvSpPr>
            <p:spPr>
              <a:xfrm>
                <a:off x="3992203" y="3272862"/>
                <a:ext cx="338341" cy="66460"/>
              </a:xfrm>
              <a:custGeom>
                <a:avLst/>
                <a:gdLst/>
                <a:ahLst/>
                <a:cxnLst/>
                <a:rect l="l" t="t" r="r" b="b"/>
                <a:pathLst>
                  <a:path w="56" h="11" extrusionOk="0">
                    <a:moveTo>
                      <a:pt x="44" y="0"/>
                    </a:moveTo>
                    <a:lnTo>
                      <a:pt x="28" y="0"/>
                    </a:lnTo>
                    <a:lnTo>
                      <a:pt x="13" y="0"/>
                    </a:lnTo>
                    <a:lnTo>
                      <a:pt x="0" y="9"/>
                    </a:lnTo>
                    <a:lnTo>
                      <a:pt x="0" y="11"/>
                    </a:lnTo>
                    <a:lnTo>
                      <a:pt x="28" y="11"/>
                    </a:lnTo>
                    <a:lnTo>
                      <a:pt x="56" y="11"/>
                    </a:lnTo>
                    <a:lnTo>
                      <a:pt x="56" y="9"/>
                    </a:lnTo>
                    <a:lnTo>
                      <a:pt x="44" y="0"/>
                    </a:lnTo>
                    <a:close/>
                  </a:path>
                </a:pathLst>
              </a:cu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0" name="Google Shape;3511;p54">
                <a:extLst>
                  <a:ext uri="{FF2B5EF4-FFF2-40B4-BE49-F238E27FC236}">
                    <a16:creationId xmlns:a16="http://schemas.microsoft.com/office/drawing/2014/main" id="{F6A436CF-B72C-C878-2D90-1670E8B4FC49}"/>
                  </a:ext>
                </a:extLst>
              </p:cNvPr>
              <p:cNvSpPr/>
              <p:nvPr/>
            </p:nvSpPr>
            <p:spPr>
              <a:xfrm>
                <a:off x="4427212" y="3333281"/>
                <a:ext cx="187296" cy="36251"/>
              </a:xfrm>
              <a:custGeom>
                <a:avLst/>
                <a:gdLst/>
                <a:ahLst/>
                <a:cxnLst/>
                <a:rect l="l" t="t" r="r" b="b"/>
                <a:pathLst>
                  <a:path w="31" h="6" extrusionOk="0">
                    <a:moveTo>
                      <a:pt x="24" y="0"/>
                    </a:moveTo>
                    <a:lnTo>
                      <a:pt x="16" y="0"/>
                    </a:lnTo>
                    <a:lnTo>
                      <a:pt x="7" y="0"/>
                    </a:lnTo>
                    <a:lnTo>
                      <a:pt x="0" y="6"/>
                    </a:lnTo>
                    <a:lnTo>
                      <a:pt x="0" y="6"/>
                    </a:lnTo>
                    <a:lnTo>
                      <a:pt x="16" y="6"/>
                    </a:lnTo>
                    <a:lnTo>
                      <a:pt x="31" y="6"/>
                    </a:lnTo>
                    <a:lnTo>
                      <a:pt x="31" y="6"/>
                    </a:lnTo>
                    <a:lnTo>
                      <a:pt x="24" y="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 name="Google Shape;3512;p54">
                <a:extLst>
                  <a:ext uri="{FF2B5EF4-FFF2-40B4-BE49-F238E27FC236}">
                    <a16:creationId xmlns:a16="http://schemas.microsoft.com/office/drawing/2014/main" id="{8C08F465-6210-F7F2-7C0D-3F736E0F1FA6}"/>
                  </a:ext>
                </a:extLst>
              </p:cNvPr>
              <p:cNvSpPr/>
              <p:nvPr/>
            </p:nvSpPr>
            <p:spPr>
              <a:xfrm>
                <a:off x="4040537" y="3460160"/>
                <a:ext cx="48334" cy="114795"/>
              </a:xfrm>
              <a:custGeom>
                <a:avLst/>
                <a:gdLst/>
                <a:ahLst/>
                <a:cxnLst/>
                <a:rect l="l" t="t" r="r" b="b"/>
                <a:pathLst>
                  <a:path w="21" h="46" extrusionOk="0">
                    <a:moveTo>
                      <a:pt x="21" y="10"/>
                    </a:moveTo>
                    <a:cubicBezTo>
                      <a:pt x="21" y="4"/>
                      <a:pt x="17" y="0"/>
                      <a:pt x="11" y="0"/>
                    </a:cubicBezTo>
                    <a:cubicBezTo>
                      <a:pt x="5" y="0"/>
                      <a:pt x="0" y="4"/>
                      <a:pt x="0" y="10"/>
                    </a:cubicBezTo>
                    <a:cubicBezTo>
                      <a:pt x="0" y="11"/>
                      <a:pt x="0" y="11"/>
                      <a:pt x="0" y="11"/>
                    </a:cubicBezTo>
                    <a:cubicBezTo>
                      <a:pt x="0" y="46"/>
                      <a:pt x="0" y="46"/>
                      <a:pt x="0" y="46"/>
                    </a:cubicBezTo>
                    <a:cubicBezTo>
                      <a:pt x="21" y="46"/>
                      <a:pt x="21" y="46"/>
                      <a:pt x="21" y="46"/>
                    </a:cubicBezTo>
                    <a:cubicBezTo>
                      <a:pt x="21" y="11"/>
                      <a:pt x="21" y="11"/>
                      <a:pt x="21" y="11"/>
                    </a:cubicBezTo>
                    <a:lnTo>
                      <a:pt x="21" y="10"/>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 name="Google Shape;3513;p54">
                <a:extLst>
                  <a:ext uri="{FF2B5EF4-FFF2-40B4-BE49-F238E27FC236}">
                    <a16:creationId xmlns:a16="http://schemas.microsoft.com/office/drawing/2014/main" id="{1200F355-D9D7-3898-62B2-9B095DD73E8E}"/>
                  </a:ext>
                </a:extLst>
              </p:cNvPr>
              <p:cNvSpPr/>
              <p:nvPr/>
            </p:nvSpPr>
            <p:spPr>
              <a:xfrm>
                <a:off x="4137206" y="3460160"/>
                <a:ext cx="48334" cy="114795"/>
              </a:xfrm>
              <a:custGeom>
                <a:avLst/>
                <a:gdLst/>
                <a:ahLst/>
                <a:cxnLst/>
                <a:rect l="l" t="t" r="r" b="b"/>
                <a:pathLst>
                  <a:path w="21" h="46" extrusionOk="0">
                    <a:moveTo>
                      <a:pt x="21" y="10"/>
                    </a:moveTo>
                    <a:cubicBezTo>
                      <a:pt x="21" y="4"/>
                      <a:pt x="16" y="0"/>
                      <a:pt x="10" y="0"/>
                    </a:cubicBezTo>
                    <a:cubicBezTo>
                      <a:pt x="5" y="0"/>
                      <a:pt x="0" y="4"/>
                      <a:pt x="0" y="10"/>
                    </a:cubicBezTo>
                    <a:cubicBezTo>
                      <a:pt x="0" y="11"/>
                      <a:pt x="0" y="11"/>
                      <a:pt x="0" y="11"/>
                    </a:cubicBezTo>
                    <a:cubicBezTo>
                      <a:pt x="0" y="46"/>
                      <a:pt x="0" y="46"/>
                      <a:pt x="0" y="46"/>
                    </a:cubicBezTo>
                    <a:cubicBezTo>
                      <a:pt x="21" y="46"/>
                      <a:pt x="21" y="46"/>
                      <a:pt x="21" y="46"/>
                    </a:cubicBezTo>
                    <a:cubicBezTo>
                      <a:pt x="21" y="11"/>
                      <a:pt x="21" y="11"/>
                      <a:pt x="21" y="11"/>
                    </a:cubicBezTo>
                    <a:lnTo>
                      <a:pt x="21" y="10"/>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 name="Google Shape;3514;p54">
                <a:extLst>
                  <a:ext uri="{FF2B5EF4-FFF2-40B4-BE49-F238E27FC236}">
                    <a16:creationId xmlns:a16="http://schemas.microsoft.com/office/drawing/2014/main" id="{6B0F6670-0E55-680E-FFC6-027A174A89EB}"/>
                  </a:ext>
                </a:extLst>
              </p:cNvPr>
              <p:cNvSpPr/>
              <p:nvPr/>
            </p:nvSpPr>
            <p:spPr>
              <a:xfrm>
                <a:off x="4233875" y="3460160"/>
                <a:ext cx="54376" cy="114795"/>
              </a:xfrm>
              <a:custGeom>
                <a:avLst/>
                <a:gdLst/>
                <a:ahLst/>
                <a:cxnLst/>
                <a:rect l="l" t="t" r="r" b="b"/>
                <a:pathLst>
                  <a:path w="22" h="46" extrusionOk="0">
                    <a:moveTo>
                      <a:pt x="22" y="10"/>
                    </a:moveTo>
                    <a:cubicBezTo>
                      <a:pt x="22" y="4"/>
                      <a:pt x="17" y="0"/>
                      <a:pt x="11" y="0"/>
                    </a:cubicBezTo>
                    <a:cubicBezTo>
                      <a:pt x="5" y="0"/>
                      <a:pt x="0" y="4"/>
                      <a:pt x="0" y="10"/>
                    </a:cubicBezTo>
                    <a:cubicBezTo>
                      <a:pt x="0" y="11"/>
                      <a:pt x="0" y="11"/>
                      <a:pt x="0" y="11"/>
                    </a:cubicBezTo>
                    <a:cubicBezTo>
                      <a:pt x="0" y="46"/>
                      <a:pt x="0" y="46"/>
                      <a:pt x="0" y="46"/>
                    </a:cubicBezTo>
                    <a:cubicBezTo>
                      <a:pt x="22" y="46"/>
                      <a:pt x="22" y="46"/>
                      <a:pt x="22" y="46"/>
                    </a:cubicBezTo>
                    <a:cubicBezTo>
                      <a:pt x="22" y="11"/>
                      <a:pt x="22" y="11"/>
                      <a:pt x="22" y="11"/>
                    </a:cubicBezTo>
                    <a:lnTo>
                      <a:pt x="22" y="10"/>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 name="Google Shape;3515;p54">
                <a:extLst>
                  <a:ext uri="{FF2B5EF4-FFF2-40B4-BE49-F238E27FC236}">
                    <a16:creationId xmlns:a16="http://schemas.microsoft.com/office/drawing/2014/main" id="{70664E3F-536A-48D6-75FE-D6475832AAC2}"/>
                  </a:ext>
                </a:extLst>
              </p:cNvPr>
              <p:cNvSpPr/>
              <p:nvPr/>
            </p:nvSpPr>
            <p:spPr>
              <a:xfrm>
                <a:off x="4330543" y="3460160"/>
                <a:ext cx="54376" cy="114795"/>
              </a:xfrm>
              <a:custGeom>
                <a:avLst/>
                <a:gdLst/>
                <a:ahLst/>
                <a:cxnLst/>
                <a:rect l="l" t="t" r="r" b="b"/>
                <a:pathLst>
                  <a:path w="22" h="46" extrusionOk="0">
                    <a:moveTo>
                      <a:pt x="22" y="10"/>
                    </a:moveTo>
                    <a:cubicBezTo>
                      <a:pt x="22" y="4"/>
                      <a:pt x="17" y="0"/>
                      <a:pt x="11" y="0"/>
                    </a:cubicBezTo>
                    <a:cubicBezTo>
                      <a:pt x="5" y="0"/>
                      <a:pt x="0" y="4"/>
                      <a:pt x="0" y="10"/>
                    </a:cubicBezTo>
                    <a:cubicBezTo>
                      <a:pt x="0" y="11"/>
                      <a:pt x="0" y="11"/>
                      <a:pt x="0" y="11"/>
                    </a:cubicBezTo>
                    <a:cubicBezTo>
                      <a:pt x="0" y="46"/>
                      <a:pt x="0" y="46"/>
                      <a:pt x="0" y="46"/>
                    </a:cubicBezTo>
                    <a:cubicBezTo>
                      <a:pt x="22" y="46"/>
                      <a:pt x="22" y="46"/>
                      <a:pt x="22" y="46"/>
                    </a:cubicBezTo>
                    <a:cubicBezTo>
                      <a:pt x="22" y="11"/>
                      <a:pt x="22" y="11"/>
                      <a:pt x="22" y="11"/>
                    </a:cubicBezTo>
                    <a:lnTo>
                      <a:pt x="22" y="10"/>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 name="Google Shape;3516;p54">
                <a:extLst>
                  <a:ext uri="{FF2B5EF4-FFF2-40B4-BE49-F238E27FC236}">
                    <a16:creationId xmlns:a16="http://schemas.microsoft.com/office/drawing/2014/main" id="{7293B83F-24F0-14F1-37A8-5DF218F6666A}"/>
                  </a:ext>
                </a:extLst>
              </p:cNvPr>
              <p:cNvSpPr/>
              <p:nvPr/>
            </p:nvSpPr>
            <p:spPr>
              <a:xfrm>
                <a:off x="4662842" y="3460160"/>
                <a:ext cx="36251" cy="84586"/>
              </a:xfrm>
              <a:custGeom>
                <a:avLst/>
                <a:gdLst/>
                <a:ahLst/>
                <a:cxnLst/>
                <a:rect l="l" t="t" r="r" b="b"/>
                <a:pathLst>
                  <a:path w="16" h="33" extrusionOk="0">
                    <a:moveTo>
                      <a:pt x="16" y="7"/>
                    </a:moveTo>
                    <a:cubicBezTo>
                      <a:pt x="16" y="3"/>
                      <a:pt x="12" y="0"/>
                      <a:pt x="8" y="0"/>
                    </a:cubicBezTo>
                    <a:cubicBezTo>
                      <a:pt x="4" y="0"/>
                      <a:pt x="0" y="3"/>
                      <a:pt x="0" y="7"/>
                    </a:cubicBezTo>
                    <a:cubicBezTo>
                      <a:pt x="0" y="8"/>
                      <a:pt x="0" y="8"/>
                      <a:pt x="0" y="8"/>
                    </a:cubicBezTo>
                    <a:cubicBezTo>
                      <a:pt x="0" y="33"/>
                      <a:pt x="0" y="33"/>
                      <a:pt x="0" y="33"/>
                    </a:cubicBezTo>
                    <a:cubicBezTo>
                      <a:pt x="16" y="33"/>
                      <a:pt x="16" y="33"/>
                      <a:pt x="16" y="33"/>
                    </a:cubicBezTo>
                    <a:cubicBezTo>
                      <a:pt x="16" y="8"/>
                      <a:pt x="16" y="8"/>
                      <a:pt x="16" y="8"/>
                    </a:cubicBezTo>
                    <a:lnTo>
                      <a:pt x="16"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6" name="Google Shape;3517;p54">
                <a:extLst>
                  <a:ext uri="{FF2B5EF4-FFF2-40B4-BE49-F238E27FC236}">
                    <a16:creationId xmlns:a16="http://schemas.microsoft.com/office/drawing/2014/main" id="{D093009E-B128-3931-CBFE-693862A640D6}"/>
                  </a:ext>
                </a:extLst>
              </p:cNvPr>
              <p:cNvSpPr/>
              <p:nvPr/>
            </p:nvSpPr>
            <p:spPr>
              <a:xfrm>
                <a:off x="4741386" y="3460160"/>
                <a:ext cx="36251" cy="84586"/>
              </a:xfrm>
              <a:custGeom>
                <a:avLst/>
                <a:gdLst/>
                <a:ahLst/>
                <a:cxnLst/>
                <a:rect l="l" t="t" r="r" b="b"/>
                <a:pathLst>
                  <a:path w="16" h="33" extrusionOk="0">
                    <a:moveTo>
                      <a:pt x="16" y="7"/>
                    </a:moveTo>
                    <a:cubicBezTo>
                      <a:pt x="16" y="3"/>
                      <a:pt x="12" y="0"/>
                      <a:pt x="8" y="0"/>
                    </a:cubicBezTo>
                    <a:cubicBezTo>
                      <a:pt x="3" y="0"/>
                      <a:pt x="0" y="3"/>
                      <a:pt x="0" y="7"/>
                    </a:cubicBezTo>
                    <a:cubicBezTo>
                      <a:pt x="0" y="8"/>
                      <a:pt x="0" y="8"/>
                      <a:pt x="0" y="8"/>
                    </a:cubicBezTo>
                    <a:cubicBezTo>
                      <a:pt x="0" y="33"/>
                      <a:pt x="0" y="33"/>
                      <a:pt x="0" y="33"/>
                    </a:cubicBezTo>
                    <a:cubicBezTo>
                      <a:pt x="16" y="33"/>
                      <a:pt x="16" y="33"/>
                      <a:pt x="16" y="33"/>
                    </a:cubicBezTo>
                    <a:cubicBezTo>
                      <a:pt x="16" y="8"/>
                      <a:pt x="16" y="8"/>
                      <a:pt x="16" y="8"/>
                    </a:cubicBezTo>
                    <a:lnTo>
                      <a:pt x="16"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7" name="Google Shape;3518;p54">
                <a:extLst>
                  <a:ext uri="{FF2B5EF4-FFF2-40B4-BE49-F238E27FC236}">
                    <a16:creationId xmlns:a16="http://schemas.microsoft.com/office/drawing/2014/main" id="{426B6CAB-4CEB-88FE-6904-97244D9AC89F}"/>
                  </a:ext>
                </a:extLst>
              </p:cNvPr>
              <p:cNvSpPr/>
              <p:nvPr/>
            </p:nvSpPr>
            <p:spPr>
              <a:xfrm>
                <a:off x="4940765" y="3460160"/>
                <a:ext cx="36251" cy="84586"/>
              </a:xfrm>
              <a:custGeom>
                <a:avLst/>
                <a:gdLst/>
                <a:ahLst/>
                <a:cxnLst/>
                <a:rect l="l" t="t" r="r" b="b"/>
                <a:pathLst>
                  <a:path w="16" h="33" extrusionOk="0">
                    <a:moveTo>
                      <a:pt x="16" y="7"/>
                    </a:moveTo>
                    <a:cubicBezTo>
                      <a:pt x="16" y="3"/>
                      <a:pt x="12" y="0"/>
                      <a:pt x="8" y="0"/>
                    </a:cubicBezTo>
                    <a:cubicBezTo>
                      <a:pt x="4" y="0"/>
                      <a:pt x="0" y="3"/>
                      <a:pt x="0" y="7"/>
                    </a:cubicBezTo>
                    <a:cubicBezTo>
                      <a:pt x="0" y="8"/>
                      <a:pt x="0" y="8"/>
                      <a:pt x="0" y="8"/>
                    </a:cubicBezTo>
                    <a:cubicBezTo>
                      <a:pt x="0" y="33"/>
                      <a:pt x="0" y="33"/>
                      <a:pt x="0" y="33"/>
                    </a:cubicBezTo>
                    <a:cubicBezTo>
                      <a:pt x="16" y="33"/>
                      <a:pt x="16" y="33"/>
                      <a:pt x="16" y="33"/>
                    </a:cubicBezTo>
                    <a:cubicBezTo>
                      <a:pt x="16" y="8"/>
                      <a:pt x="16" y="8"/>
                      <a:pt x="16" y="8"/>
                    </a:cubicBezTo>
                    <a:lnTo>
                      <a:pt x="16"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8" name="Google Shape;3519;p54">
                <a:extLst>
                  <a:ext uri="{FF2B5EF4-FFF2-40B4-BE49-F238E27FC236}">
                    <a16:creationId xmlns:a16="http://schemas.microsoft.com/office/drawing/2014/main" id="{81A9E41D-A927-4819-0BAA-21B7ADBC14B1}"/>
                  </a:ext>
                </a:extLst>
              </p:cNvPr>
              <p:cNvSpPr/>
              <p:nvPr/>
            </p:nvSpPr>
            <p:spPr>
              <a:xfrm>
                <a:off x="4825971" y="3460160"/>
                <a:ext cx="60418" cy="84586"/>
              </a:xfrm>
              <a:custGeom>
                <a:avLst/>
                <a:gdLst/>
                <a:ahLst/>
                <a:cxnLst/>
                <a:rect l="l" t="t" r="r" b="b"/>
                <a:pathLst>
                  <a:path w="25" h="33" extrusionOk="0">
                    <a:moveTo>
                      <a:pt x="25" y="7"/>
                    </a:moveTo>
                    <a:cubicBezTo>
                      <a:pt x="25" y="3"/>
                      <a:pt x="20" y="0"/>
                      <a:pt x="13" y="0"/>
                    </a:cubicBezTo>
                    <a:cubicBezTo>
                      <a:pt x="6" y="0"/>
                      <a:pt x="0" y="3"/>
                      <a:pt x="0" y="7"/>
                    </a:cubicBezTo>
                    <a:cubicBezTo>
                      <a:pt x="0" y="8"/>
                      <a:pt x="0" y="8"/>
                      <a:pt x="0" y="8"/>
                    </a:cubicBezTo>
                    <a:cubicBezTo>
                      <a:pt x="0" y="33"/>
                      <a:pt x="0" y="33"/>
                      <a:pt x="0" y="33"/>
                    </a:cubicBezTo>
                    <a:cubicBezTo>
                      <a:pt x="25" y="33"/>
                      <a:pt x="25" y="33"/>
                      <a:pt x="25" y="33"/>
                    </a:cubicBezTo>
                    <a:cubicBezTo>
                      <a:pt x="25" y="8"/>
                      <a:pt x="25" y="8"/>
                      <a:pt x="25" y="8"/>
                    </a:cubicBezTo>
                    <a:lnTo>
                      <a:pt x="25"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9" name="Google Shape;3520;p54">
                <a:extLst>
                  <a:ext uri="{FF2B5EF4-FFF2-40B4-BE49-F238E27FC236}">
                    <a16:creationId xmlns:a16="http://schemas.microsoft.com/office/drawing/2014/main" id="{CFE0DD9F-27F3-84DE-56C1-C99111413D68}"/>
                  </a:ext>
                </a:extLst>
              </p:cNvPr>
              <p:cNvSpPr/>
              <p:nvPr/>
            </p:nvSpPr>
            <p:spPr>
              <a:xfrm>
                <a:off x="4825971" y="3641415"/>
                <a:ext cx="84585" cy="163130"/>
              </a:xfrm>
              <a:custGeom>
                <a:avLst/>
                <a:gdLst/>
                <a:ahLst/>
                <a:cxnLst/>
                <a:rect l="l" t="t" r="r" b="b"/>
                <a:pathLst>
                  <a:path w="35" h="66" extrusionOk="0">
                    <a:moveTo>
                      <a:pt x="35" y="15"/>
                    </a:moveTo>
                    <a:cubicBezTo>
                      <a:pt x="35" y="7"/>
                      <a:pt x="27" y="0"/>
                      <a:pt x="17" y="0"/>
                    </a:cubicBezTo>
                    <a:cubicBezTo>
                      <a:pt x="8" y="0"/>
                      <a:pt x="0" y="7"/>
                      <a:pt x="0" y="15"/>
                    </a:cubicBezTo>
                    <a:cubicBezTo>
                      <a:pt x="0" y="16"/>
                      <a:pt x="0" y="16"/>
                      <a:pt x="0" y="16"/>
                    </a:cubicBezTo>
                    <a:cubicBezTo>
                      <a:pt x="0" y="66"/>
                      <a:pt x="0" y="66"/>
                      <a:pt x="0" y="66"/>
                    </a:cubicBezTo>
                    <a:cubicBezTo>
                      <a:pt x="35" y="66"/>
                      <a:pt x="35" y="66"/>
                      <a:pt x="35" y="66"/>
                    </a:cubicBezTo>
                    <a:cubicBezTo>
                      <a:pt x="35" y="16"/>
                      <a:pt x="35" y="16"/>
                      <a:pt x="35" y="16"/>
                    </a:cubicBezTo>
                    <a:lnTo>
                      <a:pt x="35" y="15"/>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0" name="Google Shape;3521;p54">
                <a:extLst>
                  <a:ext uri="{FF2B5EF4-FFF2-40B4-BE49-F238E27FC236}">
                    <a16:creationId xmlns:a16="http://schemas.microsoft.com/office/drawing/2014/main" id="{9241FCC5-5F91-4FBA-7A95-DB5FA9469B83}"/>
                  </a:ext>
                </a:extLst>
              </p:cNvPr>
              <p:cNvSpPr/>
              <p:nvPr/>
            </p:nvSpPr>
            <p:spPr>
              <a:xfrm>
                <a:off x="5019308" y="3460160"/>
                <a:ext cx="60418" cy="84586"/>
              </a:xfrm>
              <a:custGeom>
                <a:avLst/>
                <a:gdLst/>
                <a:ahLst/>
                <a:cxnLst/>
                <a:rect l="l" t="t" r="r" b="b"/>
                <a:pathLst>
                  <a:path w="25" h="33" extrusionOk="0">
                    <a:moveTo>
                      <a:pt x="25" y="7"/>
                    </a:moveTo>
                    <a:cubicBezTo>
                      <a:pt x="25" y="3"/>
                      <a:pt x="19" y="0"/>
                      <a:pt x="12" y="0"/>
                    </a:cubicBezTo>
                    <a:cubicBezTo>
                      <a:pt x="5" y="0"/>
                      <a:pt x="0" y="3"/>
                      <a:pt x="0" y="7"/>
                    </a:cubicBezTo>
                    <a:cubicBezTo>
                      <a:pt x="0" y="8"/>
                      <a:pt x="0" y="8"/>
                      <a:pt x="0" y="8"/>
                    </a:cubicBezTo>
                    <a:cubicBezTo>
                      <a:pt x="0" y="33"/>
                      <a:pt x="0" y="33"/>
                      <a:pt x="0" y="33"/>
                    </a:cubicBezTo>
                    <a:cubicBezTo>
                      <a:pt x="25" y="33"/>
                      <a:pt x="25" y="33"/>
                      <a:pt x="25" y="33"/>
                    </a:cubicBezTo>
                    <a:cubicBezTo>
                      <a:pt x="25" y="8"/>
                      <a:pt x="25" y="8"/>
                      <a:pt x="25" y="8"/>
                    </a:cubicBezTo>
                    <a:lnTo>
                      <a:pt x="25"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1" name="Google Shape;3522;p54">
                <a:extLst>
                  <a:ext uri="{FF2B5EF4-FFF2-40B4-BE49-F238E27FC236}">
                    <a16:creationId xmlns:a16="http://schemas.microsoft.com/office/drawing/2014/main" id="{1507DE06-B763-B9F4-2E5B-BEC7E57ED980}"/>
                  </a:ext>
                </a:extLst>
              </p:cNvPr>
              <p:cNvSpPr/>
              <p:nvPr/>
            </p:nvSpPr>
            <p:spPr>
              <a:xfrm>
                <a:off x="5122019" y="3460160"/>
                <a:ext cx="66460" cy="84586"/>
              </a:xfrm>
              <a:custGeom>
                <a:avLst/>
                <a:gdLst/>
                <a:ahLst/>
                <a:cxnLst/>
                <a:rect l="l" t="t" r="r" b="b"/>
                <a:pathLst>
                  <a:path w="25" h="33" extrusionOk="0">
                    <a:moveTo>
                      <a:pt x="25" y="7"/>
                    </a:moveTo>
                    <a:cubicBezTo>
                      <a:pt x="25" y="3"/>
                      <a:pt x="20" y="0"/>
                      <a:pt x="13" y="0"/>
                    </a:cubicBezTo>
                    <a:cubicBezTo>
                      <a:pt x="6" y="0"/>
                      <a:pt x="0" y="3"/>
                      <a:pt x="0" y="7"/>
                    </a:cubicBezTo>
                    <a:cubicBezTo>
                      <a:pt x="0" y="8"/>
                      <a:pt x="0" y="8"/>
                      <a:pt x="0" y="8"/>
                    </a:cubicBezTo>
                    <a:cubicBezTo>
                      <a:pt x="0" y="33"/>
                      <a:pt x="0" y="33"/>
                      <a:pt x="0" y="33"/>
                    </a:cubicBezTo>
                    <a:cubicBezTo>
                      <a:pt x="25" y="33"/>
                      <a:pt x="25" y="33"/>
                      <a:pt x="25" y="33"/>
                    </a:cubicBezTo>
                    <a:cubicBezTo>
                      <a:pt x="25" y="8"/>
                      <a:pt x="25" y="8"/>
                      <a:pt x="25" y="8"/>
                    </a:cubicBezTo>
                    <a:lnTo>
                      <a:pt x="25"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2" name="Google Shape;3523;p54">
                <a:extLst>
                  <a:ext uri="{FF2B5EF4-FFF2-40B4-BE49-F238E27FC236}">
                    <a16:creationId xmlns:a16="http://schemas.microsoft.com/office/drawing/2014/main" id="{6953F65E-399D-6AA5-BCD0-A7B420D74B1B}"/>
                  </a:ext>
                </a:extLst>
              </p:cNvPr>
              <p:cNvSpPr/>
              <p:nvPr/>
            </p:nvSpPr>
            <p:spPr>
              <a:xfrm>
                <a:off x="5224729" y="3460160"/>
                <a:ext cx="60418" cy="84586"/>
              </a:xfrm>
              <a:custGeom>
                <a:avLst/>
                <a:gdLst/>
                <a:ahLst/>
                <a:cxnLst/>
                <a:rect l="l" t="t" r="r" b="b"/>
                <a:pathLst>
                  <a:path w="25" h="33" extrusionOk="0">
                    <a:moveTo>
                      <a:pt x="25" y="7"/>
                    </a:moveTo>
                    <a:cubicBezTo>
                      <a:pt x="25" y="3"/>
                      <a:pt x="20" y="0"/>
                      <a:pt x="13" y="0"/>
                    </a:cubicBezTo>
                    <a:cubicBezTo>
                      <a:pt x="6" y="0"/>
                      <a:pt x="0" y="3"/>
                      <a:pt x="0" y="7"/>
                    </a:cubicBezTo>
                    <a:cubicBezTo>
                      <a:pt x="0" y="8"/>
                      <a:pt x="0" y="8"/>
                      <a:pt x="0" y="8"/>
                    </a:cubicBezTo>
                    <a:cubicBezTo>
                      <a:pt x="0" y="33"/>
                      <a:pt x="0" y="33"/>
                      <a:pt x="0" y="33"/>
                    </a:cubicBezTo>
                    <a:cubicBezTo>
                      <a:pt x="25" y="33"/>
                      <a:pt x="25" y="33"/>
                      <a:pt x="25" y="33"/>
                    </a:cubicBezTo>
                    <a:cubicBezTo>
                      <a:pt x="25" y="8"/>
                      <a:pt x="25" y="8"/>
                      <a:pt x="25" y="8"/>
                    </a:cubicBezTo>
                    <a:lnTo>
                      <a:pt x="25"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3" name="Google Shape;3524;p54">
                <a:extLst>
                  <a:ext uri="{FF2B5EF4-FFF2-40B4-BE49-F238E27FC236}">
                    <a16:creationId xmlns:a16="http://schemas.microsoft.com/office/drawing/2014/main" id="{DE5502FB-00BB-21E5-FD8A-41FAE833A449}"/>
                  </a:ext>
                </a:extLst>
              </p:cNvPr>
              <p:cNvSpPr/>
              <p:nvPr/>
            </p:nvSpPr>
            <p:spPr>
              <a:xfrm>
                <a:off x="5327440" y="3460160"/>
                <a:ext cx="60418" cy="84586"/>
              </a:xfrm>
              <a:custGeom>
                <a:avLst/>
                <a:gdLst/>
                <a:ahLst/>
                <a:cxnLst/>
                <a:rect l="l" t="t" r="r" b="b"/>
                <a:pathLst>
                  <a:path w="25" h="33" extrusionOk="0">
                    <a:moveTo>
                      <a:pt x="25" y="7"/>
                    </a:moveTo>
                    <a:cubicBezTo>
                      <a:pt x="25" y="3"/>
                      <a:pt x="19" y="0"/>
                      <a:pt x="13" y="0"/>
                    </a:cubicBezTo>
                    <a:cubicBezTo>
                      <a:pt x="6" y="0"/>
                      <a:pt x="0" y="3"/>
                      <a:pt x="0" y="7"/>
                    </a:cubicBezTo>
                    <a:cubicBezTo>
                      <a:pt x="0" y="8"/>
                      <a:pt x="0" y="8"/>
                      <a:pt x="0" y="8"/>
                    </a:cubicBezTo>
                    <a:cubicBezTo>
                      <a:pt x="0" y="33"/>
                      <a:pt x="0" y="33"/>
                      <a:pt x="0" y="33"/>
                    </a:cubicBezTo>
                    <a:cubicBezTo>
                      <a:pt x="25" y="33"/>
                      <a:pt x="25" y="33"/>
                      <a:pt x="25" y="33"/>
                    </a:cubicBezTo>
                    <a:cubicBezTo>
                      <a:pt x="25" y="8"/>
                      <a:pt x="25" y="8"/>
                      <a:pt x="25" y="8"/>
                    </a:cubicBezTo>
                    <a:lnTo>
                      <a:pt x="25"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4" name="Google Shape;3525;p54">
                <a:extLst>
                  <a:ext uri="{FF2B5EF4-FFF2-40B4-BE49-F238E27FC236}">
                    <a16:creationId xmlns:a16="http://schemas.microsoft.com/office/drawing/2014/main" id="{DA32F354-8B58-C94D-8936-E7681A71CA47}"/>
                  </a:ext>
                </a:extLst>
              </p:cNvPr>
              <p:cNvSpPr/>
              <p:nvPr/>
            </p:nvSpPr>
            <p:spPr>
              <a:xfrm>
                <a:off x="5019308" y="3653499"/>
                <a:ext cx="60418" cy="84586"/>
              </a:xfrm>
              <a:custGeom>
                <a:avLst/>
                <a:gdLst/>
                <a:ahLst/>
                <a:cxnLst/>
                <a:rect l="l" t="t" r="r" b="b"/>
                <a:pathLst>
                  <a:path w="25" h="34" extrusionOk="0">
                    <a:moveTo>
                      <a:pt x="25" y="8"/>
                    </a:moveTo>
                    <a:cubicBezTo>
                      <a:pt x="25" y="3"/>
                      <a:pt x="19" y="0"/>
                      <a:pt x="12" y="0"/>
                    </a:cubicBezTo>
                    <a:cubicBezTo>
                      <a:pt x="5" y="0"/>
                      <a:pt x="0" y="3"/>
                      <a:pt x="0" y="8"/>
                    </a:cubicBezTo>
                    <a:cubicBezTo>
                      <a:pt x="0" y="8"/>
                      <a:pt x="0" y="8"/>
                      <a:pt x="0" y="8"/>
                    </a:cubicBezTo>
                    <a:cubicBezTo>
                      <a:pt x="0" y="34"/>
                      <a:pt x="0" y="34"/>
                      <a:pt x="0" y="34"/>
                    </a:cubicBezTo>
                    <a:cubicBezTo>
                      <a:pt x="25" y="34"/>
                      <a:pt x="25" y="34"/>
                      <a:pt x="25" y="34"/>
                    </a:cubicBezTo>
                    <a:cubicBezTo>
                      <a:pt x="25" y="8"/>
                      <a:pt x="25" y="8"/>
                      <a:pt x="25" y="8"/>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 name="Google Shape;3526;p54">
                <a:extLst>
                  <a:ext uri="{FF2B5EF4-FFF2-40B4-BE49-F238E27FC236}">
                    <a16:creationId xmlns:a16="http://schemas.microsoft.com/office/drawing/2014/main" id="{57BA1A6E-7994-0B5D-D7A9-32D7FEA729EB}"/>
                  </a:ext>
                </a:extLst>
              </p:cNvPr>
              <p:cNvSpPr/>
              <p:nvPr/>
            </p:nvSpPr>
            <p:spPr>
              <a:xfrm>
                <a:off x="5122019" y="3653499"/>
                <a:ext cx="66460" cy="84586"/>
              </a:xfrm>
              <a:custGeom>
                <a:avLst/>
                <a:gdLst/>
                <a:ahLst/>
                <a:cxnLst/>
                <a:rect l="l" t="t" r="r" b="b"/>
                <a:pathLst>
                  <a:path w="25" h="34" extrusionOk="0">
                    <a:moveTo>
                      <a:pt x="25" y="8"/>
                    </a:moveTo>
                    <a:cubicBezTo>
                      <a:pt x="25" y="3"/>
                      <a:pt x="20" y="0"/>
                      <a:pt x="13" y="0"/>
                    </a:cubicBezTo>
                    <a:cubicBezTo>
                      <a:pt x="6" y="0"/>
                      <a:pt x="0" y="3"/>
                      <a:pt x="0" y="8"/>
                    </a:cubicBezTo>
                    <a:cubicBezTo>
                      <a:pt x="0" y="8"/>
                      <a:pt x="0" y="8"/>
                      <a:pt x="0" y="8"/>
                    </a:cubicBezTo>
                    <a:cubicBezTo>
                      <a:pt x="0" y="34"/>
                      <a:pt x="0" y="34"/>
                      <a:pt x="0" y="34"/>
                    </a:cubicBezTo>
                    <a:cubicBezTo>
                      <a:pt x="25" y="34"/>
                      <a:pt x="25" y="34"/>
                      <a:pt x="25" y="34"/>
                    </a:cubicBezTo>
                    <a:cubicBezTo>
                      <a:pt x="25" y="8"/>
                      <a:pt x="25" y="8"/>
                      <a:pt x="25" y="8"/>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 name="Google Shape;3527;p54">
                <a:extLst>
                  <a:ext uri="{FF2B5EF4-FFF2-40B4-BE49-F238E27FC236}">
                    <a16:creationId xmlns:a16="http://schemas.microsoft.com/office/drawing/2014/main" id="{8A93DFF1-CEF7-B1EE-9405-1F4D973B84AD}"/>
                  </a:ext>
                </a:extLst>
              </p:cNvPr>
              <p:cNvSpPr/>
              <p:nvPr/>
            </p:nvSpPr>
            <p:spPr>
              <a:xfrm>
                <a:off x="5224729" y="3653499"/>
                <a:ext cx="60418" cy="84586"/>
              </a:xfrm>
              <a:custGeom>
                <a:avLst/>
                <a:gdLst/>
                <a:ahLst/>
                <a:cxnLst/>
                <a:rect l="l" t="t" r="r" b="b"/>
                <a:pathLst>
                  <a:path w="25" h="34" extrusionOk="0">
                    <a:moveTo>
                      <a:pt x="25" y="8"/>
                    </a:moveTo>
                    <a:cubicBezTo>
                      <a:pt x="25" y="3"/>
                      <a:pt x="20" y="0"/>
                      <a:pt x="13" y="0"/>
                    </a:cubicBezTo>
                    <a:cubicBezTo>
                      <a:pt x="6" y="0"/>
                      <a:pt x="0" y="3"/>
                      <a:pt x="0" y="8"/>
                    </a:cubicBezTo>
                    <a:cubicBezTo>
                      <a:pt x="0" y="8"/>
                      <a:pt x="0" y="8"/>
                      <a:pt x="0" y="8"/>
                    </a:cubicBezTo>
                    <a:cubicBezTo>
                      <a:pt x="0" y="34"/>
                      <a:pt x="0" y="34"/>
                      <a:pt x="0" y="34"/>
                    </a:cubicBezTo>
                    <a:cubicBezTo>
                      <a:pt x="25" y="34"/>
                      <a:pt x="25" y="34"/>
                      <a:pt x="25" y="34"/>
                    </a:cubicBezTo>
                    <a:cubicBezTo>
                      <a:pt x="25" y="8"/>
                      <a:pt x="25" y="8"/>
                      <a:pt x="25" y="8"/>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7" name="Google Shape;3528;p54">
                <a:extLst>
                  <a:ext uri="{FF2B5EF4-FFF2-40B4-BE49-F238E27FC236}">
                    <a16:creationId xmlns:a16="http://schemas.microsoft.com/office/drawing/2014/main" id="{00136B79-3BA5-733A-1BF9-0932C32677B2}"/>
                  </a:ext>
                </a:extLst>
              </p:cNvPr>
              <p:cNvSpPr/>
              <p:nvPr/>
            </p:nvSpPr>
            <p:spPr>
              <a:xfrm>
                <a:off x="5327440" y="3653499"/>
                <a:ext cx="60418" cy="84586"/>
              </a:xfrm>
              <a:custGeom>
                <a:avLst/>
                <a:gdLst/>
                <a:ahLst/>
                <a:cxnLst/>
                <a:rect l="l" t="t" r="r" b="b"/>
                <a:pathLst>
                  <a:path w="25" h="34" extrusionOk="0">
                    <a:moveTo>
                      <a:pt x="25" y="8"/>
                    </a:moveTo>
                    <a:cubicBezTo>
                      <a:pt x="25" y="3"/>
                      <a:pt x="19" y="0"/>
                      <a:pt x="13" y="0"/>
                    </a:cubicBezTo>
                    <a:cubicBezTo>
                      <a:pt x="6" y="0"/>
                      <a:pt x="0" y="3"/>
                      <a:pt x="0" y="8"/>
                    </a:cubicBezTo>
                    <a:cubicBezTo>
                      <a:pt x="0" y="8"/>
                      <a:pt x="0" y="8"/>
                      <a:pt x="0" y="8"/>
                    </a:cubicBezTo>
                    <a:cubicBezTo>
                      <a:pt x="0" y="34"/>
                      <a:pt x="0" y="34"/>
                      <a:pt x="0" y="34"/>
                    </a:cubicBezTo>
                    <a:cubicBezTo>
                      <a:pt x="25" y="34"/>
                      <a:pt x="25" y="34"/>
                      <a:pt x="25" y="34"/>
                    </a:cubicBezTo>
                    <a:cubicBezTo>
                      <a:pt x="25" y="8"/>
                      <a:pt x="25" y="8"/>
                      <a:pt x="25" y="8"/>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8" name="Google Shape;3529;p54">
                <a:extLst>
                  <a:ext uri="{FF2B5EF4-FFF2-40B4-BE49-F238E27FC236}">
                    <a16:creationId xmlns:a16="http://schemas.microsoft.com/office/drawing/2014/main" id="{4C027D92-CDD1-C766-92B8-5AE99BB25C33}"/>
                  </a:ext>
                </a:extLst>
              </p:cNvPr>
              <p:cNvSpPr/>
              <p:nvPr/>
            </p:nvSpPr>
            <p:spPr>
              <a:xfrm>
                <a:off x="4475547" y="3435994"/>
                <a:ext cx="84585" cy="138963"/>
              </a:xfrm>
              <a:custGeom>
                <a:avLst/>
                <a:gdLst/>
                <a:ahLst/>
                <a:cxnLst/>
                <a:rect l="l" t="t" r="r" b="b"/>
                <a:pathLst>
                  <a:path w="34" h="57" extrusionOk="0">
                    <a:moveTo>
                      <a:pt x="34" y="13"/>
                    </a:moveTo>
                    <a:cubicBezTo>
                      <a:pt x="34" y="6"/>
                      <a:pt x="26" y="0"/>
                      <a:pt x="17" y="0"/>
                    </a:cubicBezTo>
                    <a:cubicBezTo>
                      <a:pt x="8" y="0"/>
                      <a:pt x="0" y="6"/>
                      <a:pt x="0" y="13"/>
                    </a:cubicBezTo>
                    <a:cubicBezTo>
                      <a:pt x="0" y="14"/>
                      <a:pt x="0" y="14"/>
                      <a:pt x="0" y="14"/>
                    </a:cubicBezTo>
                    <a:cubicBezTo>
                      <a:pt x="0" y="57"/>
                      <a:pt x="0" y="57"/>
                      <a:pt x="0" y="57"/>
                    </a:cubicBezTo>
                    <a:cubicBezTo>
                      <a:pt x="34" y="57"/>
                      <a:pt x="34" y="57"/>
                      <a:pt x="34" y="57"/>
                    </a:cubicBezTo>
                    <a:cubicBezTo>
                      <a:pt x="34" y="14"/>
                      <a:pt x="34" y="14"/>
                      <a:pt x="34" y="14"/>
                    </a:cubicBezTo>
                    <a:lnTo>
                      <a:pt x="34" y="13"/>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9" name="Google Shape;3530;p54">
                <a:extLst>
                  <a:ext uri="{FF2B5EF4-FFF2-40B4-BE49-F238E27FC236}">
                    <a16:creationId xmlns:a16="http://schemas.microsoft.com/office/drawing/2014/main" id="{7854A933-254E-79EB-E597-D032410B7D52}"/>
                  </a:ext>
                </a:extLst>
              </p:cNvPr>
              <p:cNvSpPr/>
              <p:nvPr/>
            </p:nvSpPr>
            <p:spPr>
              <a:xfrm>
                <a:off x="3937826" y="3460161"/>
                <a:ext cx="54376" cy="114795"/>
              </a:xfrm>
              <a:custGeom>
                <a:avLst/>
                <a:gdLst/>
                <a:ahLst/>
                <a:cxnLst/>
                <a:rect l="l" t="t" r="r" b="b"/>
                <a:pathLst>
                  <a:path w="22" h="46" extrusionOk="0">
                    <a:moveTo>
                      <a:pt x="22" y="10"/>
                    </a:moveTo>
                    <a:cubicBezTo>
                      <a:pt x="22" y="4"/>
                      <a:pt x="17" y="0"/>
                      <a:pt x="11" y="0"/>
                    </a:cubicBezTo>
                    <a:cubicBezTo>
                      <a:pt x="5" y="0"/>
                      <a:pt x="0" y="4"/>
                      <a:pt x="0" y="10"/>
                    </a:cubicBezTo>
                    <a:cubicBezTo>
                      <a:pt x="0" y="11"/>
                      <a:pt x="0" y="11"/>
                      <a:pt x="0" y="11"/>
                    </a:cubicBezTo>
                    <a:cubicBezTo>
                      <a:pt x="0" y="46"/>
                      <a:pt x="0" y="46"/>
                      <a:pt x="0" y="46"/>
                    </a:cubicBezTo>
                    <a:cubicBezTo>
                      <a:pt x="22" y="46"/>
                      <a:pt x="22" y="46"/>
                      <a:pt x="22" y="46"/>
                    </a:cubicBezTo>
                    <a:cubicBezTo>
                      <a:pt x="22" y="11"/>
                      <a:pt x="22" y="11"/>
                      <a:pt x="22" y="11"/>
                    </a:cubicBezTo>
                    <a:lnTo>
                      <a:pt x="22" y="10"/>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0" name="Google Shape;3531;p54">
                <a:extLst>
                  <a:ext uri="{FF2B5EF4-FFF2-40B4-BE49-F238E27FC236}">
                    <a16:creationId xmlns:a16="http://schemas.microsoft.com/office/drawing/2014/main" id="{75345AAB-8DEF-2498-30E0-7CDE9ACE004B}"/>
                  </a:ext>
                </a:extLst>
              </p:cNvPr>
              <p:cNvSpPr/>
              <p:nvPr/>
            </p:nvSpPr>
            <p:spPr>
              <a:xfrm>
                <a:off x="4040537" y="3653501"/>
                <a:ext cx="48334" cy="114795"/>
              </a:xfrm>
              <a:custGeom>
                <a:avLst/>
                <a:gdLst/>
                <a:ahLst/>
                <a:cxnLst/>
                <a:rect l="l" t="t" r="r" b="b"/>
                <a:pathLst>
                  <a:path w="21" h="46" extrusionOk="0">
                    <a:moveTo>
                      <a:pt x="21" y="11"/>
                    </a:moveTo>
                    <a:cubicBezTo>
                      <a:pt x="21" y="5"/>
                      <a:pt x="17" y="0"/>
                      <a:pt x="11" y="0"/>
                    </a:cubicBezTo>
                    <a:cubicBezTo>
                      <a:pt x="5" y="0"/>
                      <a:pt x="0" y="5"/>
                      <a:pt x="0" y="11"/>
                    </a:cubicBezTo>
                    <a:cubicBezTo>
                      <a:pt x="0" y="11"/>
                      <a:pt x="0" y="11"/>
                      <a:pt x="0" y="11"/>
                    </a:cubicBezTo>
                    <a:cubicBezTo>
                      <a:pt x="0" y="46"/>
                      <a:pt x="0" y="46"/>
                      <a:pt x="0" y="46"/>
                    </a:cubicBezTo>
                    <a:cubicBezTo>
                      <a:pt x="21" y="46"/>
                      <a:pt x="21" y="46"/>
                      <a:pt x="21" y="46"/>
                    </a:cubicBezTo>
                    <a:cubicBezTo>
                      <a:pt x="21" y="11"/>
                      <a:pt x="21" y="11"/>
                      <a:pt x="21" y="11"/>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1" name="Google Shape;3532;p54">
                <a:extLst>
                  <a:ext uri="{FF2B5EF4-FFF2-40B4-BE49-F238E27FC236}">
                    <a16:creationId xmlns:a16="http://schemas.microsoft.com/office/drawing/2014/main" id="{917CB5AC-0C80-2488-875E-2FB4354601B7}"/>
                  </a:ext>
                </a:extLst>
              </p:cNvPr>
              <p:cNvSpPr/>
              <p:nvPr/>
            </p:nvSpPr>
            <p:spPr>
              <a:xfrm>
                <a:off x="4137206" y="3653501"/>
                <a:ext cx="48334" cy="114795"/>
              </a:xfrm>
              <a:custGeom>
                <a:avLst/>
                <a:gdLst/>
                <a:ahLst/>
                <a:cxnLst/>
                <a:rect l="l" t="t" r="r" b="b"/>
                <a:pathLst>
                  <a:path w="21" h="46" extrusionOk="0">
                    <a:moveTo>
                      <a:pt x="21" y="11"/>
                    </a:moveTo>
                    <a:cubicBezTo>
                      <a:pt x="21" y="5"/>
                      <a:pt x="16" y="0"/>
                      <a:pt x="10" y="0"/>
                    </a:cubicBezTo>
                    <a:cubicBezTo>
                      <a:pt x="5" y="0"/>
                      <a:pt x="0" y="5"/>
                      <a:pt x="0" y="11"/>
                    </a:cubicBezTo>
                    <a:cubicBezTo>
                      <a:pt x="0" y="11"/>
                      <a:pt x="0" y="11"/>
                      <a:pt x="0" y="11"/>
                    </a:cubicBezTo>
                    <a:cubicBezTo>
                      <a:pt x="0" y="46"/>
                      <a:pt x="0" y="46"/>
                      <a:pt x="0" y="46"/>
                    </a:cubicBezTo>
                    <a:cubicBezTo>
                      <a:pt x="21" y="46"/>
                      <a:pt x="21" y="46"/>
                      <a:pt x="21" y="46"/>
                    </a:cubicBezTo>
                    <a:cubicBezTo>
                      <a:pt x="21" y="11"/>
                      <a:pt x="21" y="11"/>
                      <a:pt x="21" y="11"/>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2" name="Google Shape;3533;p54">
                <a:extLst>
                  <a:ext uri="{FF2B5EF4-FFF2-40B4-BE49-F238E27FC236}">
                    <a16:creationId xmlns:a16="http://schemas.microsoft.com/office/drawing/2014/main" id="{E6516331-AF8B-EE31-93A8-31BA41619063}"/>
                  </a:ext>
                </a:extLst>
              </p:cNvPr>
              <p:cNvSpPr/>
              <p:nvPr/>
            </p:nvSpPr>
            <p:spPr>
              <a:xfrm>
                <a:off x="4233875" y="3653501"/>
                <a:ext cx="54376" cy="114795"/>
              </a:xfrm>
              <a:custGeom>
                <a:avLst/>
                <a:gdLst/>
                <a:ahLst/>
                <a:cxnLst/>
                <a:rect l="l" t="t" r="r" b="b"/>
                <a:pathLst>
                  <a:path w="22" h="46" extrusionOk="0">
                    <a:moveTo>
                      <a:pt x="22" y="11"/>
                    </a:moveTo>
                    <a:cubicBezTo>
                      <a:pt x="22" y="5"/>
                      <a:pt x="17" y="0"/>
                      <a:pt x="11" y="0"/>
                    </a:cubicBezTo>
                    <a:cubicBezTo>
                      <a:pt x="5" y="0"/>
                      <a:pt x="0" y="5"/>
                      <a:pt x="0" y="11"/>
                    </a:cubicBezTo>
                    <a:cubicBezTo>
                      <a:pt x="0" y="11"/>
                      <a:pt x="0" y="11"/>
                      <a:pt x="0" y="11"/>
                    </a:cubicBezTo>
                    <a:cubicBezTo>
                      <a:pt x="0" y="46"/>
                      <a:pt x="0" y="46"/>
                      <a:pt x="0" y="46"/>
                    </a:cubicBezTo>
                    <a:cubicBezTo>
                      <a:pt x="22" y="46"/>
                      <a:pt x="22" y="46"/>
                      <a:pt x="22" y="46"/>
                    </a:cubicBezTo>
                    <a:cubicBezTo>
                      <a:pt x="22" y="11"/>
                      <a:pt x="22" y="11"/>
                      <a:pt x="22" y="11"/>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3" name="Google Shape;3534;p54">
                <a:extLst>
                  <a:ext uri="{FF2B5EF4-FFF2-40B4-BE49-F238E27FC236}">
                    <a16:creationId xmlns:a16="http://schemas.microsoft.com/office/drawing/2014/main" id="{7274ABD7-B78C-E4A9-EDA3-C81CB6802D23}"/>
                  </a:ext>
                </a:extLst>
              </p:cNvPr>
              <p:cNvSpPr/>
              <p:nvPr/>
            </p:nvSpPr>
            <p:spPr>
              <a:xfrm>
                <a:off x="4330543" y="3653501"/>
                <a:ext cx="54376" cy="114795"/>
              </a:xfrm>
              <a:custGeom>
                <a:avLst/>
                <a:gdLst/>
                <a:ahLst/>
                <a:cxnLst/>
                <a:rect l="l" t="t" r="r" b="b"/>
                <a:pathLst>
                  <a:path w="22" h="46" extrusionOk="0">
                    <a:moveTo>
                      <a:pt x="22" y="11"/>
                    </a:moveTo>
                    <a:cubicBezTo>
                      <a:pt x="22" y="5"/>
                      <a:pt x="17" y="0"/>
                      <a:pt x="11" y="0"/>
                    </a:cubicBezTo>
                    <a:cubicBezTo>
                      <a:pt x="5" y="0"/>
                      <a:pt x="0" y="5"/>
                      <a:pt x="0" y="11"/>
                    </a:cubicBezTo>
                    <a:cubicBezTo>
                      <a:pt x="0" y="11"/>
                      <a:pt x="0" y="11"/>
                      <a:pt x="0" y="11"/>
                    </a:cubicBezTo>
                    <a:cubicBezTo>
                      <a:pt x="0" y="46"/>
                      <a:pt x="0" y="46"/>
                      <a:pt x="0" y="46"/>
                    </a:cubicBezTo>
                    <a:cubicBezTo>
                      <a:pt x="22" y="46"/>
                      <a:pt x="22" y="46"/>
                      <a:pt x="22" y="46"/>
                    </a:cubicBezTo>
                    <a:cubicBezTo>
                      <a:pt x="22" y="11"/>
                      <a:pt x="22" y="11"/>
                      <a:pt x="22" y="11"/>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4" name="Google Shape;3535;p54">
                <a:extLst>
                  <a:ext uri="{FF2B5EF4-FFF2-40B4-BE49-F238E27FC236}">
                    <a16:creationId xmlns:a16="http://schemas.microsoft.com/office/drawing/2014/main" id="{C65595E1-6CC8-3A83-6DD0-8C1397248150}"/>
                  </a:ext>
                </a:extLst>
              </p:cNvPr>
              <p:cNvSpPr/>
              <p:nvPr/>
            </p:nvSpPr>
            <p:spPr>
              <a:xfrm>
                <a:off x="3937826" y="3653501"/>
                <a:ext cx="54376" cy="114795"/>
              </a:xfrm>
              <a:custGeom>
                <a:avLst/>
                <a:gdLst/>
                <a:ahLst/>
                <a:cxnLst/>
                <a:rect l="l" t="t" r="r" b="b"/>
                <a:pathLst>
                  <a:path w="22" h="46" extrusionOk="0">
                    <a:moveTo>
                      <a:pt x="22" y="11"/>
                    </a:moveTo>
                    <a:cubicBezTo>
                      <a:pt x="22" y="5"/>
                      <a:pt x="17" y="0"/>
                      <a:pt x="11" y="0"/>
                    </a:cubicBezTo>
                    <a:cubicBezTo>
                      <a:pt x="5" y="0"/>
                      <a:pt x="0" y="5"/>
                      <a:pt x="0" y="11"/>
                    </a:cubicBezTo>
                    <a:cubicBezTo>
                      <a:pt x="0" y="11"/>
                      <a:pt x="0" y="11"/>
                      <a:pt x="0" y="11"/>
                    </a:cubicBezTo>
                    <a:cubicBezTo>
                      <a:pt x="0" y="46"/>
                      <a:pt x="0" y="46"/>
                      <a:pt x="0" y="46"/>
                    </a:cubicBezTo>
                    <a:cubicBezTo>
                      <a:pt x="22" y="46"/>
                      <a:pt x="22" y="46"/>
                      <a:pt x="22" y="46"/>
                    </a:cubicBezTo>
                    <a:cubicBezTo>
                      <a:pt x="22" y="11"/>
                      <a:pt x="22" y="11"/>
                      <a:pt x="22" y="11"/>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4" name="Google Shape;3536;p54">
                <a:extLst>
                  <a:ext uri="{FF2B5EF4-FFF2-40B4-BE49-F238E27FC236}">
                    <a16:creationId xmlns:a16="http://schemas.microsoft.com/office/drawing/2014/main" id="{2AF505EF-5FF9-DB5D-17D9-48E58613C932}"/>
                  </a:ext>
                </a:extLst>
              </p:cNvPr>
              <p:cNvSpPr/>
              <p:nvPr/>
            </p:nvSpPr>
            <p:spPr>
              <a:xfrm>
                <a:off x="4584299" y="3411827"/>
                <a:ext cx="24000" cy="1632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062" name="Google Shape;3537;p54">
                <a:extLst>
                  <a:ext uri="{FF2B5EF4-FFF2-40B4-BE49-F238E27FC236}">
                    <a16:creationId xmlns:a16="http://schemas.microsoft.com/office/drawing/2014/main" id="{048E84D4-ED52-EC6B-EF53-FC42394708CA}"/>
                  </a:ext>
                </a:extLst>
              </p:cNvPr>
              <p:cNvSpPr/>
              <p:nvPr/>
            </p:nvSpPr>
            <p:spPr>
              <a:xfrm>
                <a:off x="4433254" y="3411827"/>
                <a:ext cx="24000" cy="1632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063" name="Google Shape;3538;p54">
                <a:extLst>
                  <a:ext uri="{FF2B5EF4-FFF2-40B4-BE49-F238E27FC236}">
                    <a16:creationId xmlns:a16="http://schemas.microsoft.com/office/drawing/2014/main" id="{04D0E081-C76B-8110-21A3-5C4E3EE9BFDC}"/>
                  </a:ext>
                </a:extLst>
              </p:cNvPr>
              <p:cNvSpPr/>
              <p:nvPr/>
            </p:nvSpPr>
            <p:spPr>
              <a:xfrm>
                <a:off x="4433254" y="3375576"/>
                <a:ext cx="174600" cy="36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064" name="Google Shape;3539;p54">
                <a:extLst>
                  <a:ext uri="{FF2B5EF4-FFF2-40B4-BE49-F238E27FC236}">
                    <a16:creationId xmlns:a16="http://schemas.microsoft.com/office/drawing/2014/main" id="{B4B78570-6627-89B4-7B0C-CE4B40973A75}"/>
                  </a:ext>
                </a:extLst>
              </p:cNvPr>
              <p:cNvSpPr/>
              <p:nvPr/>
            </p:nvSpPr>
            <p:spPr>
              <a:xfrm>
                <a:off x="3708238" y="3333283"/>
                <a:ext cx="187296" cy="36251"/>
              </a:xfrm>
              <a:custGeom>
                <a:avLst/>
                <a:gdLst/>
                <a:ahLst/>
                <a:cxnLst/>
                <a:rect l="l" t="t" r="r" b="b"/>
                <a:pathLst>
                  <a:path w="31" h="6" extrusionOk="0">
                    <a:moveTo>
                      <a:pt x="7" y="0"/>
                    </a:moveTo>
                    <a:lnTo>
                      <a:pt x="16" y="0"/>
                    </a:lnTo>
                    <a:lnTo>
                      <a:pt x="24" y="0"/>
                    </a:lnTo>
                    <a:lnTo>
                      <a:pt x="31" y="6"/>
                    </a:lnTo>
                    <a:lnTo>
                      <a:pt x="31" y="6"/>
                    </a:lnTo>
                    <a:lnTo>
                      <a:pt x="16" y="6"/>
                    </a:lnTo>
                    <a:lnTo>
                      <a:pt x="0" y="6"/>
                    </a:lnTo>
                    <a:lnTo>
                      <a:pt x="0" y="6"/>
                    </a:lnTo>
                    <a:lnTo>
                      <a:pt x="7" y="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76" name="Google Shape;3540;p54">
                <a:extLst>
                  <a:ext uri="{FF2B5EF4-FFF2-40B4-BE49-F238E27FC236}">
                    <a16:creationId xmlns:a16="http://schemas.microsoft.com/office/drawing/2014/main" id="{42D50948-4CFD-C115-6446-4988AC07A6B6}"/>
                  </a:ext>
                </a:extLst>
              </p:cNvPr>
              <p:cNvSpPr/>
              <p:nvPr/>
            </p:nvSpPr>
            <p:spPr>
              <a:xfrm>
                <a:off x="3762614" y="3435994"/>
                <a:ext cx="84585" cy="138963"/>
              </a:xfrm>
              <a:custGeom>
                <a:avLst/>
                <a:gdLst/>
                <a:ahLst/>
                <a:cxnLst/>
                <a:rect l="l" t="t" r="r" b="b"/>
                <a:pathLst>
                  <a:path w="33" h="57" extrusionOk="0">
                    <a:moveTo>
                      <a:pt x="0" y="13"/>
                    </a:moveTo>
                    <a:cubicBezTo>
                      <a:pt x="0" y="6"/>
                      <a:pt x="8" y="0"/>
                      <a:pt x="17" y="0"/>
                    </a:cubicBezTo>
                    <a:cubicBezTo>
                      <a:pt x="26" y="0"/>
                      <a:pt x="33" y="6"/>
                      <a:pt x="33" y="13"/>
                    </a:cubicBezTo>
                    <a:cubicBezTo>
                      <a:pt x="33" y="14"/>
                      <a:pt x="33" y="14"/>
                      <a:pt x="33" y="14"/>
                    </a:cubicBezTo>
                    <a:cubicBezTo>
                      <a:pt x="33" y="57"/>
                      <a:pt x="33" y="57"/>
                      <a:pt x="33" y="57"/>
                    </a:cubicBezTo>
                    <a:cubicBezTo>
                      <a:pt x="0" y="57"/>
                      <a:pt x="0" y="57"/>
                      <a:pt x="0" y="57"/>
                    </a:cubicBezTo>
                    <a:cubicBezTo>
                      <a:pt x="0" y="14"/>
                      <a:pt x="0" y="14"/>
                      <a:pt x="0" y="14"/>
                    </a:cubicBezTo>
                    <a:lnTo>
                      <a:pt x="0" y="13"/>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77" name="Google Shape;3541;p54">
                <a:extLst>
                  <a:ext uri="{FF2B5EF4-FFF2-40B4-BE49-F238E27FC236}">
                    <a16:creationId xmlns:a16="http://schemas.microsoft.com/office/drawing/2014/main" id="{215B8CEB-B097-D041-C7BB-5FA88B14EB54}"/>
                  </a:ext>
                </a:extLst>
              </p:cNvPr>
              <p:cNvSpPr/>
              <p:nvPr/>
            </p:nvSpPr>
            <p:spPr>
              <a:xfrm>
                <a:off x="4487630" y="3641417"/>
                <a:ext cx="66460" cy="120837"/>
              </a:xfrm>
              <a:custGeom>
                <a:avLst/>
                <a:gdLst/>
                <a:ahLst/>
                <a:cxnLst/>
                <a:rect l="l" t="t" r="r" b="b"/>
                <a:pathLst>
                  <a:path w="28" h="49" extrusionOk="0">
                    <a:moveTo>
                      <a:pt x="28" y="11"/>
                    </a:moveTo>
                    <a:cubicBezTo>
                      <a:pt x="28" y="5"/>
                      <a:pt x="22" y="0"/>
                      <a:pt x="14" y="0"/>
                    </a:cubicBezTo>
                    <a:cubicBezTo>
                      <a:pt x="6" y="0"/>
                      <a:pt x="0" y="5"/>
                      <a:pt x="0" y="11"/>
                    </a:cubicBezTo>
                    <a:cubicBezTo>
                      <a:pt x="0" y="12"/>
                      <a:pt x="0" y="12"/>
                      <a:pt x="0" y="12"/>
                    </a:cubicBezTo>
                    <a:cubicBezTo>
                      <a:pt x="0" y="49"/>
                      <a:pt x="0" y="49"/>
                      <a:pt x="0" y="49"/>
                    </a:cubicBezTo>
                    <a:cubicBezTo>
                      <a:pt x="28" y="49"/>
                      <a:pt x="28" y="49"/>
                      <a:pt x="28" y="49"/>
                    </a:cubicBezTo>
                    <a:cubicBezTo>
                      <a:pt x="28" y="12"/>
                      <a:pt x="28" y="12"/>
                      <a:pt x="28" y="12"/>
                    </a:cubicBezTo>
                    <a:lnTo>
                      <a:pt x="28" y="11"/>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78" name="Google Shape;3542;p54">
                <a:extLst>
                  <a:ext uri="{FF2B5EF4-FFF2-40B4-BE49-F238E27FC236}">
                    <a16:creationId xmlns:a16="http://schemas.microsoft.com/office/drawing/2014/main" id="{A10832BF-464A-4AAC-40E3-225E86061A88}"/>
                  </a:ext>
                </a:extLst>
              </p:cNvPr>
              <p:cNvSpPr/>
              <p:nvPr/>
            </p:nvSpPr>
            <p:spPr>
              <a:xfrm>
                <a:off x="4662842" y="3659542"/>
                <a:ext cx="42293" cy="60418"/>
              </a:xfrm>
              <a:custGeom>
                <a:avLst/>
                <a:gdLst/>
                <a:ahLst/>
                <a:cxnLst/>
                <a:rect l="l" t="t" r="r" b="b"/>
                <a:pathLst>
                  <a:path w="17" h="24" extrusionOk="0">
                    <a:moveTo>
                      <a:pt x="17" y="24"/>
                    </a:moveTo>
                    <a:cubicBezTo>
                      <a:pt x="17" y="7"/>
                      <a:pt x="17" y="7"/>
                      <a:pt x="17" y="7"/>
                    </a:cubicBezTo>
                    <a:cubicBezTo>
                      <a:pt x="17" y="7"/>
                      <a:pt x="17" y="7"/>
                      <a:pt x="17" y="7"/>
                    </a:cubicBezTo>
                    <a:cubicBezTo>
                      <a:pt x="17" y="3"/>
                      <a:pt x="13" y="0"/>
                      <a:pt x="9" y="0"/>
                    </a:cubicBezTo>
                    <a:cubicBezTo>
                      <a:pt x="4" y="0"/>
                      <a:pt x="0" y="3"/>
                      <a:pt x="0" y="7"/>
                    </a:cubicBezTo>
                    <a:cubicBezTo>
                      <a:pt x="0" y="7"/>
                      <a:pt x="0" y="7"/>
                      <a:pt x="0" y="7"/>
                    </a:cubicBezTo>
                    <a:cubicBezTo>
                      <a:pt x="0" y="24"/>
                      <a:pt x="0" y="24"/>
                      <a:pt x="0" y="24"/>
                    </a:cubicBezTo>
                    <a:lnTo>
                      <a:pt x="17" y="24"/>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79" name="Google Shape;3543;p54">
                <a:extLst>
                  <a:ext uri="{FF2B5EF4-FFF2-40B4-BE49-F238E27FC236}">
                    <a16:creationId xmlns:a16="http://schemas.microsoft.com/office/drawing/2014/main" id="{691BA969-F90D-BA94-41CA-40EFA2A1941E}"/>
                  </a:ext>
                </a:extLst>
              </p:cNvPr>
              <p:cNvSpPr/>
              <p:nvPr/>
            </p:nvSpPr>
            <p:spPr>
              <a:xfrm>
                <a:off x="3768656" y="3641417"/>
                <a:ext cx="72502" cy="120837"/>
              </a:xfrm>
              <a:custGeom>
                <a:avLst/>
                <a:gdLst/>
                <a:ahLst/>
                <a:cxnLst/>
                <a:rect l="l" t="t" r="r" b="b"/>
                <a:pathLst>
                  <a:path w="28" h="49" extrusionOk="0">
                    <a:moveTo>
                      <a:pt x="0" y="11"/>
                    </a:moveTo>
                    <a:cubicBezTo>
                      <a:pt x="0" y="5"/>
                      <a:pt x="6" y="0"/>
                      <a:pt x="14" y="0"/>
                    </a:cubicBezTo>
                    <a:cubicBezTo>
                      <a:pt x="22" y="0"/>
                      <a:pt x="28" y="5"/>
                      <a:pt x="28" y="11"/>
                    </a:cubicBezTo>
                    <a:cubicBezTo>
                      <a:pt x="28" y="12"/>
                      <a:pt x="28" y="12"/>
                      <a:pt x="28" y="12"/>
                    </a:cubicBezTo>
                    <a:cubicBezTo>
                      <a:pt x="28" y="49"/>
                      <a:pt x="28" y="49"/>
                      <a:pt x="28" y="49"/>
                    </a:cubicBezTo>
                    <a:cubicBezTo>
                      <a:pt x="0" y="49"/>
                      <a:pt x="0" y="49"/>
                      <a:pt x="0" y="49"/>
                    </a:cubicBezTo>
                    <a:cubicBezTo>
                      <a:pt x="0" y="12"/>
                      <a:pt x="0" y="12"/>
                      <a:pt x="0" y="12"/>
                    </a:cubicBezTo>
                    <a:lnTo>
                      <a:pt x="0" y="11"/>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80" name="Google Shape;3544;p54">
                <a:extLst>
                  <a:ext uri="{FF2B5EF4-FFF2-40B4-BE49-F238E27FC236}">
                    <a16:creationId xmlns:a16="http://schemas.microsoft.com/office/drawing/2014/main" id="{CEA244B9-EDD4-9846-A5EB-FAB5E2F17B72}"/>
                  </a:ext>
                </a:extLst>
              </p:cNvPr>
              <p:cNvSpPr/>
              <p:nvPr/>
            </p:nvSpPr>
            <p:spPr>
              <a:xfrm>
                <a:off x="3714280" y="3411827"/>
                <a:ext cx="24000" cy="1632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81" name="Google Shape;3545;p54">
                <a:extLst>
                  <a:ext uri="{FF2B5EF4-FFF2-40B4-BE49-F238E27FC236}">
                    <a16:creationId xmlns:a16="http://schemas.microsoft.com/office/drawing/2014/main" id="{DC38D0CA-E050-DD23-B656-76788ED03767}"/>
                  </a:ext>
                </a:extLst>
              </p:cNvPr>
              <p:cNvSpPr/>
              <p:nvPr/>
            </p:nvSpPr>
            <p:spPr>
              <a:xfrm>
                <a:off x="3865325" y="3411827"/>
                <a:ext cx="24000" cy="1632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82" name="Google Shape;3546;p54">
                <a:extLst>
                  <a:ext uri="{FF2B5EF4-FFF2-40B4-BE49-F238E27FC236}">
                    <a16:creationId xmlns:a16="http://schemas.microsoft.com/office/drawing/2014/main" id="{02EE2C2E-CCB6-CAA0-2C57-9DD9F218D697}"/>
                  </a:ext>
                </a:extLst>
              </p:cNvPr>
              <p:cNvSpPr/>
              <p:nvPr/>
            </p:nvSpPr>
            <p:spPr>
              <a:xfrm>
                <a:off x="4578257" y="3641417"/>
                <a:ext cx="36600" cy="1632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83" name="Google Shape;3547;p54">
                <a:extLst>
                  <a:ext uri="{FF2B5EF4-FFF2-40B4-BE49-F238E27FC236}">
                    <a16:creationId xmlns:a16="http://schemas.microsoft.com/office/drawing/2014/main" id="{4D4575A7-8908-8F3B-9A2E-5F8B298077FB}"/>
                  </a:ext>
                </a:extLst>
              </p:cNvPr>
              <p:cNvSpPr/>
              <p:nvPr/>
            </p:nvSpPr>
            <p:spPr>
              <a:xfrm>
                <a:off x="4427212" y="3641417"/>
                <a:ext cx="36600" cy="1632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84" name="Google Shape;3548;p54">
                <a:extLst>
                  <a:ext uri="{FF2B5EF4-FFF2-40B4-BE49-F238E27FC236}">
                    <a16:creationId xmlns:a16="http://schemas.microsoft.com/office/drawing/2014/main" id="{82872770-81B8-4C7C-456B-EA03BAD2644F}"/>
                  </a:ext>
                </a:extLst>
              </p:cNvPr>
              <p:cNvSpPr/>
              <p:nvPr/>
            </p:nvSpPr>
            <p:spPr>
              <a:xfrm>
                <a:off x="3708238" y="3641417"/>
                <a:ext cx="36600" cy="1632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85" name="Google Shape;3549;p54">
                <a:extLst>
                  <a:ext uri="{FF2B5EF4-FFF2-40B4-BE49-F238E27FC236}">
                    <a16:creationId xmlns:a16="http://schemas.microsoft.com/office/drawing/2014/main" id="{9BE8C46C-2170-29AD-4E3E-0D3901F3FD45}"/>
                  </a:ext>
                </a:extLst>
              </p:cNvPr>
              <p:cNvSpPr/>
              <p:nvPr/>
            </p:nvSpPr>
            <p:spPr>
              <a:xfrm>
                <a:off x="3859283" y="3641417"/>
                <a:ext cx="36600" cy="1632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86" name="Google Shape;3550;p54">
                <a:extLst>
                  <a:ext uri="{FF2B5EF4-FFF2-40B4-BE49-F238E27FC236}">
                    <a16:creationId xmlns:a16="http://schemas.microsoft.com/office/drawing/2014/main" id="{BF0FD624-91ED-22E0-3F0C-88D0D6C4CEBC}"/>
                  </a:ext>
                </a:extLst>
              </p:cNvPr>
              <p:cNvSpPr/>
              <p:nvPr/>
            </p:nvSpPr>
            <p:spPr>
              <a:xfrm>
                <a:off x="3714280" y="3375576"/>
                <a:ext cx="174600" cy="36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87" name="Google Shape;3551;p54">
                <a:extLst>
                  <a:ext uri="{FF2B5EF4-FFF2-40B4-BE49-F238E27FC236}">
                    <a16:creationId xmlns:a16="http://schemas.microsoft.com/office/drawing/2014/main" id="{B0819D45-4020-4076-8BBA-F040AEC9147C}"/>
                  </a:ext>
                </a:extLst>
              </p:cNvPr>
              <p:cNvSpPr/>
              <p:nvPr/>
            </p:nvSpPr>
            <p:spPr>
              <a:xfrm>
                <a:off x="3762614" y="3043274"/>
                <a:ext cx="108752" cy="54377"/>
              </a:xfrm>
              <a:custGeom>
                <a:avLst/>
                <a:gdLst/>
                <a:ahLst/>
                <a:cxnLst/>
                <a:rect l="l" t="t" r="r" b="b"/>
                <a:pathLst>
                  <a:path w="18" h="9" extrusionOk="0">
                    <a:moveTo>
                      <a:pt x="17" y="0"/>
                    </a:moveTo>
                    <a:lnTo>
                      <a:pt x="16" y="6"/>
                    </a:lnTo>
                    <a:lnTo>
                      <a:pt x="14" y="6"/>
                    </a:lnTo>
                    <a:lnTo>
                      <a:pt x="14" y="4"/>
                    </a:lnTo>
                    <a:lnTo>
                      <a:pt x="12" y="4"/>
                    </a:lnTo>
                    <a:lnTo>
                      <a:pt x="12" y="6"/>
                    </a:lnTo>
                    <a:lnTo>
                      <a:pt x="9" y="6"/>
                    </a:lnTo>
                    <a:lnTo>
                      <a:pt x="9" y="0"/>
                    </a:lnTo>
                    <a:lnTo>
                      <a:pt x="8" y="0"/>
                    </a:lnTo>
                    <a:lnTo>
                      <a:pt x="8" y="6"/>
                    </a:lnTo>
                    <a:lnTo>
                      <a:pt x="6" y="6"/>
                    </a:lnTo>
                    <a:lnTo>
                      <a:pt x="6" y="4"/>
                    </a:lnTo>
                    <a:lnTo>
                      <a:pt x="4" y="4"/>
                    </a:lnTo>
                    <a:lnTo>
                      <a:pt x="4" y="6"/>
                    </a:lnTo>
                    <a:lnTo>
                      <a:pt x="2" y="6"/>
                    </a:lnTo>
                    <a:lnTo>
                      <a:pt x="1" y="0"/>
                    </a:lnTo>
                    <a:lnTo>
                      <a:pt x="0" y="0"/>
                    </a:lnTo>
                    <a:lnTo>
                      <a:pt x="0" y="6"/>
                    </a:lnTo>
                    <a:lnTo>
                      <a:pt x="0" y="9"/>
                    </a:lnTo>
                    <a:lnTo>
                      <a:pt x="1" y="9"/>
                    </a:lnTo>
                    <a:lnTo>
                      <a:pt x="4" y="9"/>
                    </a:lnTo>
                    <a:lnTo>
                      <a:pt x="6" y="9"/>
                    </a:lnTo>
                    <a:lnTo>
                      <a:pt x="8" y="9"/>
                    </a:lnTo>
                    <a:lnTo>
                      <a:pt x="9" y="9"/>
                    </a:lnTo>
                    <a:lnTo>
                      <a:pt x="12" y="9"/>
                    </a:lnTo>
                    <a:lnTo>
                      <a:pt x="14" y="9"/>
                    </a:lnTo>
                    <a:lnTo>
                      <a:pt x="17" y="9"/>
                    </a:lnTo>
                    <a:lnTo>
                      <a:pt x="18" y="9"/>
                    </a:lnTo>
                    <a:lnTo>
                      <a:pt x="18" y="6"/>
                    </a:lnTo>
                    <a:lnTo>
                      <a:pt x="18" y="0"/>
                    </a:lnTo>
                    <a:lnTo>
                      <a:pt x="17" y="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88" name="Google Shape;3552;p54">
                <a:extLst>
                  <a:ext uri="{FF2B5EF4-FFF2-40B4-BE49-F238E27FC236}">
                    <a16:creationId xmlns:a16="http://schemas.microsoft.com/office/drawing/2014/main" id="{7E0BE994-0D72-C278-71FA-7DAB7AA891E1}"/>
                  </a:ext>
                </a:extLst>
              </p:cNvPr>
              <p:cNvSpPr/>
              <p:nvPr/>
            </p:nvSpPr>
            <p:spPr>
              <a:xfrm>
                <a:off x="4457421" y="3043274"/>
                <a:ext cx="102711" cy="54377"/>
              </a:xfrm>
              <a:custGeom>
                <a:avLst/>
                <a:gdLst/>
                <a:ahLst/>
                <a:cxnLst/>
                <a:rect l="l" t="t" r="r" b="b"/>
                <a:pathLst>
                  <a:path w="17" h="9" extrusionOk="0">
                    <a:moveTo>
                      <a:pt x="1" y="0"/>
                    </a:moveTo>
                    <a:lnTo>
                      <a:pt x="2" y="6"/>
                    </a:lnTo>
                    <a:lnTo>
                      <a:pt x="3" y="6"/>
                    </a:lnTo>
                    <a:lnTo>
                      <a:pt x="3" y="4"/>
                    </a:lnTo>
                    <a:lnTo>
                      <a:pt x="5" y="4"/>
                    </a:lnTo>
                    <a:lnTo>
                      <a:pt x="5" y="6"/>
                    </a:lnTo>
                    <a:lnTo>
                      <a:pt x="8" y="6"/>
                    </a:lnTo>
                    <a:lnTo>
                      <a:pt x="8" y="0"/>
                    </a:lnTo>
                    <a:lnTo>
                      <a:pt x="10" y="0"/>
                    </a:lnTo>
                    <a:lnTo>
                      <a:pt x="10" y="6"/>
                    </a:lnTo>
                    <a:lnTo>
                      <a:pt x="12" y="6"/>
                    </a:lnTo>
                    <a:lnTo>
                      <a:pt x="12" y="4"/>
                    </a:lnTo>
                    <a:lnTo>
                      <a:pt x="13" y="4"/>
                    </a:lnTo>
                    <a:lnTo>
                      <a:pt x="13" y="6"/>
                    </a:lnTo>
                    <a:lnTo>
                      <a:pt x="16" y="6"/>
                    </a:lnTo>
                    <a:lnTo>
                      <a:pt x="16" y="0"/>
                    </a:lnTo>
                    <a:lnTo>
                      <a:pt x="17" y="0"/>
                    </a:lnTo>
                    <a:lnTo>
                      <a:pt x="17" y="6"/>
                    </a:lnTo>
                    <a:lnTo>
                      <a:pt x="17" y="9"/>
                    </a:lnTo>
                    <a:lnTo>
                      <a:pt x="16" y="9"/>
                    </a:lnTo>
                    <a:lnTo>
                      <a:pt x="13" y="9"/>
                    </a:lnTo>
                    <a:lnTo>
                      <a:pt x="12" y="9"/>
                    </a:lnTo>
                    <a:lnTo>
                      <a:pt x="10" y="9"/>
                    </a:lnTo>
                    <a:lnTo>
                      <a:pt x="8" y="9"/>
                    </a:lnTo>
                    <a:lnTo>
                      <a:pt x="5" y="9"/>
                    </a:lnTo>
                    <a:lnTo>
                      <a:pt x="3" y="9"/>
                    </a:lnTo>
                    <a:lnTo>
                      <a:pt x="1" y="9"/>
                    </a:lnTo>
                    <a:lnTo>
                      <a:pt x="0" y="9"/>
                    </a:lnTo>
                    <a:lnTo>
                      <a:pt x="0" y="6"/>
                    </a:lnTo>
                    <a:lnTo>
                      <a:pt x="0" y="0"/>
                    </a:lnTo>
                    <a:lnTo>
                      <a:pt x="1" y="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89" name="Google Shape;3553;p54">
                <a:extLst>
                  <a:ext uri="{FF2B5EF4-FFF2-40B4-BE49-F238E27FC236}">
                    <a16:creationId xmlns:a16="http://schemas.microsoft.com/office/drawing/2014/main" id="{92121B41-935A-9A08-628C-7DE97510A2E0}"/>
                  </a:ext>
                </a:extLst>
              </p:cNvPr>
              <p:cNvSpPr/>
              <p:nvPr/>
            </p:nvSpPr>
            <p:spPr>
              <a:xfrm>
                <a:off x="4100955" y="3037232"/>
                <a:ext cx="120900" cy="211200"/>
              </a:xfrm>
              <a:prstGeom prst="rect">
                <a:avLst/>
              </a:pr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90" name="Google Shape;3554;p54">
                <a:extLst>
                  <a:ext uri="{FF2B5EF4-FFF2-40B4-BE49-F238E27FC236}">
                    <a16:creationId xmlns:a16="http://schemas.microsoft.com/office/drawing/2014/main" id="{55FE3981-9FA6-17D0-C84E-7D1ACD62FC26}"/>
                  </a:ext>
                </a:extLst>
              </p:cNvPr>
              <p:cNvSpPr/>
              <p:nvPr/>
            </p:nvSpPr>
            <p:spPr>
              <a:xfrm>
                <a:off x="4046579" y="3200362"/>
                <a:ext cx="229500" cy="480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91" name="Google Shape;3555;p54">
                <a:extLst>
                  <a:ext uri="{FF2B5EF4-FFF2-40B4-BE49-F238E27FC236}">
                    <a16:creationId xmlns:a16="http://schemas.microsoft.com/office/drawing/2014/main" id="{AC6D2E4D-BAF2-0F34-89C7-474CF254D263}"/>
                  </a:ext>
                </a:extLst>
              </p:cNvPr>
              <p:cNvSpPr/>
              <p:nvPr/>
            </p:nvSpPr>
            <p:spPr>
              <a:xfrm>
                <a:off x="4137206" y="3079525"/>
                <a:ext cx="48000" cy="54900"/>
              </a:xfrm>
              <a:prstGeom prst="ellipse">
                <a:avLst/>
              </a:pr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92" name="Google Shape;3556;p54">
                <a:extLst>
                  <a:ext uri="{FF2B5EF4-FFF2-40B4-BE49-F238E27FC236}">
                    <a16:creationId xmlns:a16="http://schemas.microsoft.com/office/drawing/2014/main" id="{FE2A8338-EA2A-994E-CF3A-A5F1B22043BE}"/>
                  </a:ext>
                </a:extLst>
              </p:cNvPr>
              <p:cNvSpPr/>
              <p:nvPr/>
            </p:nvSpPr>
            <p:spPr>
              <a:xfrm>
                <a:off x="4131164" y="2831809"/>
                <a:ext cx="60418" cy="30209"/>
              </a:xfrm>
              <a:custGeom>
                <a:avLst/>
                <a:gdLst/>
                <a:ahLst/>
                <a:cxnLst/>
                <a:rect l="l" t="t" r="r" b="b"/>
                <a:pathLst>
                  <a:path w="25" h="13" extrusionOk="0">
                    <a:moveTo>
                      <a:pt x="25" y="13"/>
                    </a:moveTo>
                    <a:cubicBezTo>
                      <a:pt x="25" y="12"/>
                      <a:pt x="25" y="12"/>
                      <a:pt x="25" y="12"/>
                    </a:cubicBezTo>
                    <a:cubicBezTo>
                      <a:pt x="25" y="6"/>
                      <a:pt x="19" y="0"/>
                      <a:pt x="12" y="0"/>
                    </a:cubicBezTo>
                    <a:cubicBezTo>
                      <a:pt x="6" y="0"/>
                      <a:pt x="0" y="6"/>
                      <a:pt x="0" y="12"/>
                    </a:cubicBezTo>
                    <a:cubicBezTo>
                      <a:pt x="0" y="13"/>
                      <a:pt x="0" y="13"/>
                      <a:pt x="0" y="13"/>
                    </a:cubicBezTo>
                    <a:lnTo>
                      <a:pt x="25" y="13"/>
                    </a:lnTo>
                    <a:close/>
                  </a:path>
                </a:pathLst>
              </a:cu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93" name="Google Shape;3557;p54">
                <a:extLst>
                  <a:ext uri="{FF2B5EF4-FFF2-40B4-BE49-F238E27FC236}">
                    <a16:creationId xmlns:a16="http://schemas.microsoft.com/office/drawing/2014/main" id="{830C817C-B770-EDF2-E2CE-7E8FCE509B97}"/>
                  </a:ext>
                </a:extLst>
              </p:cNvPr>
              <p:cNvSpPr/>
              <p:nvPr/>
            </p:nvSpPr>
            <p:spPr>
              <a:xfrm>
                <a:off x="4125117" y="3006099"/>
                <a:ext cx="78900" cy="306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94" name="Google Shape;3558;p54">
                <a:extLst>
                  <a:ext uri="{FF2B5EF4-FFF2-40B4-BE49-F238E27FC236}">
                    <a16:creationId xmlns:a16="http://schemas.microsoft.com/office/drawing/2014/main" id="{AD8857EA-15D1-75D1-425E-D4DA0A0385A5}"/>
                  </a:ext>
                </a:extLst>
              </p:cNvPr>
              <p:cNvSpPr/>
              <p:nvPr/>
            </p:nvSpPr>
            <p:spPr>
              <a:xfrm>
                <a:off x="4100950" y="2962281"/>
                <a:ext cx="120900" cy="43800"/>
              </a:xfrm>
              <a:prstGeom prst="rect">
                <a:avLst/>
              </a:pr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95" name="Google Shape;3559;p54">
                <a:extLst>
                  <a:ext uri="{FF2B5EF4-FFF2-40B4-BE49-F238E27FC236}">
                    <a16:creationId xmlns:a16="http://schemas.microsoft.com/office/drawing/2014/main" id="{300BBAA3-2E64-C31F-96BC-F904D74B11B3}"/>
                  </a:ext>
                </a:extLst>
              </p:cNvPr>
              <p:cNvSpPr/>
              <p:nvPr/>
            </p:nvSpPr>
            <p:spPr>
              <a:xfrm>
                <a:off x="4131159" y="2862125"/>
                <a:ext cx="60600" cy="1065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96" name="Google Shape;3560;p54">
                <a:extLst>
                  <a:ext uri="{FF2B5EF4-FFF2-40B4-BE49-F238E27FC236}">
                    <a16:creationId xmlns:a16="http://schemas.microsoft.com/office/drawing/2014/main" id="{2C1AAA41-5F70-896E-B9E2-656DCCDD683A}"/>
                  </a:ext>
                </a:extLst>
              </p:cNvPr>
              <p:cNvSpPr/>
              <p:nvPr/>
            </p:nvSpPr>
            <p:spPr>
              <a:xfrm>
                <a:off x="4155331" y="2765349"/>
                <a:ext cx="18300" cy="789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97" name="Google Shape;3561;p54">
                <a:extLst>
                  <a:ext uri="{FF2B5EF4-FFF2-40B4-BE49-F238E27FC236}">
                    <a16:creationId xmlns:a16="http://schemas.microsoft.com/office/drawing/2014/main" id="{B9F8AE81-E697-2F2A-91CF-E0DA424FD452}"/>
                  </a:ext>
                </a:extLst>
              </p:cNvPr>
              <p:cNvSpPr/>
              <p:nvPr/>
            </p:nvSpPr>
            <p:spPr>
              <a:xfrm>
                <a:off x="3623653" y="3460161"/>
                <a:ext cx="42293" cy="84586"/>
              </a:xfrm>
              <a:custGeom>
                <a:avLst/>
                <a:gdLst/>
                <a:ahLst/>
                <a:cxnLst/>
                <a:rect l="l" t="t" r="r" b="b"/>
                <a:pathLst>
                  <a:path w="16" h="33" extrusionOk="0">
                    <a:moveTo>
                      <a:pt x="0" y="7"/>
                    </a:moveTo>
                    <a:cubicBezTo>
                      <a:pt x="0" y="3"/>
                      <a:pt x="4" y="0"/>
                      <a:pt x="8" y="0"/>
                    </a:cubicBezTo>
                    <a:cubicBezTo>
                      <a:pt x="12" y="0"/>
                      <a:pt x="16" y="3"/>
                      <a:pt x="16" y="7"/>
                    </a:cubicBezTo>
                    <a:cubicBezTo>
                      <a:pt x="16" y="8"/>
                      <a:pt x="16" y="8"/>
                      <a:pt x="16" y="8"/>
                    </a:cubicBezTo>
                    <a:cubicBezTo>
                      <a:pt x="16" y="33"/>
                      <a:pt x="16" y="33"/>
                      <a:pt x="16"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98" name="Google Shape;3562;p54">
                <a:extLst>
                  <a:ext uri="{FF2B5EF4-FFF2-40B4-BE49-F238E27FC236}">
                    <a16:creationId xmlns:a16="http://schemas.microsoft.com/office/drawing/2014/main" id="{3A3760A9-B863-E5C1-6A07-2CFB4BE6C664}"/>
                  </a:ext>
                </a:extLst>
              </p:cNvPr>
              <p:cNvSpPr/>
              <p:nvPr/>
            </p:nvSpPr>
            <p:spPr>
              <a:xfrm>
                <a:off x="3545110" y="3460161"/>
                <a:ext cx="42293" cy="84586"/>
              </a:xfrm>
              <a:custGeom>
                <a:avLst/>
                <a:gdLst/>
                <a:ahLst/>
                <a:cxnLst/>
                <a:rect l="l" t="t" r="r" b="b"/>
                <a:pathLst>
                  <a:path w="16" h="33" extrusionOk="0">
                    <a:moveTo>
                      <a:pt x="0" y="7"/>
                    </a:moveTo>
                    <a:cubicBezTo>
                      <a:pt x="0" y="3"/>
                      <a:pt x="4" y="0"/>
                      <a:pt x="8" y="0"/>
                    </a:cubicBezTo>
                    <a:cubicBezTo>
                      <a:pt x="12" y="0"/>
                      <a:pt x="16" y="3"/>
                      <a:pt x="16" y="7"/>
                    </a:cubicBezTo>
                    <a:cubicBezTo>
                      <a:pt x="16" y="8"/>
                      <a:pt x="16" y="8"/>
                      <a:pt x="16" y="8"/>
                    </a:cubicBezTo>
                    <a:cubicBezTo>
                      <a:pt x="16" y="33"/>
                      <a:pt x="16" y="33"/>
                      <a:pt x="16"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99" name="Google Shape;3563;p54">
                <a:extLst>
                  <a:ext uri="{FF2B5EF4-FFF2-40B4-BE49-F238E27FC236}">
                    <a16:creationId xmlns:a16="http://schemas.microsoft.com/office/drawing/2014/main" id="{3DDA1C6B-3AD5-A24E-9B44-15BB6D09D69A}"/>
                  </a:ext>
                </a:extLst>
              </p:cNvPr>
              <p:cNvSpPr/>
              <p:nvPr/>
            </p:nvSpPr>
            <p:spPr>
              <a:xfrm>
                <a:off x="3345730" y="3460161"/>
                <a:ext cx="42293" cy="84586"/>
              </a:xfrm>
              <a:custGeom>
                <a:avLst/>
                <a:gdLst/>
                <a:ahLst/>
                <a:cxnLst/>
                <a:rect l="l" t="t" r="r" b="b"/>
                <a:pathLst>
                  <a:path w="16" h="33" extrusionOk="0">
                    <a:moveTo>
                      <a:pt x="0" y="7"/>
                    </a:moveTo>
                    <a:cubicBezTo>
                      <a:pt x="0" y="3"/>
                      <a:pt x="4" y="0"/>
                      <a:pt x="8" y="0"/>
                    </a:cubicBezTo>
                    <a:cubicBezTo>
                      <a:pt x="12" y="0"/>
                      <a:pt x="16" y="3"/>
                      <a:pt x="16" y="7"/>
                    </a:cubicBezTo>
                    <a:cubicBezTo>
                      <a:pt x="16" y="8"/>
                      <a:pt x="16" y="8"/>
                      <a:pt x="16" y="8"/>
                    </a:cubicBezTo>
                    <a:cubicBezTo>
                      <a:pt x="16" y="33"/>
                      <a:pt x="16" y="33"/>
                      <a:pt x="16"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00" name="Google Shape;3564;p54">
                <a:extLst>
                  <a:ext uri="{FF2B5EF4-FFF2-40B4-BE49-F238E27FC236}">
                    <a16:creationId xmlns:a16="http://schemas.microsoft.com/office/drawing/2014/main" id="{32DDED71-B472-EEFC-2D98-B07B7BF1EA44}"/>
                  </a:ext>
                </a:extLst>
              </p:cNvPr>
              <p:cNvSpPr/>
              <p:nvPr/>
            </p:nvSpPr>
            <p:spPr>
              <a:xfrm>
                <a:off x="3436357" y="3460161"/>
                <a:ext cx="60418" cy="84586"/>
              </a:xfrm>
              <a:custGeom>
                <a:avLst/>
                <a:gdLst/>
                <a:ahLst/>
                <a:cxnLst/>
                <a:rect l="l" t="t" r="r" b="b"/>
                <a:pathLst>
                  <a:path w="25" h="33" extrusionOk="0">
                    <a:moveTo>
                      <a:pt x="0" y="7"/>
                    </a:moveTo>
                    <a:cubicBezTo>
                      <a:pt x="0" y="3"/>
                      <a:pt x="5" y="0"/>
                      <a:pt x="12" y="0"/>
                    </a:cubicBezTo>
                    <a:cubicBezTo>
                      <a:pt x="19" y="0"/>
                      <a:pt x="25" y="3"/>
                      <a:pt x="25" y="7"/>
                    </a:cubicBezTo>
                    <a:cubicBezTo>
                      <a:pt x="25" y="8"/>
                      <a:pt x="25" y="8"/>
                      <a:pt x="25" y="8"/>
                    </a:cubicBezTo>
                    <a:cubicBezTo>
                      <a:pt x="25" y="33"/>
                      <a:pt x="25" y="33"/>
                      <a:pt x="25"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01" name="Google Shape;3565;p54">
                <a:extLst>
                  <a:ext uri="{FF2B5EF4-FFF2-40B4-BE49-F238E27FC236}">
                    <a16:creationId xmlns:a16="http://schemas.microsoft.com/office/drawing/2014/main" id="{4C5D0F0B-0D53-AD36-4789-54661EEAAB0B}"/>
                  </a:ext>
                </a:extLst>
              </p:cNvPr>
              <p:cNvSpPr/>
              <p:nvPr/>
            </p:nvSpPr>
            <p:spPr>
              <a:xfrm>
                <a:off x="3412190" y="3641417"/>
                <a:ext cx="84585" cy="163130"/>
              </a:xfrm>
              <a:custGeom>
                <a:avLst/>
                <a:gdLst/>
                <a:ahLst/>
                <a:cxnLst/>
                <a:rect l="l" t="t" r="r" b="b"/>
                <a:pathLst>
                  <a:path w="35" h="66" extrusionOk="0">
                    <a:moveTo>
                      <a:pt x="0" y="15"/>
                    </a:moveTo>
                    <a:cubicBezTo>
                      <a:pt x="0" y="7"/>
                      <a:pt x="8" y="0"/>
                      <a:pt x="17" y="0"/>
                    </a:cubicBezTo>
                    <a:cubicBezTo>
                      <a:pt x="27" y="0"/>
                      <a:pt x="35" y="7"/>
                      <a:pt x="35" y="15"/>
                    </a:cubicBezTo>
                    <a:cubicBezTo>
                      <a:pt x="35" y="16"/>
                      <a:pt x="35" y="16"/>
                      <a:pt x="35" y="16"/>
                    </a:cubicBezTo>
                    <a:cubicBezTo>
                      <a:pt x="35" y="66"/>
                      <a:pt x="35" y="66"/>
                      <a:pt x="35" y="66"/>
                    </a:cubicBezTo>
                    <a:cubicBezTo>
                      <a:pt x="0" y="66"/>
                      <a:pt x="0" y="66"/>
                      <a:pt x="0" y="66"/>
                    </a:cubicBezTo>
                    <a:cubicBezTo>
                      <a:pt x="0" y="16"/>
                      <a:pt x="0" y="16"/>
                      <a:pt x="0" y="16"/>
                    </a:cubicBezTo>
                    <a:lnTo>
                      <a:pt x="0" y="15"/>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02" name="Google Shape;3566;p54">
                <a:extLst>
                  <a:ext uri="{FF2B5EF4-FFF2-40B4-BE49-F238E27FC236}">
                    <a16:creationId xmlns:a16="http://schemas.microsoft.com/office/drawing/2014/main" id="{03CEBE76-420B-9162-385E-742788264A86}"/>
                  </a:ext>
                </a:extLst>
              </p:cNvPr>
              <p:cNvSpPr/>
              <p:nvPr/>
            </p:nvSpPr>
            <p:spPr>
              <a:xfrm>
                <a:off x="3243020" y="3460161"/>
                <a:ext cx="66460" cy="84586"/>
              </a:xfrm>
              <a:custGeom>
                <a:avLst/>
                <a:gdLst/>
                <a:ahLst/>
                <a:cxnLst/>
                <a:rect l="l" t="t" r="r" b="b"/>
                <a:pathLst>
                  <a:path w="25" h="33" extrusionOk="0">
                    <a:moveTo>
                      <a:pt x="0" y="7"/>
                    </a:moveTo>
                    <a:cubicBezTo>
                      <a:pt x="0" y="3"/>
                      <a:pt x="6" y="0"/>
                      <a:pt x="13" y="0"/>
                    </a:cubicBezTo>
                    <a:cubicBezTo>
                      <a:pt x="20" y="0"/>
                      <a:pt x="25" y="3"/>
                      <a:pt x="25" y="7"/>
                    </a:cubicBezTo>
                    <a:cubicBezTo>
                      <a:pt x="25" y="8"/>
                      <a:pt x="25" y="8"/>
                      <a:pt x="25" y="8"/>
                    </a:cubicBezTo>
                    <a:cubicBezTo>
                      <a:pt x="25" y="33"/>
                      <a:pt x="25" y="33"/>
                      <a:pt x="25"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03" name="Google Shape;3567;p54">
                <a:extLst>
                  <a:ext uri="{FF2B5EF4-FFF2-40B4-BE49-F238E27FC236}">
                    <a16:creationId xmlns:a16="http://schemas.microsoft.com/office/drawing/2014/main" id="{A7A088B7-1C6A-FC4E-0ACF-E600809173A2}"/>
                  </a:ext>
                </a:extLst>
              </p:cNvPr>
              <p:cNvSpPr/>
              <p:nvPr/>
            </p:nvSpPr>
            <p:spPr>
              <a:xfrm>
                <a:off x="3140309" y="3460161"/>
                <a:ext cx="60418" cy="84586"/>
              </a:xfrm>
              <a:custGeom>
                <a:avLst/>
                <a:gdLst/>
                <a:ahLst/>
                <a:cxnLst/>
                <a:rect l="l" t="t" r="r" b="b"/>
                <a:pathLst>
                  <a:path w="25" h="33" extrusionOk="0">
                    <a:moveTo>
                      <a:pt x="0" y="7"/>
                    </a:moveTo>
                    <a:cubicBezTo>
                      <a:pt x="0" y="3"/>
                      <a:pt x="5" y="0"/>
                      <a:pt x="12" y="0"/>
                    </a:cubicBezTo>
                    <a:cubicBezTo>
                      <a:pt x="19" y="0"/>
                      <a:pt x="25" y="3"/>
                      <a:pt x="25" y="7"/>
                    </a:cubicBezTo>
                    <a:cubicBezTo>
                      <a:pt x="25" y="8"/>
                      <a:pt x="25" y="8"/>
                      <a:pt x="25" y="8"/>
                    </a:cubicBezTo>
                    <a:cubicBezTo>
                      <a:pt x="25" y="33"/>
                      <a:pt x="25" y="33"/>
                      <a:pt x="25"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04" name="Google Shape;3568;p54">
                <a:extLst>
                  <a:ext uri="{FF2B5EF4-FFF2-40B4-BE49-F238E27FC236}">
                    <a16:creationId xmlns:a16="http://schemas.microsoft.com/office/drawing/2014/main" id="{0616BB7C-1C4E-D819-7EFF-9984956FE4D7}"/>
                  </a:ext>
                </a:extLst>
              </p:cNvPr>
              <p:cNvSpPr/>
              <p:nvPr/>
            </p:nvSpPr>
            <p:spPr>
              <a:xfrm>
                <a:off x="3037599" y="3460161"/>
                <a:ext cx="60418" cy="84586"/>
              </a:xfrm>
              <a:custGeom>
                <a:avLst/>
                <a:gdLst/>
                <a:ahLst/>
                <a:cxnLst/>
                <a:rect l="l" t="t" r="r" b="b"/>
                <a:pathLst>
                  <a:path w="25" h="33" extrusionOk="0">
                    <a:moveTo>
                      <a:pt x="0" y="7"/>
                    </a:moveTo>
                    <a:cubicBezTo>
                      <a:pt x="0" y="3"/>
                      <a:pt x="5" y="0"/>
                      <a:pt x="12" y="0"/>
                    </a:cubicBezTo>
                    <a:cubicBezTo>
                      <a:pt x="19" y="0"/>
                      <a:pt x="25" y="3"/>
                      <a:pt x="25" y="7"/>
                    </a:cubicBezTo>
                    <a:cubicBezTo>
                      <a:pt x="25" y="8"/>
                      <a:pt x="25" y="8"/>
                      <a:pt x="25" y="8"/>
                    </a:cubicBezTo>
                    <a:cubicBezTo>
                      <a:pt x="25" y="33"/>
                      <a:pt x="25" y="33"/>
                      <a:pt x="25"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05" name="Google Shape;3569;p54">
                <a:extLst>
                  <a:ext uri="{FF2B5EF4-FFF2-40B4-BE49-F238E27FC236}">
                    <a16:creationId xmlns:a16="http://schemas.microsoft.com/office/drawing/2014/main" id="{5C2BA5E1-A419-85E3-BA48-16B7A7092576}"/>
                  </a:ext>
                </a:extLst>
              </p:cNvPr>
              <p:cNvSpPr/>
              <p:nvPr/>
            </p:nvSpPr>
            <p:spPr>
              <a:xfrm>
                <a:off x="2934888" y="3460161"/>
                <a:ext cx="60418" cy="84586"/>
              </a:xfrm>
              <a:custGeom>
                <a:avLst/>
                <a:gdLst/>
                <a:ahLst/>
                <a:cxnLst/>
                <a:rect l="l" t="t" r="r" b="b"/>
                <a:pathLst>
                  <a:path w="25" h="33" extrusionOk="0">
                    <a:moveTo>
                      <a:pt x="0" y="7"/>
                    </a:moveTo>
                    <a:cubicBezTo>
                      <a:pt x="0" y="3"/>
                      <a:pt x="5" y="0"/>
                      <a:pt x="12" y="0"/>
                    </a:cubicBezTo>
                    <a:cubicBezTo>
                      <a:pt x="19" y="0"/>
                      <a:pt x="25" y="3"/>
                      <a:pt x="25" y="7"/>
                    </a:cubicBezTo>
                    <a:cubicBezTo>
                      <a:pt x="25" y="8"/>
                      <a:pt x="25" y="8"/>
                      <a:pt x="25" y="8"/>
                    </a:cubicBezTo>
                    <a:cubicBezTo>
                      <a:pt x="25" y="33"/>
                      <a:pt x="25" y="33"/>
                      <a:pt x="25"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06" name="Google Shape;3570;p54">
                <a:extLst>
                  <a:ext uri="{FF2B5EF4-FFF2-40B4-BE49-F238E27FC236}">
                    <a16:creationId xmlns:a16="http://schemas.microsoft.com/office/drawing/2014/main" id="{6EC5D96F-BF63-3AFD-3215-237CD204E265}"/>
                  </a:ext>
                </a:extLst>
              </p:cNvPr>
              <p:cNvSpPr/>
              <p:nvPr/>
            </p:nvSpPr>
            <p:spPr>
              <a:xfrm>
                <a:off x="3243020" y="3653501"/>
                <a:ext cx="66460" cy="84586"/>
              </a:xfrm>
              <a:custGeom>
                <a:avLst/>
                <a:gdLst/>
                <a:ahLst/>
                <a:cxnLst/>
                <a:rect l="l" t="t" r="r" b="b"/>
                <a:pathLst>
                  <a:path w="25" h="34" extrusionOk="0">
                    <a:moveTo>
                      <a:pt x="0" y="8"/>
                    </a:moveTo>
                    <a:cubicBezTo>
                      <a:pt x="0" y="3"/>
                      <a:pt x="6" y="0"/>
                      <a:pt x="13" y="0"/>
                    </a:cubicBezTo>
                    <a:cubicBezTo>
                      <a:pt x="20" y="0"/>
                      <a:pt x="25" y="3"/>
                      <a:pt x="25" y="8"/>
                    </a:cubicBezTo>
                    <a:cubicBezTo>
                      <a:pt x="25" y="8"/>
                      <a:pt x="25" y="8"/>
                      <a:pt x="25" y="8"/>
                    </a:cubicBezTo>
                    <a:cubicBezTo>
                      <a:pt x="25" y="34"/>
                      <a:pt x="25" y="34"/>
                      <a:pt x="25" y="34"/>
                    </a:cubicBezTo>
                    <a:cubicBezTo>
                      <a:pt x="0" y="34"/>
                      <a:pt x="0" y="34"/>
                      <a:pt x="0" y="34"/>
                    </a:cubicBezTo>
                    <a:cubicBezTo>
                      <a:pt x="0" y="8"/>
                      <a:pt x="0" y="8"/>
                      <a:pt x="0" y="8"/>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07" name="Google Shape;3571;p54">
                <a:extLst>
                  <a:ext uri="{FF2B5EF4-FFF2-40B4-BE49-F238E27FC236}">
                    <a16:creationId xmlns:a16="http://schemas.microsoft.com/office/drawing/2014/main" id="{71B0A4FC-22F4-AE74-CB3D-8073D0E54136}"/>
                  </a:ext>
                </a:extLst>
              </p:cNvPr>
              <p:cNvSpPr/>
              <p:nvPr/>
            </p:nvSpPr>
            <p:spPr>
              <a:xfrm>
                <a:off x="3140309" y="3653501"/>
                <a:ext cx="60418" cy="84586"/>
              </a:xfrm>
              <a:custGeom>
                <a:avLst/>
                <a:gdLst/>
                <a:ahLst/>
                <a:cxnLst/>
                <a:rect l="l" t="t" r="r" b="b"/>
                <a:pathLst>
                  <a:path w="25" h="34" extrusionOk="0">
                    <a:moveTo>
                      <a:pt x="0" y="8"/>
                    </a:moveTo>
                    <a:cubicBezTo>
                      <a:pt x="0" y="3"/>
                      <a:pt x="5" y="0"/>
                      <a:pt x="12" y="0"/>
                    </a:cubicBezTo>
                    <a:cubicBezTo>
                      <a:pt x="19" y="0"/>
                      <a:pt x="25" y="3"/>
                      <a:pt x="25" y="8"/>
                    </a:cubicBezTo>
                    <a:cubicBezTo>
                      <a:pt x="25" y="8"/>
                      <a:pt x="25" y="8"/>
                      <a:pt x="25" y="8"/>
                    </a:cubicBezTo>
                    <a:cubicBezTo>
                      <a:pt x="25" y="34"/>
                      <a:pt x="25" y="34"/>
                      <a:pt x="25" y="34"/>
                    </a:cubicBezTo>
                    <a:cubicBezTo>
                      <a:pt x="0" y="34"/>
                      <a:pt x="0" y="34"/>
                      <a:pt x="0" y="34"/>
                    </a:cubicBezTo>
                    <a:cubicBezTo>
                      <a:pt x="0" y="8"/>
                      <a:pt x="0" y="8"/>
                      <a:pt x="0" y="8"/>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08" name="Google Shape;3572;p54">
                <a:extLst>
                  <a:ext uri="{FF2B5EF4-FFF2-40B4-BE49-F238E27FC236}">
                    <a16:creationId xmlns:a16="http://schemas.microsoft.com/office/drawing/2014/main" id="{829C361A-C72C-B110-B97D-34618230F4EF}"/>
                  </a:ext>
                </a:extLst>
              </p:cNvPr>
              <p:cNvSpPr/>
              <p:nvPr/>
            </p:nvSpPr>
            <p:spPr>
              <a:xfrm>
                <a:off x="3037599" y="3653501"/>
                <a:ext cx="60418" cy="84586"/>
              </a:xfrm>
              <a:custGeom>
                <a:avLst/>
                <a:gdLst/>
                <a:ahLst/>
                <a:cxnLst/>
                <a:rect l="l" t="t" r="r" b="b"/>
                <a:pathLst>
                  <a:path w="25" h="34" extrusionOk="0">
                    <a:moveTo>
                      <a:pt x="0" y="8"/>
                    </a:moveTo>
                    <a:cubicBezTo>
                      <a:pt x="0" y="3"/>
                      <a:pt x="5" y="0"/>
                      <a:pt x="12" y="0"/>
                    </a:cubicBezTo>
                    <a:cubicBezTo>
                      <a:pt x="19" y="0"/>
                      <a:pt x="25" y="3"/>
                      <a:pt x="25" y="8"/>
                    </a:cubicBezTo>
                    <a:cubicBezTo>
                      <a:pt x="25" y="8"/>
                      <a:pt x="25" y="8"/>
                      <a:pt x="25" y="8"/>
                    </a:cubicBezTo>
                    <a:cubicBezTo>
                      <a:pt x="25" y="34"/>
                      <a:pt x="25" y="34"/>
                      <a:pt x="25" y="34"/>
                    </a:cubicBezTo>
                    <a:cubicBezTo>
                      <a:pt x="0" y="34"/>
                      <a:pt x="0" y="34"/>
                      <a:pt x="0" y="34"/>
                    </a:cubicBezTo>
                    <a:cubicBezTo>
                      <a:pt x="0" y="8"/>
                      <a:pt x="0" y="8"/>
                      <a:pt x="0" y="8"/>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09" name="Google Shape;3573;p54">
                <a:extLst>
                  <a:ext uri="{FF2B5EF4-FFF2-40B4-BE49-F238E27FC236}">
                    <a16:creationId xmlns:a16="http://schemas.microsoft.com/office/drawing/2014/main" id="{6DBBB4CB-492C-F627-B2B9-828932022C2C}"/>
                  </a:ext>
                </a:extLst>
              </p:cNvPr>
              <p:cNvSpPr/>
              <p:nvPr/>
            </p:nvSpPr>
            <p:spPr>
              <a:xfrm>
                <a:off x="2934888" y="3653501"/>
                <a:ext cx="60418" cy="84586"/>
              </a:xfrm>
              <a:custGeom>
                <a:avLst/>
                <a:gdLst/>
                <a:ahLst/>
                <a:cxnLst/>
                <a:rect l="l" t="t" r="r" b="b"/>
                <a:pathLst>
                  <a:path w="25" h="34" extrusionOk="0">
                    <a:moveTo>
                      <a:pt x="0" y="8"/>
                    </a:moveTo>
                    <a:cubicBezTo>
                      <a:pt x="0" y="3"/>
                      <a:pt x="5" y="0"/>
                      <a:pt x="12" y="0"/>
                    </a:cubicBezTo>
                    <a:cubicBezTo>
                      <a:pt x="19" y="0"/>
                      <a:pt x="25" y="3"/>
                      <a:pt x="25" y="8"/>
                    </a:cubicBezTo>
                    <a:cubicBezTo>
                      <a:pt x="25" y="8"/>
                      <a:pt x="25" y="8"/>
                      <a:pt x="25" y="8"/>
                    </a:cubicBezTo>
                    <a:cubicBezTo>
                      <a:pt x="25" y="34"/>
                      <a:pt x="25" y="34"/>
                      <a:pt x="25" y="34"/>
                    </a:cubicBezTo>
                    <a:cubicBezTo>
                      <a:pt x="0" y="34"/>
                      <a:pt x="0" y="34"/>
                      <a:pt x="0" y="34"/>
                    </a:cubicBezTo>
                    <a:cubicBezTo>
                      <a:pt x="0" y="8"/>
                      <a:pt x="0" y="8"/>
                      <a:pt x="0" y="8"/>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10" name="Google Shape;3574;p54">
                <a:extLst>
                  <a:ext uri="{FF2B5EF4-FFF2-40B4-BE49-F238E27FC236}">
                    <a16:creationId xmlns:a16="http://schemas.microsoft.com/office/drawing/2014/main" id="{ADC034FD-3B20-5463-1A80-73E7C5F79489}"/>
                  </a:ext>
                </a:extLst>
              </p:cNvPr>
              <p:cNvSpPr/>
              <p:nvPr/>
            </p:nvSpPr>
            <p:spPr>
              <a:xfrm>
                <a:off x="3623653" y="3659542"/>
                <a:ext cx="42293" cy="60418"/>
              </a:xfrm>
              <a:custGeom>
                <a:avLst/>
                <a:gdLst/>
                <a:ahLst/>
                <a:cxnLst/>
                <a:rect l="l" t="t" r="r" b="b"/>
                <a:pathLst>
                  <a:path w="17" h="24" extrusionOk="0">
                    <a:moveTo>
                      <a:pt x="0" y="24"/>
                    </a:moveTo>
                    <a:cubicBezTo>
                      <a:pt x="0" y="7"/>
                      <a:pt x="0" y="7"/>
                      <a:pt x="0" y="7"/>
                    </a:cubicBezTo>
                    <a:cubicBezTo>
                      <a:pt x="0" y="7"/>
                      <a:pt x="0" y="7"/>
                      <a:pt x="0" y="7"/>
                    </a:cubicBezTo>
                    <a:cubicBezTo>
                      <a:pt x="0" y="3"/>
                      <a:pt x="4" y="0"/>
                      <a:pt x="8" y="0"/>
                    </a:cubicBezTo>
                    <a:cubicBezTo>
                      <a:pt x="13" y="0"/>
                      <a:pt x="17" y="3"/>
                      <a:pt x="17" y="7"/>
                    </a:cubicBezTo>
                    <a:cubicBezTo>
                      <a:pt x="17" y="7"/>
                      <a:pt x="17" y="7"/>
                      <a:pt x="17" y="7"/>
                    </a:cubicBezTo>
                    <a:cubicBezTo>
                      <a:pt x="17" y="24"/>
                      <a:pt x="17" y="24"/>
                      <a:pt x="17" y="24"/>
                    </a:cubicBezTo>
                    <a:lnTo>
                      <a:pt x="0" y="24"/>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11" name="Google Shape;3575;p54">
                <a:extLst>
                  <a:ext uri="{FF2B5EF4-FFF2-40B4-BE49-F238E27FC236}">
                    <a16:creationId xmlns:a16="http://schemas.microsoft.com/office/drawing/2014/main" id="{2A5B0A4A-DD3C-FC6F-292E-2B9C27AA4E5F}"/>
                  </a:ext>
                </a:extLst>
              </p:cNvPr>
              <p:cNvSpPr/>
              <p:nvPr/>
            </p:nvSpPr>
            <p:spPr>
              <a:xfrm>
                <a:off x="2904679" y="3599124"/>
                <a:ext cx="2513100" cy="126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12" name="Google Shape;3576;p54">
                <a:extLst>
                  <a:ext uri="{FF2B5EF4-FFF2-40B4-BE49-F238E27FC236}">
                    <a16:creationId xmlns:a16="http://schemas.microsoft.com/office/drawing/2014/main" id="{9D6300AA-A682-5D7D-9936-25448B6FC64C}"/>
                  </a:ext>
                </a:extLst>
              </p:cNvPr>
              <p:cNvSpPr/>
              <p:nvPr/>
            </p:nvSpPr>
            <p:spPr>
              <a:xfrm>
                <a:off x="3007390" y="3393701"/>
                <a:ext cx="183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13" name="Google Shape;3577;p54">
                <a:extLst>
                  <a:ext uri="{FF2B5EF4-FFF2-40B4-BE49-F238E27FC236}">
                    <a16:creationId xmlns:a16="http://schemas.microsoft.com/office/drawing/2014/main" id="{B07FBB87-E04E-A97F-9024-B3D4FDC6F051}"/>
                  </a:ext>
                </a:extLst>
              </p:cNvPr>
              <p:cNvSpPr/>
              <p:nvPr/>
            </p:nvSpPr>
            <p:spPr>
              <a:xfrm>
                <a:off x="3110100" y="3393701"/>
                <a:ext cx="183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14" name="Google Shape;3578;p54">
                <a:extLst>
                  <a:ext uri="{FF2B5EF4-FFF2-40B4-BE49-F238E27FC236}">
                    <a16:creationId xmlns:a16="http://schemas.microsoft.com/office/drawing/2014/main" id="{30A3A798-59A0-21F9-F111-849A6665B03C}"/>
                  </a:ext>
                </a:extLst>
              </p:cNvPr>
              <p:cNvSpPr/>
              <p:nvPr/>
            </p:nvSpPr>
            <p:spPr>
              <a:xfrm>
                <a:off x="2995306" y="3381617"/>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15" name="Google Shape;3579;p54">
                <a:extLst>
                  <a:ext uri="{FF2B5EF4-FFF2-40B4-BE49-F238E27FC236}">
                    <a16:creationId xmlns:a16="http://schemas.microsoft.com/office/drawing/2014/main" id="{E83AF127-2866-3D44-A605-1FF9D54D08C9}"/>
                  </a:ext>
                </a:extLst>
              </p:cNvPr>
              <p:cNvSpPr/>
              <p:nvPr/>
            </p:nvSpPr>
            <p:spPr>
              <a:xfrm>
                <a:off x="3098017" y="3381617"/>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16" name="Google Shape;3580;p54">
                <a:extLst>
                  <a:ext uri="{FF2B5EF4-FFF2-40B4-BE49-F238E27FC236}">
                    <a16:creationId xmlns:a16="http://schemas.microsoft.com/office/drawing/2014/main" id="{0D25CEC7-93FF-7465-6F14-D47E1EDE78D5}"/>
                  </a:ext>
                </a:extLst>
              </p:cNvPr>
              <p:cNvSpPr/>
              <p:nvPr/>
            </p:nvSpPr>
            <p:spPr>
              <a:xfrm>
                <a:off x="3212811"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17" name="Google Shape;3581;p54">
                <a:extLst>
                  <a:ext uri="{FF2B5EF4-FFF2-40B4-BE49-F238E27FC236}">
                    <a16:creationId xmlns:a16="http://schemas.microsoft.com/office/drawing/2014/main" id="{AC81954B-2389-AC97-32F2-35D87375CE81}"/>
                  </a:ext>
                </a:extLst>
              </p:cNvPr>
              <p:cNvSpPr/>
              <p:nvPr/>
            </p:nvSpPr>
            <p:spPr>
              <a:xfrm>
                <a:off x="3206769" y="3381617"/>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18" name="Google Shape;3582;p54">
                <a:extLst>
                  <a:ext uri="{FF2B5EF4-FFF2-40B4-BE49-F238E27FC236}">
                    <a16:creationId xmlns:a16="http://schemas.microsoft.com/office/drawing/2014/main" id="{A2400D92-58B1-3C01-F546-1E5851D0231C}"/>
                  </a:ext>
                </a:extLst>
              </p:cNvPr>
              <p:cNvSpPr/>
              <p:nvPr/>
            </p:nvSpPr>
            <p:spPr>
              <a:xfrm>
                <a:off x="3315521"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19" name="Google Shape;3583;p54">
                <a:extLst>
                  <a:ext uri="{FF2B5EF4-FFF2-40B4-BE49-F238E27FC236}">
                    <a16:creationId xmlns:a16="http://schemas.microsoft.com/office/drawing/2014/main" id="{3B86ECBB-BFDB-30E7-B820-19EEB245D97C}"/>
                  </a:ext>
                </a:extLst>
              </p:cNvPr>
              <p:cNvSpPr/>
              <p:nvPr/>
            </p:nvSpPr>
            <p:spPr>
              <a:xfrm>
                <a:off x="3309479" y="3381617"/>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20" name="Google Shape;3584;p54">
                <a:extLst>
                  <a:ext uri="{FF2B5EF4-FFF2-40B4-BE49-F238E27FC236}">
                    <a16:creationId xmlns:a16="http://schemas.microsoft.com/office/drawing/2014/main" id="{B1D37DFE-85A2-AE45-C549-C0C3E457FFD7}"/>
                  </a:ext>
                </a:extLst>
              </p:cNvPr>
              <p:cNvSpPr/>
              <p:nvPr/>
            </p:nvSpPr>
            <p:spPr>
              <a:xfrm>
                <a:off x="3400106"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21" name="Google Shape;3585;p54">
                <a:extLst>
                  <a:ext uri="{FF2B5EF4-FFF2-40B4-BE49-F238E27FC236}">
                    <a16:creationId xmlns:a16="http://schemas.microsoft.com/office/drawing/2014/main" id="{E53DDA75-3C5D-1253-8AD8-A4420E099E3A}"/>
                  </a:ext>
                </a:extLst>
              </p:cNvPr>
              <p:cNvSpPr/>
              <p:nvPr/>
            </p:nvSpPr>
            <p:spPr>
              <a:xfrm>
                <a:off x="3394065" y="3381617"/>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22" name="Google Shape;3586;p54">
                <a:extLst>
                  <a:ext uri="{FF2B5EF4-FFF2-40B4-BE49-F238E27FC236}">
                    <a16:creationId xmlns:a16="http://schemas.microsoft.com/office/drawing/2014/main" id="{FF374DB0-4329-61BD-6708-2B7BFBAF4AE4}"/>
                  </a:ext>
                </a:extLst>
              </p:cNvPr>
              <p:cNvSpPr/>
              <p:nvPr/>
            </p:nvSpPr>
            <p:spPr>
              <a:xfrm>
                <a:off x="3508859"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23" name="Google Shape;3587;p54">
                <a:extLst>
                  <a:ext uri="{FF2B5EF4-FFF2-40B4-BE49-F238E27FC236}">
                    <a16:creationId xmlns:a16="http://schemas.microsoft.com/office/drawing/2014/main" id="{B268E826-C611-CF78-B04D-C62F79E2F300}"/>
                  </a:ext>
                </a:extLst>
              </p:cNvPr>
              <p:cNvSpPr/>
              <p:nvPr/>
            </p:nvSpPr>
            <p:spPr>
              <a:xfrm>
                <a:off x="3502817" y="3381617"/>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24" name="Google Shape;3588;p54">
                <a:extLst>
                  <a:ext uri="{FF2B5EF4-FFF2-40B4-BE49-F238E27FC236}">
                    <a16:creationId xmlns:a16="http://schemas.microsoft.com/office/drawing/2014/main" id="{E6DF9E3C-B619-B139-B6FF-51ED80A5E791}"/>
                  </a:ext>
                </a:extLst>
              </p:cNvPr>
              <p:cNvSpPr/>
              <p:nvPr/>
            </p:nvSpPr>
            <p:spPr>
              <a:xfrm>
                <a:off x="3593444" y="3393701"/>
                <a:ext cx="183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25" name="Google Shape;3589;p54">
                <a:extLst>
                  <a:ext uri="{FF2B5EF4-FFF2-40B4-BE49-F238E27FC236}">
                    <a16:creationId xmlns:a16="http://schemas.microsoft.com/office/drawing/2014/main" id="{1C5B3A74-2628-7C9C-D75F-D524BB007032}"/>
                  </a:ext>
                </a:extLst>
              </p:cNvPr>
              <p:cNvSpPr/>
              <p:nvPr/>
            </p:nvSpPr>
            <p:spPr>
              <a:xfrm>
                <a:off x="3587402" y="3381617"/>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26" name="Google Shape;3590;p54">
                <a:extLst>
                  <a:ext uri="{FF2B5EF4-FFF2-40B4-BE49-F238E27FC236}">
                    <a16:creationId xmlns:a16="http://schemas.microsoft.com/office/drawing/2014/main" id="{9571FFD9-3AA6-A51D-A227-73CBC0134D11}"/>
                  </a:ext>
                </a:extLst>
              </p:cNvPr>
              <p:cNvSpPr/>
              <p:nvPr/>
            </p:nvSpPr>
            <p:spPr>
              <a:xfrm>
                <a:off x="3007390" y="3629333"/>
                <a:ext cx="183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27" name="Google Shape;3591;p54">
                <a:extLst>
                  <a:ext uri="{FF2B5EF4-FFF2-40B4-BE49-F238E27FC236}">
                    <a16:creationId xmlns:a16="http://schemas.microsoft.com/office/drawing/2014/main" id="{6CDEBF80-1BD8-168E-6622-8EEA0B4FB286}"/>
                  </a:ext>
                </a:extLst>
              </p:cNvPr>
              <p:cNvSpPr/>
              <p:nvPr/>
            </p:nvSpPr>
            <p:spPr>
              <a:xfrm>
                <a:off x="3110100" y="3629333"/>
                <a:ext cx="183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28" name="Google Shape;3592;p54">
                <a:extLst>
                  <a:ext uri="{FF2B5EF4-FFF2-40B4-BE49-F238E27FC236}">
                    <a16:creationId xmlns:a16="http://schemas.microsoft.com/office/drawing/2014/main" id="{8F87B841-F4D7-BA98-3F62-286C6CF10ACC}"/>
                  </a:ext>
                </a:extLst>
              </p:cNvPr>
              <p:cNvSpPr/>
              <p:nvPr/>
            </p:nvSpPr>
            <p:spPr>
              <a:xfrm>
                <a:off x="2995306" y="3623291"/>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29" name="Google Shape;3593;p54">
                <a:extLst>
                  <a:ext uri="{FF2B5EF4-FFF2-40B4-BE49-F238E27FC236}">
                    <a16:creationId xmlns:a16="http://schemas.microsoft.com/office/drawing/2014/main" id="{64EC01AF-DEBA-F8B0-E0CA-D5E47A8AFFB0}"/>
                  </a:ext>
                </a:extLst>
              </p:cNvPr>
              <p:cNvSpPr/>
              <p:nvPr/>
            </p:nvSpPr>
            <p:spPr>
              <a:xfrm>
                <a:off x="3098017" y="3623291"/>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30" name="Google Shape;3594;p54">
                <a:extLst>
                  <a:ext uri="{FF2B5EF4-FFF2-40B4-BE49-F238E27FC236}">
                    <a16:creationId xmlns:a16="http://schemas.microsoft.com/office/drawing/2014/main" id="{0C71B832-0F23-4A9D-11A7-465A86118B97}"/>
                  </a:ext>
                </a:extLst>
              </p:cNvPr>
              <p:cNvSpPr/>
              <p:nvPr/>
            </p:nvSpPr>
            <p:spPr>
              <a:xfrm>
                <a:off x="3212811" y="3629333"/>
                <a:ext cx="240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31" name="Google Shape;3595;p54">
                <a:extLst>
                  <a:ext uri="{FF2B5EF4-FFF2-40B4-BE49-F238E27FC236}">
                    <a16:creationId xmlns:a16="http://schemas.microsoft.com/office/drawing/2014/main" id="{173C0158-E3C6-0968-50A0-B24CFEA0E35A}"/>
                  </a:ext>
                </a:extLst>
              </p:cNvPr>
              <p:cNvSpPr/>
              <p:nvPr/>
            </p:nvSpPr>
            <p:spPr>
              <a:xfrm>
                <a:off x="3206769" y="3623291"/>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32" name="Google Shape;3596;p54">
                <a:extLst>
                  <a:ext uri="{FF2B5EF4-FFF2-40B4-BE49-F238E27FC236}">
                    <a16:creationId xmlns:a16="http://schemas.microsoft.com/office/drawing/2014/main" id="{78C0F581-D932-0325-FC19-1E9DECE8A83E}"/>
                  </a:ext>
                </a:extLst>
              </p:cNvPr>
              <p:cNvSpPr/>
              <p:nvPr/>
            </p:nvSpPr>
            <p:spPr>
              <a:xfrm>
                <a:off x="3315521" y="3629333"/>
                <a:ext cx="240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33" name="Google Shape;3597;p54">
                <a:extLst>
                  <a:ext uri="{FF2B5EF4-FFF2-40B4-BE49-F238E27FC236}">
                    <a16:creationId xmlns:a16="http://schemas.microsoft.com/office/drawing/2014/main" id="{CAAAEEF6-4B55-2CBE-D1FB-A7B204765C0A}"/>
                  </a:ext>
                </a:extLst>
              </p:cNvPr>
              <p:cNvSpPr/>
              <p:nvPr/>
            </p:nvSpPr>
            <p:spPr>
              <a:xfrm>
                <a:off x="3309479" y="3623291"/>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34" name="Google Shape;3598;p54">
                <a:extLst>
                  <a:ext uri="{FF2B5EF4-FFF2-40B4-BE49-F238E27FC236}">
                    <a16:creationId xmlns:a16="http://schemas.microsoft.com/office/drawing/2014/main" id="{1A67C840-F15E-8E9A-8395-8727B20E6FC7}"/>
                  </a:ext>
                </a:extLst>
              </p:cNvPr>
              <p:cNvSpPr/>
              <p:nvPr/>
            </p:nvSpPr>
            <p:spPr>
              <a:xfrm>
                <a:off x="3375939" y="3629333"/>
                <a:ext cx="183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35" name="Google Shape;3599;p54">
                <a:extLst>
                  <a:ext uri="{FF2B5EF4-FFF2-40B4-BE49-F238E27FC236}">
                    <a16:creationId xmlns:a16="http://schemas.microsoft.com/office/drawing/2014/main" id="{B5ED8E0E-37B3-1CFC-F22E-42D9E58F924A}"/>
                  </a:ext>
                </a:extLst>
              </p:cNvPr>
              <p:cNvSpPr/>
              <p:nvPr/>
            </p:nvSpPr>
            <p:spPr>
              <a:xfrm>
                <a:off x="3369897" y="3623291"/>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36" name="Google Shape;3600;p54">
                <a:extLst>
                  <a:ext uri="{FF2B5EF4-FFF2-40B4-BE49-F238E27FC236}">
                    <a16:creationId xmlns:a16="http://schemas.microsoft.com/office/drawing/2014/main" id="{FB53F797-1A5A-71F2-ED20-5CF92EDD7619}"/>
                  </a:ext>
                </a:extLst>
              </p:cNvPr>
              <p:cNvSpPr/>
              <p:nvPr/>
            </p:nvSpPr>
            <p:spPr>
              <a:xfrm>
                <a:off x="3520942" y="3629333"/>
                <a:ext cx="183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37" name="Google Shape;3601;p54">
                <a:extLst>
                  <a:ext uri="{FF2B5EF4-FFF2-40B4-BE49-F238E27FC236}">
                    <a16:creationId xmlns:a16="http://schemas.microsoft.com/office/drawing/2014/main" id="{638A1E49-FC71-1B79-A793-F8608462A8C1}"/>
                  </a:ext>
                </a:extLst>
              </p:cNvPr>
              <p:cNvSpPr/>
              <p:nvPr/>
            </p:nvSpPr>
            <p:spPr>
              <a:xfrm>
                <a:off x="3508859" y="3623291"/>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38" name="Google Shape;3602;p54">
                <a:extLst>
                  <a:ext uri="{FF2B5EF4-FFF2-40B4-BE49-F238E27FC236}">
                    <a16:creationId xmlns:a16="http://schemas.microsoft.com/office/drawing/2014/main" id="{E68E9D10-E983-4B68-541B-A884C0D17070}"/>
                  </a:ext>
                </a:extLst>
              </p:cNvPr>
              <p:cNvSpPr/>
              <p:nvPr/>
            </p:nvSpPr>
            <p:spPr>
              <a:xfrm>
                <a:off x="3581360" y="3629333"/>
                <a:ext cx="240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39" name="Google Shape;3603;p54">
                <a:extLst>
                  <a:ext uri="{FF2B5EF4-FFF2-40B4-BE49-F238E27FC236}">
                    <a16:creationId xmlns:a16="http://schemas.microsoft.com/office/drawing/2014/main" id="{C197053D-A387-6501-8F90-5260FBB435FC}"/>
                  </a:ext>
                </a:extLst>
              </p:cNvPr>
              <p:cNvSpPr/>
              <p:nvPr/>
            </p:nvSpPr>
            <p:spPr>
              <a:xfrm>
                <a:off x="3575319" y="3623291"/>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40" name="Google Shape;3604;p54">
                <a:extLst>
                  <a:ext uri="{FF2B5EF4-FFF2-40B4-BE49-F238E27FC236}">
                    <a16:creationId xmlns:a16="http://schemas.microsoft.com/office/drawing/2014/main" id="{C3BF13DD-A7B7-171D-3261-3AC351838436}"/>
                  </a:ext>
                </a:extLst>
              </p:cNvPr>
              <p:cNvSpPr/>
              <p:nvPr/>
            </p:nvSpPr>
            <p:spPr>
              <a:xfrm>
                <a:off x="5297231"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41" name="Google Shape;3605;p54">
                <a:extLst>
                  <a:ext uri="{FF2B5EF4-FFF2-40B4-BE49-F238E27FC236}">
                    <a16:creationId xmlns:a16="http://schemas.microsoft.com/office/drawing/2014/main" id="{4BD7A540-BCB7-21AD-8F4F-8F82B811CC18}"/>
                  </a:ext>
                </a:extLst>
              </p:cNvPr>
              <p:cNvSpPr/>
              <p:nvPr/>
            </p:nvSpPr>
            <p:spPr>
              <a:xfrm>
                <a:off x="5200562" y="3393701"/>
                <a:ext cx="183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42" name="Google Shape;3606;p54">
                <a:extLst>
                  <a:ext uri="{FF2B5EF4-FFF2-40B4-BE49-F238E27FC236}">
                    <a16:creationId xmlns:a16="http://schemas.microsoft.com/office/drawing/2014/main" id="{29B08277-96C9-17DC-1C29-4255E7176081}"/>
                  </a:ext>
                </a:extLst>
              </p:cNvPr>
              <p:cNvSpPr/>
              <p:nvPr/>
            </p:nvSpPr>
            <p:spPr>
              <a:xfrm>
                <a:off x="5291189" y="3381617"/>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43" name="Google Shape;3607;p54">
                <a:extLst>
                  <a:ext uri="{FF2B5EF4-FFF2-40B4-BE49-F238E27FC236}">
                    <a16:creationId xmlns:a16="http://schemas.microsoft.com/office/drawing/2014/main" id="{17AE74BC-D4EA-310A-7837-D49BCC670CE0}"/>
                  </a:ext>
                </a:extLst>
              </p:cNvPr>
              <p:cNvSpPr/>
              <p:nvPr/>
            </p:nvSpPr>
            <p:spPr>
              <a:xfrm>
                <a:off x="5188479" y="3381617"/>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44" name="Google Shape;3608;p54">
                <a:extLst>
                  <a:ext uri="{FF2B5EF4-FFF2-40B4-BE49-F238E27FC236}">
                    <a16:creationId xmlns:a16="http://schemas.microsoft.com/office/drawing/2014/main" id="{649B8EC8-A79A-B886-A029-0FF1FEAC489F}"/>
                  </a:ext>
                </a:extLst>
              </p:cNvPr>
              <p:cNvSpPr/>
              <p:nvPr/>
            </p:nvSpPr>
            <p:spPr>
              <a:xfrm>
                <a:off x="5091810"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45" name="Google Shape;3609;p54">
                <a:extLst>
                  <a:ext uri="{FF2B5EF4-FFF2-40B4-BE49-F238E27FC236}">
                    <a16:creationId xmlns:a16="http://schemas.microsoft.com/office/drawing/2014/main" id="{EFB9EB0D-0ED8-05EC-56EE-5C9FC7BBC01C}"/>
                  </a:ext>
                </a:extLst>
              </p:cNvPr>
              <p:cNvSpPr/>
              <p:nvPr/>
            </p:nvSpPr>
            <p:spPr>
              <a:xfrm>
                <a:off x="5079726" y="3381617"/>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46" name="Google Shape;3610;p54">
                <a:extLst>
                  <a:ext uri="{FF2B5EF4-FFF2-40B4-BE49-F238E27FC236}">
                    <a16:creationId xmlns:a16="http://schemas.microsoft.com/office/drawing/2014/main" id="{D6515333-08F9-203C-4936-BF3EAEFE75FB}"/>
                  </a:ext>
                </a:extLst>
              </p:cNvPr>
              <p:cNvSpPr/>
              <p:nvPr/>
            </p:nvSpPr>
            <p:spPr>
              <a:xfrm>
                <a:off x="4989099" y="3393701"/>
                <a:ext cx="183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47" name="Google Shape;3611;p54">
                <a:extLst>
                  <a:ext uri="{FF2B5EF4-FFF2-40B4-BE49-F238E27FC236}">
                    <a16:creationId xmlns:a16="http://schemas.microsoft.com/office/drawing/2014/main" id="{FC021F35-7139-3DD8-3044-60BCED181C8F}"/>
                  </a:ext>
                </a:extLst>
              </p:cNvPr>
              <p:cNvSpPr/>
              <p:nvPr/>
            </p:nvSpPr>
            <p:spPr>
              <a:xfrm>
                <a:off x="4977016" y="3381617"/>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48" name="Google Shape;3612;p54">
                <a:extLst>
                  <a:ext uri="{FF2B5EF4-FFF2-40B4-BE49-F238E27FC236}">
                    <a16:creationId xmlns:a16="http://schemas.microsoft.com/office/drawing/2014/main" id="{6785E3C6-C71E-2908-31E4-AAABAF38C5E4}"/>
                  </a:ext>
                </a:extLst>
              </p:cNvPr>
              <p:cNvSpPr/>
              <p:nvPr/>
            </p:nvSpPr>
            <p:spPr>
              <a:xfrm>
                <a:off x="4904514"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49" name="Google Shape;3613;p54">
                <a:extLst>
                  <a:ext uri="{FF2B5EF4-FFF2-40B4-BE49-F238E27FC236}">
                    <a16:creationId xmlns:a16="http://schemas.microsoft.com/office/drawing/2014/main" id="{13A14799-6C94-1EE1-F133-836C42AE4A1B}"/>
                  </a:ext>
                </a:extLst>
              </p:cNvPr>
              <p:cNvSpPr/>
              <p:nvPr/>
            </p:nvSpPr>
            <p:spPr>
              <a:xfrm>
                <a:off x="4898472" y="3381617"/>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0" name="Google Shape;3614;p54">
                <a:extLst>
                  <a:ext uri="{FF2B5EF4-FFF2-40B4-BE49-F238E27FC236}">
                    <a16:creationId xmlns:a16="http://schemas.microsoft.com/office/drawing/2014/main" id="{A3ED8497-D9FE-D333-83B0-53E708B2EB05}"/>
                  </a:ext>
                </a:extLst>
              </p:cNvPr>
              <p:cNvSpPr/>
              <p:nvPr/>
            </p:nvSpPr>
            <p:spPr>
              <a:xfrm>
                <a:off x="4795762"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1" name="Google Shape;3615;p54">
                <a:extLst>
                  <a:ext uri="{FF2B5EF4-FFF2-40B4-BE49-F238E27FC236}">
                    <a16:creationId xmlns:a16="http://schemas.microsoft.com/office/drawing/2014/main" id="{259B292D-9786-788A-35C2-CC51F1F70315}"/>
                  </a:ext>
                </a:extLst>
              </p:cNvPr>
              <p:cNvSpPr/>
              <p:nvPr/>
            </p:nvSpPr>
            <p:spPr>
              <a:xfrm>
                <a:off x="4783678" y="3381617"/>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2" name="Google Shape;3616;p54">
                <a:extLst>
                  <a:ext uri="{FF2B5EF4-FFF2-40B4-BE49-F238E27FC236}">
                    <a16:creationId xmlns:a16="http://schemas.microsoft.com/office/drawing/2014/main" id="{B650640A-0CD5-C87D-7778-E0D1BCC26F56}"/>
                  </a:ext>
                </a:extLst>
              </p:cNvPr>
              <p:cNvSpPr/>
              <p:nvPr/>
            </p:nvSpPr>
            <p:spPr>
              <a:xfrm>
                <a:off x="4711177"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3" name="Google Shape;3617;p54">
                <a:extLst>
                  <a:ext uri="{FF2B5EF4-FFF2-40B4-BE49-F238E27FC236}">
                    <a16:creationId xmlns:a16="http://schemas.microsoft.com/office/drawing/2014/main" id="{BB84E627-CC7F-3C50-5AB2-1DC63177BC91}"/>
                  </a:ext>
                </a:extLst>
              </p:cNvPr>
              <p:cNvSpPr/>
              <p:nvPr/>
            </p:nvSpPr>
            <p:spPr>
              <a:xfrm>
                <a:off x="4705135" y="3381617"/>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4" name="Google Shape;3618;p54">
                <a:extLst>
                  <a:ext uri="{FF2B5EF4-FFF2-40B4-BE49-F238E27FC236}">
                    <a16:creationId xmlns:a16="http://schemas.microsoft.com/office/drawing/2014/main" id="{0A5CC80E-50EC-3761-D309-484399EFED69}"/>
                  </a:ext>
                </a:extLst>
              </p:cNvPr>
              <p:cNvSpPr/>
              <p:nvPr/>
            </p:nvSpPr>
            <p:spPr>
              <a:xfrm>
                <a:off x="5297231" y="3629333"/>
                <a:ext cx="240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5" name="Google Shape;3619;p54">
                <a:extLst>
                  <a:ext uri="{FF2B5EF4-FFF2-40B4-BE49-F238E27FC236}">
                    <a16:creationId xmlns:a16="http://schemas.microsoft.com/office/drawing/2014/main" id="{CBF03EAF-7AFC-CFE5-55AD-9A201D087AC1}"/>
                  </a:ext>
                </a:extLst>
              </p:cNvPr>
              <p:cNvSpPr/>
              <p:nvPr/>
            </p:nvSpPr>
            <p:spPr>
              <a:xfrm>
                <a:off x="5200562" y="3629333"/>
                <a:ext cx="183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6" name="Google Shape;3620;p54">
                <a:extLst>
                  <a:ext uri="{FF2B5EF4-FFF2-40B4-BE49-F238E27FC236}">
                    <a16:creationId xmlns:a16="http://schemas.microsoft.com/office/drawing/2014/main" id="{0048E7DE-2417-2B6D-45B9-9384D719EC23}"/>
                  </a:ext>
                </a:extLst>
              </p:cNvPr>
              <p:cNvSpPr/>
              <p:nvPr/>
            </p:nvSpPr>
            <p:spPr>
              <a:xfrm>
                <a:off x="5291189" y="3623291"/>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7" name="Google Shape;3621;p54">
                <a:extLst>
                  <a:ext uri="{FF2B5EF4-FFF2-40B4-BE49-F238E27FC236}">
                    <a16:creationId xmlns:a16="http://schemas.microsoft.com/office/drawing/2014/main" id="{18801912-6F7E-7EBA-559A-160D3642D320}"/>
                  </a:ext>
                </a:extLst>
              </p:cNvPr>
              <p:cNvSpPr/>
              <p:nvPr/>
            </p:nvSpPr>
            <p:spPr>
              <a:xfrm>
                <a:off x="5188479" y="3623291"/>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8" name="Google Shape;3622;p54">
                <a:extLst>
                  <a:ext uri="{FF2B5EF4-FFF2-40B4-BE49-F238E27FC236}">
                    <a16:creationId xmlns:a16="http://schemas.microsoft.com/office/drawing/2014/main" id="{92F0328F-CBDB-3DAF-A0E6-1BB838795E9B}"/>
                  </a:ext>
                </a:extLst>
              </p:cNvPr>
              <p:cNvSpPr/>
              <p:nvPr/>
            </p:nvSpPr>
            <p:spPr>
              <a:xfrm>
                <a:off x="5091810" y="3629333"/>
                <a:ext cx="240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9" name="Google Shape;3623;p54">
                <a:extLst>
                  <a:ext uri="{FF2B5EF4-FFF2-40B4-BE49-F238E27FC236}">
                    <a16:creationId xmlns:a16="http://schemas.microsoft.com/office/drawing/2014/main" id="{BC9ECBAE-75C6-7D89-B4DB-8153B750F2AC}"/>
                  </a:ext>
                </a:extLst>
              </p:cNvPr>
              <p:cNvSpPr/>
              <p:nvPr/>
            </p:nvSpPr>
            <p:spPr>
              <a:xfrm>
                <a:off x="5079726" y="3623291"/>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0" name="Google Shape;3624;p54">
                <a:extLst>
                  <a:ext uri="{FF2B5EF4-FFF2-40B4-BE49-F238E27FC236}">
                    <a16:creationId xmlns:a16="http://schemas.microsoft.com/office/drawing/2014/main" id="{97E195E7-C141-B574-016D-DF21CE1CCF67}"/>
                  </a:ext>
                </a:extLst>
              </p:cNvPr>
              <p:cNvSpPr/>
              <p:nvPr/>
            </p:nvSpPr>
            <p:spPr>
              <a:xfrm>
                <a:off x="4989099" y="3629333"/>
                <a:ext cx="183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1" name="Google Shape;3625;p54">
                <a:extLst>
                  <a:ext uri="{FF2B5EF4-FFF2-40B4-BE49-F238E27FC236}">
                    <a16:creationId xmlns:a16="http://schemas.microsoft.com/office/drawing/2014/main" id="{6B669553-9917-CF31-0210-30A0D6CDA22E}"/>
                  </a:ext>
                </a:extLst>
              </p:cNvPr>
              <p:cNvSpPr/>
              <p:nvPr/>
            </p:nvSpPr>
            <p:spPr>
              <a:xfrm>
                <a:off x="4977016" y="3623291"/>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2" name="Google Shape;3626;p54">
                <a:extLst>
                  <a:ext uri="{FF2B5EF4-FFF2-40B4-BE49-F238E27FC236}">
                    <a16:creationId xmlns:a16="http://schemas.microsoft.com/office/drawing/2014/main" id="{3C27F6EA-A72B-FDA1-C8E2-9AD4785E6A11}"/>
                  </a:ext>
                </a:extLst>
              </p:cNvPr>
              <p:cNvSpPr/>
              <p:nvPr/>
            </p:nvSpPr>
            <p:spPr>
              <a:xfrm>
                <a:off x="4928681" y="3629333"/>
                <a:ext cx="240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3" name="Google Shape;3627;p54">
                <a:extLst>
                  <a:ext uri="{FF2B5EF4-FFF2-40B4-BE49-F238E27FC236}">
                    <a16:creationId xmlns:a16="http://schemas.microsoft.com/office/drawing/2014/main" id="{1F820859-D340-1160-D06F-3B562B46FBD9}"/>
                  </a:ext>
                </a:extLst>
              </p:cNvPr>
              <p:cNvSpPr/>
              <p:nvPr/>
            </p:nvSpPr>
            <p:spPr>
              <a:xfrm>
                <a:off x="4922640" y="3623291"/>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4" name="Google Shape;3628;p54">
                <a:extLst>
                  <a:ext uri="{FF2B5EF4-FFF2-40B4-BE49-F238E27FC236}">
                    <a16:creationId xmlns:a16="http://schemas.microsoft.com/office/drawing/2014/main" id="{348CE2E2-48EB-8FD8-445C-6112D66F4198}"/>
                  </a:ext>
                </a:extLst>
              </p:cNvPr>
              <p:cNvSpPr/>
              <p:nvPr/>
            </p:nvSpPr>
            <p:spPr>
              <a:xfrm>
                <a:off x="4783678" y="3629333"/>
                <a:ext cx="240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5" name="Google Shape;3629;p54">
                <a:extLst>
                  <a:ext uri="{FF2B5EF4-FFF2-40B4-BE49-F238E27FC236}">
                    <a16:creationId xmlns:a16="http://schemas.microsoft.com/office/drawing/2014/main" id="{FF4BD4A8-F664-3381-0B2F-9601A24F0BBE}"/>
                  </a:ext>
                </a:extLst>
              </p:cNvPr>
              <p:cNvSpPr/>
              <p:nvPr/>
            </p:nvSpPr>
            <p:spPr>
              <a:xfrm>
                <a:off x="4777636" y="3623291"/>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6" name="Google Shape;3630;p54">
                <a:extLst>
                  <a:ext uri="{FF2B5EF4-FFF2-40B4-BE49-F238E27FC236}">
                    <a16:creationId xmlns:a16="http://schemas.microsoft.com/office/drawing/2014/main" id="{DCD082F6-B48F-C5D1-345B-19FDE058777E}"/>
                  </a:ext>
                </a:extLst>
              </p:cNvPr>
              <p:cNvSpPr/>
              <p:nvPr/>
            </p:nvSpPr>
            <p:spPr>
              <a:xfrm>
                <a:off x="4723260" y="3629333"/>
                <a:ext cx="240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7" name="Google Shape;3631;p54">
                <a:extLst>
                  <a:ext uri="{FF2B5EF4-FFF2-40B4-BE49-F238E27FC236}">
                    <a16:creationId xmlns:a16="http://schemas.microsoft.com/office/drawing/2014/main" id="{0F983ECC-8B43-404D-72AC-9DE329C1A266}"/>
                  </a:ext>
                </a:extLst>
              </p:cNvPr>
              <p:cNvSpPr/>
              <p:nvPr/>
            </p:nvSpPr>
            <p:spPr>
              <a:xfrm>
                <a:off x="4711177" y="3623291"/>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pic>
          <p:nvPicPr>
            <p:cNvPr id="2268" name="Picture 2267" descr="A person and person wearing traditional clothing&#10;&#10;Description automatically generated">
              <a:extLst>
                <a:ext uri="{FF2B5EF4-FFF2-40B4-BE49-F238E27FC236}">
                  <a16:creationId xmlns:a16="http://schemas.microsoft.com/office/drawing/2014/main" id="{E3C68BAB-989A-1FCA-AF77-25DAFA7977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0823" y="3510997"/>
              <a:ext cx="3657607" cy="3657607"/>
            </a:xfrm>
            <a:prstGeom prst="rect">
              <a:avLst/>
            </a:prstGeom>
          </p:spPr>
        </p:pic>
        <p:grpSp>
          <p:nvGrpSpPr>
            <p:cNvPr id="56" name="Google Shape;2289;p42">
              <a:extLst>
                <a:ext uri="{FF2B5EF4-FFF2-40B4-BE49-F238E27FC236}">
                  <a16:creationId xmlns:a16="http://schemas.microsoft.com/office/drawing/2014/main" id="{7FD33F9F-990C-620A-1F9E-C160BE7BF988}"/>
                </a:ext>
              </a:extLst>
            </p:cNvPr>
            <p:cNvGrpSpPr/>
            <p:nvPr/>
          </p:nvGrpSpPr>
          <p:grpSpPr>
            <a:xfrm>
              <a:off x="9426143" y="2141874"/>
              <a:ext cx="952850" cy="1060276"/>
              <a:chOff x="8034075" y="5308588"/>
              <a:chExt cx="862012" cy="985850"/>
            </a:xfrm>
          </p:grpSpPr>
          <p:sp>
            <p:nvSpPr>
              <p:cNvPr id="57" name="Google Shape;2290;p42">
                <a:extLst>
                  <a:ext uri="{FF2B5EF4-FFF2-40B4-BE49-F238E27FC236}">
                    <a16:creationId xmlns:a16="http://schemas.microsoft.com/office/drawing/2014/main" id="{87747420-3B1B-7B83-0CC8-F4E6E018BDD3}"/>
                  </a:ext>
                </a:extLst>
              </p:cNvPr>
              <p:cNvSpPr/>
              <p:nvPr/>
            </p:nvSpPr>
            <p:spPr>
              <a:xfrm>
                <a:off x="8057888" y="5359388"/>
                <a:ext cx="838199" cy="554038"/>
              </a:xfrm>
              <a:custGeom>
                <a:avLst/>
                <a:gdLst/>
                <a:ahLst/>
                <a:cxnLst/>
                <a:rect l="l" t="t" r="r" b="b"/>
                <a:pathLst>
                  <a:path w="604" h="399" extrusionOk="0">
                    <a:moveTo>
                      <a:pt x="541" y="160"/>
                    </a:moveTo>
                    <a:cubicBezTo>
                      <a:pt x="537" y="114"/>
                      <a:pt x="587" y="73"/>
                      <a:pt x="578" y="28"/>
                    </a:cubicBezTo>
                    <a:cubicBezTo>
                      <a:pt x="577" y="26"/>
                      <a:pt x="405" y="78"/>
                      <a:pt x="387" y="80"/>
                    </a:cubicBezTo>
                    <a:cubicBezTo>
                      <a:pt x="376" y="82"/>
                      <a:pt x="365" y="81"/>
                      <a:pt x="357" y="74"/>
                    </a:cubicBezTo>
                    <a:cubicBezTo>
                      <a:pt x="349" y="68"/>
                      <a:pt x="346" y="59"/>
                      <a:pt x="341" y="50"/>
                    </a:cubicBezTo>
                    <a:cubicBezTo>
                      <a:pt x="319" y="13"/>
                      <a:pt x="272" y="0"/>
                      <a:pt x="231" y="1"/>
                    </a:cubicBezTo>
                    <a:cubicBezTo>
                      <a:pt x="190" y="3"/>
                      <a:pt x="148" y="14"/>
                      <a:pt x="109" y="23"/>
                    </a:cubicBezTo>
                    <a:cubicBezTo>
                      <a:pt x="91" y="28"/>
                      <a:pt x="73" y="34"/>
                      <a:pt x="56" y="41"/>
                    </a:cubicBezTo>
                    <a:cubicBezTo>
                      <a:pt x="49" y="44"/>
                      <a:pt x="0" y="62"/>
                      <a:pt x="0" y="69"/>
                    </a:cubicBezTo>
                    <a:cubicBezTo>
                      <a:pt x="0" y="350"/>
                      <a:pt x="0" y="350"/>
                      <a:pt x="0" y="350"/>
                    </a:cubicBezTo>
                    <a:cubicBezTo>
                      <a:pt x="32" y="336"/>
                      <a:pt x="65" y="323"/>
                      <a:pt x="97" y="308"/>
                    </a:cubicBezTo>
                    <a:cubicBezTo>
                      <a:pt x="151" y="285"/>
                      <a:pt x="209" y="262"/>
                      <a:pt x="258" y="310"/>
                    </a:cubicBezTo>
                    <a:cubicBezTo>
                      <a:pt x="272" y="323"/>
                      <a:pt x="282" y="339"/>
                      <a:pt x="296" y="351"/>
                    </a:cubicBezTo>
                    <a:cubicBezTo>
                      <a:pt x="352" y="399"/>
                      <a:pt x="447" y="360"/>
                      <a:pt x="498" y="323"/>
                    </a:cubicBezTo>
                    <a:cubicBezTo>
                      <a:pt x="527" y="302"/>
                      <a:pt x="568" y="307"/>
                      <a:pt x="604" y="314"/>
                    </a:cubicBezTo>
                    <a:cubicBezTo>
                      <a:pt x="604" y="218"/>
                      <a:pt x="548" y="233"/>
                      <a:pt x="541" y="160"/>
                    </a:cubicBezTo>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8" name="Google Shape;2291;p42">
                <a:extLst>
                  <a:ext uri="{FF2B5EF4-FFF2-40B4-BE49-F238E27FC236}">
                    <a16:creationId xmlns:a16="http://schemas.microsoft.com/office/drawing/2014/main" id="{922C0AC1-3A8D-A90D-BE1E-B9B4A7BA7BFD}"/>
                  </a:ext>
                </a:extLst>
              </p:cNvPr>
              <p:cNvSpPr/>
              <p:nvPr/>
            </p:nvSpPr>
            <p:spPr>
              <a:xfrm>
                <a:off x="8378563" y="5360975"/>
                <a:ext cx="482600" cy="111125"/>
              </a:xfrm>
              <a:custGeom>
                <a:avLst/>
                <a:gdLst/>
                <a:ahLst/>
                <a:cxnLst/>
                <a:rect l="l" t="t" r="r" b="b"/>
                <a:pathLst>
                  <a:path w="347" h="80" extrusionOk="0">
                    <a:moveTo>
                      <a:pt x="347" y="29"/>
                    </a:moveTo>
                    <a:cubicBezTo>
                      <a:pt x="347" y="29"/>
                      <a:pt x="347" y="29"/>
                      <a:pt x="347" y="29"/>
                    </a:cubicBezTo>
                    <a:cubicBezTo>
                      <a:pt x="347" y="29"/>
                      <a:pt x="347" y="29"/>
                      <a:pt x="347" y="29"/>
                    </a:cubicBezTo>
                    <a:moveTo>
                      <a:pt x="347" y="28"/>
                    </a:moveTo>
                    <a:cubicBezTo>
                      <a:pt x="347" y="28"/>
                      <a:pt x="347" y="29"/>
                      <a:pt x="347" y="29"/>
                    </a:cubicBezTo>
                    <a:cubicBezTo>
                      <a:pt x="347" y="29"/>
                      <a:pt x="347" y="28"/>
                      <a:pt x="347" y="28"/>
                    </a:cubicBezTo>
                    <a:moveTo>
                      <a:pt x="347" y="28"/>
                    </a:moveTo>
                    <a:cubicBezTo>
                      <a:pt x="347" y="28"/>
                      <a:pt x="347" y="28"/>
                      <a:pt x="347" y="28"/>
                    </a:cubicBezTo>
                    <a:cubicBezTo>
                      <a:pt x="347" y="28"/>
                      <a:pt x="347" y="28"/>
                      <a:pt x="347" y="28"/>
                    </a:cubicBezTo>
                    <a:moveTo>
                      <a:pt x="347" y="27"/>
                    </a:moveTo>
                    <a:cubicBezTo>
                      <a:pt x="347" y="27"/>
                      <a:pt x="347" y="27"/>
                      <a:pt x="347" y="28"/>
                    </a:cubicBezTo>
                    <a:cubicBezTo>
                      <a:pt x="347" y="27"/>
                      <a:pt x="347" y="27"/>
                      <a:pt x="347" y="27"/>
                    </a:cubicBezTo>
                    <a:moveTo>
                      <a:pt x="8" y="0"/>
                    </a:moveTo>
                    <a:cubicBezTo>
                      <a:pt x="5" y="0"/>
                      <a:pt x="2" y="0"/>
                      <a:pt x="0" y="0"/>
                    </a:cubicBezTo>
                    <a:cubicBezTo>
                      <a:pt x="0" y="0"/>
                      <a:pt x="0" y="0"/>
                      <a:pt x="0" y="0"/>
                    </a:cubicBezTo>
                    <a:cubicBezTo>
                      <a:pt x="0" y="0"/>
                      <a:pt x="0" y="0"/>
                      <a:pt x="0" y="0"/>
                    </a:cubicBezTo>
                    <a:cubicBezTo>
                      <a:pt x="2" y="0"/>
                      <a:pt x="5" y="0"/>
                      <a:pt x="8" y="0"/>
                    </a:cubicBezTo>
                    <a:cubicBezTo>
                      <a:pt x="47" y="0"/>
                      <a:pt x="89" y="14"/>
                      <a:pt x="110" y="49"/>
                    </a:cubicBezTo>
                    <a:cubicBezTo>
                      <a:pt x="115" y="58"/>
                      <a:pt x="118" y="67"/>
                      <a:pt x="126" y="73"/>
                    </a:cubicBezTo>
                    <a:cubicBezTo>
                      <a:pt x="132" y="78"/>
                      <a:pt x="140" y="80"/>
                      <a:pt x="148" y="80"/>
                    </a:cubicBezTo>
                    <a:cubicBezTo>
                      <a:pt x="151" y="80"/>
                      <a:pt x="153" y="80"/>
                      <a:pt x="156" y="79"/>
                    </a:cubicBezTo>
                    <a:cubicBezTo>
                      <a:pt x="174" y="77"/>
                      <a:pt x="342" y="27"/>
                      <a:pt x="346" y="27"/>
                    </a:cubicBezTo>
                    <a:cubicBezTo>
                      <a:pt x="347" y="27"/>
                      <a:pt x="347" y="27"/>
                      <a:pt x="347" y="27"/>
                    </a:cubicBezTo>
                    <a:cubicBezTo>
                      <a:pt x="347" y="27"/>
                      <a:pt x="347" y="27"/>
                      <a:pt x="347" y="27"/>
                    </a:cubicBezTo>
                    <a:cubicBezTo>
                      <a:pt x="347" y="27"/>
                      <a:pt x="347" y="27"/>
                      <a:pt x="347" y="27"/>
                    </a:cubicBezTo>
                    <a:cubicBezTo>
                      <a:pt x="347" y="27"/>
                      <a:pt x="347" y="27"/>
                      <a:pt x="346" y="27"/>
                    </a:cubicBezTo>
                    <a:cubicBezTo>
                      <a:pt x="342" y="27"/>
                      <a:pt x="174" y="77"/>
                      <a:pt x="156" y="79"/>
                    </a:cubicBezTo>
                    <a:cubicBezTo>
                      <a:pt x="153" y="80"/>
                      <a:pt x="151" y="80"/>
                      <a:pt x="148" y="80"/>
                    </a:cubicBezTo>
                    <a:cubicBezTo>
                      <a:pt x="140" y="80"/>
                      <a:pt x="132" y="78"/>
                      <a:pt x="126" y="73"/>
                    </a:cubicBezTo>
                    <a:cubicBezTo>
                      <a:pt x="118" y="67"/>
                      <a:pt x="115" y="58"/>
                      <a:pt x="110" y="49"/>
                    </a:cubicBezTo>
                    <a:cubicBezTo>
                      <a:pt x="89" y="14"/>
                      <a:pt x="47" y="0"/>
                      <a:pt x="8" y="0"/>
                    </a:cubicBezTo>
                  </a:path>
                </a:pathLst>
              </a:custGeom>
              <a:solidFill>
                <a:srgbClr val="DB888C"/>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9" name="Google Shape;2292;p42">
                <a:extLst>
                  <a:ext uri="{FF2B5EF4-FFF2-40B4-BE49-F238E27FC236}">
                    <a16:creationId xmlns:a16="http://schemas.microsoft.com/office/drawing/2014/main" id="{D43690B4-1818-1314-A981-60E9CBD96AC2}"/>
                  </a:ext>
                </a:extLst>
              </p:cNvPr>
              <p:cNvSpPr/>
              <p:nvPr/>
            </p:nvSpPr>
            <p:spPr>
              <a:xfrm>
                <a:off x="8354750" y="5360975"/>
                <a:ext cx="508000" cy="149225"/>
              </a:xfrm>
              <a:custGeom>
                <a:avLst/>
                <a:gdLst/>
                <a:ahLst/>
                <a:cxnLst/>
                <a:rect l="l" t="t" r="r" b="b"/>
                <a:pathLst>
                  <a:path w="366" h="108" extrusionOk="0">
                    <a:moveTo>
                      <a:pt x="25" y="0"/>
                    </a:moveTo>
                    <a:cubicBezTo>
                      <a:pt x="22" y="0"/>
                      <a:pt x="19" y="0"/>
                      <a:pt x="17" y="0"/>
                    </a:cubicBezTo>
                    <a:cubicBezTo>
                      <a:pt x="17" y="0"/>
                      <a:pt x="17" y="0"/>
                      <a:pt x="17" y="0"/>
                    </a:cubicBezTo>
                    <a:cubicBezTo>
                      <a:pt x="11" y="1"/>
                      <a:pt x="6" y="1"/>
                      <a:pt x="0" y="2"/>
                    </a:cubicBezTo>
                    <a:cubicBezTo>
                      <a:pt x="15" y="3"/>
                      <a:pt x="29" y="7"/>
                      <a:pt x="42" y="12"/>
                    </a:cubicBezTo>
                    <a:cubicBezTo>
                      <a:pt x="88" y="32"/>
                      <a:pt x="92" y="92"/>
                      <a:pt x="142" y="103"/>
                    </a:cubicBezTo>
                    <a:cubicBezTo>
                      <a:pt x="153" y="105"/>
                      <a:pt x="165" y="108"/>
                      <a:pt x="177" y="108"/>
                    </a:cubicBezTo>
                    <a:cubicBezTo>
                      <a:pt x="188" y="108"/>
                      <a:pt x="199" y="105"/>
                      <a:pt x="210" y="100"/>
                    </a:cubicBezTo>
                    <a:cubicBezTo>
                      <a:pt x="219" y="94"/>
                      <a:pt x="229" y="87"/>
                      <a:pt x="239" y="83"/>
                    </a:cubicBezTo>
                    <a:cubicBezTo>
                      <a:pt x="250" y="79"/>
                      <a:pt x="260" y="78"/>
                      <a:pt x="270" y="78"/>
                    </a:cubicBezTo>
                    <a:cubicBezTo>
                      <a:pt x="282" y="78"/>
                      <a:pt x="293" y="80"/>
                      <a:pt x="306" y="83"/>
                    </a:cubicBezTo>
                    <a:cubicBezTo>
                      <a:pt x="312" y="84"/>
                      <a:pt x="316" y="85"/>
                      <a:pt x="321" y="85"/>
                    </a:cubicBezTo>
                    <a:cubicBezTo>
                      <a:pt x="334" y="85"/>
                      <a:pt x="345" y="81"/>
                      <a:pt x="356" y="74"/>
                    </a:cubicBezTo>
                    <a:cubicBezTo>
                      <a:pt x="362" y="59"/>
                      <a:pt x="366" y="44"/>
                      <a:pt x="364" y="29"/>
                    </a:cubicBezTo>
                    <a:cubicBezTo>
                      <a:pt x="364" y="29"/>
                      <a:pt x="364" y="29"/>
                      <a:pt x="364" y="29"/>
                    </a:cubicBezTo>
                    <a:cubicBezTo>
                      <a:pt x="364" y="29"/>
                      <a:pt x="364" y="29"/>
                      <a:pt x="364" y="29"/>
                    </a:cubicBezTo>
                    <a:cubicBezTo>
                      <a:pt x="364" y="29"/>
                      <a:pt x="364" y="28"/>
                      <a:pt x="364" y="28"/>
                    </a:cubicBezTo>
                    <a:cubicBezTo>
                      <a:pt x="364" y="28"/>
                      <a:pt x="364" y="28"/>
                      <a:pt x="364" y="28"/>
                    </a:cubicBezTo>
                    <a:cubicBezTo>
                      <a:pt x="364" y="28"/>
                      <a:pt x="364" y="28"/>
                      <a:pt x="364" y="28"/>
                    </a:cubicBezTo>
                    <a:cubicBezTo>
                      <a:pt x="364" y="28"/>
                      <a:pt x="364" y="28"/>
                      <a:pt x="364" y="28"/>
                    </a:cubicBezTo>
                    <a:cubicBezTo>
                      <a:pt x="364" y="27"/>
                      <a:pt x="364" y="27"/>
                      <a:pt x="364" y="27"/>
                    </a:cubicBezTo>
                    <a:cubicBezTo>
                      <a:pt x="364" y="27"/>
                      <a:pt x="364" y="27"/>
                      <a:pt x="364" y="27"/>
                    </a:cubicBezTo>
                    <a:cubicBezTo>
                      <a:pt x="364" y="27"/>
                      <a:pt x="364" y="27"/>
                      <a:pt x="364" y="27"/>
                    </a:cubicBezTo>
                    <a:cubicBezTo>
                      <a:pt x="364" y="27"/>
                      <a:pt x="364" y="27"/>
                      <a:pt x="363" y="27"/>
                    </a:cubicBezTo>
                    <a:cubicBezTo>
                      <a:pt x="359" y="27"/>
                      <a:pt x="191" y="77"/>
                      <a:pt x="173" y="79"/>
                    </a:cubicBezTo>
                    <a:cubicBezTo>
                      <a:pt x="170" y="80"/>
                      <a:pt x="168" y="80"/>
                      <a:pt x="165" y="80"/>
                    </a:cubicBezTo>
                    <a:cubicBezTo>
                      <a:pt x="157" y="80"/>
                      <a:pt x="149" y="78"/>
                      <a:pt x="143" y="73"/>
                    </a:cubicBezTo>
                    <a:cubicBezTo>
                      <a:pt x="135" y="67"/>
                      <a:pt x="132" y="58"/>
                      <a:pt x="127" y="49"/>
                    </a:cubicBezTo>
                    <a:cubicBezTo>
                      <a:pt x="106" y="14"/>
                      <a:pt x="64" y="0"/>
                      <a:pt x="25" y="0"/>
                    </a:cubicBezTo>
                  </a:path>
                </a:pathLst>
              </a:custGeom>
              <a:solidFill>
                <a:srgbClr val="730302">
                  <a:alpha val="5949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0" name="Google Shape;2293;p42">
                <a:extLst>
                  <a:ext uri="{FF2B5EF4-FFF2-40B4-BE49-F238E27FC236}">
                    <a16:creationId xmlns:a16="http://schemas.microsoft.com/office/drawing/2014/main" id="{44ED9250-F05B-EE5E-ECCD-ACFDD52DC567}"/>
                  </a:ext>
                </a:extLst>
              </p:cNvPr>
              <p:cNvSpPr/>
              <p:nvPr/>
            </p:nvSpPr>
            <p:spPr>
              <a:xfrm>
                <a:off x="8057888" y="5449875"/>
                <a:ext cx="838199" cy="344488"/>
              </a:xfrm>
              <a:custGeom>
                <a:avLst/>
                <a:gdLst/>
                <a:ahLst/>
                <a:cxnLst/>
                <a:rect l="l" t="t" r="r" b="b"/>
                <a:pathLst>
                  <a:path w="604" h="248" extrusionOk="0">
                    <a:moveTo>
                      <a:pt x="604" y="248"/>
                    </a:moveTo>
                    <a:cubicBezTo>
                      <a:pt x="604" y="248"/>
                      <a:pt x="604" y="248"/>
                      <a:pt x="604" y="248"/>
                    </a:cubicBezTo>
                    <a:cubicBezTo>
                      <a:pt x="604" y="248"/>
                      <a:pt x="604" y="248"/>
                      <a:pt x="604" y="248"/>
                    </a:cubicBezTo>
                    <a:moveTo>
                      <a:pt x="604" y="246"/>
                    </a:moveTo>
                    <a:cubicBezTo>
                      <a:pt x="604" y="246"/>
                      <a:pt x="604" y="246"/>
                      <a:pt x="604" y="246"/>
                    </a:cubicBezTo>
                    <a:cubicBezTo>
                      <a:pt x="604" y="246"/>
                      <a:pt x="604" y="246"/>
                      <a:pt x="604" y="246"/>
                    </a:cubicBezTo>
                    <a:moveTo>
                      <a:pt x="0" y="4"/>
                    </a:moveTo>
                    <a:cubicBezTo>
                      <a:pt x="0" y="4"/>
                      <a:pt x="0" y="4"/>
                      <a:pt x="0" y="4"/>
                    </a:cubicBez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2" y="1"/>
                    </a:moveTo>
                    <a:cubicBezTo>
                      <a:pt x="1" y="2"/>
                      <a:pt x="1" y="2"/>
                      <a:pt x="0" y="3"/>
                    </a:cubicBezTo>
                    <a:cubicBezTo>
                      <a:pt x="1" y="2"/>
                      <a:pt x="1" y="2"/>
                      <a:pt x="2" y="1"/>
                    </a:cubicBezTo>
                    <a:moveTo>
                      <a:pt x="2" y="1"/>
                    </a:moveTo>
                    <a:cubicBezTo>
                      <a:pt x="2" y="1"/>
                      <a:pt x="2" y="1"/>
                      <a:pt x="2" y="1"/>
                    </a:cubicBezTo>
                    <a:cubicBezTo>
                      <a:pt x="2" y="1"/>
                      <a:pt x="2" y="1"/>
                      <a:pt x="2" y="1"/>
                    </a:cubicBezTo>
                    <a:moveTo>
                      <a:pt x="2" y="1"/>
                    </a:moveTo>
                    <a:cubicBezTo>
                      <a:pt x="2" y="1"/>
                      <a:pt x="2" y="1"/>
                      <a:pt x="2" y="1"/>
                    </a:cubicBezTo>
                    <a:cubicBezTo>
                      <a:pt x="2" y="1"/>
                      <a:pt x="2" y="1"/>
                      <a:pt x="2" y="1"/>
                    </a:cubicBezTo>
                    <a:moveTo>
                      <a:pt x="2" y="1"/>
                    </a:moveTo>
                    <a:cubicBezTo>
                      <a:pt x="2" y="1"/>
                      <a:pt x="2" y="1"/>
                      <a:pt x="2" y="1"/>
                    </a:cubicBezTo>
                    <a:cubicBezTo>
                      <a:pt x="2" y="1"/>
                      <a:pt x="2" y="1"/>
                      <a:pt x="2" y="1"/>
                    </a:cubicBezTo>
                    <a:moveTo>
                      <a:pt x="3" y="0"/>
                    </a:moveTo>
                    <a:cubicBezTo>
                      <a:pt x="2" y="0"/>
                      <a:pt x="2" y="1"/>
                      <a:pt x="2" y="1"/>
                    </a:cubicBezTo>
                    <a:cubicBezTo>
                      <a:pt x="2" y="1"/>
                      <a:pt x="2"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path>
                </a:pathLst>
              </a:custGeom>
              <a:solidFill>
                <a:srgbClr val="DB888C"/>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1" name="Google Shape;2294;p42">
                <a:extLst>
                  <a:ext uri="{FF2B5EF4-FFF2-40B4-BE49-F238E27FC236}">
                    <a16:creationId xmlns:a16="http://schemas.microsoft.com/office/drawing/2014/main" id="{52B2843E-5048-D6DF-2C82-1E2EAB96CE03}"/>
                  </a:ext>
                </a:extLst>
              </p:cNvPr>
              <p:cNvSpPr/>
              <p:nvPr/>
            </p:nvSpPr>
            <p:spPr>
              <a:xfrm>
                <a:off x="8057888" y="5435588"/>
                <a:ext cx="838199" cy="441325"/>
              </a:xfrm>
              <a:custGeom>
                <a:avLst/>
                <a:gdLst/>
                <a:ahLst/>
                <a:cxnLst/>
                <a:rect l="l" t="t" r="r" b="b"/>
                <a:pathLst>
                  <a:path w="604" h="318" extrusionOk="0">
                    <a:moveTo>
                      <a:pt x="21" y="0"/>
                    </a:moveTo>
                    <a:cubicBezTo>
                      <a:pt x="14" y="4"/>
                      <a:pt x="7" y="7"/>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2" y="10"/>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1" y="12"/>
                      <a:pt x="1" y="12"/>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295"/>
                      <a:pt x="0" y="295"/>
                      <a:pt x="0" y="295"/>
                    </a:cubicBezTo>
                    <a:cubicBezTo>
                      <a:pt x="32" y="281"/>
                      <a:pt x="65" y="268"/>
                      <a:pt x="97" y="253"/>
                    </a:cubicBezTo>
                    <a:cubicBezTo>
                      <a:pt x="128" y="240"/>
                      <a:pt x="160" y="227"/>
                      <a:pt x="191" y="227"/>
                    </a:cubicBezTo>
                    <a:cubicBezTo>
                      <a:pt x="214" y="227"/>
                      <a:pt x="237" y="234"/>
                      <a:pt x="258" y="255"/>
                    </a:cubicBezTo>
                    <a:cubicBezTo>
                      <a:pt x="272" y="268"/>
                      <a:pt x="282" y="284"/>
                      <a:pt x="296" y="296"/>
                    </a:cubicBezTo>
                    <a:cubicBezTo>
                      <a:pt x="314" y="312"/>
                      <a:pt x="337" y="318"/>
                      <a:pt x="362" y="318"/>
                    </a:cubicBezTo>
                    <a:cubicBezTo>
                      <a:pt x="410" y="318"/>
                      <a:pt x="464" y="293"/>
                      <a:pt x="498" y="268"/>
                    </a:cubicBezTo>
                    <a:cubicBezTo>
                      <a:pt x="514" y="257"/>
                      <a:pt x="533" y="253"/>
                      <a:pt x="553" y="253"/>
                    </a:cubicBezTo>
                    <a:cubicBezTo>
                      <a:pt x="570" y="253"/>
                      <a:pt x="587" y="256"/>
                      <a:pt x="604" y="259"/>
                    </a:cubicBezTo>
                    <a:cubicBezTo>
                      <a:pt x="604" y="259"/>
                      <a:pt x="604" y="259"/>
                      <a:pt x="604" y="259"/>
                    </a:cubicBezTo>
                    <a:cubicBezTo>
                      <a:pt x="604" y="258"/>
                      <a:pt x="604" y="258"/>
                      <a:pt x="604" y="258"/>
                    </a:cubicBezTo>
                    <a:cubicBezTo>
                      <a:pt x="604" y="258"/>
                      <a:pt x="604" y="258"/>
                      <a:pt x="604" y="258"/>
                    </a:cubicBezTo>
                    <a:cubicBezTo>
                      <a:pt x="604" y="257"/>
                      <a:pt x="604" y="257"/>
                      <a:pt x="604" y="256"/>
                    </a:cubicBezTo>
                    <a:cubicBezTo>
                      <a:pt x="604" y="256"/>
                      <a:pt x="604" y="256"/>
                      <a:pt x="604" y="256"/>
                    </a:cubicBezTo>
                    <a:cubicBezTo>
                      <a:pt x="604" y="239"/>
                      <a:pt x="602" y="226"/>
                      <a:pt x="598" y="215"/>
                    </a:cubicBezTo>
                    <a:cubicBezTo>
                      <a:pt x="596" y="216"/>
                      <a:pt x="594" y="217"/>
                      <a:pt x="592" y="217"/>
                    </a:cubicBezTo>
                    <a:cubicBezTo>
                      <a:pt x="585" y="219"/>
                      <a:pt x="580" y="219"/>
                      <a:pt x="574" y="219"/>
                    </a:cubicBezTo>
                    <a:cubicBezTo>
                      <a:pt x="565" y="219"/>
                      <a:pt x="556" y="218"/>
                      <a:pt x="547" y="215"/>
                    </a:cubicBezTo>
                    <a:cubicBezTo>
                      <a:pt x="538" y="213"/>
                      <a:pt x="530" y="212"/>
                      <a:pt x="523" y="212"/>
                    </a:cubicBezTo>
                    <a:cubicBezTo>
                      <a:pt x="510" y="212"/>
                      <a:pt x="498" y="216"/>
                      <a:pt x="485" y="225"/>
                    </a:cubicBezTo>
                    <a:cubicBezTo>
                      <a:pt x="473" y="233"/>
                      <a:pt x="460" y="237"/>
                      <a:pt x="447" y="237"/>
                    </a:cubicBezTo>
                    <a:cubicBezTo>
                      <a:pt x="443" y="237"/>
                      <a:pt x="440" y="237"/>
                      <a:pt x="436" y="237"/>
                    </a:cubicBezTo>
                    <a:cubicBezTo>
                      <a:pt x="417" y="233"/>
                      <a:pt x="402" y="230"/>
                      <a:pt x="386" y="230"/>
                    </a:cubicBezTo>
                    <a:cubicBezTo>
                      <a:pt x="378" y="230"/>
                      <a:pt x="369" y="231"/>
                      <a:pt x="360" y="233"/>
                    </a:cubicBezTo>
                    <a:cubicBezTo>
                      <a:pt x="348" y="235"/>
                      <a:pt x="336" y="237"/>
                      <a:pt x="325" y="237"/>
                    </a:cubicBezTo>
                    <a:cubicBezTo>
                      <a:pt x="308" y="237"/>
                      <a:pt x="292" y="232"/>
                      <a:pt x="280" y="217"/>
                    </a:cubicBezTo>
                    <a:cubicBezTo>
                      <a:pt x="257" y="188"/>
                      <a:pt x="252" y="153"/>
                      <a:pt x="207" y="153"/>
                    </a:cubicBezTo>
                    <a:cubicBezTo>
                      <a:pt x="206" y="153"/>
                      <a:pt x="204" y="153"/>
                      <a:pt x="203" y="153"/>
                    </a:cubicBezTo>
                    <a:cubicBezTo>
                      <a:pt x="175" y="154"/>
                      <a:pt x="139" y="170"/>
                      <a:pt x="108" y="170"/>
                    </a:cubicBezTo>
                    <a:cubicBezTo>
                      <a:pt x="102" y="170"/>
                      <a:pt x="96" y="170"/>
                      <a:pt x="91" y="168"/>
                    </a:cubicBezTo>
                    <a:cubicBezTo>
                      <a:pt x="64" y="161"/>
                      <a:pt x="43" y="133"/>
                      <a:pt x="40" y="102"/>
                    </a:cubicBezTo>
                    <a:cubicBezTo>
                      <a:pt x="37" y="80"/>
                      <a:pt x="46" y="59"/>
                      <a:pt x="44" y="37"/>
                    </a:cubicBezTo>
                    <a:cubicBezTo>
                      <a:pt x="42" y="19"/>
                      <a:pt x="34" y="9"/>
                      <a:pt x="21" y="0"/>
                    </a:cubicBezTo>
                  </a:path>
                </a:pathLst>
              </a:custGeom>
              <a:solidFill>
                <a:srgbClr val="730302">
                  <a:alpha val="5949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2" name="Google Shape;2295;p42">
                <a:extLst>
                  <a:ext uri="{FF2B5EF4-FFF2-40B4-BE49-F238E27FC236}">
                    <a16:creationId xmlns:a16="http://schemas.microsoft.com/office/drawing/2014/main" id="{C1E716AF-8C14-D4A6-F5BD-3F669247D260}"/>
                  </a:ext>
                </a:extLst>
              </p:cNvPr>
              <p:cNvSpPr/>
              <p:nvPr/>
            </p:nvSpPr>
            <p:spPr>
              <a:xfrm>
                <a:off x="8342050" y="5484800"/>
                <a:ext cx="227013" cy="215900"/>
              </a:xfrm>
              <a:custGeom>
                <a:avLst/>
                <a:gdLst/>
                <a:ahLst/>
                <a:cxnLst/>
                <a:rect l="l" t="t" r="r" b="b"/>
                <a:pathLst>
                  <a:path w="143" h="136" extrusionOk="0">
                    <a:moveTo>
                      <a:pt x="71" y="0"/>
                    </a:moveTo>
                    <a:lnTo>
                      <a:pt x="88" y="52"/>
                    </a:lnTo>
                    <a:lnTo>
                      <a:pt x="143" y="52"/>
                    </a:lnTo>
                    <a:lnTo>
                      <a:pt x="98" y="84"/>
                    </a:lnTo>
                    <a:lnTo>
                      <a:pt x="116" y="136"/>
                    </a:lnTo>
                    <a:lnTo>
                      <a:pt x="71" y="104"/>
                    </a:lnTo>
                    <a:lnTo>
                      <a:pt x="27" y="136"/>
                    </a:lnTo>
                    <a:lnTo>
                      <a:pt x="44" y="84"/>
                    </a:lnTo>
                    <a:lnTo>
                      <a:pt x="0" y="52"/>
                    </a:lnTo>
                    <a:lnTo>
                      <a:pt x="54" y="52"/>
                    </a:lnTo>
                    <a:lnTo>
                      <a:pt x="71" y="0"/>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3" name="Google Shape;2296;p42">
                <a:extLst>
                  <a:ext uri="{FF2B5EF4-FFF2-40B4-BE49-F238E27FC236}">
                    <a16:creationId xmlns:a16="http://schemas.microsoft.com/office/drawing/2014/main" id="{9CD0AEFE-7607-247E-7E44-7719648DB7F1}"/>
                  </a:ext>
                </a:extLst>
              </p:cNvPr>
              <p:cNvSpPr/>
              <p:nvPr/>
            </p:nvSpPr>
            <p:spPr>
              <a:xfrm>
                <a:off x="8043600" y="5353038"/>
                <a:ext cx="17400" cy="9414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048" name="Google Shape;2297;p42">
                <a:extLst>
                  <a:ext uri="{FF2B5EF4-FFF2-40B4-BE49-F238E27FC236}">
                    <a16:creationId xmlns:a16="http://schemas.microsoft.com/office/drawing/2014/main" id="{A99D8682-8E3E-7470-9728-E134FF22EC7A}"/>
                  </a:ext>
                </a:extLst>
              </p:cNvPr>
              <p:cNvSpPr/>
              <p:nvPr/>
            </p:nvSpPr>
            <p:spPr>
              <a:xfrm>
                <a:off x="8034075" y="5326050"/>
                <a:ext cx="34925" cy="33338"/>
              </a:xfrm>
              <a:custGeom>
                <a:avLst/>
                <a:gdLst/>
                <a:ahLst/>
                <a:cxnLst/>
                <a:rect l="l" t="t" r="r" b="b"/>
                <a:pathLst>
                  <a:path w="22" h="21" extrusionOk="0">
                    <a:moveTo>
                      <a:pt x="12" y="0"/>
                    </a:moveTo>
                    <a:lnTo>
                      <a:pt x="0" y="21"/>
                    </a:lnTo>
                    <a:lnTo>
                      <a:pt x="22" y="21"/>
                    </a:lnTo>
                    <a:lnTo>
                      <a:pt x="12" y="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049" name="Google Shape;2298;p42">
                <a:extLst>
                  <a:ext uri="{FF2B5EF4-FFF2-40B4-BE49-F238E27FC236}">
                    <a16:creationId xmlns:a16="http://schemas.microsoft.com/office/drawing/2014/main" id="{E7E86223-66D3-D308-6DDC-CA6E0887DD21}"/>
                  </a:ext>
                </a:extLst>
              </p:cNvPr>
              <p:cNvSpPr/>
              <p:nvPr/>
            </p:nvSpPr>
            <p:spPr>
              <a:xfrm>
                <a:off x="8038838" y="5308588"/>
                <a:ext cx="25500" cy="333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sp>
        <p:nvSpPr>
          <p:cNvPr id="2050" name="Google Shape;2147;p69">
            <a:extLst>
              <a:ext uri="{FF2B5EF4-FFF2-40B4-BE49-F238E27FC236}">
                <a16:creationId xmlns:a16="http://schemas.microsoft.com/office/drawing/2014/main" id="{452A6D45-DEA0-2B9D-EF8F-98D2BEB76D61}"/>
              </a:ext>
            </a:extLst>
          </p:cNvPr>
          <p:cNvSpPr txBox="1">
            <a:spLocks/>
          </p:cNvSpPr>
          <p:nvPr/>
        </p:nvSpPr>
        <p:spPr>
          <a:xfrm>
            <a:off x="211220" y="1833026"/>
            <a:ext cx="6178006" cy="1802400"/>
          </a:xfrm>
          <a:prstGeom prst="rect">
            <a:avLst/>
          </a:prstGeom>
          <a:noFill/>
          <a:ln>
            <a:noFill/>
          </a:ln>
        </p:spPr>
        <p:txBody>
          <a:bodyPr spcFirstLastPara="1" wrap="square" lIns="0"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0"/>
              <a:buFont typeface="Gorditas"/>
              <a:buNone/>
              <a:defRPr sz="13000" b="0" i="0" u="none" strike="noStrike" cap="none">
                <a:solidFill>
                  <a:schemeClr val="accent4"/>
                </a:solidFill>
                <a:latin typeface="Gorditas"/>
                <a:ea typeface="Gorditas"/>
                <a:cs typeface="Gorditas"/>
                <a:sym typeface="Gorditas"/>
              </a:defRPr>
            </a:lvl1pPr>
            <a:lvl2pPr marR="0" lvl="1" algn="ctr" rtl="0">
              <a:lnSpc>
                <a:spcPct val="100000"/>
              </a:lnSpc>
              <a:spcBef>
                <a:spcPts val="0"/>
              </a:spcBef>
              <a:spcAft>
                <a:spcPts val="0"/>
              </a:spcAft>
              <a:buClr>
                <a:schemeClr val="dk1"/>
              </a:buClr>
              <a:buSzPts val="12000"/>
              <a:buFont typeface="Gorditas"/>
              <a:buNone/>
              <a:defRPr sz="12000" b="0" i="0" u="none" strike="noStrike" cap="none">
                <a:solidFill>
                  <a:schemeClr val="dk1"/>
                </a:solidFill>
                <a:latin typeface="Gorditas"/>
                <a:ea typeface="Gorditas"/>
                <a:cs typeface="Gorditas"/>
                <a:sym typeface="Gorditas"/>
              </a:defRPr>
            </a:lvl2pPr>
            <a:lvl3pPr marR="0" lvl="2" algn="ctr" rtl="0">
              <a:lnSpc>
                <a:spcPct val="100000"/>
              </a:lnSpc>
              <a:spcBef>
                <a:spcPts val="0"/>
              </a:spcBef>
              <a:spcAft>
                <a:spcPts val="0"/>
              </a:spcAft>
              <a:buClr>
                <a:schemeClr val="dk1"/>
              </a:buClr>
              <a:buSzPts val="12000"/>
              <a:buFont typeface="Gorditas"/>
              <a:buNone/>
              <a:defRPr sz="12000" b="0" i="0" u="none" strike="noStrike" cap="none">
                <a:solidFill>
                  <a:schemeClr val="dk1"/>
                </a:solidFill>
                <a:latin typeface="Gorditas"/>
                <a:ea typeface="Gorditas"/>
                <a:cs typeface="Gorditas"/>
                <a:sym typeface="Gorditas"/>
              </a:defRPr>
            </a:lvl3pPr>
            <a:lvl4pPr marR="0" lvl="3" algn="ctr" rtl="0">
              <a:lnSpc>
                <a:spcPct val="100000"/>
              </a:lnSpc>
              <a:spcBef>
                <a:spcPts val="0"/>
              </a:spcBef>
              <a:spcAft>
                <a:spcPts val="0"/>
              </a:spcAft>
              <a:buClr>
                <a:schemeClr val="dk1"/>
              </a:buClr>
              <a:buSzPts val="12000"/>
              <a:buFont typeface="Gorditas"/>
              <a:buNone/>
              <a:defRPr sz="12000" b="0" i="0" u="none" strike="noStrike" cap="none">
                <a:solidFill>
                  <a:schemeClr val="dk1"/>
                </a:solidFill>
                <a:latin typeface="Gorditas"/>
                <a:ea typeface="Gorditas"/>
                <a:cs typeface="Gorditas"/>
                <a:sym typeface="Gorditas"/>
              </a:defRPr>
            </a:lvl4pPr>
            <a:lvl5pPr marR="0" lvl="4" algn="ctr" rtl="0">
              <a:lnSpc>
                <a:spcPct val="100000"/>
              </a:lnSpc>
              <a:spcBef>
                <a:spcPts val="0"/>
              </a:spcBef>
              <a:spcAft>
                <a:spcPts val="0"/>
              </a:spcAft>
              <a:buClr>
                <a:schemeClr val="dk1"/>
              </a:buClr>
              <a:buSzPts val="12000"/>
              <a:buFont typeface="Gorditas"/>
              <a:buNone/>
              <a:defRPr sz="12000" b="0" i="0" u="none" strike="noStrike" cap="none">
                <a:solidFill>
                  <a:schemeClr val="dk1"/>
                </a:solidFill>
                <a:latin typeface="Gorditas"/>
                <a:ea typeface="Gorditas"/>
                <a:cs typeface="Gorditas"/>
                <a:sym typeface="Gorditas"/>
              </a:defRPr>
            </a:lvl5pPr>
            <a:lvl6pPr marR="0" lvl="5" algn="ctr" rtl="0">
              <a:lnSpc>
                <a:spcPct val="100000"/>
              </a:lnSpc>
              <a:spcBef>
                <a:spcPts val="0"/>
              </a:spcBef>
              <a:spcAft>
                <a:spcPts val="0"/>
              </a:spcAft>
              <a:buClr>
                <a:schemeClr val="dk1"/>
              </a:buClr>
              <a:buSzPts val="12000"/>
              <a:buFont typeface="Gorditas"/>
              <a:buNone/>
              <a:defRPr sz="12000" b="0" i="0" u="none" strike="noStrike" cap="none">
                <a:solidFill>
                  <a:schemeClr val="dk1"/>
                </a:solidFill>
                <a:latin typeface="Gorditas"/>
                <a:ea typeface="Gorditas"/>
                <a:cs typeface="Gorditas"/>
                <a:sym typeface="Gorditas"/>
              </a:defRPr>
            </a:lvl6pPr>
            <a:lvl7pPr marR="0" lvl="6" algn="ctr" rtl="0">
              <a:lnSpc>
                <a:spcPct val="100000"/>
              </a:lnSpc>
              <a:spcBef>
                <a:spcPts val="0"/>
              </a:spcBef>
              <a:spcAft>
                <a:spcPts val="0"/>
              </a:spcAft>
              <a:buClr>
                <a:schemeClr val="dk1"/>
              </a:buClr>
              <a:buSzPts val="12000"/>
              <a:buFont typeface="Gorditas"/>
              <a:buNone/>
              <a:defRPr sz="12000" b="0" i="0" u="none" strike="noStrike" cap="none">
                <a:solidFill>
                  <a:schemeClr val="dk1"/>
                </a:solidFill>
                <a:latin typeface="Gorditas"/>
                <a:ea typeface="Gorditas"/>
                <a:cs typeface="Gorditas"/>
                <a:sym typeface="Gorditas"/>
              </a:defRPr>
            </a:lvl7pPr>
            <a:lvl8pPr marR="0" lvl="7" algn="ctr" rtl="0">
              <a:lnSpc>
                <a:spcPct val="100000"/>
              </a:lnSpc>
              <a:spcBef>
                <a:spcPts val="0"/>
              </a:spcBef>
              <a:spcAft>
                <a:spcPts val="0"/>
              </a:spcAft>
              <a:buClr>
                <a:schemeClr val="dk1"/>
              </a:buClr>
              <a:buSzPts val="12000"/>
              <a:buFont typeface="Gorditas"/>
              <a:buNone/>
              <a:defRPr sz="12000" b="0" i="0" u="none" strike="noStrike" cap="none">
                <a:solidFill>
                  <a:schemeClr val="dk1"/>
                </a:solidFill>
                <a:latin typeface="Gorditas"/>
                <a:ea typeface="Gorditas"/>
                <a:cs typeface="Gorditas"/>
                <a:sym typeface="Gorditas"/>
              </a:defRPr>
            </a:lvl8pPr>
            <a:lvl9pPr marR="0" lvl="8" algn="ctr" rtl="0">
              <a:lnSpc>
                <a:spcPct val="100000"/>
              </a:lnSpc>
              <a:spcBef>
                <a:spcPts val="0"/>
              </a:spcBef>
              <a:spcAft>
                <a:spcPts val="0"/>
              </a:spcAft>
              <a:buClr>
                <a:schemeClr val="dk1"/>
              </a:buClr>
              <a:buSzPts val="12000"/>
              <a:buFont typeface="Gorditas"/>
              <a:buNone/>
              <a:defRPr sz="12000" b="0" i="0" u="none" strike="noStrike" cap="none">
                <a:solidFill>
                  <a:schemeClr val="dk1"/>
                </a:solidFill>
                <a:latin typeface="Gorditas"/>
                <a:ea typeface="Gorditas"/>
                <a:cs typeface="Gorditas"/>
                <a:sym typeface="Gorditas"/>
              </a:defRPr>
            </a:lvl9pPr>
          </a:lstStyle>
          <a:p>
            <a:pPr algn="ctr"/>
            <a:r>
              <a:rPr lang="vi-VN" sz="8000" b="1" dirty="0">
                <a:latin typeface="+mj-lt"/>
              </a:rPr>
              <a:t>Trải nghiệm cùng văn bản</a:t>
            </a:r>
            <a:endParaRPr lang="en-SG" sz="6600" dirty="0">
              <a:latin typeface="+mj-lt"/>
            </a:endParaRPr>
          </a:p>
        </p:txBody>
      </p:sp>
      <p:sp>
        <p:nvSpPr>
          <p:cNvPr id="2051" name="Google Shape;4297;p38">
            <a:extLst>
              <a:ext uri="{FF2B5EF4-FFF2-40B4-BE49-F238E27FC236}">
                <a16:creationId xmlns:a16="http://schemas.microsoft.com/office/drawing/2014/main" id="{EBC0F3D6-728B-135C-9E3D-5C840BA0C891}"/>
              </a:ext>
            </a:extLst>
          </p:cNvPr>
          <p:cNvSpPr txBox="1">
            <a:spLocks/>
          </p:cNvSpPr>
          <p:nvPr/>
        </p:nvSpPr>
        <p:spPr>
          <a:xfrm>
            <a:off x="2227132" y="423216"/>
            <a:ext cx="1423500" cy="1203598"/>
          </a:xfrm>
          <a:prstGeom prst="rect">
            <a:avLst/>
          </a:prstGeom>
          <a:solidFill>
            <a:schemeClr val="tx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Amaranth"/>
              <a:buNone/>
              <a:defRPr sz="6000" b="0" i="0" u="none" strike="noStrike" cap="none">
                <a:solidFill>
                  <a:schemeClr val="lt1"/>
                </a:solidFill>
                <a:latin typeface="Amaranth"/>
                <a:ea typeface="Amaranth"/>
                <a:cs typeface="Amaranth"/>
                <a:sym typeface="Amaranth"/>
              </a:defRPr>
            </a:lvl1pPr>
            <a:lvl2pPr marR="0" lvl="1"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2pPr>
            <a:lvl3pPr marR="0" lvl="2"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3pPr>
            <a:lvl4pPr marR="0" lvl="3"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4pPr>
            <a:lvl5pPr marR="0" lvl="4"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5pPr>
            <a:lvl6pPr marR="0" lvl="5"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6pPr>
            <a:lvl7pPr marR="0" lvl="6"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7pPr>
            <a:lvl8pPr marR="0" lvl="7"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8pPr>
            <a:lvl9pPr marR="0" lvl="8"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FEFAE2"/>
              </a:buClr>
              <a:buSzPts val="6000"/>
              <a:buFont typeface="Amaranth"/>
              <a:buNone/>
              <a:tabLst/>
              <a:defRPr/>
            </a:pPr>
            <a:r>
              <a:rPr lang="en" sz="8800" b="1" kern="0" dirty="0">
                <a:solidFill>
                  <a:schemeClr val="bg1"/>
                </a:solidFill>
              </a:rPr>
              <a:t>I</a:t>
            </a:r>
            <a:endParaRPr kumimoji="0" lang="en" sz="8800" b="1" i="0" u="none" strike="noStrike" kern="0" cap="none" spc="0" normalizeH="0" baseline="0" noProof="0" dirty="0">
              <a:ln>
                <a:noFill/>
              </a:ln>
              <a:solidFill>
                <a:schemeClr val="bg1"/>
              </a:solidFill>
              <a:effectLst/>
              <a:uLnTx/>
              <a:uFillTx/>
              <a:sym typeface="Amaranth"/>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69"/>
                                        </p:tgtEl>
                                        <p:attrNameLst>
                                          <p:attrName>style.visibility</p:attrName>
                                        </p:attrNameLst>
                                      </p:cBhvr>
                                      <p:to>
                                        <p:strVal val="visible"/>
                                      </p:to>
                                    </p:set>
                                    <p:animEffect transition="in" filter="fade">
                                      <p:cBhvr>
                                        <p:cTn id="7" dur="1000"/>
                                        <p:tgtEl>
                                          <p:spTgt spid="2269"/>
                                        </p:tgtEl>
                                      </p:cBhvr>
                                    </p:animEffect>
                                    <p:anim calcmode="lin" valueType="num">
                                      <p:cBhvr>
                                        <p:cTn id="8" dur="1000" fill="hold"/>
                                        <p:tgtEl>
                                          <p:spTgt spid="2269"/>
                                        </p:tgtEl>
                                        <p:attrNameLst>
                                          <p:attrName>ppt_x</p:attrName>
                                        </p:attrNameLst>
                                      </p:cBhvr>
                                      <p:tavLst>
                                        <p:tav tm="0">
                                          <p:val>
                                            <p:strVal val="#ppt_x"/>
                                          </p:val>
                                        </p:tav>
                                        <p:tav tm="100000">
                                          <p:val>
                                            <p:strVal val="#ppt_x"/>
                                          </p:val>
                                        </p:tav>
                                      </p:tavLst>
                                    </p:anim>
                                    <p:anim calcmode="lin" valueType="num">
                                      <p:cBhvr>
                                        <p:cTn id="9" dur="1000" fill="hold"/>
                                        <p:tgtEl>
                                          <p:spTgt spid="226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51"/>
                                        </p:tgtEl>
                                        <p:attrNameLst>
                                          <p:attrName>style.visibility</p:attrName>
                                        </p:attrNameLst>
                                      </p:cBhvr>
                                      <p:to>
                                        <p:strVal val="visible"/>
                                      </p:to>
                                    </p:set>
                                    <p:animEffect transition="in" filter="fade">
                                      <p:cBhvr>
                                        <p:cTn id="14" dur="1000"/>
                                        <p:tgtEl>
                                          <p:spTgt spid="2051"/>
                                        </p:tgtEl>
                                      </p:cBhvr>
                                    </p:animEffect>
                                    <p:anim calcmode="lin" valueType="num">
                                      <p:cBhvr>
                                        <p:cTn id="15" dur="1000" fill="hold"/>
                                        <p:tgtEl>
                                          <p:spTgt spid="2051"/>
                                        </p:tgtEl>
                                        <p:attrNameLst>
                                          <p:attrName>ppt_x</p:attrName>
                                        </p:attrNameLst>
                                      </p:cBhvr>
                                      <p:tavLst>
                                        <p:tav tm="0">
                                          <p:val>
                                            <p:strVal val="#ppt_x"/>
                                          </p:val>
                                        </p:tav>
                                        <p:tav tm="100000">
                                          <p:val>
                                            <p:strVal val="#ppt_x"/>
                                          </p:val>
                                        </p:tav>
                                      </p:tavLst>
                                    </p:anim>
                                    <p:anim calcmode="lin" valueType="num">
                                      <p:cBhvr>
                                        <p:cTn id="16" dur="1000" fill="hold"/>
                                        <p:tgtEl>
                                          <p:spTgt spid="205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1000"/>
                                        <p:tgtEl>
                                          <p:spTgt spid="2050"/>
                                        </p:tgtEl>
                                      </p:cBhvr>
                                    </p:animEffect>
                                    <p:anim calcmode="lin" valueType="num">
                                      <p:cBhvr>
                                        <p:cTn id="20" dur="1000" fill="hold"/>
                                        <p:tgtEl>
                                          <p:spTgt spid="2050"/>
                                        </p:tgtEl>
                                        <p:attrNameLst>
                                          <p:attrName>ppt_x</p:attrName>
                                        </p:attrNameLst>
                                      </p:cBhvr>
                                      <p:tavLst>
                                        <p:tav tm="0">
                                          <p:val>
                                            <p:strVal val="#ppt_x"/>
                                          </p:val>
                                        </p:tav>
                                        <p:tav tm="100000">
                                          <p:val>
                                            <p:strVal val="#ppt_x"/>
                                          </p:val>
                                        </p:tav>
                                      </p:tavLst>
                                    </p:anim>
                                    <p:anim calcmode="lin" valueType="num">
                                      <p:cBhvr>
                                        <p:cTn id="21"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62"/>
        <p:cNvGrpSpPr/>
        <p:nvPr/>
      </p:nvGrpSpPr>
      <p:grpSpPr>
        <a:xfrm>
          <a:off x="0" y="0"/>
          <a:ext cx="0" cy="0"/>
          <a:chOff x="0" y="0"/>
          <a:chExt cx="0" cy="0"/>
        </a:xfrm>
      </p:grpSpPr>
      <p:pic>
        <p:nvPicPr>
          <p:cNvPr id="6" name="图片 80" descr="E:\PPT\PPT\图\组 2.png组 2">
            <a:extLst>
              <a:ext uri="{FF2B5EF4-FFF2-40B4-BE49-F238E27FC236}">
                <a16:creationId xmlns:a16="http://schemas.microsoft.com/office/drawing/2014/main" id="{A6AC1DEA-932B-B21F-7B5B-8F2D13D15688}"/>
              </a:ext>
            </a:extLst>
          </p:cNvPr>
          <p:cNvPicPr>
            <a:picLocks noChangeAspect="1"/>
          </p:cNvPicPr>
          <p:nvPr/>
        </p:nvPicPr>
        <p:blipFill>
          <a:blip r:embed="rId4"/>
          <a:stretch>
            <a:fillRect/>
          </a:stretch>
        </p:blipFill>
        <p:spPr>
          <a:xfrm flipH="1">
            <a:off x="1125045" y="295347"/>
            <a:ext cx="1037588" cy="824600"/>
          </a:xfrm>
          <a:prstGeom prst="rect">
            <a:avLst/>
          </a:prstGeom>
        </p:spPr>
      </p:pic>
      <p:grpSp>
        <p:nvGrpSpPr>
          <p:cNvPr id="7" name="组合 30">
            <a:extLst>
              <a:ext uri="{FF2B5EF4-FFF2-40B4-BE49-F238E27FC236}">
                <a16:creationId xmlns:a16="http://schemas.microsoft.com/office/drawing/2014/main" id="{7383AFD6-8730-1D0E-2DEB-53746003F979}"/>
              </a:ext>
            </a:extLst>
          </p:cNvPr>
          <p:cNvGrpSpPr/>
          <p:nvPr/>
        </p:nvGrpSpPr>
        <p:grpSpPr>
          <a:xfrm>
            <a:off x="2225408" y="4517"/>
            <a:ext cx="7741185" cy="1065530"/>
            <a:chOff x="6423" y="74"/>
            <a:chExt cx="6412" cy="1678"/>
          </a:xfrm>
        </p:grpSpPr>
        <p:pic>
          <p:nvPicPr>
            <p:cNvPr id="8" name="图片 29" descr="图层 2">
              <a:extLst>
                <a:ext uri="{FF2B5EF4-FFF2-40B4-BE49-F238E27FC236}">
                  <a16:creationId xmlns:a16="http://schemas.microsoft.com/office/drawing/2014/main" id="{AF11301F-661F-D7F9-8941-E6854DD18BF2}"/>
                </a:ext>
              </a:extLst>
            </p:cNvPr>
            <p:cNvPicPr>
              <a:picLocks noChangeAspect="1"/>
            </p:cNvPicPr>
            <p:nvPr/>
          </p:nvPicPr>
          <p:blipFill>
            <a:blip r:embed="rId5"/>
            <a:stretch>
              <a:fillRect/>
            </a:stretch>
          </p:blipFill>
          <p:spPr>
            <a:xfrm>
              <a:off x="6423" y="184"/>
              <a:ext cx="6412" cy="1568"/>
            </a:xfrm>
            <a:prstGeom prst="rect">
              <a:avLst/>
            </a:prstGeom>
          </p:spPr>
        </p:pic>
        <p:sp>
          <p:nvSpPr>
            <p:cNvPr id="9" name="任意多边形 36">
              <a:extLst>
                <a:ext uri="{FF2B5EF4-FFF2-40B4-BE49-F238E27FC236}">
                  <a16:creationId xmlns:a16="http://schemas.microsoft.com/office/drawing/2014/main" id="{8954E79A-8F8D-A31F-1193-3DB25CC27681}"/>
                </a:ext>
              </a:extLst>
            </p:cNvPr>
            <p:cNvSpPr/>
            <p:nvPr>
              <p:custDataLst>
                <p:tags r:id="rId1"/>
              </p:custDataLst>
            </p:nvPr>
          </p:nvSpPr>
          <p:spPr>
            <a:xfrm>
              <a:off x="6994" y="74"/>
              <a:ext cx="4948"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algn="just">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1. Trải nghiệm cùng văn bản</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 name="Freeform 7">
            <a:extLst>
              <a:ext uri="{FF2B5EF4-FFF2-40B4-BE49-F238E27FC236}">
                <a16:creationId xmlns:a16="http://schemas.microsoft.com/office/drawing/2014/main" id="{930DE90A-9964-4077-226C-59432E079A10}"/>
              </a:ext>
            </a:extLst>
          </p:cNvPr>
          <p:cNvSpPr/>
          <p:nvPr/>
        </p:nvSpPr>
        <p:spPr>
          <a:xfrm>
            <a:off x="8867507" y="3669115"/>
            <a:ext cx="3195032" cy="3188884"/>
          </a:xfrm>
          <a:custGeom>
            <a:avLst/>
            <a:gdLst/>
            <a:ahLst/>
            <a:cxnLst/>
            <a:rect l="l" t="t" r="r" b="b"/>
            <a:pathLst>
              <a:path w="5472260" h="5855531">
                <a:moveTo>
                  <a:pt x="0" y="0"/>
                </a:moveTo>
                <a:lnTo>
                  <a:pt x="5472260" y="0"/>
                </a:lnTo>
                <a:lnTo>
                  <a:pt x="5472260" y="5855531"/>
                </a:lnTo>
                <a:lnTo>
                  <a:pt x="0" y="585553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585"/>
            <a:endParaRPr lang="en-SG" sz="1200">
              <a:solidFill>
                <a:prstClr val="black"/>
              </a:solidFill>
              <a:latin typeface="Calibri"/>
              <a:cs typeface="Arial"/>
              <a:sym typeface="Arial"/>
            </a:endParaRPr>
          </a:p>
        </p:txBody>
      </p:sp>
      <p:sp>
        <p:nvSpPr>
          <p:cNvPr id="3" name="Freeform 5">
            <a:extLst>
              <a:ext uri="{FF2B5EF4-FFF2-40B4-BE49-F238E27FC236}">
                <a16:creationId xmlns:a16="http://schemas.microsoft.com/office/drawing/2014/main" id="{AAA56038-FA5B-B75F-9DA2-944C849D1084}"/>
              </a:ext>
            </a:extLst>
          </p:cNvPr>
          <p:cNvSpPr/>
          <p:nvPr/>
        </p:nvSpPr>
        <p:spPr>
          <a:xfrm flipH="1">
            <a:off x="7627715" y="1311638"/>
            <a:ext cx="3972100" cy="2443177"/>
          </a:xfrm>
          <a:custGeom>
            <a:avLst/>
            <a:gdLst/>
            <a:ahLst/>
            <a:cxnLst/>
            <a:rect l="l" t="t" r="r" b="b"/>
            <a:pathLst>
              <a:path w="8725778" h="6012854">
                <a:moveTo>
                  <a:pt x="8725778" y="0"/>
                </a:moveTo>
                <a:lnTo>
                  <a:pt x="0" y="0"/>
                </a:lnTo>
                <a:lnTo>
                  <a:pt x="0" y="6012854"/>
                </a:lnTo>
                <a:lnTo>
                  <a:pt x="8725778" y="6012854"/>
                </a:lnTo>
                <a:lnTo>
                  <a:pt x="8725778"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585"/>
            <a:endParaRPr lang="en-SG" sz="1200">
              <a:solidFill>
                <a:prstClr val="black"/>
              </a:solidFill>
              <a:latin typeface="Calibri"/>
              <a:cs typeface="Arial"/>
              <a:sym typeface="Arial"/>
            </a:endParaRPr>
          </a:p>
        </p:txBody>
      </p:sp>
      <p:sp>
        <p:nvSpPr>
          <p:cNvPr id="4" name="TextBox 6">
            <a:extLst>
              <a:ext uri="{FF2B5EF4-FFF2-40B4-BE49-F238E27FC236}">
                <a16:creationId xmlns:a16="http://schemas.microsoft.com/office/drawing/2014/main" id="{1F0E158F-8B1C-826F-AE38-7793171D91D2}"/>
              </a:ext>
            </a:extLst>
          </p:cNvPr>
          <p:cNvSpPr txBox="1"/>
          <p:nvPr/>
        </p:nvSpPr>
        <p:spPr>
          <a:xfrm>
            <a:off x="7436622" y="1917673"/>
            <a:ext cx="4354285" cy="615553"/>
          </a:xfrm>
          <a:prstGeom prst="rect">
            <a:avLst/>
          </a:prstGeom>
        </p:spPr>
        <p:txBody>
          <a:bodyPr wrap="square" lIns="0" tIns="0" rIns="0" bIns="0" rtlCol="0" anchor="t">
            <a:spAutoFit/>
          </a:bodyPr>
          <a:lstStyle/>
          <a:p>
            <a:pPr algn="ctr"/>
            <a:r>
              <a:rPr lang="en-US" sz="4000" b="1" dirty="0">
                <a:solidFill>
                  <a:schemeClr val="bg1">
                    <a:lumMod val="10000"/>
                  </a:schemeClr>
                </a:solidFill>
                <a:latin typeface="Times New Roman" panose="02020603050405020304" pitchFamily="18" charset="0"/>
                <a:cs typeface="Times New Roman" panose="02020603050405020304" pitchFamily="18" charset="0"/>
              </a:rPr>
              <a:t>CÁCH ĐỌC</a:t>
            </a:r>
            <a:endParaRPr lang="en-SG" sz="4000" b="1" dirty="0">
              <a:solidFill>
                <a:schemeClr val="bg1">
                  <a:lumMod val="10000"/>
                </a:schemeClr>
              </a:solidFill>
              <a:latin typeface="Times New Roman" panose="02020603050405020304" pitchFamily="18" charset="0"/>
              <a:cs typeface="Times New Roman" panose="02020603050405020304" pitchFamily="18" charset="0"/>
            </a:endParaRPr>
          </a:p>
        </p:txBody>
      </p:sp>
      <p:pic>
        <p:nvPicPr>
          <p:cNvPr id="10" name="图片 10245" descr="22">
            <a:extLst>
              <a:ext uri="{FF2B5EF4-FFF2-40B4-BE49-F238E27FC236}">
                <a16:creationId xmlns:a16="http://schemas.microsoft.com/office/drawing/2014/main" id="{C871B35F-F6EB-57A0-8D56-1AA0A244B847}"/>
              </a:ext>
            </a:extLst>
          </p:cNvPr>
          <p:cNvPicPr>
            <a:picLocks noChangeAspect="1"/>
          </p:cNvPicPr>
          <p:nvPr/>
        </p:nvPicPr>
        <p:blipFill>
          <a:blip r:embed="rId10"/>
          <a:stretch>
            <a:fillRect/>
          </a:stretch>
        </p:blipFill>
        <p:spPr>
          <a:xfrm>
            <a:off x="389334" y="963844"/>
            <a:ext cx="7047287" cy="5585001"/>
          </a:xfrm>
          <a:prstGeom prst="rect">
            <a:avLst/>
          </a:prstGeom>
          <a:noFill/>
          <a:ln w="9525">
            <a:noFill/>
          </a:ln>
        </p:spPr>
      </p:pic>
      <p:sp>
        <p:nvSpPr>
          <p:cNvPr id="11" name="TextBox 10">
            <a:extLst>
              <a:ext uri="{FF2B5EF4-FFF2-40B4-BE49-F238E27FC236}">
                <a16:creationId xmlns:a16="http://schemas.microsoft.com/office/drawing/2014/main" id="{A98D0353-EB5A-4FF0-BA8F-8C117C38C1D5}"/>
              </a:ext>
            </a:extLst>
          </p:cNvPr>
          <p:cNvSpPr txBox="1"/>
          <p:nvPr/>
        </p:nvSpPr>
        <p:spPr>
          <a:xfrm>
            <a:off x="863980" y="2710684"/>
            <a:ext cx="6097993" cy="3416320"/>
          </a:xfrm>
          <a:prstGeom prst="rect">
            <a:avLst/>
          </a:prstGeom>
          <a:noFill/>
        </p:spPr>
        <p:txBody>
          <a:bodyPr wrap="square">
            <a:spAutoFit/>
          </a:bodyPr>
          <a:lstStyle/>
          <a:p>
            <a:pPr algn="just">
              <a:spcBef>
                <a:spcPts val="435"/>
              </a:spcBef>
            </a:pPr>
            <a:r>
              <a:rPr lang="vi-VN" sz="3600" dirty="0">
                <a:solidFill>
                  <a:schemeClr val="accent6"/>
                </a:solidFill>
                <a:latin typeface="+mj-lt"/>
              </a:rPr>
              <a:t>Khi đọc, HS cần phân biệt giọng đọc ở các đoạn có màu sắc biểu cảm khác nhau (khi đưa thông tin khách quan, khi bình luận sắc bén, khi thì thể hiện thái độ bất bình rõ ràng…).</a:t>
            </a:r>
            <a:endParaRPr lang="en-SG" sz="6000" b="1" dirty="0">
              <a:solidFill>
                <a:schemeClr val="accent6"/>
              </a:solidFill>
              <a:effectLst/>
              <a:latin typeface="+mj-lt"/>
              <a:ea typeface="Times New Roman" panose="02020603050405020304" pitchFamily="18" charset="0"/>
            </a:endParaRPr>
          </a:p>
        </p:txBody>
      </p:sp>
    </p:spTree>
    <p:extLst>
      <p:ext uri="{BB962C8B-B14F-4D97-AF65-F5344CB8AC3E}">
        <p14:creationId xmlns:p14="http://schemas.microsoft.com/office/powerpoint/2010/main" val="208422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barn(inVertical)">
                                      <p:cBhvr>
                                        <p:cTn id="2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62">
          <a:extLst>
            <a:ext uri="{FF2B5EF4-FFF2-40B4-BE49-F238E27FC236}">
              <a16:creationId xmlns:a16="http://schemas.microsoft.com/office/drawing/2014/main" id="{344D218C-2495-2C60-7CE9-5963C3D5ECD3}"/>
            </a:ext>
          </a:extLst>
        </p:cNvPr>
        <p:cNvGrpSpPr/>
        <p:nvPr/>
      </p:nvGrpSpPr>
      <p:grpSpPr>
        <a:xfrm>
          <a:off x="0" y="0"/>
          <a:ext cx="0" cy="0"/>
          <a:chOff x="0" y="0"/>
          <a:chExt cx="0" cy="0"/>
        </a:xfrm>
      </p:grpSpPr>
      <p:pic>
        <p:nvPicPr>
          <p:cNvPr id="6" name="图片 80" descr="E:\PPT\PPT\图\组 2.png组 2">
            <a:extLst>
              <a:ext uri="{FF2B5EF4-FFF2-40B4-BE49-F238E27FC236}">
                <a16:creationId xmlns:a16="http://schemas.microsoft.com/office/drawing/2014/main" id="{6CE7B665-BC3B-41A0-E35F-DF87C18371DE}"/>
              </a:ext>
            </a:extLst>
          </p:cNvPr>
          <p:cNvPicPr>
            <a:picLocks noChangeAspect="1"/>
          </p:cNvPicPr>
          <p:nvPr/>
        </p:nvPicPr>
        <p:blipFill>
          <a:blip r:embed="rId4"/>
          <a:stretch>
            <a:fillRect/>
          </a:stretch>
        </p:blipFill>
        <p:spPr>
          <a:xfrm flipH="1">
            <a:off x="1125045" y="295347"/>
            <a:ext cx="1037588" cy="824600"/>
          </a:xfrm>
          <a:prstGeom prst="rect">
            <a:avLst/>
          </a:prstGeom>
        </p:spPr>
      </p:pic>
      <p:grpSp>
        <p:nvGrpSpPr>
          <p:cNvPr id="7" name="组合 30">
            <a:extLst>
              <a:ext uri="{FF2B5EF4-FFF2-40B4-BE49-F238E27FC236}">
                <a16:creationId xmlns:a16="http://schemas.microsoft.com/office/drawing/2014/main" id="{42A3E3A3-588C-F828-2007-6A0B75AB8AE8}"/>
              </a:ext>
            </a:extLst>
          </p:cNvPr>
          <p:cNvGrpSpPr/>
          <p:nvPr/>
        </p:nvGrpSpPr>
        <p:grpSpPr>
          <a:xfrm>
            <a:off x="2225408" y="4517"/>
            <a:ext cx="7741185" cy="1065530"/>
            <a:chOff x="6423" y="74"/>
            <a:chExt cx="6412" cy="1678"/>
          </a:xfrm>
        </p:grpSpPr>
        <p:pic>
          <p:nvPicPr>
            <p:cNvPr id="8" name="图片 29" descr="图层 2">
              <a:extLst>
                <a:ext uri="{FF2B5EF4-FFF2-40B4-BE49-F238E27FC236}">
                  <a16:creationId xmlns:a16="http://schemas.microsoft.com/office/drawing/2014/main" id="{3430578B-F226-C48C-2E70-911F402D03DA}"/>
                </a:ext>
              </a:extLst>
            </p:cNvPr>
            <p:cNvPicPr>
              <a:picLocks noChangeAspect="1"/>
            </p:cNvPicPr>
            <p:nvPr/>
          </p:nvPicPr>
          <p:blipFill>
            <a:blip r:embed="rId5"/>
            <a:stretch>
              <a:fillRect/>
            </a:stretch>
          </p:blipFill>
          <p:spPr>
            <a:xfrm>
              <a:off x="6423" y="184"/>
              <a:ext cx="6412" cy="1568"/>
            </a:xfrm>
            <a:prstGeom prst="rect">
              <a:avLst/>
            </a:prstGeom>
          </p:spPr>
        </p:pic>
        <p:sp>
          <p:nvSpPr>
            <p:cNvPr id="9" name="任意多边形 36">
              <a:extLst>
                <a:ext uri="{FF2B5EF4-FFF2-40B4-BE49-F238E27FC236}">
                  <a16:creationId xmlns:a16="http://schemas.microsoft.com/office/drawing/2014/main" id="{65120036-BAC4-C09E-B1D8-F17448751E90}"/>
                </a:ext>
              </a:extLst>
            </p:cNvPr>
            <p:cNvSpPr/>
            <p:nvPr>
              <p:custDataLst>
                <p:tags r:id="rId1"/>
              </p:custDataLst>
            </p:nvPr>
          </p:nvSpPr>
          <p:spPr>
            <a:xfrm>
              <a:off x="6994" y="74"/>
              <a:ext cx="4948"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algn="just">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1. Trải nghiệm cùng văn bản</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5" name="Freeform 3">
            <a:extLst>
              <a:ext uri="{FF2B5EF4-FFF2-40B4-BE49-F238E27FC236}">
                <a16:creationId xmlns:a16="http://schemas.microsoft.com/office/drawing/2014/main" id="{54C86764-2927-56A5-B26F-1FF365DDEDC3}"/>
              </a:ext>
            </a:extLst>
          </p:cNvPr>
          <p:cNvSpPr/>
          <p:nvPr/>
        </p:nvSpPr>
        <p:spPr>
          <a:xfrm rot="-5859846">
            <a:off x="213935" y="1690963"/>
            <a:ext cx="3607712" cy="3457245"/>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6"/>
            <a:stretch>
              <a:fillRect l="-4554" r="-27031"/>
            </a:stretch>
          </a:blipFill>
        </p:spPr>
        <p:txBody>
          <a:bodyPr/>
          <a:lstStyle/>
          <a:p>
            <a:pPr marL="0" marR="0" lvl="0" indent="0" algn="l" defTabSz="812820"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2" name="Freeform 5">
            <a:extLst>
              <a:ext uri="{FF2B5EF4-FFF2-40B4-BE49-F238E27FC236}">
                <a16:creationId xmlns:a16="http://schemas.microsoft.com/office/drawing/2014/main" id="{EAB45F37-6824-E059-7816-A1C5669032DF}"/>
              </a:ext>
            </a:extLst>
          </p:cNvPr>
          <p:cNvSpPr/>
          <p:nvPr/>
        </p:nvSpPr>
        <p:spPr>
          <a:xfrm flipH="1">
            <a:off x="1125045" y="1389988"/>
            <a:ext cx="1373882" cy="439656"/>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7"/>
            <a:stretch>
              <a:fillRect l="-88701" t="-111098" r="-4196" b="-123704"/>
            </a:stretch>
          </a:blipFill>
        </p:spPr>
        <p:txBody>
          <a:bodyPr/>
          <a:lstStyle/>
          <a:p>
            <a:pPr marL="0" marR="0" lvl="0" indent="0" algn="l" defTabSz="812820"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3" name="TextBox 12">
            <a:extLst>
              <a:ext uri="{FF2B5EF4-FFF2-40B4-BE49-F238E27FC236}">
                <a16:creationId xmlns:a16="http://schemas.microsoft.com/office/drawing/2014/main" id="{23DEE7AF-575C-4988-7379-A465C6A56CA0}"/>
              </a:ext>
            </a:extLst>
          </p:cNvPr>
          <p:cNvSpPr txBox="1"/>
          <p:nvPr/>
        </p:nvSpPr>
        <p:spPr>
          <a:xfrm>
            <a:off x="585664" y="1848551"/>
            <a:ext cx="2605861" cy="1323439"/>
          </a:xfrm>
          <a:prstGeom prst="rect">
            <a:avLst/>
          </a:prstGeom>
          <a:noFill/>
        </p:spPr>
        <p:txBody>
          <a:bodyPr wrap="square">
            <a:spAutoFit/>
          </a:bodyPr>
          <a:lstStyle/>
          <a:p>
            <a:pPr lvl="0" algn="ctr"/>
            <a:r>
              <a:rPr lang="vi-VN" sz="4000" b="1" dirty="0">
                <a:solidFill>
                  <a:schemeClr val="accent6"/>
                </a:solidFill>
                <a:latin typeface="+mj-lt"/>
              </a:rPr>
              <a:t>Giải nghĩa một số từ</a:t>
            </a:r>
            <a:endParaRPr kumimoji="0" lang="en-SG" sz="5400" b="1" i="0" u="none" strike="noStrike" kern="1200" cap="none" spc="0" normalizeH="0" baseline="0" noProof="0" dirty="0">
              <a:ln>
                <a:noFill/>
              </a:ln>
              <a:solidFill>
                <a:schemeClr val="accent6"/>
              </a:solidFill>
              <a:effectLst/>
              <a:uLnTx/>
              <a:uFillTx/>
              <a:latin typeface="+mj-lt"/>
            </a:endParaRPr>
          </a:p>
        </p:txBody>
      </p:sp>
      <p:sp>
        <p:nvSpPr>
          <p:cNvPr id="14" name="Freeform 25">
            <a:extLst>
              <a:ext uri="{FF2B5EF4-FFF2-40B4-BE49-F238E27FC236}">
                <a16:creationId xmlns:a16="http://schemas.microsoft.com/office/drawing/2014/main" id="{1462FE48-36B8-19D5-7CE1-6E16BAC382C8}"/>
              </a:ext>
            </a:extLst>
          </p:cNvPr>
          <p:cNvSpPr/>
          <p:nvPr/>
        </p:nvSpPr>
        <p:spPr>
          <a:xfrm>
            <a:off x="4117629" y="1460448"/>
            <a:ext cx="737501" cy="663399"/>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Freeform 25">
            <a:extLst>
              <a:ext uri="{FF2B5EF4-FFF2-40B4-BE49-F238E27FC236}">
                <a16:creationId xmlns:a16="http://schemas.microsoft.com/office/drawing/2014/main" id="{40B614D6-2BF4-96D2-CE77-F8BF7C11577A}"/>
              </a:ext>
            </a:extLst>
          </p:cNvPr>
          <p:cNvSpPr/>
          <p:nvPr/>
        </p:nvSpPr>
        <p:spPr>
          <a:xfrm>
            <a:off x="4117628" y="3297672"/>
            <a:ext cx="737501" cy="663399"/>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TextBox 15">
            <a:extLst>
              <a:ext uri="{FF2B5EF4-FFF2-40B4-BE49-F238E27FC236}">
                <a16:creationId xmlns:a16="http://schemas.microsoft.com/office/drawing/2014/main" id="{9891FBCE-1B51-1F9B-9BB1-C542CA5C9E53}"/>
              </a:ext>
            </a:extLst>
          </p:cNvPr>
          <p:cNvSpPr txBox="1"/>
          <p:nvPr/>
        </p:nvSpPr>
        <p:spPr>
          <a:xfrm>
            <a:off x="5032551" y="1323025"/>
            <a:ext cx="6947246" cy="1384995"/>
          </a:xfrm>
          <a:prstGeom prst="rect">
            <a:avLst/>
          </a:prstGeom>
          <a:noFill/>
        </p:spPr>
        <p:txBody>
          <a:bodyPr wrap="square">
            <a:spAutoFit/>
          </a:bodyPr>
          <a:lstStyle/>
          <a:p>
            <a:pPr algn="just"/>
            <a:r>
              <a:rPr lang="vi-VN" sz="2800" b="1" dirty="0">
                <a:solidFill>
                  <a:schemeClr val="accent6"/>
                </a:solidFill>
                <a:latin typeface="+mj-lt"/>
              </a:rPr>
              <a:t>Bản sắc: </a:t>
            </a:r>
            <a:r>
              <a:rPr lang="vi-VN" sz="2800" dirty="0">
                <a:solidFill>
                  <a:schemeClr val="accent6"/>
                </a:solidFill>
                <a:latin typeface="+mj-lt"/>
              </a:rPr>
              <a:t>những yếu tố riêng làm nên tính chất đặc thù của một cá nhân, một nền văn hoá, hay một quốc gia, dân tộc</a:t>
            </a:r>
            <a:endParaRPr lang="en-SG" sz="2800" dirty="0">
              <a:solidFill>
                <a:schemeClr val="accent6"/>
              </a:solidFill>
              <a:latin typeface="+mj-lt"/>
            </a:endParaRPr>
          </a:p>
        </p:txBody>
      </p:sp>
      <p:sp>
        <p:nvSpPr>
          <p:cNvPr id="17" name="TextBox 16">
            <a:extLst>
              <a:ext uri="{FF2B5EF4-FFF2-40B4-BE49-F238E27FC236}">
                <a16:creationId xmlns:a16="http://schemas.microsoft.com/office/drawing/2014/main" id="{79500F68-6670-2A10-09A4-7BBA37BF2689}"/>
              </a:ext>
            </a:extLst>
          </p:cNvPr>
          <p:cNvSpPr txBox="1"/>
          <p:nvPr/>
        </p:nvSpPr>
        <p:spPr>
          <a:xfrm>
            <a:off x="5001217" y="3177649"/>
            <a:ext cx="6947246" cy="3539430"/>
          </a:xfrm>
          <a:prstGeom prst="rect">
            <a:avLst/>
          </a:prstGeom>
          <a:noFill/>
        </p:spPr>
        <p:txBody>
          <a:bodyPr wrap="square">
            <a:spAutoFit/>
          </a:bodyPr>
          <a:lstStyle/>
          <a:p>
            <a:pPr lvl="0" algn="just"/>
            <a:r>
              <a:rPr lang="vi-VN" sz="2800" b="1" dirty="0">
                <a:solidFill>
                  <a:schemeClr val="accent6"/>
                </a:solidFill>
                <a:latin typeface="+mj-lt"/>
              </a:rPr>
              <a:t>Công dân toàn cầu: </a:t>
            </a:r>
            <a:r>
              <a:rPr lang="vi-VN" sz="2800" dirty="0">
                <a:solidFill>
                  <a:schemeClr val="accent6"/>
                </a:solidFill>
                <a:latin typeface="+mj-lt"/>
              </a:rPr>
              <a:t>những người nhận thức được các mối quan hệ toàn cầu, định vị mình như một công dân của thế giới và có những suy nghĩ, hành động để đóng góp cho nhân loại; công dân toàn cầu có thể là người sinh sống, làm việc tại nhiều quốc gia, hoặc cũng có thể là những người đóng góp cho toàn cầu ngay trên quê hương của mình.</a:t>
            </a:r>
            <a:endParaRPr kumimoji="0" lang="en-SG" sz="4400" b="0" i="0" u="none" strike="noStrike" kern="1200" cap="none" spc="0" normalizeH="0" baseline="0" noProof="0" dirty="0">
              <a:ln>
                <a:noFill/>
              </a:ln>
              <a:solidFill>
                <a:schemeClr val="accent6"/>
              </a:solidFill>
              <a:effectLst/>
              <a:uLnTx/>
              <a:uFillTx/>
              <a:latin typeface="+mj-lt"/>
            </a:endParaRPr>
          </a:p>
        </p:txBody>
      </p:sp>
      <p:grpSp>
        <p:nvGrpSpPr>
          <p:cNvPr id="18" name="Group 17">
            <a:extLst>
              <a:ext uri="{FF2B5EF4-FFF2-40B4-BE49-F238E27FC236}">
                <a16:creationId xmlns:a16="http://schemas.microsoft.com/office/drawing/2014/main" id="{FDF43821-DC99-336A-50A3-0F9F6A114FA1}"/>
              </a:ext>
            </a:extLst>
          </p:cNvPr>
          <p:cNvGrpSpPr/>
          <p:nvPr/>
        </p:nvGrpSpPr>
        <p:grpSpPr>
          <a:xfrm>
            <a:off x="298833" y="3177649"/>
            <a:ext cx="3437915" cy="3671455"/>
            <a:chOff x="862249" y="2523666"/>
            <a:chExt cx="3698176" cy="4048125"/>
          </a:xfrm>
        </p:grpSpPr>
        <p:sp>
          <p:nvSpPr>
            <p:cNvPr id="19" name="Freeform 20">
              <a:extLst>
                <a:ext uri="{FF2B5EF4-FFF2-40B4-BE49-F238E27FC236}">
                  <a16:creationId xmlns:a16="http://schemas.microsoft.com/office/drawing/2014/main" id="{92287B32-FA94-738B-5D88-2DF7F1DAFD39}"/>
                </a:ext>
              </a:extLst>
            </p:cNvPr>
            <p:cNvSpPr/>
            <p:nvPr/>
          </p:nvSpPr>
          <p:spPr>
            <a:xfrm>
              <a:off x="2375337" y="2523666"/>
              <a:ext cx="1962877" cy="1029763"/>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85800">
                <a:buClrTx/>
              </a:pPr>
              <a:endParaRPr lang="en-SG" sz="1350" kern="1200" dirty="0">
                <a:solidFill>
                  <a:prstClr val="black"/>
                </a:solidFill>
                <a:latin typeface="Calibri" panose="020F0502020204030204"/>
                <a:ea typeface="+mn-ea"/>
                <a:cs typeface="+mn-cs"/>
              </a:endParaRPr>
            </a:p>
          </p:txBody>
        </p:sp>
        <p:sp>
          <p:nvSpPr>
            <p:cNvPr id="20" name="Freeform 21">
              <a:extLst>
                <a:ext uri="{FF2B5EF4-FFF2-40B4-BE49-F238E27FC236}">
                  <a16:creationId xmlns:a16="http://schemas.microsoft.com/office/drawing/2014/main" id="{38D6AFB4-E071-B2E1-29C9-7DBEDDBE3CED}"/>
                </a:ext>
              </a:extLst>
            </p:cNvPr>
            <p:cNvSpPr/>
            <p:nvPr/>
          </p:nvSpPr>
          <p:spPr>
            <a:xfrm>
              <a:off x="862249" y="3530910"/>
              <a:ext cx="3698176" cy="304088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12">
                <a:extLst>
                  <a:ext uri="{96DAC541-7B7A-43D3-8B79-37D633B846F1}">
                    <asvg:svgBlip xmlns="" xmlns:asvg="http://schemas.microsoft.com/office/drawing/2016/SVG/main" r:embed="rId13"/>
                  </a:ext>
                </a:extLst>
              </a:blip>
              <a:stretch>
                <a:fillRect r="-69273" b="-52568"/>
              </a:stretch>
            </a:blipFill>
            <a:ln cap="sq">
              <a:noFill/>
              <a:prstDash val="solid"/>
              <a:miter/>
            </a:ln>
          </p:spPr>
          <p:txBody>
            <a:bodyPr/>
            <a:lstStyle/>
            <a:p>
              <a:pPr defTabSz="685800">
                <a:buClrTx/>
              </a:pPr>
              <a:endParaRPr lang="en-SG" sz="1350" kern="1200">
                <a:solidFill>
                  <a:prstClr val="black"/>
                </a:solidFill>
                <a:latin typeface="Calibri" panose="020F0502020204030204"/>
                <a:ea typeface="+mn-ea"/>
                <a:cs typeface="+mn-cs"/>
              </a:endParaRPr>
            </a:p>
          </p:txBody>
        </p:sp>
      </p:grpSp>
    </p:spTree>
    <p:extLst>
      <p:ext uri="{BB962C8B-B14F-4D97-AF65-F5344CB8AC3E}">
        <p14:creationId xmlns:p14="http://schemas.microsoft.com/office/powerpoint/2010/main" val="4009516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p:bldP spid="14" grpId="0" animBg="1"/>
      <p:bldP spid="15" grpId="0" animBg="1"/>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61">
          <a:extLst>
            <a:ext uri="{FF2B5EF4-FFF2-40B4-BE49-F238E27FC236}">
              <a16:creationId xmlns:a16="http://schemas.microsoft.com/office/drawing/2014/main" id="{0EDB4934-8894-B9A2-B93F-0061012880AC}"/>
            </a:ext>
          </a:extLst>
        </p:cNvPr>
        <p:cNvGrpSpPr/>
        <p:nvPr/>
      </p:nvGrpSpPr>
      <p:grpSpPr>
        <a:xfrm>
          <a:off x="0" y="0"/>
          <a:ext cx="0" cy="0"/>
          <a:chOff x="0" y="0"/>
          <a:chExt cx="0" cy="0"/>
        </a:xfrm>
      </p:grpSpPr>
      <p:grpSp>
        <p:nvGrpSpPr>
          <p:cNvPr id="45" name="Google Shape;430;p9">
            <a:extLst>
              <a:ext uri="{FF2B5EF4-FFF2-40B4-BE49-F238E27FC236}">
                <a16:creationId xmlns:a16="http://schemas.microsoft.com/office/drawing/2014/main" id="{C1CA5A71-8FDF-A05F-2BF9-8F193EEA70F8}"/>
              </a:ext>
            </a:extLst>
          </p:cNvPr>
          <p:cNvGrpSpPr/>
          <p:nvPr/>
        </p:nvGrpSpPr>
        <p:grpSpPr>
          <a:xfrm>
            <a:off x="11072668" y="4422448"/>
            <a:ext cx="1149499" cy="2451350"/>
            <a:chOff x="7438974" y="1927900"/>
            <a:chExt cx="1084200" cy="1115750"/>
          </a:xfrm>
        </p:grpSpPr>
        <p:sp>
          <p:nvSpPr>
            <p:cNvPr id="46" name="Google Shape;431;p9">
              <a:extLst>
                <a:ext uri="{FF2B5EF4-FFF2-40B4-BE49-F238E27FC236}">
                  <a16:creationId xmlns:a16="http://schemas.microsoft.com/office/drawing/2014/main" id="{A4D80AA2-0461-6C3D-F675-85717B9913EF}"/>
                </a:ext>
              </a:extLst>
            </p:cNvPr>
            <p:cNvSpPr/>
            <p:nvPr/>
          </p:nvSpPr>
          <p:spPr>
            <a:xfrm>
              <a:off x="8417912" y="1994564"/>
              <a:ext cx="105262" cy="908739"/>
            </a:xfrm>
            <a:custGeom>
              <a:avLst/>
              <a:gdLst/>
              <a:ahLst/>
              <a:cxnLst/>
              <a:rect l="l" t="t" r="r" b="b"/>
              <a:pathLst>
                <a:path w="74" h="632" extrusionOk="0">
                  <a:moveTo>
                    <a:pt x="25" y="162"/>
                  </a:moveTo>
                  <a:cubicBezTo>
                    <a:pt x="11" y="223"/>
                    <a:pt x="6" y="285"/>
                    <a:pt x="6" y="346"/>
                  </a:cubicBezTo>
                  <a:cubicBezTo>
                    <a:pt x="6" y="393"/>
                    <a:pt x="0" y="443"/>
                    <a:pt x="8" y="490"/>
                  </a:cubicBezTo>
                  <a:cubicBezTo>
                    <a:pt x="16" y="540"/>
                    <a:pt x="43" y="588"/>
                    <a:pt x="74" y="632"/>
                  </a:cubicBezTo>
                  <a:cubicBezTo>
                    <a:pt x="74" y="0"/>
                    <a:pt x="74" y="0"/>
                    <a:pt x="74" y="0"/>
                  </a:cubicBezTo>
                  <a:cubicBezTo>
                    <a:pt x="54" y="53"/>
                    <a:pt x="38" y="108"/>
                    <a:pt x="25" y="16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 name="Google Shape;432;p9">
              <a:extLst>
                <a:ext uri="{FF2B5EF4-FFF2-40B4-BE49-F238E27FC236}">
                  <a16:creationId xmlns:a16="http://schemas.microsoft.com/office/drawing/2014/main" id="{E0CAA5A9-978B-070F-05C6-626AD987D1B0}"/>
                </a:ext>
              </a:extLst>
            </p:cNvPr>
            <p:cNvSpPr/>
            <p:nvPr/>
          </p:nvSpPr>
          <p:spPr>
            <a:xfrm>
              <a:off x="8214405" y="2847165"/>
              <a:ext cx="28070" cy="31578"/>
            </a:xfrm>
            <a:custGeom>
              <a:avLst/>
              <a:gdLst/>
              <a:ahLst/>
              <a:cxnLst/>
              <a:rect l="l" t="t" r="r" b="b"/>
              <a:pathLst>
                <a:path w="21" h="22" extrusionOk="0">
                  <a:moveTo>
                    <a:pt x="0" y="0"/>
                  </a:moveTo>
                  <a:cubicBezTo>
                    <a:pt x="7" y="7"/>
                    <a:pt x="14" y="14"/>
                    <a:pt x="21" y="22"/>
                  </a:cubicBezTo>
                  <a:cubicBezTo>
                    <a:pt x="14" y="15"/>
                    <a:pt x="7" y="7"/>
                    <a:pt x="0" y="0"/>
                  </a:cubicBezTo>
                  <a:close/>
                </a:path>
              </a:pathLst>
            </a:custGeom>
            <a:solidFill>
              <a:srgbClr val="84DD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 name="Google Shape;433;p9">
              <a:extLst>
                <a:ext uri="{FF2B5EF4-FFF2-40B4-BE49-F238E27FC236}">
                  <a16:creationId xmlns:a16="http://schemas.microsoft.com/office/drawing/2014/main" id="{D4A66411-AEB9-0CDD-1955-64866DDE6FE8}"/>
                </a:ext>
              </a:extLst>
            </p:cNvPr>
            <p:cNvSpPr/>
            <p:nvPr/>
          </p:nvSpPr>
          <p:spPr>
            <a:xfrm>
              <a:off x="7438974" y="1927900"/>
              <a:ext cx="1084199" cy="1115749"/>
            </a:xfrm>
            <a:custGeom>
              <a:avLst/>
              <a:gdLst/>
              <a:ahLst/>
              <a:cxnLst/>
              <a:rect l="l" t="t" r="r" b="b"/>
              <a:pathLst>
                <a:path w="755" h="778" extrusionOk="0">
                  <a:moveTo>
                    <a:pt x="586" y="330"/>
                  </a:moveTo>
                  <a:cubicBezTo>
                    <a:pt x="506" y="273"/>
                    <a:pt x="427" y="221"/>
                    <a:pt x="356" y="157"/>
                  </a:cubicBezTo>
                  <a:cubicBezTo>
                    <a:pt x="301" y="107"/>
                    <a:pt x="267" y="55"/>
                    <a:pt x="230" y="0"/>
                  </a:cubicBezTo>
                  <a:cubicBezTo>
                    <a:pt x="217" y="118"/>
                    <a:pt x="287" y="268"/>
                    <a:pt x="338" y="375"/>
                  </a:cubicBezTo>
                  <a:cubicBezTo>
                    <a:pt x="385" y="474"/>
                    <a:pt x="461" y="558"/>
                    <a:pt x="539" y="641"/>
                  </a:cubicBezTo>
                  <a:cubicBezTo>
                    <a:pt x="546" y="648"/>
                    <a:pt x="553" y="656"/>
                    <a:pt x="560" y="663"/>
                  </a:cubicBezTo>
                  <a:cubicBezTo>
                    <a:pt x="553" y="656"/>
                    <a:pt x="546" y="648"/>
                    <a:pt x="539" y="641"/>
                  </a:cubicBezTo>
                  <a:cubicBezTo>
                    <a:pt x="464" y="566"/>
                    <a:pt x="373" y="524"/>
                    <a:pt x="264" y="498"/>
                  </a:cubicBezTo>
                  <a:cubicBezTo>
                    <a:pt x="200" y="483"/>
                    <a:pt x="33" y="458"/>
                    <a:pt x="0" y="532"/>
                  </a:cubicBezTo>
                  <a:cubicBezTo>
                    <a:pt x="66" y="570"/>
                    <a:pt x="161" y="572"/>
                    <a:pt x="234" y="610"/>
                  </a:cubicBezTo>
                  <a:cubicBezTo>
                    <a:pt x="343" y="665"/>
                    <a:pt x="444" y="729"/>
                    <a:pt x="557" y="778"/>
                  </a:cubicBezTo>
                  <a:cubicBezTo>
                    <a:pt x="755" y="778"/>
                    <a:pt x="755" y="778"/>
                    <a:pt x="755" y="778"/>
                  </a:cubicBezTo>
                  <a:cubicBezTo>
                    <a:pt x="755" y="459"/>
                    <a:pt x="755" y="459"/>
                    <a:pt x="755" y="459"/>
                  </a:cubicBezTo>
                  <a:cubicBezTo>
                    <a:pt x="697" y="410"/>
                    <a:pt x="637" y="366"/>
                    <a:pt x="586" y="33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 name="Google Shape;434;p9">
              <a:extLst>
                <a:ext uri="{FF2B5EF4-FFF2-40B4-BE49-F238E27FC236}">
                  <a16:creationId xmlns:a16="http://schemas.microsoft.com/office/drawing/2014/main" id="{8D8F3F2A-EE6B-B137-B3CF-56EDB9C600B6}"/>
                </a:ext>
              </a:extLst>
            </p:cNvPr>
            <p:cNvSpPr/>
            <p:nvPr/>
          </p:nvSpPr>
          <p:spPr>
            <a:xfrm>
              <a:off x="8340720" y="2945408"/>
              <a:ext cx="101753" cy="98242"/>
            </a:xfrm>
            <a:custGeom>
              <a:avLst/>
              <a:gdLst/>
              <a:ahLst/>
              <a:cxnLst/>
              <a:rect l="l" t="t" r="r" b="b"/>
              <a:pathLst>
                <a:path w="71" h="69" extrusionOk="0">
                  <a:moveTo>
                    <a:pt x="0" y="0"/>
                  </a:moveTo>
                  <a:cubicBezTo>
                    <a:pt x="22" y="23"/>
                    <a:pt x="44" y="46"/>
                    <a:pt x="67" y="69"/>
                  </a:cubicBezTo>
                  <a:cubicBezTo>
                    <a:pt x="71" y="69"/>
                    <a:pt x="71" y="69"/>
                    <a:pt x="71" y="69"/>
                  </a:cubicBezTo>
                  <a:cubicBezTo>
                    <a:pt x="50" y="45"/>
                    <a:pt x="27" y="21"/>
                    <a:pt x="0" y="0"/>
                  </a:cubicBezTo>
                  <a:close/>
                </a:path>
              </a:pathLst>
            </a:custGeom>
            <a:solidFill>
              <a:srgbClr val="619E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 name="Google Shape;435;p9">
              <a:extLst>
                <a:ext uri="{FF2B5EF4-FFF2-40B4-BE49-F238E27FC236}">
                  <a16:creationId xmlns:a16="http://schemas.microsoft.com/office/drawing/2014/main" id="{2E466DCD-4A50-0FBD-DB23-4FE6223016F2}"/>
                </a:ext>
              </a:extLst>
            </p:cNvPr>
            <p:cNvSpPr/>
            <p:nvPr/>
          </p:nvSpPr>
          <p:spPr>
            <a:xfrm>
              <a:off x="7821427" y="2089297"/>
              <a:ext cx="701748" cy="954351"/>
            </a:xfrm>
            <a:custGeom>
              <a:avLst/>
              <a:gdLst/>
              <a:ahLst/>
              <a:cxnLst/>
              <a:rect l="l" t="t" r="r" b="b"/>
              <a:pathLst>
                <a:path w="488" h="666" extrusionOk="0">
                  <a:moveTo>
                    <a:pt x="0" y="0"/>
                  </a:moveTo>
                  <a:cubicBezTo>
                    <a:pt x="1" y="54"/>
                    <a:pt x="51" y="115"/>
                    <a:pt x="77" y="164"/>
                  </a:cubicBezTo>
                  <a:cubicBezTo>
                    <a:pt x="121" y="245"/>
                    <a:pt x="150" y="330"/>
                    <a:pt x="205" y="406"/>
                  </a:cubicBezTo>
                  <a:cubicBezTo>
                    <a:pt x="251" y="473"/>
                    <a:pt x="304" y="536"/>
                    <a:pt x="360" y="597"/>
                  </a:cubicBezTo>
                  <a:cubicBezTo>
                    <a:pt x="387" y="618"/>
                    <a:pt x="410" y="642"/>
                    <a:pt x="431" y="666"/>
                  </a:cubicBezTo>
                  <a:cubicBezTo>
                    <a:pt x="488" y="666"/>
                    <a:pt x="488" y="666"/>
                    <a:pt x="488" y="666"/>
                  </a:cubicBezTo>
                  <a:cubicBezTo>
                    <a:pt x="488" y="409"/>
                    <a:pt x="488" y="409"/>
                    <a:pt x="488" y="409"/>
                  </a:cubicBezTo>
                  <a:cubicBezTo>
                    <a:pt x="328" y="273"/>
                    <a:pt x="127" y="164"/>
                    <a:pt x="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 name="Google Shape;436;p9">
              <a:extLst>
                <a:ext uri="{FF2B5EF4-FFF2-40B4-BE49-F238E27FC236}">
                  <a16:creationId xmlns:a16="http://schemas.microsoft.com/office/drawing/2014/main" id="{7107947B-85E5-B19A-654F-F752F931A712}"/>
                </a:ext>
              </a:extLst>
            </p:cNvPr>
            <p:cNvSpPr/>
            <p:nvPr/>
          </p:nvSpPr>
          <p:spPr>
            <a:xfrm>
              <a:off x="7442483" y="2640155"/>
              <a:ext cx="992972" cy="403494"/>
            </a:xfrm>
            <a:custGeom>
              <a:avLst/>
              <a:gdLst/>
              <a:ahLst/>
              <a:cxnLst/>
              <a:rect l="l" t="t" r="r" b="b"/>
              <a:pathLst>
                <a:path w="690" h="283" extrusionOk="0">
                  <a:moveTo>
                    <a:pt x="346" y="69"/>
                  </a:moveTo>
                  <a:cubicBezTo>
                    <a:pt x="261" y="45"/>
                    <a:pt x="89" y="0"/>
                    <a:pt x="0" y="42"/>
                  </a:cubicBezTo>
                  <a:cubicBezTo>
                    <a:pt x="33" y="66"/>
                    <a:pt x="83" y="82"/>
                    <a:pt x="120" y="108"/>
                  </a:cubicBezTo>
                  <a:cubicBezTo>
                    <a:pt x="183" y="153"/>
                    <a:pt x="238" y="207"/>
                    <a:pt x="300" y="253"/>
                  </a:cubicBezTo>
                  <a:cubicBezTo>
                    <a:pt x="314" y="263"/>
                    <a:pt x="328" y="273"/>
                    <a:pt x="342" y="283"/>
                  </a:cubicBezTo>
                  <a:cubicBezTo>
                    <a:pt x="690" y="283"/>
                    <a:pt x="690" y="283"/>
                    <a:pt x="690" y="283"/>
                  </a:cubicBezTo>
                  <a:cubicBezTo>
                    <a:pt x="667" y="260"/>
                    <a:pt x="645" y="237"/>
                    <a:pt x="623" y="214"/>
                  </a:cubicBezTo>
                  <a:cubicBezTo>
                    <a:pt x="544" y="148"/>
                    <a:pt x="442" y="96"/>
                    <a:pt x="346" y="6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 name="Google Shape;437;p9">
              <a:extLst>
                <a:ext uri="{FF2B5EF4-FFF2-40B4-BE49-F238E27FC236}">
                  <a16:creationId xmlns:a16="http://schemas.microsoft.com/office/drawing/2014/main" id="{DDDBF523-4F49-0042-F4D0-BF6A9A8BBFF2}"/>
                </a:ext>
              </a:extLst>
            </p:cNvPr>
            <p:cNvSpPr/>
            <p:nvPr/>
          </p:nvSpPr>
          <p:spPr>
            <a:xfrm>
              <a:off x="8242475" y="2464723"/>
              <a:ext cx="7017" cy="10526"/>
            </a:xfrm>
            <a:custGeom>
              <a:avLst/>
              <a:gdLst/>
              <a:ahLst/>
              <a:cxnLst/>
              <a:rect l="l" t="t" r="r" b="b"/>
              <a:pathLst>
                <a:path w="4" h="6" extrusionOk="0">
                  <a:moveTo>
                    <a:pt x="0" y="6"/>
                  </a:moveTo>
                  <a:cubicBezTo>
                    <a:pt x="4" y="0"/>
                    <a:pt x="4" y="0"/>
                    <a:pt x="4" y="0"/>
                  </a:cubicBezTo>
                  <a:cubicBezTo>
                    <a:pt x="2" y="1"/>
                    <a:pt x="1" y="3"/>
                    <a:pt x="0" y="6"/>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 name="Google Shape;438;p9">
              <a:extLst>
                <a:ext uri="{FF2B5EF4-FFF2-40B4-BE49-F238E27FC236}">
                  <a16:creationId xmlns:a16="http://schemas.microsoft.com/office/drawing/2014/main" id="{63CBF9B1-A0DF-14CA-974B-9CF3BDDDA4A3}"/>
                </a:ext>
              </a:extLst>
            </p:cNvPr>
            <p:cNvSpPr/>
            <p:nvPr/>
          </p:nvSpPr>
          <p:spPr>
            <a:xfrm>
              <a:off x="8228440" y="2489283"/>
              <a:ext cx="3509" cy="3509"/>
            </a:xfrm>
            <a:custGeom>
              <a:avLst/>
              <a:gdLst/>
              <a:ahLst/>
              <a:cxnLst/>
              <a:rect l="l" t="t" r="r" b="b"/>
              <a:pathLst>
                <a:path w="3" h="1" extrusionOk="0">
                  <a:moveTo>
                    <a:pt x="2" y="0"/>
                  </a:moveTo>
                  <a:cubicBezTo>
                    <a:pt x="0" y="1"/>
                    <a:pt x="3" y="1"/>
                    <a:pt x="3" y="1"/>
                  </a:cubicBezTo>
                  <a:cubicBezTo>
                    <a:pt x="3" y="1"/>
                    <a:pt x="3" y="1"/>
                    <a:pt x="3" y="1"/>
                  </a:cubicBezTo>
                  <a:cubicBezTo>
                    <a:pt x="3" y="1"/>
                    <a:pt x="2" y="0"/>
                    <a:pt x="2" y="0"/>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050" name="Google Shape;2147;p69">
            <a:extLst>
              <a:ext uri="{FF2B5EF4-FFF2-40B4-BE49-F238E27FC236}">
                <a16:creationId xmlns:a16="http://schemas.microsoft.com/office/drawing/2014/main" id="{04627A43-0614-8A39-7A4A-1966B0BCC72B}"/>
              </a:ext>
            </a:extLst>
          </p:cNvPr>
          <p:cNvSpPr txBox="1">
            <a:spLocks/>
          </p:cNvSpPr>
          <p:nvPr/>
        </p:nvSpPr>
        <p:spPr>
          <a:xfrm>
            <a:off x="130197" y="2145543"/>
            <a:ext cx="6178006" cy="1802400"/>
          </a:xfrm>
          <a:prstGeom prst="rect">
            <a:avLst/>
          </a:prstGeom>
          <a:noFill/>
          <a:ln>
            <a:noFill/>
          </a:ln>
        </p:spPr>
        <p:txBody>
          <a:bodyPr spcFirstLastPara="1" wrap="square" lIns="0"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0"/>
              <a:buFont typeface="Gorditas"/>
              <a:buNone/>
              <a:defRPr sz="13000" b="0" i="0" u="none" strike="noStrike" cap="none">
                <a:solidFill>
                  <a:schemeClr val="accent4"/>
                </a:solidFill>
                <a:latin typeface="Gorditas"/>
                <a:ea typeface="Gorditas"/>
                <a:cs typeface="Gorditas"/>
                <a:sym typeface="Gorditas"/>
              </a:defRPr>
            </a:lvl1pPr>
            <a:lvl2pPr marR="0" lvl="1" algn="ctr" rtl="0">
              <a:lnSpc>
                <a:spcPct val="100000"/>
              </a:lnSpc>
              <a:spcBef>
                <a:spcPts val="0"/>
              </a:spcBef>
              <a:spcAft>
                <a:spcPts val="0"/>
              </a:spcAft>
              <a:buClr>
                <a:schemeClr val="dk1"/>
              </a:buClr>
              <a:buSzPts val="12000"/>
              <a:buFont typeface="Gorditas"/>
              <a:buNone/>
              <a:defRPr sz="12000" b="0" i="0" u="none" strike="noStrike" cap="none">
                <a:solidFill>
                  <a:schemeClr val="dk1"/>
                </a:solidFill>
                <a:latin typeface="Gorditas"/>
                <a:ea typeface="Gorditas"/>
                <a:cs typeface="Gorditas"/>
                <a:sym typeface="Gorditas"/>
              </a:defRPr>
            </a:lvl2pPr>
            <a:lvl3pPr marR="0" lvl="2" algn="ctr" rtl="0">
              <a:lnSpc>
                <a:spcPct val="100000"/>
              </a:lnSpc>
              <a:spcBef>
                <a:spcPts val="0"/>
              </a:spcBef>
              <a:spcAft>
                <a:spcPts val="0"/>
              </a:spcAft>
              <a:buClr>
                <a:schemeClr val="dk1"/>
              </a:buClr>
              <a:buSzPts val="12000"/>
              <a:buFont typeface="Gorditas"/>
              <a:buNone/>
              <a:defRPr sz="12000" b="0" i="0" u="none" strike="noStrike" cap="none">
                <a:solidFill>
                  <a:schemeClr val="dk1"/>
                </a:solidFill>
                <a:latin typeface="Gorditas"/>
                <a:ea typeface="Gorditas"/>
                <a:cs typeface="Gorditas"/>
                <a:sym typeface="Gorditas"/>
              </a:defRPr>
            </a:lvl3pPr>
            <a:lvl4pPr marR="0" lvl="3" algn="ctr" rtl="0">
              <a:lnSpc>
                <a:spcPct val="100000"/>
              </a:lnSpc>
              <a:spcBef>
                <a:spcPts val="0"/>
              </a:spcBef>
              <a:spcAft>
                <a:spcPts val="0"/>
              </a:spcAft>
              <a:buClr>
                <a:schemeClr val="dk1"/>
              </a:buClr>
              <a:buSzPts val="12000"/>
              <a:buFont typeface="Gorditas"/>
              <a:buNone/>
              <a:defRPr sz="12000" b="0" i="0" u="none" strike="noStrike" cap="none">
                <a:solidFill>
                  <a:schemeClr val="dk1"/>
                </a:solidFill>
                <a:latin typeface="Gorditas"/>
                <a:ea typeface="Gorditas"/>
                <a:cs typeface="Gorditas"/>
                <a:sym typeface="Gorditas"/>
              </a:defRPr>
            </a:lvl4pPr>
            <a:lvl5pPr marR="0" lvl="4" algn="ctr" rtl="0">
              <a:lnSpc>
                <a:spcPct val="100000"/>
              </a:lnSpc>
              <a:spcBef>
                <a:spcPts val="0"/>
              </a:spcBef>
              <a:spcAft>
                <a:spcPts val="0"/>
              </a:spcAft>
              <a:buClr>
                <a:schemeClr val="dk1"/>
              </a:buClr>
              <a:buSzPts val="12000"/>
              <a:buFont typeface="Gorditas"/>
              <a:buNone/>
              <a:defRPr sz="12000" b="0" i="0" u="none" strike="noStrike" cap="none">
                <a:solidFill>
                  <a:schemeClr val="dk1"/>
                </a:solidFill>
                <a:latin typeface="Gorditas"/>
                <a:ea typeface="Gorditas"/>
                <a:cs typeface="Gorditas"/>
                <a:sym typeface="Gorditas"/>
              </a:defRPr>
            </a:lvl5pPr>
            <a:lvl6pPr marR="0" lvl="5" algn="ctr" rtl="0">
              <a:lnSpc>
                <a:spcPct val="100000"/>
              </a:lnSpc>
              <a:spcBef>
                <a:spcPts val="0"/>
              </a:spcBef>
              <a:spcAft>
                <a:spcPts val="0"/>
              </a:spcAft>
              <a:buClr>
                <a:schemeClr val="dk1"/>
              </a:buClr>
              <a:buSzPts val="12000"/>
              <a:buFont typeface="Gorditas"/>
              <a:buNone/>
              <a:defRPr sz="12000" b="0" i="0" u="none" strike="noStrike" cap="none">
                <a:solidFill>
                  <a:schemeClr val="dk1"/>
                </a:solidFill>
                <a:latin typeface="Gorditas"/>
                <a:ea typeface="Gorditas"/>
                <a:cs typeface="Gorditas"/>
                <a:sym typeface="Gorditas"/>
              </a:defRPr>
            </a:lvl6pPr>
            <a:lvl7pPr marR="0" lvl="6" algn="ctr" rtl="0">
              <a:lnSpc>
                <a:spcPct val="100000"/>
              </a:lnSpc>
              <a:spcBef>
                <a:spcPts val="0"/>
              </a:spcBef>
              <a:spcAft>
                <a:spcPts val="0"/>
              </a:spcAft>
              <a:buClr>
                <a:schemeClr val="dk1"/>
              </a:buClr>
              <a:buSzPts val="12000"/>
              <a:buFont typeface="Gorditas"/>
              <a:buNone/>
              <a:defRPr sz="12000" b="0" i="0" u="none" strike="noStrike" cap="none">
                <a:solidFill>
                  <a:schemeClr val="dk1"/>
                </a:solidFill>
                <a:latin typeface="Gorditas"/>
                <a:ea typeface="Gorditas"/>
                <a:cs typeface="Gorditas"/>
                <a:sym typeface="Gorditas"/>
              </a:defRPr>
            </a:lvl7pPr>
            <a:lvl8pPr marR="0" lvl="7" algn="ctr" rtl="0">
              <a:lnSpc>
                <a:spcPct val="100000"/>
              </a:lnSpc>
              <a:spcBef>
                <a:spcPts val="0"/>
              </a:spcBef>
              <a:spcAft>
                <a:spcPts val="0"/>
              </a:spcAft>
              <a:buClr>
                <a:schemeClr val="dk1"/>
              </a:buClr>
              <a:buSzPts val="12000"/>
              <a:buFont typeface="Gorditas"/>
              <a:buNone/>
              <a:defRPr sz="12000" b="0" i="0" u="none" strike="noStrike" cap="none">
                <a:solidFill>
                  <a:schemeClr val="dk1"/>
                </a:solidFill>
                <a:latin typeface="Gorditas"/>
                <a:ea typeface="Gorditas"/>
                <a:cs typeface="Gorditas"/>
                <a:sym typeface="Gorditas"/>
              </a:defRPr>
            </a:lvl8pPr>
            <a:lvl9pPr marR="0" lvl="8" algn="ctr" rtl="0">
              <a:lnSpc>
                <a:spcPct val="100000"/>
              </a:lnSpc>
              <a:spcBef>
                <a:spcPts val="0"/>
              </a:spcBef>
              <a:spcAft>
                <a:spcPts val="0"/>
              </a:spcAft>
              <a:buClr>
                <a:schemeClr val="dk1"/>
              </a:buClr>
              <a:buSzPts val="12000"/>
              <a:buFont typeface="Gorditas"/>
              <a:buNone/>
              <a:defRPr sz="12000" b="0" i="0" u="none" strike="noStrike" cap="none">
                <a:solidFill>
                  <a:schemeClr val="dk1"/>
                </a:solidFill>
                <a:latin typeface="Gorditas"/>
                <a:ea typeface="Gorditas"/>
                <a:cs typeface="Gorditas"/>
                <a:sym typeface="Gorditas"/>
              </a:defRPr>
            </a:lvl9pPr>
          </a:lstStyle>
          <a:p>
            <a:pPr algn="ctr"/>
            <a:r>
              <a:rPr lang="en-US" sz="8000" b="1" dirty="0" err="1">
                <a:latin typeface="Times New Roman" panose="02020603050405020304" pitchFamily="18" charset="0"/>
                <a:cs typeface="Times New Roman" panose="02020603050405020304" pitchFamily="18" charset="0"/>
              </a:rPr>
              <a:t>Suy</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ngẫm</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và</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phản</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hồi</a:t>
            </a:r>
            <a:endParaRPr lang="en-SG" sz="6600" dirty="0">
              <a:latin typeface="Times New Roman" panose="02020603050405020304" pitchFamily="18" charset="0"/>
              <a:cs typeface="Times New Roman" panose="02020603050405020304" pitchFamily="18" charset="0"/>
            </a:endParaRPr>
          </a:p>
        </p:txBody>
      </p:sp>
      <p:sp>
        <p:nvSpPr>
          <p:cNvPr id="2051" name="Google Shape;4297;p38">
            <a:extLst>
              <a:ext uri="{FF2B5EF4-FFF2-40B4-BE49-F238E27FC236}">
                <a16:creationId xmlns:a16="http://schemas.microsoft.com/office/drawing/2014/main" id="{87C2A693-759C-73D1-CB5F-04A9E323BAC3}"/>
              </a:ext>
            </a:extLst>
          </p:cNvPr>
          <p:cNvSpPr txBox="1">
            <a:spLocks/>
          </p:cNvSpPr>
          <p:nvPr/>
        </p:nvSpPr>
        <p:spPr>
          <a:xfrm>
            <a:off x="2507450" y="404796"/>
            <a:ext cx="1423500" cy="1203598"/>
          </a:xfrm>
          <a:prstGeom prst="rect">
            <a:avLst/>
          </a:prstGeom>
          <a:solidFill>
            <a:schemeClr val="tx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Amaranth"/>
              <a:buNone/>
              <a:defRPr sz="6000" b="0" i="0" u="none" strike="noStrike" cap="none">
                <a:solidFill>
                  <a:schemeClr val="lt1"/>
                </a:solidFill>
                <a:latin typeface="Amaranth"/>
                <a:ea typeface="Amaranth"/>
                <a:cs typeface="Amaranth"/>
                <a:sym typeface="Amaranth"/>
              </a:defRPr>
            </a:lvl1pPr>
            <a:lvl2pPr marR="0" lvl="1"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2pPr>
            <a:lvl3pPr marR="0" lvl="2"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3pPr>
            <a:lvl4pPr marR="0" lvl="3"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4pPr>
            <a:lvl5pPr marR="0" lvl="4"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5pPr>
            <a:lvl6pPr marR="0" lvl="5"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6pPr>
            <a:lvl7pPr marR="0" lvl="6"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7pPr>
            <a:lvl8pPr marR="0" lvl="7"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8pPr>
            <a:lvl9pPr marR="0" lvl="8"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FEFAE2"/>
              </a:buClr>
              <a:buSzPts val="6000"/>
              <a:buFont typeface="Amaranth"/>
              <a:buNone/>
              <a:tabLst/>
              <a:defRPr/>
            </a:pPr>
            <a:r>
              <a:rPr lang="en" sz="8800" b="1" kern="0" dirty="0">
                <a:solidFill>
                  <a:schemeClr val="bg1"/>
                </a:solidFill>
              </a:rPr>
              <a:t>II</a:t>
            </a:r>
            <a:endParaRPr kumimoji="0" lang="en" sz="8800" b="1" i="0" u="none" strike="noStrike" kern="0" cap="none" spc="0" normalizeH="0" baseline="0" noProof="0" dirty="0">
              <a:ln>
                <a:noFill/>
              </a:ln>
              <a:solidFill>
                <a:schemeClr val="bg1"/>
              </a:solidFill>
              <a:effectLst/>
              <a:uLnTx/>
              <a:uFillTx/>
              <a:sym typeface="Amaranth"/>
            </a:endParaRPr>
          </a:p>
        </p:txBody>
      </p:sp>
      <p:grpSp>
        <p:nvGrpSpPr>
          <p:cNvPr id="2" name="Group 1">
            <a:extLst>
              <a:ext uri="{FF2B5EF4-FFF2-40B4-BE49-F238E27FC236}">
                <a16:creationId xmlns:a16="http://schemas.microsoft.com/office/drawing/2014/main" id="{04F49BDB-1DD8-2E77-4117-6B88969672F9}"/>
              </a:ext>
            </a:extLst>
          </p:cNvPr>
          <p:cNvGrpSpPr/>
          <p:nvPr/>
        </p:nvGrpSpPr>
        <p:grpSpPr>
          <a:xfrm>
            <a:off x="6080700" y="165638"/>
            <a:ext cx="6765051" cy="7002966"/>
            <a:chOff x="6080700" y="165638"/>
            <a:chExt cx="6765051" cy="7002966"/>
          </a:xfrm>
        </p:grpSpPr>
        <p:pic>
          <p:nvPicPr>
            <p:cNvPr id="3" name="Picture 2">
              <a:extLst>
                <a:ext uri="{FF2B5EF4-FFF2-40B4-BE49-F238E27FC236}">
                  <a16:creationId xmlns:a16="http://schemas.microsoft.com/office/drawing/2014/main" id="{3144034E-4BF9-5792-9660-B0F789291D6A}"/>
                </a:ext>
              </a:extLst>
            </p:cNvPr>
            <p:cNvPicPr>
              <a:picLocks noChangeAspect="1"/>
            </p:cNvPicPr>
            <p:nvPr/>
          </p:nvPicPr>
          <p:blipFill>
            <a:blip r:embed="rId3"/>
            <a:stretch>
              <a:fillRect/>
            </a:stretch>
          </p:blipFill>
          <p:spPr>
            <a:xfrm>
              <a:off x="7163974" y="165638"/>
              <a:ext cx="4304361" cy="4168255"/>
            </a:xfrm>
            <a:prstGeom prst="rect">
              <a:avLst/>
            </a:prstGeom>
          </p:spPr>
        </p:pic>
        <p:grpSp>
          <p:nvGrpSpPr>
            <p:cNvPr id="4" name="Google Shape;3494;p54">
              <a:extLst>
                <a:ext uri="{FF2B5EF4-FFF2-40B4-BE49-F238E27FC236}">
                  <a16:creationId xmlns:a16="http://schemas.microsoft.com/office/drawing/2014/main" id="{B8AC33D6-1D64-02A5-1FDB-C2584446B8AE}"/>
                </a:ext>
              </a:extLst>
            </p:cNvPr>
            <p:cNvGrpSpPr/>
            <p:nvPr/>
          </p:nvGrpSpPr>
          <p:grpSpPr>
            <a:xfrm>
              <a:off x="6080700" y="2196590"/>
              <a:ext cx="6765051" cy="4156601"/>
              <a:chOff x="2904679" y="2596175"/>
              <a:chExt cx="2513696" cy="1208442"/>
            </a:xfrm>
          </p:grpSpPr>
          <p:sp>
            <p:nvSpPr>
              <p:cNvPr id="16" name="Google Shape;3495;p54">
                <a:extLst>
                  <a:ext uri="{FF2B5EF4-FFF2-40B4-BE49-F238E27FC236}">
                    <a16:creationId xmlns:a16="http://schemas.microsoft.com/office/drawing/2014/main" id="{EC93CA07-A42F-77DD-7917-5DB4293F1084}"/>
                  </a:ext>
                </a:extLst>
              </p:cNvPr>
              <p:cNvSpPr/>
              <p:nvPr/>
            </p:nvSpPr>
            <p:spPr>
              <a:xfrm>
                <a:off x="4638675" y="3303072"/>
                <a:ext cx="477302" cy="90628"/>
              </a:xfrm>
              <a:custGeom>
                <a:avLst/>
                <a:gdLst/>
                <a:ahLst/>
                <a:cxnLst/>
                <a:rect l="l" t="t" r="r" b="b"/>
                <a:pathLst>
                  <a:path w="79" h="15" extrusionOk="0">
                    <a:moveTo>
                      <a:pt x="79" y="15"/>
                    </a:moveTo>
                    <a:lnTo>
                      <a:pt x="0" y="15"/>
                    </a:lnTo>
                    <a:lnTo>
                      <a:pt x="0" y="0"/>
                    </a:lnTo>
                    <a:lnTo>
                      <a:pt x="71" y="0"/>
                    </a:lnTo>
                    <a:lnTo>
                      <a:pt x="79" y="15"/>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 name="Google Shape;3496;p54">
                <a:extLst>
                  <a:ext uri="{FF2B5EF4-FFF2-40B4-BE49-F238E27FC236}">
                    <a16:creationId xmlns:a16="http://schemas.microsoft.com/office/drawing/2014/main" id="{07DDF0EA-C772-3D2F-81E5-3C676EA36DE2}"/>
                  </a:ext>
                </a:extLst>
              </p:cNvPr>
              <p:cNvSpPr/>
              <p:nvPr/>
            </p:nvSpPr>
            <p:spPr>
              <a:xfrm>
                <a:off x="3206769" y="3303072"/>
                <a:ext cx="477302" cy="90628"/>
              </a:xfrm>
              <a:custGeom>
                <a:avLst/>
                <a:gdLst/>
                <a:ahLst/>
                <a:cxnLst/>
                <a:rect l="l" t="t" r="r" b="b"/>
                <a:pathLst>
                  <a:path w="79" h="15" extrusionOk="0">
                    <a:moveTo>
                      <a:pt x="0" y="15"/>
                    </a:moveTo>
                    <a:lnTo>
                      <a:pt x="79" y="15"/>
                    </a:lnTo>
                    <a:lnTo>
                      <a:pt x="79" y="0"/>
                    </a:lnTo>
                    <a:lnTo>
                      <a:pt x="8" y="0"/>
                    </a:lnTo>
                    <a:lnTo>
                      <a:pt x="0" y="15"/>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8" name="Google Shape;3497;p54">
                <a:extLst>
                  <a:ext uri="{FF2B5EF4-FFF2-40B4-BE49-F238E27FC236}">
                    <a16:creationId xmlns:a16="http://schemas.microsoft.com/office/drawing/2014/main" id="{F8433965-B3B9-60CB-85F8-A45F332DB6F5}"/>
                  </a:ext>
                </a:extLst>
              </p:cNvPr>
              <p:cNvSpPr/>
              <p:nvPr/>
            </p:nvSpPr>
            <p:spPr>
              <a:xfrm>
                <a:off x="3841158" y="3297030"/>
                <a:ext cx="712500" cy="4053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9" name="Google Shape;3498;p54">
                <a:extLst>
                  <a:ext uri="{FF2B5EF4-FFF2-40B4-BE49-F238E27FC236}">
                    <a16:creationId xmlns:a16="http://schemas.microsoft.com/office/drawing/2014/main" id="{5FB05CE5-2717-1816-2CB4-2EDBFBFD70A8}"/>
                  </a:ext>
                </a:extLst>
              </p:cNvPr>
              <p:cNvSpPr/>
              <p:nvPr/>
            </p:nvSpPr>
            <p:spPr>
              <a:xfrm>
                <a:off x="4638675" y="3369532"/>
                <a:ext cx="779700" cy="4350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0" name="Google Shape;3499;p54">
                <a:extLst>
                  <a:ext uri="{FF2B5EF4-FFF2-40B4-BE49-F238E27FC236}">
                    <a16:creationId xmlns:a16="http://schemas.microsoft.com/office/drawing/2014/main" id="{6EAF205F-D6C4-258C-0A75-669FCFED2E81}"/>
                  </a:ext>
                </a:extLst>
              </p:cNvPr>
              <p:cNvSpPr/>
              <p:nvPr/>
            </p:nvSpPr>
            <p:spPr>
              <a:xfrm>
                <a:off x="2904679" y="3369532"/>
                <a:ext cx="779700" cy="4350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 name="Google Shape;3500;p54">
                <a:extLst>
                  <a:ext uri="{FF2B5EF4-FFF2-40B4-BE49-F238E27FC236}">
                    <a16:creationId xmlns:a16="http://schemas.microsoft.com/office/drawing/2014/main" id="{CE00A0A8-5DE5-29E7-AD10-DBCE6CF3EDF2}"/>
                  </a:ext>
                </a:extLst>
              </p:cNvPr>
              <p:cNvSpPr/>
              <p:nvPr/>
            </p:nvSpPr>
            <p:spPr>
              <a:xfrm>
                <a:off x="4161373" y="2602217"/>
                <a:ext cx="139200" cy="969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 name="Google Shape;3501;p54">
                <a:extLst>
                  <a:ext uri="{FF2B5EF4-FFF2-40B4-BE49-F238E27FC236}">
                    <a16:creationId xmlns:a16="http://schemas.microsoft.com/office/drawing/2014/main" id="{3717CC4E-0444-B868-C9DF-F0BB35FD4FDC}"/>
                  </a:ext>
                </a:extLst>
              </p:cNvPr>
              <p:cNvSpPr/>
              <p:nvPr/>
            </p:nvSpPr>
            <p:spPr>
              <a:xfrm>
                <a:off x="4197624" y="2620343"/>
                <a:ext cx="66460" cy="60418"/>
              </a:xfrm>
              <a:custGeom>
                <a:avLst/>
                <a:gdLst/>
                <a:ahLst/>
                <a:cxnLst/>
                <a:rect l="l" t="t" r="r" b="b"/>
                <a:pathLst>
                  <a:path w="11" h="10" extrusionOk="0">
                    <a:moveTo>
                      <a:pt x="5" y="0"/>
                    </a:moveTo>
                    <a:lnTo>
                      <a:pt x="7" y="3"/>
                    </a:lnTo>
                    <a:lnTo>
                      <a:pt x="11" y="3"/>
                    </a:lnTo>
                    <a:lnTo>
                      <a:pt x="8" y="6"/>
                    </a:lnTo>
                    <a:lnTo>
                      <a:pt x="9" y="10"/>
                    </a:lnTo>
                    <a:lnTo>
                      <a:pt x="5" y="8"/>
                    </a:lnTo>
                    <a:lnTo>
                      <a:pt x="2" y="10"/>
                    </a:lnTo>
                    <a:lnTo>
                      <a:pt x="3" y="6"/>
                    </a:lnTo>
                    <a:lnTo>
                      <a:pt x="0" y="3"/>
                    </a:lnTo>
                    <a:lnTo>
                      <a:pt x="4" y="3"/>
                    </a:lnTo>
                    <a:lnTo>
                      <a:pt x="5" y="0"/>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 name="Google Shape;3502;p54">
                <a:extLst>
                  <a:ext uri="{FF2B5EF4-FFF2-40B4-BE49-F238E27FC236}">
                    <a16:creationId xmlns:a16="http://schemas.microsoft.com/office/drawing/2014/main" id="{688D3E8F-2666-F2EE-AE89-CAD7836F20F2}"/>
                  </a:ext>
                </a:extLst>
              </p:cNvPr>
              <p:cNvSpPr/>
              <p:nvPr/>
            </p:nvSpPr>
            <p:spPr>
              <a:xfrm>
                <a:off x="4155331" y="2596175"/>
                <a:ext cx="12600" cy="1872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 name="Google Shape;3503;p54">
                <a:extLst>
                  <a:ext uri="{FF2B5EF4-FFF2-40B4-BE49-F238E27FC236}">
                    <a16:creationId xmlns:a16="http://schemas.microsoft.com/office/drawing/2014/main" id="{51EB45D1-8083-70A6-AA08-E44E80D20108}"/>
                  </a:ext>
                </a:extLst>
              </p:cNvPr>
              <p:cNvSpPr/>
              <p:nvPr/>
            </p:nvSpPr>
            <p:spPr>
              <a:xfrm>
                <a:off x="3919701" y="3248695"/>
                <a:ext cx="483000" cy="1209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 name="Google Shape;3504;p54">
                <a:extLst>
                  <a:ext uri="{FF2B5EF4-FFF2-40B4-BE49-F238E27FC236}">
                    <a16:creationId xmlns:a16="http://schemas.microsoft.com/office/drawing/2014/main" id="{79DC61F2-47C2-0149-9143-65313A156AE8}"/>
                  </a:ext>
                </a:extLst>
              </p:cNvPr>
              <p:cNvSpPr/>
              <p:nvPr/>
            </p:nvSpPr>
            <p:spPr>
              <a:xfrm>
                <a:off x="3684071" y="3574955"/>
                <a:ext cx="954600" cy="2295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6" name="Google Shape;3505;p54">
                <a:extLst>
                  <a:ext uri="{FF2B5EF4-FFF2-40B4-BE49-F238E27FC236}">
                    <a16:creationId xmlns:a16="http://schemas.microsoft.com/office/drawing/2014/main" id="{64A0AC3F-645B-4303-DD31-51DD3921CE9A}"/>
                  </a:ext>
                </a:extLst>
              </p:cNvPr>
              <p:cNvSpPr/>
              <p:nvPr/>
            </p:nvSpPr>
            <p:spPr>
              <a:xfrm>
                <a:off x="3684071" y="3218486"/>
                <a:ext cx="235200" cy="5859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7" name="Google Shape;3506;p54">
                <a:extLst>
                  <a:ext uri="{FF2B5EF4-FFF2-40B4-BE49-F238E27FC236}">
                    <a16:creationId xmlns:a16="http://schemas.microsoft.com/office/drawing/2014/main" id="{43605476-FD98-6577-7725-30BD58E1DAE8}"/>
                  </a:ext>
                </a:extLst>
              </p:cNvPr>
              <p:cNvSpPr/>
              <p:nvPr/>
            </p:nvSpPr>
            <p:spPr>
              <a:xfrm>
                <a:off x="4403045" y="3218486"/>
                <a:ext cx="235200" cy="5859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8" name="Google Shape;3507;p54">
                <a:extLst>
                  <a:ext uri="{FF2B5EF4-FFF2-40B4-BE49-F238E27FC236}">
                    <a16:creationId xmlns:a16="http://schemas.microsoft.com/office/drawing/2014/main" id="{AE7BDA34-9752-0C28-C96F-6A8729F839E3}"/>
                  </a:ext>
                </a:extLst>
              </p:cNvPr>
              <p:cNvSpPr/>
              <p:nvPr/>
            </p:nvSpPr>
            <p:spPr>
              <a:xfrm>
                <a:off x="3684071" y="3097649"/>
                <a:ext cx="235630" cy="120837"/>
              </a:xfrm>
              <a:custGeom>
                <a:avLst/>
                <a:gdLst/>
                <a:ahLst/>
                <a:cxnLst/>
                <a:rect l="l" t="t" r="r" b="b"/>
                <a:pathLst>
                  <a:path w="39" h="20" extrusionOk="0">
                    <a:moveTo>
                      <a:pt x="13" y="0"/>
                    </a:moveTo>
                    <a:lnTo>
                      <a:pt x="0" y="20"/>
                    </a:lnTo>
                    <a:lnTo>
                      <a:pt x="39" y="20"/>
                    </a:lnTo>
                    <a:lnTo>
                      <a:pt x="31" y="0"/>
                    </a:lnTo>
                    <a:lnTo>
                      <a:pt x="13" y="0"/>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9" name="Google Shape;3508;p54">
                <a:extLst>
                  <a:ext uri="{FF2B5EF4-FFF2-40B4-BE49-F238E27FC236}">
                    <a16:creationId xmlns:a16="http://schemas.microsoft.com/office/drawing/2014/main" id="{AA21F057-6C7C-08BB-7485-5F5E37BFA186}"/>
                  </a:ext>
                </a:extLst>
              </p:cNvPr>
              <p:cNvSpPr/>
              <p:nvPr/>
            </p:nvSpPr>
            <p:spPr>
              <a:xfrm>
                <a:off x="4403045" y="3097649"/>
                <a:ext cx="235630" cy="120837"/>
              </a:xfrm>
              <a:custGeom>
                <a:avLst/>
                <a:gdLst/>
                <a:ahLst/>
                <a:cxnLst/>
                <a:rect l="l" t="t" r="r" b="b"/>
                <a:pathLst>
                  <a:path w="39" h="20" extrusionOk="0">
                    <a:moveTo>
                      <a:pt x="9" y="0"/>
                    </a:moveTo>
                    <a:lnTo>
                      <a:pt x="0" y="20"/>
                    </a:lnTo>
                    <a:lnTo>
                      <a:pt x="39" y="20"/>
                    </a:lnTo>
                    <a:lnTo>
                      <a:pt x="26" y="0"/>
                    </a:lnTo>
                    <a:lnTo>
                      <a:pt x="9" y="0"/>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0" name="Google Shape;3509;p54">
                <a:extLst>
                  <a:ext uri="{FF2B5EF4-FFF2-40B4-BE49-F238E27FC236}">
                    <a16:creationId xmlns:a16="http://schemas.microsoft.com/office/drawing/2014/main" id="{13CFB015-33F4-5FA2-0CF1-6AB7B5D2C0AA}"/>
                  </a:ext>
                </a:extLst>
              </p:cNvPr>
              <p:cNvSpPr/>
              <p:nvPr/>
            </p:nvSpPr>
            <p:spPr>
              <a:xfrm>
                <a:off x="4010328" y="3339323"/>
                <a:ext cx="302400" cy="2604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1" name="Google Shape;3510;p54">
                <a:extLst>
                  <a:ext uri="{FF2B5EF4-FFF2-40B4-BE49-F238E27FC236}">
                    <a16:creationId xmlns:a16="http://schemas.microsoft.com/office/drawing/2014/main" id="{712A4AA7-E845-4E5B-4260-EF0EE5BC7534}"/>
                  </a:ext>
                </a:extLst>
              </p:cNvPr>
              <p:cNvSpPr/>
              <p:nvPr/>
            </p:nvSpPr>
            <p:spPr>
              <a:xfrm>
                <a:off x="3992203" y="3272862"/>
                <a:ext cx="338341" cy="66460"/>
              </a:xfrm>
              <a:custGeom>
                <a:avLst/>
                <a:gdLst/>
                <a:ahLst/>
                <a:cxnLst/>
                <a:rect l="l" t="t" r="r" b="b"/>
                <a:pathLst>
                  <a:path w="56" h="11" extrusionOk="0">
                    <a:moveTo>
                      <a:pt x="44" y="0"/>
                    </a:moveTo>
                    <a:lnTo>
                      <a:pt x="28" y="0"/>
                    </a:lnTo>
                    <a:lnTo>
                      <a:pt x="13" y="0"/>
                    </a:lnTo>
                    <a:lnTo>
                      <a:pt x="0" y="9"/>
                    </a:lnTo>
                    <a:lnTo>
                      <a:pt x="0" y="11"/>
                    </a:lnTo>
                    <a:lnTo>
                      <a:pt x="28" y="11"/>
                    </a:lnTo>
                    <a:lnTo>
                      <a:pt x="56" y="11"/>
                    </a:lnTo>
                    <a:lnTo>
                      <a:pt x="56" y="9"/>
                    </a:lnTo>
                    <a:lnTo>
                      <a:pt x="44" y="0"/>
                    </a:lnTo>
                    <a:close/>
                  </a:path>
                </a:pathLst>
              </a:cu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2" name="Google Shape;3511;p54">
                <a:extLst>
                  <a:ext uri="{FF2B5EF4-FFF2-40B4-BE49-F238E27FC236}">
                    <a16:creationId xmlns:a16="http://schemas.microsoft.com/office/drawing/2014/main" id="{0E888F89-40A4-4A18-793D-0F461BE46481}"/>
                  </a:ext>
                </a:extLst>
              </p:cNvPr>
              <p:cNvSpPr/>
              <p:nvPr/>
            </p:nvSpPr>
            <p:spPr>
              <a:xfrm>
                <a:off x="4427212" y="3333281"/>
                <a:ext cx="187296" cy="36251"/>
              </a:xfrm>
              <a:custGeom>
                <a:avLst/>
                <a:gdLst/>
                <a:ahLst/>
                <a:cxnLst/>
                <a:rect l="l" t="t" r="r" b="b"/>
                <a:pathLst>
                  <a:path w="31" h="6" extrusionOk="0">
                    <a:moveTo>
                      <a:pt x="24" y="0"/>
                    </a:moveTo>
                    <a:lnTo>
                      <a:pt x="16" y="0"/>
                    </a:lnTo>
                    <a:lnTo>
                      <a:pt x="7" y="0"/>
                    </a:lnTo>
                    <a:lnTo>
                      <a:pt x="0" y="6"/>
                    </a:lnTo>
                    <a:lnTo>
                      <a:pt x="0" y="6"/>
                    </a:lnTo>
                    <a:lnTo>
                      <a:pt x="16" y="6"/>
                    </a:lnTo>
                    <a:lnTo>
                      <a:pt x="31" y="6"/>
                    </a:lnTo>
                    <a:lnTo>
                      <a:pt x="31" y="6"/>
                    </a:lnTo>
                    <a:lnTo>
                      <a:pt x="24" y="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3" name="Google Shape;3512;p54">
                <a:extLst>
                  <a:ext uri="{FF2B5EF4-FFF2-40B4-BE49-F238E27FC236}">
                    <a16:creationId xmlns:a16="http://schemas.microsoft.com/office/drawing/2014/main" id="{A03B9763-1150-C491-9770-187DA229FBEC}"/>
                  </a:ext>
                </a:extLst>
              </p:cNvPr>
              <p:cNvSpPr/>
              <p:nvPr/>
            </p:nvSpPr>
            <p:spPr>
              <a:xfrm>
                <a:off x="4040537" y="3460160"/>
                <a:ext cx="48334" cy="114795"/>
              </a:xfrm>
              <a:custGeom>
                <a:avLst/>
                <a:gdLst/>
                <a:ahLst/>
                <a:cxnLst/>
                <a:rect l="l" t="t" r="r" b="b"/>
                <a:pathLst>
                  <a:path w="21" h="46" extrusionOk="0">
                    <a:moveTo>
                      <a:pt x="21" y="10"/>
                    </a:moveTo>
                    <a:cubicBezTo>
                      <a:pt x="21" y="4"/>
                      <a:pt x="17" y="0"/>
                      <a:pt x="11" y="0"/>
                    </a:cubicBezTo>
                    <a:cubicBezTo>
                      <a:pt x="5" y="0"/>
                      <a:pt x="0" y="4"/>
                      <a:pt x="0" y="10"/>
                    </a:cubicBezTo>
                    <a:cubicBezTo>
                      <a:pt x="0" y="11"/>
                      <a:pt x="0" y="11"/>
                      <a:pt x="0" y="11"/>
                    </a:cubicBezTo>
                    <a:cubicBezTo>
                      <a:pt x="0" y="46"/>
                      <a:pt x="0" y="46"/>
                      <a:pt x="0" y="46"/>
                    </a:cubicBezTo>
                    <a:cubicBezTo>
                      <a:pt x="21" y="46"/>
                      <a:pt x="21" y="46"/>
                      <a:pt x="21" y="46"/>
                    </a:cubicBezTo>
                    <a:cubicBezTo>
                      <a:pt x="21" y="11"/>
                      <a:pt x="21" y="11"/>
                      <a:pt x="21" y="11"/>
                    </a:cubicBezTo>
                    <a:lnTo>
                      <a:pt x="21" y="10"/>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4" name="Google Shape;3513;p54">
                <a:extLst>
                  <a:ext uri="{FF2B5EF4-FFF2-40B4-BE49-F238E27FC236}">
                    <a16:creationId xmlns:a16="http://schemas.microsoft.com/office/drawing/2014/main" id="{041D128B-4F66-043F-9660-E1485CC281EF}"/>
                  </a:ext>
                </a:extLst>
              </p:cNvPr>
              <p:cNvSpPr/>
              <p:nvPr/>
            </p:nvSpPr>
            <p:spPr>
              <a:xfrm>
                <a:off x="4137206" y="3460160"/>
                <a:ext cx="48334" cy="114795"/>
              </a:xfrm>
              <a:custGeom>
                <a:avLst/>
                <a:gdLst/>
                <a:ahLst/>
                <a:cxnLst/>
                <a:rect l="l" t="t" r="r" b="b"/>
                <a:pathLst>
                  <a:path w="21" h="46" extrusionOk="0">
                    <a:moveTo>
                      <a:pt x="21" y="10"/>
                    </a:moveTo>
                    <a:cubicBezTo>
                      <a:pt x="21" y="4"/>
                      <a:pt x="16" y="0"/>
                      <a:pt x="10" y="0"/>
                    </a:cubicBezTo>
                    <a:cubicBezTo>
                      <a:pt x="5" y="0"/>
                      <a:pt x="0" y="4"/>
                      <a:pt x="0" y="10"/>
                    </a:cubicBezTo>
                    <a:cubicBezTo>
                      <a:pt x="0" y="11"/>
                      <a:pt x="0" y="11"/>
                      <a:pt x="0" y="11"/>
                    </a:cubicBezTo>
                    <a:cubicBezTo>
                      <a:pt x="0" y="46"/>
                      <a:pt x="0" y="46"/>
                      <a:pt x="0" y="46"/>
                    </a:cubicBezTo>
                    <a:cubicBezTo>
                      <a:pt x="21" y="46"/>
                      <a:pt x="21" y="46"/>
                      <a:pt x="21" y="46"/>
                    </a:cubicBezTo>
                    <a:cubicBezTo>
                      <a:pt x="21" y="11"/>
                      <a:pt x="21" y="11"/>
                      <a:pt x="21" y="11"/>
                    </a:cubicBezTo>
                    <a:lnTo>
                      <a:pt x="21" y="10"/>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 name="Google Shape;3514;p54">
                <a:extLst>
                  <a:ext uri="{FF2B5EF4-FFF2-40B4-BE49-F238E27FC236}">
                    <a16:creationId xmlns:a16="http://schemas.microsoft.com/office/drawing/2014/main" id="{73B41740-93E7-23C2-C67A-BFC1D1686237}"/>
                  </a:ext>
                </a:extLst>
              </p:cNvPr>
              <p:cNvSpPr/>
              <p:nvPr/>
            </p:nvSpPr>
            <p:spPr>
              <a:xfrm>
                <a:off x="4233875" y="3460160"/>
                <a:ext cx="54376" cy="114795"/>
              </a:xfrm>
              <a:custGeom>
                <a:avLst/>
                <a:gdLst/>
                <a:ahLst/>
                <a:cxnLst/>
                <a:rect l="l" t="t" r="r" b="b"/>
                <a:pathLst>
                  <a:path w="22" h="46" extrusionOk="0">
                    <a:moveTo>
                      <a:pt x="22" y="10"/>
                    </a:moveTo>
                    <a:cubicBezTo>
                      <a:pt x="22" y="4"/>
                      <a:pt x="17" y="0"/>
                      <a:pt x="11" y="0"/>
                    </a:cubicBezTo>
                    <a:cubicBezTo>
                      <a:pt x="5" y="0"/>
                      <a:pt x="0" y="4"/>
                      <a:pt x="0" y="10"/>
                    </a:cubicBezTo>
                    <a:cubicBezTo>
                      <a:pt x="0" y="11"/>
                      <a:pt x="0" y="11"/>
                      <a:pt x="0" y="11"/>
                    </a:cubicBezTo>
                    <a:cubicBezTo>
                      <a:pt x="0" y="46"/>
                      <a:pt x="0" y="46"/>
                      <a:pt x="0" y="46"/>
                    </a:cubicBezTo>
                    <a:cubicBezTo>
                      <a:pt x="22" y="46"/>
                      <a:pt x="22" y="46"/>
                      <a:pt x="22" y="46"/>
                    </a:cubicBezTo>
                    <a:cubicBezTo>
                      <a:pt x="22" y="11"/>
                      <a:pt x="22" y="11"/>
                      <a:pt x="22" y="11"/>
                    </a:cubicBezTo>
                    <a:lnTo>
                      <a:pt x="22" y="10"/>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 name="Google Shape;3515;p54">
                <a:extLst>
                  <a:ext uri="{FF2B5EF4-FFF2-40B4-BE49-F238E27FC236}">
                    <a16:creationId xmlns:a16="http://schemas.microsoft.com/office/drawing/2014/main" id="{B3F46B5B-C6DD-8727-CD85-7B88CFE217DB}"/>
                  </a:ext>
                </a:extLst>
              </p:cNvPr>
              <p:cNvSpPr/>
              <p:nvPr/>
            </p:nvSpPr>
            <p:spPr>
              <a:xfrm>
                <a:off x="4330543" y="3460160"/>
                <a:ext cx="54376" cy="114795"/>
              </a:xfrm>
              <a:custGeom>
                <a:avLst/>
                <a:gdLst/>
                <a:ahLst/>
                <a:cxnLst/>
                <a:rect l="l" t="t" r="r" b="b"/>
                <a:pathLst>
                  <a:path w="22" h="46" extrusionOk="0">
                    <a:moveTo>
                      <a:pt x="22" y="10"/>
                    </a:moveTo>
                    <a:cubicBezTo>
                      <a:pt x="22" y="4"/>
                      <a:pt x="17" y="0"/>
                      <a:pt x="11" y="0"/>
                    </a:cubicBezTo>
                    <a:cubicBezTo>
                      <a:pt x="5" y="0"/>
                      <a:pt x="0" y="4"/>
                      <a:pt x="0" y="10"/>
                    </a:cubicBezTo>
                    <a:cubicBezTo>
                      <a:pt x="0" y="11"/>
                      <a:pt x="0" y="11"/>
                      <a:pt x="0" y="11"/>
                    </a:cubicBezTo>
                    <a:cubicBezTo>
                      <a:pt x="0" y="46"/>
                      <a:pt x="0" y="46"/>
                      <a:pt x="0" y="46"/>
                    </a:cubicBezTo>
                    <a:cubicBezTo>
                      <a:pt x="22" y="46"/>
                      <a:pt x="22" y="46"/>
                      <a:pt x="22" y="46"/>
                    </a:cubicBezTo>
                    <a:cubicBezTo>
                      <a:pt x="22" y="11"/>
                      <a:pt x="22" y="11"/>
                      <a:pt x="22" y="11"/>
                    </a:cubicBezTo>
                    <a:lnTo>
                      <a:pt x="22" y="10"/>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7" name="Google Shape;3516;p54">
                <a:extLst>
                  <a:ext uri="{FF2B5EF4-FFF2-40B4-BE49-F238E27FC236}">
                    <a16:creationId xmlns:a16="http://schemas.microsoft.com/office/drawing/2014/main" id="{8C0694FC-9636-4EE9-F31F-5BA91EF8BC60}"/>
                  </a:ext>
                </a:extLst>
              </p:cNvPr>
              <p:cNvSpPr/>
              <p:nvPr/>
            </p:nvSpPr>
            <p:spPr>
              <a:xfrm>
                <a:off x="4662842" y="3460160"/>
                <a:ext cx="36251" cy="84586"/>
              </a:xfrm>
              <a:custGeom>
                <a:avLst/>
                <a:gdLst/>
                <a:ahLst/>
                <a:cxnLst/>
                <a:rect l="l" t="t" r="r" b="b"/>
                <a:pathLst>
                  <a:path w="16" h="33" extrusionOk="0">
                    <a:moveTo>
                      <a:pt x="16" y="7"/>
                    </a:moveTo>
                    <a:cubicBezTo>
                      <a:pt x="16" y="3"/>
                      <a:pt x="12" y="0"/>
                      <a:pt x="8" y="0"/>
                    </a:cubicBezTo>
                    <a:cubicBezTo>
                      <a:pt x="4" y="0"/>
                      <a:pt x="0" y="3"/>
                      <a:pt x="0" y="7"/>
                    </a:cubicBezTo>
                    <a:cubicBezTo>
                      <a:pt x="0" y="8"/>
                      <a:pt x="0" y="8"/>
                      <a:pt x="0" y="8"/>
                    </a:cubicBezTo>
                    <a:cubicBezTo>
                      <a:pt x="0" y="33"/>
                      <a:pt x="0" y="33"/>
                      <a:pt x="0" y="33"/>
                    </a:cubicBezTo>
                    <a:cubicBezTo>
                      <a:pt x="16" y="33"/>
                      <a:pt x="16" y="33"/>
                      <a:pt x="16" y="33"/>
                    </a:cubicBezTo>
                    <a:cubicBezTo>
                      <a:pt x="16" y="8"/>
                      <a:pt x="16" y="8"/>
                      <a:pt x="16" y="8"/>
                    </a:cubicBezTo>
                    <a:lnTo>
                      <a:pt x="16"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8" name="Google Shape;3517;p54">
                <a:extLst>
                  <a:ext uri="{FF2B5EF4-FFF2-40B4-BE49-F238E27FC236}">
                    <a16:creationId xmlns:a16="http://schemas.microsoft.com/office/drawing/2014/main" id="{7B1E312D-64E2-39D2-929B-06BB718325C2}"/>
                  </a:ext>
                </a:extLst>
              </p:cNvPr>
              <p:cNvSpPr/>
              <p:nvPr/>
            </p:nvSpPr>
            <p:spPr>
              <a:xfrm>
                <a:off x="4741386" y="3460160"/>
                <a:ext cx="36251" cy="84586"/>
              </a:xfrm>
              <a:custGeom>
                <a:avLst/>
                <a:gdLst/>
                <a:ahLst/>
                <a:cxnLst/>
                <a:rect l="l" t="t" r="r" b="b"/>
                <a:pathLst>
                  <a:path w="16" h="33" extrusionOk="0">
                    <a:moveTo>
                      <a:pt x="16" y="7"/>
                    </a:moveTo>
                    <a:cubicBezTo>
                      <a:pt x="16" y="3"/>
                      <a:pt x="12" y="0"/>
                      <a:pt x="8" y="0"/>
                    </a:cubicBezTo>
                    <a:cubicBezTo>
                      <a:pt x="3" y="0"/>
                      <a:pt x="0" y="3"/>
                      <a:pt x="0" y="7"/>
                    </a:cubicBezTo>
                    <a:cubicBezTo>
                      <a:pt x="0" y="8"/>
                      <a:pt x="0" y="8"/>
                      <a:pt x="0" y="8"/>
                    </a:cubicBezTo>
                    <a:cubicBezTo>
                      <a:pt x="0" y="33"/>
                      <a:pt x="0" y="33"/>
                      <a:pt x="0" y="33"/>
                    </a:cubicBezTo>
                    <a:cubicBezTo>
                      <a:pt x="16" y="33"/>
                      <a:pt x="16" y="33"/>
                      <a:pt x="16" y="33"/>
                    </a:cubicBezTo>
                    <a:cubicBezTo>
                      <a:pt x="16" y="8"/>
                      <a:pt x="16" y="8"/>
                      <a:pt x="16" y="8"/>
                    </a:cubicBezTo>
                    <a:lnTo>
                      <a:pt x="16"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9" name="Google Shape;3518;p54">
                <a:extLst>
                  <a:ext uri="{FF2B5EF4-FFF2-40B4-BE49-F238E27FC236}">
                    <a16:creationId xmlns:a16="http://schemas.microsoft.com/office/drawing/2014/main" id="{973D3C94-19A8-9BED-AF47-BB4D2F736A21}"/>
                  </a:ext>
                </a:extLst>
              </p:cNvPr>
              <p:cNvSpPr/>
              <p:nvPr/>
            </p:nvSpPr>
            <p:spPr>
              <a:xfrm>
                <a:off x="4940765" y="3460160"/>
                <a:ext cx="36251" cy="84586"/>
              </a:xfrm>
              <a:custGeom>
                <a:avLst/>
                <a:gdLst/>
                <a:ahLst/>
                <a:cxnLst/>
                <a:rect l="l" t="t" r="r" b="b"/>
                <a:pathLst>
                  <a:path w="16" h="33" extrusionOk="0">
                    <a:moveTo>
                      <a:pt x="16" y="7"/>
                    </a:moveTo>
                    <a:cubicBezTo>
                      <a:pt x="16" y="3"/>
                      <a:pt x="12" y="0"/>
                      <a:pt x="8" y="0"/>
                    </a:cubicBezTo>
                    <a:cubicBezTo>
                      <a:pt x="4" y="0"/>
                      <a:pt x="0" y="3"/>
                      <a:pt x="0" y="7"/>
                    </a:cubicBezTo>
                    <a:cubicBezTo>
                      <a:pt x="0" y="8"/>
                      <a:pt x="0" y="8"/>
                      <a:pt x="0" y="8"/>
                    </a:cubicBezTo>
                    <a:cubicBezTo>
                      <a:pt x="0" y="33"/>
                      <a:pt x="0" y="33"/>
                      <a:pt x="0" y="33"/>
                    </a:cubicBezTo>
                    <a:cubicBezTo>
                      <a:pt x="16" y="33"/>
                      <a:pt x="16" y="33"/>
                      <a:pt x="16" y="33"/>
                    </a:cubicBezTo>
                    <a:cubicBezTo>
                      <a:pt x="16" y="8"/>
                      <a:pt x="16" y="8"/>
                      <a:pt x="16" y="8"/>
                    </a:cubicBezTo>
                    <a:lnTo>
                      <a:pt x="16"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0" name="Google Shape;3519;p54">
                <a:extLst>
                  <a:ext uri="{FF2B5EF4-FFF2-40B4-BE49-F238E27FC236}">
                    <a16:creationId xmlns:a16="http://schemas.microsoft.com/office/drawing/2014/main" id="{BB66BD34-55D8-3861-912E-C9FC5BF964A9}"/>
                  </a:ext>
                </a:extLst>
              </p:cNvPr>
              <p:cNvSpPr/>
              <p:nvPr/>
            </p:nvSpPr>
            <p:spPr>
              <a:xfrm>
                <a:off x="4825971" y="3460160"/>
                <a:ext cx="60418" cy="84586"/>
              </a:xfrm>
              <a:custGeom>
                <a:avLst/>
                <a:gdLst/>
                <a:ahLst/>
                <a:cxnLst/>
                <a:rect l="l" t="t" r="r" b="b"/>
                <a:pathLst>
                  <a:path w="25" h="33" extrusionOk="0">
                    <a:moveTo>
                      <a:pt x="25" y="7"/>
                    </a:moveTo>
                    <a:cubicBezTo>
                      <a:pt x="25" y="3"/>
                      <a:pt x="20" y="0"/>
                      <a:pt x="13" y="0"/>
                    </a:cubicBezTo>
                    <a:cubicBezTo>
                      <a:pt x="6" y="0"/>
                      <a:pt x="0" y="3"/>
                      <a:pt x="0" y="7"/>
                    </a:cubicBezTo>
                    <a:cubicBezTo>
                      <a:pt x="0" y="8"/>
                      <a:pt x="0" y="8"/>
                      <a:pt x="0" y="8"/>
                    </a:cubicBezTo>
                    <a:cubicBezTo>
                      <a:pt x="0" y="33"/>
                      <a:pt x="0" y="33"/>
                      <a:pt x="0" y="33"/>
                    </a:cubicBezTo>
                    <a:cubicBezTo>
                      <a:pt x="25" y="33"/>
                      <a:pt x="25" y="33"/>
                      <a:pt x="25" y="33"/>
                    </a:cubicBezTo>
                    <a:cubicBezTo>
                      <a:pt x="25" y="8"/>
                      <a:pt x="25" y="8"/>
                      <a:pt x="25" y="8"/>
                    </a:cubicBezTo>
                    <a:lnTo>
                      <a:pt x="25"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1" name="Google Shape;3520;p54">
                <a:extLst>
                  <a:ext uri="{FF2B5EF4-FFF2-40B4-BE49-F238E27FC236}">
                    <a16:creationId xmlns:a16="http://schemas.microsoft.com/office/drawing/2014/main" id="{087DF46F-DB96-5398-6751-CCC1682E087E}"/>
                  </a:ext>
                </a:extLst>
              </p:cNvPr>
              <p:cNvSpPr/>
              <p:nvPr/>
            </p:nvSpPr>
            <p:spPr>
              <a:xfrm>
                <a:off x="4825971" y="3641415"/>
                <a:ext cx="84585" cy="163130"/>
              </a:xfrm>
              <a:custGeom>
                <a:avLst/>
                <a:gdLst/>
                <a:ahLst/>
                <a:cxnLst/>
                <a:rect l="l" t="t" r="r" b="b"/>
                <a:pathLst>
                  <a:path w="35" h="66" extrusionOk="0">
                    <a:moveTo>
                      <a:pt x="35" y="15"/>
                    </a:moveTo>
                    <a:cubicBezTo>
                      <a:pt x="35" y="7"/>
                      <a:pt x="27" y="0"/>
                      <a:pt x="17" y="0"/>
                    </a:cubicBezTo>
                    <a:cubicBezTo>
                      <a:pt x="8" y="0"/>
                      <a:pt x="0" y="7"/>
                      <a:pt x="0" y="15"/>
                    </a:cubicBezTo>
                    <a:cubicBezTo>
                      <a:pt x="0" y="16"/>
                      <a:pt x="0" y="16"/>
                      <a:pt x="0" y="16"/>
                    </a:cubicBezTo>
                    <a:cubicBezTo>
                      <a:pt x="0" y="66"/>
                      <a:pt x="0" y="66"/>
                      <a:pt x="0" y="66"/>
                    </a:cubicBezTo>
                    <a:cubicBezTo>
                      <a:pt x="35" y="66"/>
                      <a:pt x="35" y="66"/>
                      <a:pt x="35" y="66"/>
                    </a:cubicBezTo>
                    <a:cubicBezTo>
                      <a:pt x="35" y="16"/>
                      <a:pt x="35" y="16"/>
                      <a:pt x="35" y="16"/>
                    </a:cubicBezTo>
                    <a:lnTo>
                      <a:pt x="35" y="15"/>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2" name="Google Shape;3521;p54">
                <a:extLst>
                  <a:ext uri="{FF2B5EF4-FFF2-40B4-BE49-F238E27FC236}">
                    <a16:creationId xmlns:a16="http://schemas.microsoft.com/office/drawing/2014/main" id="{88A206D6-5A5D-C841-7B43-703D6A4B1385}"/>
                  </a:ext>
                </a:extLst>
              </p:cNvPr>
              <p:cNvSpPr/>
              <p:nvPr/>
            </p:nvSpPr>
            <p:spPr>
              <a:xfrm>
                <a:off x="5019308" y="3460160"/>
                <a:ext cx="60418" cy="84586"/>
              </a:xfrm>
              <a:custGeom>
                <a:avLst/>
                <a:gdLst/>
                <a:ahLst/>
                <a:cxnLst/>
                <a:rect l="l" t="t" r="r" b="b"/>
                <a:pathLst>
                  <a:path w="25" h="33" extrusionOk="0">
                    <a:moveTo>
                      <a:pt x="25" y="7"/>
                    </a:moveTo>
                    <a:cubicBezTo>
                      <a:pt x="25" y="3"/>
                      <a:pt x="19" y="0"/>
                      <a:pt x="12" y="0"/>
                    </a:cubicBezTo>
                    <a:cubicBezTo>
                      <a:pt x="5" y="0"/>
                      <a:pt x="0" y="3"/>
                      <a:pt x="0" y="7"/>
                    </a:cubicBezTo>
                    <a:cubicBezTo>
                      <a:pt x="0" y="8"/>
                      <a:pt x="0" y="8"/>
                      <a:pt x="0" y="8"/>
                    </a:cubicBezTo>
                    <a:cubicBezTo>
                      <a:pt x="0" y="33"/>
                      <a:pt x="0" y="33"/>
                      <a:pt x="0" y="33"/>
                    </a:cubicBezTo>
                    <a:cubicBezTo>
                      <a:pt x="25" y="33"/>
                      <a:pt x="25" y="33"/>
                      <a:pt x="25" y="33"/>
                    </a:cubicBezTo>
                    <a:cubicBezTo>
                      <a:pt x="25" y="8"/>
                      <a:pt x="25" y="8"/>
                      <a:pt x="25" y="8"/>
                    </a:cubicBezTo>
                    <a:lnTo>
                      <a:pt x="25"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3" name="Google Shape;3522;p54">
                <a:extLst>
                  <a:ext uri="{FF2B5EF4-FFF2-40B4-BE49-F238E27FC236}">
                    <a16:creationId xmlns:a16="http://schemas.microsoft.com/office/drawing/2014/main" id="{3AF1BDDA-D1C2-7F54-EE1C-99A95585E44B}"/>
                  </a:ext>
                </a:extLst>
              </p:cNvPr>
              <p:cNvSpPr/>
              <p:nvPr/>
            </p:nvSpPr>
            <p:spPr>
              <a:xfrm>
                <a:off x="5122019" y="3460160"/>
                <a:ext cx="66460" cy="84586"/>
              </a:xfrm>
              <a:custGeom>
                <a:avLst/>
                <a:gdLst/>
                <a:ahLst/>
                <a:cxnLst/>
                <a:rect l="l" t="t" r="r" b="b"/>
                <a:pathLst>
                  <a:path w="25" h="33" extrusionOk="0">
                    <a:moveTo>
                      <a:pt x="25" y="7"/>
                    </a:moveTo>
                    <a:cubicBezTo>
                      <a:pt x="25" y="3"/>
                      <a:pt x="20" y="0"/>
                      <a:pt x="13" y="0"/>
                    </a:cubicBezTo>
                    <a:cubicBezTo>
                      <a:pt x="6" y="0"/>
                      <a:pt x="0" y="3"/>
                      <a:pt x="0" y="7"/>
                    </a:cubicBezTo>
                    <a:cubicBezTo>
                      <a:pt x="0" y="8"/>
                      <a:pt x="0" y="8"/>
                      <a:pt x="0" y="8"/>
                    </a:cubicBezTo>
                    <a:cubicBezTo>
                      <a:pt x="0" y="33"/>
                      <a:pt x="0" y="33"/>
                      <a:pt x="0" y="33"/>
                    </a:cubicBezTo>
                    <a:cubicBezTo>
                      <a:pt x="25" y="33"/>
                      <a:pt x="25" y="33"/>
                      <a:pt x="25" y="33"/>
                    </a:cubicBezTo>
                    <a:cubicBezTo>
                      <a:pt x="25" y="8"/>
                      <a:pt x="25" y="8"/>
                      <a:pt x="25" y="8"/>
                    </a:cubicBezTo>
                    <a:lnTo>
                      <a:pt x="25"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4" name="Google Shape;3523;p54">
                <a:extLst>
                  <a:ext uri="{FF2B5EF4-FFF2-40B4-BE49-F238E27FC236}">
                    <a16:creationId xmlns:a16="http://schemas.microsoft.com/office/drawing/2014/main" id="{83CF27EF-8758-AA7E-A96C-9E916A07ACD9}"/>
                  </a:ext>
                </a:extLst>
              </p:cNvPr>
              <p:cNvSpPr/>
              <p:nvPr/>
            </p:nvSpPr>
            <p:spPr>
              <a:xfrm>
                <a:off x="5224729" y="3460160"/>
                <a:ext cx="60418" cy="84586"/>
              </a:xfrm>
              <a:custGeom>
                <a:avLst/>
                <a:gdLst/>
                <a:ahLst/>
                <a:cxnLst/>
                <a:rect l="l" t="t" r="r" b="b"/>
                <a:pathLst>
                  <a:path w="25" h="33" extrusionOk="0">
                    <a:moveTo>
                      <a:pt x="25" y="7"/>
                    </a:moveTo>
                    <a:cubicBezTo>
                      <a:pt x="25" y="3"/>
                      <a:pt x="20" y="0"/>
                      <a:pt x="13" y="0"/>
                    </a:cubicBezTo>
                    <a:cubicBezTo>
                      <a:pt x="6" y="0"/>
                      <a:pt x="0" y="3"/>
                      <a:pt x="0" y="7"/>
                    </a:cubicBezTo>
                    <a:cubicBezTo>
                      <a:pt x="0" y="8"/>
                      <a:pt x="0" y="8"/>
                      <a:pt x="0" y="8"/>
                    </a:cubicBezTo>
                    <a:cubicBezTo>
                      <a:pt x="0" y="33"/>
                      <a:pt x="0" y="33"/>
                      <a:pt x="0" y="33"/>
                    </a:cubicBezTo>
                    <a:cubicBezTo>
                      <a:pt x="25" y="33"/>
                      <a:pt x="25" y="33"/>
                      <a:pt x="25" y="33"/>
                    </a:cubicBezTo>
                    <a:cubicBezTo>
                      <a:pt x="25" y="8"/>
                      <a:pt x="25" y="8"/>
                      <a:pt x="25" y="8"/>
                    </a:cubicBezTo>
                    <a:lnTo>
                      <a:pt x="25"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4" name="Google Shape;3524;p54">
                <a:extLst>
                  <a:ext uri="{FF2B5EF4-FFF2-40B4-BE49-F238E27FC236}">
                    <a16:creationId xmlns:a16="http://schemas.microsoft.com/office/drawing/2014/main" id="{9BBD5DC3-F220-09C7-EE55-C8C0050DE2BE}"/>
                  </a:ext>
                </a:extLst>
              </p:cNvPr>
              <p:cNvSpPr/>
              <p:nvPr/>
            </p:nvSpPr>
            <p:spPr>
              <a:xfrm>
                <a:off x="5327440" y="3460160"/>
                <a:ext cx="60418" cy="84586"/>
              </a:xfrm>
              <a:custGeom>
                <a:avLst/>
                <a:gdLst/>
                <a:ahLst/>
                <a:cxnLst/>
                <a:rect l="l" t="t" r="r" b="b"/>
                <a:pathLst>
                  <a:path w="25" h="33" extrusionOk="0">
                    <a:moveTo>
                      <a:pt x="25" y="7"/>
                    </a:moveTo>
                    <a:cubicBezTo>
                      <a:pt x="25" y="3"/>
                      <a:pt x="19" y="0"/>
                      <a:pt x="13" y="0"/>
                    </a:cubicBezTo>
                    <a:cubicBezTo>
                      <a:pt x="6" y="0"/>
                      <a:pt x="0" y="3"/>
                      <a:pt x="0" y="7"/>
                    </a:cubicBezTo>
                    <a:cubicBezTo>
                      <a:pt x="0" y="8"/>
                      <a:pt x="0" y="8"/>
                      <a:pt x="0" y="8"/>
                    </a:cubicBezTo>
                    <a:cubicBezTo>
                      <a:pt x="0" y="33"/>
                      <a:pt x="0" y="33"/>
                      <a:pt x="0" y="33"/>
                    </a:cubicBezTo>
                    <a:cubicBezTo>
                      <a:pt x="25" y="33"/>
                      <a:pt x="25" y="33"/>
                      <a:pt x="25" y="33"/>
                    </a:cubicBezTo>
                    <a:cubicBezTo>
                      <a:pt x="25" y="8"/>
                      <a:pt x="25" y="8"/>
                      <a:pt x="25" y="8"/>
                    </a:cubicBezTo>
                    <a:lnTo>
                      <a:pt x="25"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062" name="Google Shape;3525;p54">
                <a:extLst>
                  <a:ext uri="{FF2B5EF4-FFF2-40B4-BE49-F238E27FC236}">
                    <a16:creationId xmlns:a16="http://schemas.microsoft.com/office/drawing/2014/main" id="{577AC87D-CC5C-88B2-594B-0E9FC13576C2}"/>
                  </a:ext>
                </a:extLst>
              </p:cNvPr>
              <p:cNvSpPr/>
              <p:nvPr/>
            </p:nvSpPr>
            <p:spPr>
              <a:xfrm>
                <a:off x="5019308" y="3653499"/>
                <a:ext cx="60418" cy="84586"/>
              </a:xfrm>
              <a:custGeom>
                <a:avLst/>
                <a:gdLst/>
                <a:ahLst/>
                <a:cxnLst/>
                <a:rect l="l" t="t" r="r" b="b"/>
                <a:pathLst>
                  <a:path w="25" h="34" extrusionOk="0">
                    <a:moveTo>
                      <a:pt x="25" y="8"/>
                    </a:moveTo>
                    <a:cubicBezTo>
                      <a:pt x="25" y="3"/>
                      <a:pt x="19" y="0"/>
                      <a:pt x="12" y="0"/>
                    </a:cubicBezTo>
                    <a:cubicBezTo>
                      <a:pt x="5" y="0"/>
                      <a:pt x="0" y="3"/>
                      <a:pt x="0" y="8"/>
                    </a:cubicBezTo>
                    <a:cubicBezTo>
                      <a:pt x="0" y="8"/>
                      <a:pt x="0" y="8"/>
                      <a:pt x="0" y="8"/>
                    </a:cubicBezTo>
                    <a:cubicBezTo>
                      <a:pt x="0" y="34"/>
                      <a:pt x="0" y="34"/>
                      <a:pt x="0" y="34"/>
                    </a:cubicBezTo>
                    <a:cubicBezTo>
                      <a:pt x="25" y="34"/>
                      <a:pt x="25" y="34"/>
                      <a:pt x="25" y="34"/>
                    </a:cubicBezTo>
                    <a:cubicBezTo>
                      <a:pt x="25" y="8"/>
                      <a:pt x="25" y="8"/>
                      <a:pt x="25" y="8"/>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063" name="Google Shape;3526;p54">
                <a:extLst>
                  <a:ext uri="{FF2B5EF4-FFF2-40B4-BE49-F238E27FC236}">
                    <a16:creationId xmlns:a16="http://schemas.microsoft.com/office/drawing/2014/main" id="{26156E36-3311-EBBF-9E33-6A09ECC7BDC2}"/>
                  </a:ext>
                </a:extLst>
              </p:cNvPr>
              <p:cNvSpPr/>
              <p:nvPr/>
            </p:nvSpPr>
            <p:spPr>
              <a:xfrm>
                <a:off x="5122019" y="3653499"/>
                <a:ext cx="66460" cy="84586"/>
              </a:xfrm>
              <a:custGeom>
                <a:avLst/>
                <a:gdLst/>
                <a:ahLst/>
                <a:cxnLst/>
                <a:rect l="l" t="t" r="r" b="b"/>
                <a:pathLst>
                  <a:path w="25" h="34" extrusionOk="0">
                    <a:moveTo>
                      <a:pt x="25" y="8"/>
                    </a:moveTo>
                    <a:cubicBezTo>
                      <a:pt x="25" y="3"/>
                      <a:pt x="20" y="0"/>
                      <a:pt x="13" y="0"/>
                    </a:cubicBezTo>
                    <a:cubicBezTo>
                      <a:pt x="6" y="0"/>
                      <a:pt x="0" y="3"/>
                      <a:pt x="0" y="8"/>
                    </a:cubicBezTo>
                    <a:cubicBezTo>
                      <a:pt x="0" y="8"/>
                      <a:pt x="0" y="8"/>
                      <a:pt x="0" y="8"/>
                    </a:cubicBezTo>
                    <a:cubicBezTo>
                      <a:pt x="0" y="34"/>
                      <a:pt x="0" y="34"/>
                      <a:pt x="0" y="34"/>
                    </a:cubicBezTo>
                    <a:cubicBezTo>
                      <a:pt x="25" y="34"/>
                      <a:pt x="25" y="34"/>
                      <a:pt x="25" y="34"/>
                    </a:cubicBezTo>
                    <a:cubicBezTo>
                      <a:pt x="25" y="8"/>
                      <a:pt x="25" y="8"/>
                      <a:pt x="25" y="8"/>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064" name="Google Shape;3527;p54">
                <a:extLst>
                  <a:ext uri="{FF2B5EF4-FFF2-40B4-BE49-F238E27FC236}">
                    <a16:creationId xmlns:a16="http://schemas.microsoft.com/office/drawing/2014/main" id="{1E4DD260-53C6-A37C-3F36-7D1DC98257ED}"/>
                  </a:ext>
                </a:extLst>
              </p:cNvPr>
              <p:cNvSpPr/>
              <p:nvPr/>
            </p:nvSpPr>
            <p:spPr>
              <a:xfrm>
                <a:off x="5224729" y="3653499"/>
                <a:ext cx="60418" cy="84586"/>
              </a:xfrm>
              <a:custGeom>
                <a:avLst/>
                <a:gdLst/>
                <a:ahLst/>
                <a:cxnLst/>
                <a:rect l="l" t="t" r="r" b="b"/>
                <a:pathLst>
                  <a:path w="25" h="34" extrusionOk="0">
                    <a:moveTo>
                      <a:pt x="25" y="8"/>
                    </a:moveTo>
                    <a:cubicBezTo>
                      <a:pt x="25" y="3"/>
                      <a:pt x="20" y="0"/>
                      <a:pt x="13" y="0"/>
                    </a:cubicBezTo>
                    <a:cubicBezTo>
                      <a:pt x="6" y="0"/>
                      <a:pt x="0" y="3"/>
                      <a:pt x="0" y="8"/>
                    </a:cubicBezTo>
                    <a:cubicBezTo>
                      <a:pt x="0" y="8"/>
                      <a:pt x="0" y="8"/>
                      <a:pt x="0" y="8"/>
                    </a:cubicBezTo>
                    <a:cubicBezTo>
                      <a:pt x="0" y="34"/>
                      <a:pt x="0" y="34"/>
                      <a:pt x="0" y="34"/>
                    </a:cubicBezTo>
                    <a:cubicBezTo>
                      <a:pt x="25" y="34"/>
                      <a:pt x="25" y="34"/>
                      <a:pt x="25" y="34"/>
                    </a:cubicBezTo>
                    <a:cubicBezTo>
                      <a:pt x="25" y="8"/>
                      <a:pt x="25" y="8"/>
                      <a:pt x="25" y="8"/>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76" name="Google Shape;3528;p54">
                <a:extLst>
                  <a:ext uri="{FF2B5EF4-FFF2-40B4-BE49-F238E27FC236}">
                    <a16:creationId xmlns:a16="http://schemas.microsoft.com/office/drawing/2014/main" id="{E8DD9916-8C51-6EE8-02ED-8CF201CA74E6}"/>
                  </a:ext>
                </a:extLst>
              </p:cNvPr>
              <p:cNvSpPr/>
              <p:nvPr/>
            </p:nvSpPr>
            <p:spPr>
              <a:xfrm>
                <a:off x="5327440" y="3653499"/>
                <a:ext cx="60418" cy="84586"/>
              </a:xfrm>
              <a:custGeom>
                <a:avLst/>
                <a:gdLst/>
                <a:ahLst/>
                <a:cxnLst/>
                <a:rect l="l" t="t" r="r" b="b"/>
                <a:pathLst>
                  <a:path w="25" h="34" extrusionOk="0">
                    <a:moveTo>
                      <a:pt x="25" y="8"/>
                    </a:moveTo>
                    <a:cubicBezTo>
                      <a:pt x="25" y="3"/>
                      <a:pt x="19" y="0"/>
                      <a:pt x="13" y="0"/>
                    </a:cubicBezTo>
                    <a:cubicBezTo>
                      <a:pt x="6" y="0"/>
                      <a:pt x="0" y="3"/>
                      <a:pt x="0" y="8"/>
                    </a:cubicBezTo>
                    <a:cubicBezTo>
                      <a:pt x="0" y="8"/>
                      <a:pt x="0" y="8"/>
                      <a:pt x="0" y="8"/>
                    </a:cubicBezTo>
                    <a:cubicBezTo>
                      <a:pt x="0" y="34"/>
                      <a:pt x="0" y="34"/>
                      <a:pt x="0" y="34"/>
                    </a:cubicBezTo>
                    <a:cubicBezTo>
                      <a:pt x="25" y="34"/>
                      <a:pt x="25" y="34"/>
                      <a:pt x="25" y="34"/>
                    </a:cubicBezTo>
                    <a:cubicBezTo>
                      <a:pt x="25" y="8"/>
                      <a:pt x="25" y="8"/>
                      <a:pt x="25" y="8"/>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77" name="Google Shape;3529;p54">
                <a:extLst>
                  <a:ext uri="{FF2B5EF4-FFF2-40B4-BE49-F238E27FC236}">
                    <a16:creationId xmlns:a16="http://schemas.microsoft.com/office/drawing/2014/main" id="{C7E9E724-9CC5-1EEA-1740-75A0786F198A}"/>
                  </a:ext>
                </a:extLst>
              </p:cNvPr>
              <p:cNvSpPr/>
              <p:nvPr/>
            </p:nvSpPr>
            <p:spPr>
              <a:xfrm>
                <a:off x="4475547" y="3435994"/>
                <a:ext cx="84585" cy="138963"/>
              </a:xfrm>
              <a:custGeom>
                <a:avLst/>
                <a:gdLst/>
                <a:ahLst/>
                <a:cxnLst/>
                <a:rect l="l" t="t" r="r" b="b"/>
                <a:pathLst>
                  <a:path w="34" h="57" extrusionOk="0">
                    <a:moveTo>
                      <a:pt x="34" y="13"/>
                    </a:moveTo>
                    <a:cubicBezTo>
                      <a:pt x="34" y="6"/>
                      <a:pt x="26" y="0"/>
                      <a:pt x="17" y="0"/>
                    </a:cubicBezTo>
                    <a:cubicBezTo>
                      <a:pt x="8" y="0"/>
                      <a:pt x="0" y="6"/>
                      <a:pt x="0" y="13"/>
                    </a:cubicBezTo>
                    <a:cubicBezTo>
                      <a:pt x="0" y="14"/>
                      <a:pt x="0" y="14"/>
                      <a:pt x="0" y="14"/>
                    </a:cubicBezTo>
                    <a:cubicBezTo>
                      <a:pt x="0" y="57"/>
                      <a:pt x="0" y="57"/>
                      <a:pt x="0" y="57"/>
                    </a:cubicBezTo>
                    <a:cubicBezTo>
                      <a:pt x="34" y="57"/>
                      <a:pt x="34" y="57"/>
                      <a:pt x="34" y="57"/>
                    </a:cubicBezTo>
                    <a:cubicBezTo>
                      <a:pt x="34" y="14"/>
                      <a:pt x="34" y="14"/>
                      <a:pt x="34" y="14"/>
                    </a:cubicBezTo>
                    <a:lnTo>
                      <a:pt x="34" y="13"/>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78" name="Google Shape;3530;p54">
                <a:extLst>
                  <a:ext uri="{FF2B5EF4-FFF2-40B4-BE49-F238E27FC236}">
                    <a16:creationId xmlns:a16="http://schemas.microsoft.com/office/drawing/2014/main" id="{09ACBA45-7A4A-920F-1806-388F94C2395A}"/>
                  </a:ext>
                </a:extLst>
              </p:cNvPr>
              <p:cNvSpPr/>
              <p:nvPr/>
            </p:nvSpPr>
            <p:spPr>
              <a:xfrm>
                <a:off x="3937826" y="3460161"/>
                <a:ext cx="54376" cy="114795"/>
              </a:xfrm>
              <a:custGeom>
                <a:avLst/>
                <a:gdLst/>
                <a:ahLst/>
                <a:cxnLst/>
                <a:rect l="l" t="t" r="r" b="b"/>
                <a:pathLst>
                  <a:path w="22" h="46" extrusionOk="0">
                    <a:moveTo>
                      <a:pt x="22" y="10"/>
                    </a:moveTo>
                    <a:cubicBezTo>
                      <a:pt x="22" y="4"/>
                      <a:pt x="17" y="0"/>
                      <a:pt x="11" y="0"/>
                    </a:cubicBezTo>
                    <a:cubicBezTo>
                      <a:pt x="5" y="0"/>
                      <a:pt x="0" y="4"/>
                      <a:pt x="0" y="10"/>
                    </a:cubicBezTo>
                    <a:cubicBezTo>
                      <a:pt x="0" y="11"/>
                      <a:pt x="0" y="11"/>
                      <a:pt x="0" y="11"/>
                    </a:cubicBezTo>
                    <a:cubicBezTo>
                      <a:pt x="0" y="46"/>
                      <a:pt x="0" y="46"/>
                      <a:pt x="0" y="46"/>
                    </a:cubicBezTo>
                    <a:cubicBezTo>
                      <a:pt x="22" y="46"/>
                      <a:pt x="22" y="46"/>
                      <a:pt x="22" y="46"/>
                    </a:cubicBezTo>
                    <a:cubicBezTo>
                      <a:pt x="22" y="11"/>
                      <a:pt x="22" y="11"/>
                      <a:pt x="22" y="11"/>
                    </a:cubicBezTo>
                    <a:lnTo>
                      <a:pt x="22" y="10"/>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79" name="Google Shape;3531;p54">
                <a:extLst>
                  <a:ext uri="{FF2B5EF4-FFF2-40B4-BE49-F238E27FC236}">
                    <a16:creationId xmlns:a16="http://schemas.microsoft.com/office/drawing/2014/main" id="{0C8C91C2-9F22-46EC-9D85-C147BAEA38A9}"/>
                  </a:ext>
                </a:extLst>
              </p:cNvPr>
              <p:cNvSpPr/>
              <p:nvPr/>
            </p:nvSpPr>
            <p:spPr>
              <a:xfrm>
                <a:off x="4040537" y="3653501"/>
                <a:ext cx="48334" cy="114795"/>
              </a:xfrm>
              <a:custGeom>
                <a:avLst/>
                <a:gdLst/>
                <a:ahLst/>
                <a:cxnLst/>
                <a:rect l="l" t="t" r="r" b="b"/>
                <a:pathLst>
                  <a:path w="21" h="46" extrusionOk="0">
                    <a:moveTo>
                      <a:pt x="21" y="11"/>
                    </a:moveTo>
                    <a:cubicBezTo>
                      <a:pt x="21" y="5"/>
                      <a:pt x="17" y="0"/>
                      <a:pt x="11" y="0"/>
                    </a:cubicBezTo>
                    <a:cubicBezTo>
                      <a:pt x="5" y="0"/>
                      <a:pt x="0" y="5"/>
                      <a:pt x="0" y="11"/>
                    </a:cubicBezTo>
                    <a:cubicBezTo>
                      <a:pt x="0" y="11"/>
                      <a:pt x="0" y="11"/>
                      <a:pt x="0" y="11"/>
                    </a:cubicBezTo>
                    <a:cubicBezTo>
                      <a:pt x="0" y="46"/>
                      <a:pt x="0" y="46"/>
                      <a:pt x="0" y="46"/>
                    </a:cubicBezTo>
                    <a:cubicBezTo>
                      <a:pt x="21" y="46"/>
                      <a:pt x="21" y="46"/>
                      <a:pt x="21" y="46"/>
                    </a:cubicBezTo>
                    <a:cubicBezTo>
                      <a:pt x="21" y="11"/>
                      <a:pt x="21" y="11"/>
                      <a:pt x="21" y="11"/>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80" name="Google Shape;3532;p54">
                <a:extLst>
                  <a:ext uri="{FF2B5EF4-FFF2-40B4-BE49-F238E27FC236}">
                    <a16:creationId xmlns:a16="http://schemas.microsoft.com/office/drawing/2014/main" id="{18C54F74-6D4F-B21E-AB3F-91A66538E68F}"/>
                  </a:ext>
                </a:extLst>
              </p:cNvPr>
              <p:cNvSpPr/>
              <p:nvPr/>
            </p:nvSpPr>
            <p:spPr>
              <a:xfrm>
                <a:off x="4137206" y="3653501"/>
                <a:ext cx="48334" cy="114795"/>
              </a:xfrm>
              <a:custGeom>
                <a:avLst/>
                <a:gdLst/>
                <a:ahLst/>
                <a:cxnLst/>
                <a:rect l="l" t="t" r="r" b="b"/>
                <a:pathLst>
                  <a:path w="21" h="46" extrusionOk="0">
                    <a:moveTo>
                      <a:pt x="21" y="11"/>
                    </a:moveTo>
                    <a:cubicBezTo>
                      <a:pt x="21" y="5"/>
                      <a:pt x="16" y="0"/>
                      <a:pt x="10" y="0"/>
                    </a:cubicBezTo>
                    <a:cubicBezTo>
                      <a:pt x="5" y="0"/>
                      <a:pt x="0" y="5"/>
                      <a:pt x="0" y="11"/>
                    </a:cubicBezTo>
                    <a:cubicBezTo>
                      <a:pt x="0" y="11"/>
                      <a:pt x="0" y="11"/>
                      <a:pt x="0" y="11"/>
                    </a:cubicBezTo>
                    <a:cubicBezTo>
                      <a:pt x="0" y="46"/>
                      <a:pt x="0" y="46"/>
                      <a:pt x="0" y="46"/>
                    </a:cubicBezTo>
                    <a:cubicBezTo>
                      <a:pt x="21" y="46"/>
                      <a:pt x="21" y="46"/>
                      <a:pt x="21" y="46"/>
                    </a:cubicBezTo>
                    <a:cubicBezTo>
                      <a:pt x="21" y="11"/>
                      <a:pt x="21" y="11"/>
                      <a:pt x="21" y="11"/>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81" name="Google Shape;3533;p54">
                <a:extLst>
                  <a:ext uri="{FF2B5EF4-FFF2-40B4-BE49-F238E27FC236}">
                    <a16:creationId xmlns:a16="http://schemas.microsoft.com/office/drawing/2014/main" id="{2566D026-6558-3A97-0B7C-6DE4927097E1}"/>
                  </a:ext>
                </a:extLst>
              </p:cNvPr>
              <p:cNvSpPr/>
              <p:nvPr/>
            </p:nvSpPr>
            <p:spPr>
              <a:xfrm>
                <a:off x="4233875" y="3653501"/>
                <a:ext cx="54376" cy="114795"/>
              </a:xfrm>
              <a:custGeom>
                <a:avLst/>
                <a:gdLst/>
                <a:ahLst/>
                <a:cxnLst/>
                <a:rect l="l" t="t" r="r" b="b"/>
                <a:pathLst>
                  <a:path w="22" h="46" extrusionOk="0">
                    <a:moveTo>
                      <a:pt x="22" y="11"/>
                    </a:moveTo>
                    <a:cubicBezTo>
                      <a:pt x="22" y="5"/>
                      <a:pt x="17" y="0"/>
                      <a:pt x="11" y="0"/>
                    </a:cubicBezTo>
                    <a:cubicBezTo>
                      <a:pt x="5" y="0"/>
                      <a:pt x="0" y="5"/>
                      <a:pt x="0" y="11"/>
                    </a:cubicBezTo>
                    <a:cubicBezTo>
                      <a:pt x="0" y="11"/>
                      <a:pt x="0" y="11"/>
                      <a:pt x="0" y="11"/>
                    </a:cubicBezTo>
                    <a:cubicBezTo>
                      <a:pt x="0" y="46"/>
                      <a:pt x="0" y="46"/>
                      <a:pt x="0" y="46"/>
                    </a:cubicBezTo>
                    <a:cubicBezTo>
                      <a:pt x="22" y="46"/>
                      <a:pt x="22" y="46"/>
                      <a:pt x="22" y="46"/>
                    </a:cubicBezTo>
                    <a:cubicBezTo>
                      <a:pt x="22" y="11"/>
                      <a:pt x="22" y="11"/>
                      <a:pt x="22" y="11"/>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82" name="Google Shape;3534;p54">
                <a:extLst>
                  <a:ext uri="{FF2B5EF4-FFF2-40B4-BE49-F238E27FC236}">
                    <a16:creationId xmlns:a16="http://schemas.microsoft.com/office/drawing/2014/main" id="{6B378B77-9957-FFC0-2E1D-99DFCD6A5368}"/>
                  </a:ext>
                </a:extLst>
              </p:cNvPr>
              <p:cNvSpPr/>
              <p:nvPr/>
            </p:nvSpPr>
            <p:spPr>
              <a:xfrm>
                <a:off x="4330543" y="3653501"/>
                <a:ext cx="54376" cy="114795"/>
              </a:xfrm>
              <a:custGeom>
                <a:avLst/>
                <a:gdLst/>
                <a:ahLst/>
                <a:cxnLst/>
                <a:rect l="l" t="t" r="r" b="b"/>
                <a:pathLst>
                  <a:path w="22" h="46" extrusionOk="0">
                    <a:moveTo>
                      <a:pt x="22" y="11"/>
                    </a:moveTo>
                    <a:cubicBezTo>
                      <a:pt x="22" y="5"/>
                      <a:pt x="17" y="0"/>
                      <a:pt x="11" y="0"/>
                    </a:cubicBezTo>
                    <a:cubicBezTo>
                      <a:pt x="5" y="0"/>
                      <a:pt x="0" y="5"/>
                      <a:pt x="0" y="11"/>
                    </a:cubicBezTo>
                    <a:cubicBezTo>
                      <a:pt x="0" y="11"/>
                      <a:pt x="0" y="11"/>
                      <a:pt x="0" y="11"/>
                    </a:cubicBezTo>
                    <a:cubicBezTo>
                      <a:pt x="0" y="46"/>
                      <a:pt x="0" y="46"/>
                      <a:pt x="0" y="46"/>
                    </a:cubicBezTo>
                    <a:cubicBezTo>
                      <a:pt x="22" y="46"/>
                      <a:pt x="22" y="46"/>
                      <a:pt x="22" y="46"/>
                    </a:cubicBezTo>
                    <a:cubicBezTo>
                      <a:pt x="22" y="11"/>
                      <a:pt x="22" y="11"/>
                      <a:pt x="22" y="11"/>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83" name="Google Shape;3535;p54">
                <a:extLst>
                  <a:ext uri="{FF2B5EF4-FFF2-40B4-BE49-F238E27FC236}">
                    <a16:creationId xmlns:a16="http://schemas.microsoft.com/office/drawing/2014/main" id="{EDA46CFC-ED49-EF07-BF58-3AF7E99FC8F4}"/>
                  </a:ext>
                </a:extLst>
              </p:cNvPr>
              <p:cNvSpPr/>
              <p:nvPr/>
            </p:nvSpPr>
            <p:spPr>
              <a:xfrm>
                <a:off x="3937826" y="3653501"/>
                <a:ext cx="54376" cy="114795"/>
              </a:xfrm>
              <a:custGeom>
                <a:avLst/>
                <a:gdLst/>
                <a:ahLst/>
                <a:cxnLst/>
                <a:rect l="l" t="t" r="r" b="b"/>
                <a:pathLst>
                  <a:path w="22" h="46" extrusionOk="0">
                    <a:moveTo>
                      <a:pt x="22" y="11"/>
                    </a:moveTo>
                    <a:cubicBezTo>
                      <a:pt x="22" y="5"/>
                      <a:pt x="17" y="0"/>
                      <a:pt x="11" y="0"/>
                    </a:cubicBezTo>
                    <a:cubicBezTo>
                      <a:pt x="5" y="0"/>
                      <a:pt x="0" y="5"/>
                      <a:pt x="0" y="11"/>
                    </a:cubicBezTo>
                    <a:cubicBezTo>
                      <a:pt x="0" y="11"/>
                      <a:pt x="0" y="11"/>
                      <a:pt x="0" y="11"/>
                    </a:cubicBezTo>
                    <a:cubicBezTo>
                      <a:pt x="0" y="46"/>
                      <a:pt x="0" y="46"/>
                      <a:pt x="0" y="46"/>
                    </a:cubicBezTo>
                    <a:cubicBezTo>
                      <a:pt x="22" y="46"/>
                      <a:pt x="22" y="46"/>
                      <a:pt x="22" y="46"/>
                    </a:cubicBezTo>
                    <a:cubicBezTo>
                      <a:pt x="22" y="11"/>
                      <a:pt x="22" y="11"/>
                      <a:pt x="22" y="11"/>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84" name="Google Shape;3536;p54">
                <a:extLst>
                  <a:ext uri="{FF2B5EF4-FFF2-40B4-BE49-F238E27FC236}">
                    <a16:creationId xmlns:a16="http://schemas.microsoft.com/office/drawing/2014/main" id="{24DDF1E8-6CA4-124E-F8A6-E6CE75DF27D3}"/>
                  </a:ext>
                </a:extLst>
              </p:cNvPr>
              <p:cNvSpPr/>
              <p:nvPr/>
            </p:nvSpPr>
            <p:spPr>
              <a:xfrm>
                <a:off x="4584299" y="3411827"/>
                <a:ext cx="24000" cy="1632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85" name="Google Shape;3537;p54">
                <a:extLst>
                  <a:ext uri="{FF2B5EF4-FFF2-40B4-BE49-F238E27FC236}">
                    <a16:creationId xmlns:a16="http://schemas.microsoft.com/office/drawing/2014/main" id="{D76B47FC-B18D-E488-5A8A-83D26171A135}"/>
                  </a:ext>
                </a:extLst>
              </p:cNvPr>
              <p:cNvSpPr/>
              <p:nvPr/>
            </p:nvSpPr>
            <p:spPr>
              <a:xfrm>
                <a:off x="4433254" y="3411827"/>
                <a:ext cx="24000" cy="1632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86" name="Google Shape;3538;p54">
                <a:extLst>
                  <a:ext uri="{FF2B5EF4-FFF2-40B4-BE49-F238E27FC236}">
                    <a16:creationId xmlns:a16="http://schemas.microsoft.com/office/drawing/2014/main" id="{6BCDC982-68C3-E614-F921-3FD194106E1A}"/>
                  </a:ext>
                </a:extLst>
              </p:cNvPr>
              <p:cNvSpPr/>
              <p:nvPr/>
            </p:nvSpPr>
            <p:spPr>
              <a:xfrm>
                <a:off x="4433254" y="3375576"/>
                <a:ext cx="174600" cy="36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87" name="Google Shape;3539;p54">
                <a:extLst>
                  <a:ext uri="{FF2B5EF4-FFF2-40B4-BE49-F238E27FC236}">
                    <a16:creationId xmlns:a16="http://schemas.microsoft.com/office/drawing/2014/main" id="{BC545E22-FD80-53C9-9185-2B831BEE55ED}"/>
                  </a:ext>
                </a:extLst>
              </p:cNvPr>
              <p:cNvSpPr/>
              <p:nvPr/>
            </p:nvSpPr>
            <p:spPr>
              <a:xfrm>
                <a:off x="3708238" y="3333283"/>
                <a:ext cx="187296" cy="36251"/>
              </a:xfrm>
              <a:custGeom>
                <a:avLst/>
                <a:gdLst/>
                <a:ahLst/>
                <a:cxnLst/>
                <a:rect l="l" t="t" r="r" b="b"/>
                <a:pathLst>
                  <a:path w="31" h="6" extrusionOk="0">
                    <a:moveTo>
                      <a:pt x="7" y="0"/>
                    </a:moveTo>
                    <a:lnTo>
                      <a:pt x="16" y="0"/>
                    </a:lnTo>
                    <a:lnTo>
                      <a:pt x="24" y="0"/>
                    </a:lnTo>
                    <a:lnTo>
                      <a:pt x="31" y="6"/>
                    </a:lnTo>
                    <a:lnTo>
                      <a:pt x="31" y="6"/>
                    </a:lnTo>
                    <a:lnTo>
                      <a:pt x="16" y="6"/>
                    </a:lnTo>
                    <a:lnTo>
                      <a:pt x="0" y="6"/>
                    </a:lnTo>
                    <a:lnTo>
                      <a:pt x="0" y="6"/>
                    </a:lnTo>
                    <a:lnTo>
                      <a:pt x="7" y="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88" name="Google Shape;3540;p54">
                <a:extLst>
                  <a:ext uri="{FF2B5EF4-FFF2-40B4-BE49-F238E27FC236}">
                    <a16:creationId xmlns:a16="http://schemas.microsoft.com/office/drawing/2014/main" id="{2BE9A19B-6AC1-585F-B040-660604F0A618}"/>
                  </a:ext>
                </a:extLst>
              </p:cNvPr>
              <p:cNvSpPr/>
              <p:nvPr/>
            </p:nvSpPr>
            <p:spPr>
              <a:xfrm>
                <a:off x="3762614" y="3435994"/>
                <a:ext cx="84585" cy="138963"/>
              </a:xfrm>
              <a:custGeom>
                <a:avLst/>
                <a:gdLst/>
                <a:ahLst/>
                <a:cxnLst/>
                <a:rect l="l" t="t" r="r" b="b"/>
                <a:pathLst>
                  <a:path w="33" h="57" extrusionOk="0">
                    <a:moveTo>
                      <a:pt x="0" y="13"/>
                    </a:moveTo>
                    <a:cubicBezTo>
                      <a:pt x="0" y="6"/>
                      <a:pt x="8" y="0"/>
                      <a:pt x="17" y="0"/>
                    </a:cubicBezTo>
                    <a:cubicBezTo>
                      <a:pt x="26" y="0"/>
                      <a:pt x="33" y="6"/>
                      <a:pt x="33" y="13"/>
                    </a:cubicBezTo>
                    <a:cubicBezTo>
                      <a:pt x="33" y="14"/>
                      <a:pt x="33" y="14"/>
                      <a:pt x="33" y="14"/>
                    </a:cubicBezTo>
                    <a:cubicBezTo>
                      <a:pt x="33" y="57"/>
                      <a:pt x="33" y="57"/>
                      <a:pt x="33" y="57"/>
                    </a:cubicBezTo>
                    <a:cubicBezTo>
                      <a:pt x="0" y="57"/>
                      <a:pt x="0" y="57"/>
                      <a:pt x="0" y="57"/>
                    </a:cubicBezTo>
                    <a:cubicBezTo>
                      <a:pt x="0" y="14"/>
                      <a:pt x="0" y="14"/>
                      <a:pt x="0" y="14"/>
                    </a:cubicBezTo>
                    <a:lnTo>
                      <a:pt x="0" y="13"/>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89" name="Google Shape;3541;p54">
                <a:extLst>
                  <a:ext uri="{FF2B5EF4-FFF2-40B4-BE49-F238E27FC236}">
                    <a16:creationId xmlns:a16="http://schemas.microsoft.com/office/drawing/2014/main" id="{C3718997-B15D-6376-6663-2AC3549BC294}"/>
                  </a:ext>
                </a:extLst>
              </p:cNvPr>
              <p:cNvSpPr/>
              <p:nvPr/>
            </p:nvSpPr>
            <p:spPr>
              <a:xfrm>
                <a:off x="4487630" y="3641417"/>
                <a:ext cx="66460" cy="120837"/>
              </a:xfrm>
              <a:custGeom>
                <a:avLst/>
                <a:gdLst/>
                <a:ahLst/>
                <a:cxnLst/>
                <a:rect l="l" t="t" r="r" b="b"/>
                <a:pathLst>
                  <a:path w="28" h="49" extrusionOk="0">
                    <a:moveTo>
                      <a:pt x="28" y="11"/>
                    </a:moveTo>
                    <a:cubicBezTo>
                      <a:pt x="28" y="5"/>
                      <a:pt x="22" y="0"/>
                      <a:pt x="14" y="0"/>
                    </a:cubicBezTo>
                    <a:cubicBezTo>
                      <a:pt x="6" y="0"/>
                      <a:pt x="0" y="5"/>
                      <a:pt x="0" y="11"/>
                    </a:cubicBezTo>
                    <a:cubicBezTo>
                      <a:pt x="0" y="12"/>
                      <a:pt x="0" y="12"/>
                      <a:pt x="0" y="12"/>
                    </a:cubicBezTo>
                    <a:cubicBezTo>
                      <a:pt x="0" y="49"/>
                      <a:pt x="0" y="49"/>
                      <a:pt x="0" y="49"/>
                    </a:cubicBezTo>
                    <a:cubicBezTo>
                      <a:pt x="28" y="49"/>
                      <a:pt x="28" y="49"/>
                      <a:pt x="28" y="49"/>
                    </a:cubicBezTo>
                    <a:cubicBezTo>
                      <a:pt x="28" y="12"/>
                      <a:pt x="28" y="12"/>
                      <a:pt x="28" y="12"/>
                    </a:cubicBezTo>
                    <a:lnTo>
                      <a:pt x="28" y="11"/>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90" name="Google Shape;3542;p54">
                <a:extLst>
                  <a:ext uri="{FF2B5EF4-FFF2-40B4-BE49-F238E27FC236}">
                    <a16:creationId xmlns:a16="http://schemas.microsoft.com/office/drawing/2014/main" id="{2DD0AB87-29A4-B6DE-6A83-FBFB609BE3C1}"/>
                  </a:ext>
                </a:extLst>
              </p:cNvPr>
              <p:cNvSpPr/>
              <p:nvPr/>
            </p:nvSpPr>
            <p:spPr>
              <a:xfrm>
                <a:off x="4662842" y="3659542"/>
                <a:ext cx="42293" cy="60418"/>
              </a:xfrm>
              <a:custGeom>
                <a:avLst/>
                <a:gdLst/>
                <a:ahLst/>
                <a:cxnLst/>
                <a:rect l="l" t="t" r="r" b="b"/>
                <a:pathLst>
                  <a:path w="17" h="24" extrusionOk="0">
                    <a:moveTo>
                      <a:pt x="17" y="24"/>
                    </a:moveTo>
                    <a:cubicBezTo>
                      <a:pt x="17" y="7"/>
                      <a:pt x="17" y="7"/>
                      <a:pt x="17" y="7"/>
                    </a:cubicBezTo>
                    <a:cubicBezTo>
                      <a:pt x="17" y="7"/>
                      <a:pt x="17" y="7"/>
                      <a:pt x="17" y="7"/>
                    </a:cubicBezTo>
                    <a:cubicBezTo>
                      <a:pt x="17" y="3"/>
                      <a:pt x="13" y="0"/>
                      <a:pt x="9" y="0"/>
                    </a:cubicBezTo>
                    <a:cubicBezTo>
                      <a:pt x="4" y="0"/>
                      <a:pt x="0" y="3"/>
                      <a:pt x="0" y="7"/>
                    </a:cubicBezTo>
                    <a:cubicBezTo>
                      <a:pt x="0" y="7"/>
                      <a:pt x="0" y="7"/>
                      <a:pt x="0" y="7"/>
                    </a:cubicBezTo>
                    <a:cubicBezTo>
                      <a:pt x="0" y="24"/>
                      <a:pt x="0" y="24"/>
                      <a:pt x="0" y="24"/>
                    </a:cubicBezTo>
                    <a:lnTo>
                      <a:pt x="17" y="24"/>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91" name="Google Shape;3543;p54">
                <a:extLst>
                  <a:ext uri="{FF2B5EF4-FFF2-40B4-BE49-F238E27FC236}">
                    <a16:creationId xmlns:a16="http://schemas.microsoft.com/office/drawing/2014/main" id="{D8408993-CC78-906F-3CC7-C85BCDE7284B}"/>
                  </a:ext>
                </a:extLst>
              </p:cNvPr>
              <p:cNvSpPr/>
              <p:nvPr/>
            </p:nvSpPr>
            <p:spPr>
              <a:xfrm>
                <a:off x="3768656" y="3641417"/>
                <a:ext cx="72502" cy="120837"/>
              </a:xfrm>
              <a:custGeom>
                <a:avLst/>
                <a:gdLst/>
                <a:ahLst/>
                <a:cxnLst/>
                <a:rect l="l" t="t" r="r" b="b"/>
                <a:pathLst>
                  <a:path w="28" h="49" extrusionOk="0">
                    <a:moveTo>
                      <a:pt x="0" y="11"/>
                    </a:moveTo>
                    <a:cubicBezTo>
                      <a:pt x="0" y="5"/>
                      <a:pt x="6" y="0"/>
                      <a:pt x="14" y="0"/>
                    </a:cubicBezTo>
                    <a:cubicBezTo>
                      <a:pt x="22" y="0"/>
                      <a:pt x="28" y="5"/>
                      <a:pt x="28" y="11"/>
                    </a:cubicBezTo>
                    <a:cubicBezTo>
                      <a:pt x="28" y="12"/>
                      <a:pt x="28" y="12"/>
                      <a:pt x="28" y="12"/>
                    </a:cubicBezTo>
                    <a:cubicBezTo>
                      <a:pt x="28" y="49"/>
                      <a:pt x="28" y="49"/>
                      <a:pt x="28" y="49"/>
                    </a:cubicBezTo>
                    <a:cubicBezTo>
                      <a:pt x="0" y="49"/>
                      <a:pt x="0" y="49"/>
                      <a:pt x="0" y="49"/>
                    </a:cubicBezTo>
                    <a:cubicBezTo>
                      <a:pt x="0" y="12"/>
                      <a:pt x="0" y="12"/>
                      <a:pt x="0" y="12"/>
                    </a:cubicBezTo>
                    <a:lnTo>
                      <a:pt x="0" y="11"/>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92" name="Google Shape;3544;p54">
                <a:extLst>
                  <a:ext uri="{FF2B5EF4-FFF2-40B4-BE49-F238E27FC236}">
                    <a16:creationId xmlns:a16="http://schemas.microsoft.com/office/drawing/2014/main" id="{1508BD09-FCB4-B6D7-3784-3C04568595FB}"/>
                  </a:ext>
                </a:extLst>
              </p:cNvPr>
              <p:cNvSpPr/>
              <p:nvPr/>
            </p:nvSpPr>
            <p:spPr>
              <a:xfrm>
                <a:off x="3714280" y="3411827"/>
                <a:ext cx="24000" cy="1632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93" name="Google Shape;3545;p54">
                <a:extLst>
                  <a:ext uri="{FF2B5EF4-FFF2-40B4-BE49-F238E27FC236}">
                    <a16:creationId xmlns:a16="http://schemas.microsoft.com/office/drawing/2014/main" id="{B2072F52-4468-DD20-DFEB-BFCC4909E70A}"/>
                  </a:ext>
                </a:extLst>
              </p:cNvPr>
              <p:cNvSpPr/>
              <p:nvPr/>
            </p:nvSpPr>
            <p:spPr>
              <a:xfrm>
                <a:off x="3865325" y="3411827"/>
                <a:ext cx="24000" cy="1632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94" name="Google Shape;3546;p54">
                <a:extLst>
                  <a:ext uri="{FF2B5EF4-FFF2-40B4-BE49-F238E27FC236}">
                    <a16:creationId xmlns:a16="http://schemas.microsoft.com/office/drawing/2014/main" id="{5A869ADC-0429-A3D4-D30B-E4BCE510ED4F}"/>
                  </a:ext>
                </a:extLst>
              </p:cNvPr>
              <p:cNvSpPr/>
              <p:nvPr/>
            </p:nvSpPr>
            <p:spPr>
              <a:xfrm>
                <a:off x="4578257" y="3641417"/>
                <a:ext cx="36600" cy="1632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95" name="Google Shape;3547;p54">
                <a:extLst>
                  <a:ext uri="{FF2B5EF4-FFF2-40B4-BE49-F238E27FC236}">
                    <a16:creationId xmlns:a16="http://schemas.microsoft.com/office/drawing/2014/main" id="{FF9DD8EB-60CC-6BC4-4445-725A5942DD16}"/>
                  </a:ext>
                </a:extLst>
              </p:cNvPr>
              <p:cNvSpPr/>
              <p:nvPr/>
            </p:nvSpPr>
            <p:spPr>
              <a:xfrm>
                <a:off x="4427212" y="3641417"/>
                <a:ext cx="36600" cy="1632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96" name="Google Shape;3548;p54">
                <a:extLst>
                  <a:ext uri="{FF2B5EF4-FFF2-40B4-BE49-F238E27FC236}">
                    <a16:creationId xmlns:a16="http://schemas.microsoft.com/office/drawing/2014/main" id="{43CC5F53-C298-8D67-0439-541B27B1F80B}"/>
                  </a:ext>
                </a:extLst>
              </p:cNvPr>
              <p:cNvSpPr/>
              <p:nvPr/>
            </p:nvSpPr>
            <p:spPr>
              <a:xfrm>
                <a:off x="3708238" y="3641417"/>
                <a:ext cx="36600" cy="1632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97" name="Google Shape;3549;p54">
                <a:extLst>
                  <a:ext uri="{FF2B5EF4-FFF2-40B4-BE49-F238E27FC236}">
                    <a16:creationId xmlns:a16="http://schemas.microsoft.com/office/drawing/2014/main" id="{1C545F52-6233-839F-DC51-40467B781676}"/>
                  </a:ext>
                </a:extLst>
              </p:cNvPr>
              <p:cNvSpPr/>
              <p:nvPr/>
            </p:nvSpPr>
            <p:spPr>
              <a:xfrm>
                <a:off x="3859283" y="3641417"/>
                <a:ext cx="36600" cy="1632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98" name="Google Shape;3550;p54">
                <a:extLst>
                  <a:ext uri="{FF2B5EF4-FFF2-40B4-BE49-F238E27FC236}">
                    <a16:creationId xmlns:a16="http://schemas.microsoft.com/office/drawing/2014/main" id="{E0D61FDD-E08C-E414-E51A-ED62776EA198}"/>
                  </a:ext>
                </a:extLst>
              </p:cNvPr>
              <p:cNvSpPr/>
              <p:nvPr/>
            </p:nvSpPr>
            <p:spPr>
              <a:xfrm>
                <a:off x="3714280" y="3375576"/>
                <a:ext cx="174600" cy="36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99" name="Google Shape;3551;p54">
                <a:extLst>
                  <a:ext uri="{FF2B5EF4-FFF2-40B4-BE49-F238E27FC236}">
                    <a16:creationId xmlns:a16="http://schemas.microsoft.com/office/drawing/2014/main" id="{6ECF2D4E-9F6A-29C8-DABA-C18F775156A8}"/>
                  </a:ext>
                </a:extLst>
              </p:cNvPr>
              <p:cNvSpPr/>
              <p:nvPr/>
            </p:nvSpPr>
            <p:spPr>
              <a:xfrm>
                <a:off x="3762614" y="3043274"/>
                <a:ext cx="108752" cy="54377"/>
              </a:xfrm>
              <a:custGeom>
                <a:avLst/>
                <a:gdLst/>
                <a:ahLst/>
                <a:cxnLst/>
                <a:rect l="l" t="t" r="r" b="b"/>
                <a:pathLst>
                  <a:path w="18" h="9" extrusionOk="0">
                    <a:moveTo>
                      <a:pt x="17" y="0"/>
                    </a:moveTo>
                    <a:lnTo>
                      <a:pt x="16" y="6"/>
                    </a:lnTo>
                    <a:lnTo>
                      <a:pt x="14" y="6"/>
                    </a:lnTo>
                    <a:lnTo>
                      <a:pt x="14" y="4"/>
                    </a:lnTo>
                    <a:lnTo>
                      <a:pt x="12" y="4"/>
                    </a:lnTo>
                    <a:lnTo>
                      <a:pt x="12" y="6"/>
                    </a:lnTo>
                    <a:lnTo>
                      <a:pt x="9" y="6"/>
                    </a:lnTo>
                    <a:lnTo>
                      <a:pt x="9" y="0"/>
                    </a:lnTo>
                    <a:lnTo>
                      <a:pt x="8" y="0"/>
                    </a:lnTo>
                    <a:lnTo>
                      <a:pt x="8" y="6"/>
                    </a:lnTo>
                    <a:lnTo>
                      <a:pt x="6" y="6"/>
                    </a:lnTo>
                    <a:lnTo>
                      <a:pt x="6" y="4"/>
                    </a:lnTo>
                    <a:lnTo>
                      <a:pt x="4" y="4"/>
                    </a:lnTo>
                    <a:lnTo>
                      <a:pt x="4" y="6"/>
                    </a:lnTo>
                    <a:lnTo>
                      <a:pt x="2" y="6"/>
                    </a:lnTo>
                    <a:lnTo>
                      <a:pt x="1" y="0"/>
                    </a:lnTo>
                    <a:lnTo>
                      <a:pt x="0" y="0"/>
                    </a:lnTo>
                    <a:lnTo>
                      <a:pt x="0" y="6"/>
                    </a:lnTo>
                    <a:lnTo>
                      <a:pt x="0" y="9"/>
                    </a:lnTo>
                    <a:lnTo>
                      <a:pt x="1" y="9"/>
                    </a:lnTo>
                    <a:lnTo>
                      <a:pt x="4" y="9"/>
                    </a:lnTo>
                    <a:lnTo>
                      <a:pt x="6" y="9"/>
                    </a:lnTo>
                    <a:lnTo>
                      <a:pt x="8" y="9"/>
                    </a:lnTo>
                    <a:lnTo>
                      <a:pt x="9" y="9"/>
                    </a:lnTo>
                    <a:lnTo>
                      <a:pt x="12" y="9"/>
                    </a:lnTo>
                    <a:lnTo>
                      <a:pt x="14" y="9"/>
                    </a:lnTo>
                    <a:lnTo>
                      <a:pt x="17" y="9"/>
                    </a:lnTo>
                    <a:lnTo>
                      <a:pt x="18" y="9"/>
                    </a:lnTo>
                    <a:lnTo>
                      <a:pt x="18" y="6"/>
                    </a:lnTo>
                    <a:lnTo>
                      <a:pt x="18" y="0"/>
                    </a:lnTo>
                    <a:lnTo>
                      <a:pt x="17" y="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00" name="Google Shape;3552;p54">
                <a:extLst>
                  <a:ext uri="{FF2B5EF4-FFF2-40B4-BE49-F238E27FC236}">
                    <a16:creationId xmlns:a16="http://schemas.microsoft.com/office/drawing/2014/main" id="{C066784E-5B54-7695-3D0B-D62833728D3E}"/>
                  </a:ext>
                </a:extLst>
              </p:cNvPr>
              <p:cNvSpPr/>
              <p:nvPr/>
            </p:nvSpPr>
            <p:spPr>
              <a:xfrm>
                <a:off x="4457421" y="3043274"/>
                <a:ext cx="102711" cy="54377"/>
              </a:xfrm>
              <a:custGeom>
                <a:avLst/>
                <a:gdLst/>
                <a:ahLst/>
                <a:cxnLst/>
                <a:rect l="l" t="t" r="r" b="b"/>
                <a:pathLst>
                  <a:path w="17" h="9" extrusionOk="0">
                    <a:moveTo>
                      <a:pt x="1" y="0"/>
                    </a:moveTo>
                    <a:lnTo>
                      <a:pt x="2" y="6"/>
                    </a:lnTo>
                    <a:lnTo>
                      <a:pt x="3" y="6"/>
                    </a:lnTo>
                    <a:lnTo>
                      <a:pt x="3" y="4"/>
                    </a:lnTo>
                    <a:lnTo>
                      <a:pt x="5" y="4"/>
                    </a:lnTo>
                    <a:lnTo>
                      <a:pt x="5" y="6"/>
                    </a:lnTo>
                    <a:lnTo>
                      <a:pt x="8" y="6"/>
                    </a:lnTo>
                    <a:lnTo>
                      <a:pt x="8" y="0"/>
                    </a:lnTo>
                    <a:lnTo>
                      <a:pt x="10" y="0"/>
                    </a:lnTo>
                    <a:lnTo>
                      <a:pt x="10" y="6"/>
                    </a:lnTo>
                    <a:lnTo>
                      <a:pt x="12" y="6"/>
                    </a:lnTo>
                    <a:lnTo>
                      <a:pt x="12" y="4"/>
                    </a:lnTo>
                    <a:lnTo>
                      <a:pt x="13" y="4"/>
                    </a:lnTo>
                    <a:lnTo>
                      <a:pt x="13" y="6"/>
                    </a:lnTo>
                    <a:lnTo>
                      <a:pt x="16" y="6"/>
                    </a:lnTo>
                    <a:lnTo>
                      <a:pt x="16" y="0"/>
                    </a:lnTo>
                    <a:lnTo>
                      <a:pt x="17" y="0"/>
                    </a:lnTo>
                    <a:lnTo>
                      <a:pt x="17" y="6"/>
                    </a:lnTo>
                    <a:lnTo>
                      <a:pt x="17" y="9"/>
                    </a:lnTo>
                    <a:lnTo>
                      <a:pt x="16" y="9"/>
                    </a:lnTo>
                    <a:lnTo>
                      <a:pt x="13" y="9"/>
                    </a:lnTo>
                    <a:lnTo>
                      <a:pt x="12" y="9"/>
                    </a:lnTo>
                    <a:lnTo>
                      <a:pt x="10" y="9"/>
                    </a:lnTo>
                    <a:lnTo>
                      <a:pt x="8" y="9"/>
                    </a:lnTo>
                    <a:lnTo>
                      <a:pt x="5" y="9"/>
                    </a:lnTo>
                    <a:lnTo>
                      <a:pt x="3" y="9"/>
                    </a:lnTo>
                    <a:lnTo>
                      <a:pt x="1" y="9"/>
                    </a:lnTo>
                    <a:lnTo>
                      <a:pt x="0" y="9"/>
                    </a:lnTo>
                    <a:lnTo>
                      <a:pt x="0" y="6"/>
                    </a:lnTo>
                    <a:lnTo>
                      <a:pt x="0" y="0"/>
                    </a:lnTo>
                    <a:lnTo>
                      <a:pt x="1" y="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01" name="Google Shape;3553;p54">
                <a:extLst>
                  <a:ext uri="{FF2B5EF4-FFF2-40B4-BE49-F238E27FC236}">
                    <a16:creationId xmlns:a16="http://schemas.microsoft.com/office/drawing/2014/main" id="{0B389137-4F8F-7D72-3270-956746B9308A}"/>
                  </a:ext>
                </a:extLst>
              </p:cNvPr>
              <p:cNvSpPr/>
              <p:nvPr/>
            </p:nvSpPr>
            <p:spPr>
              <a:xfrm>
                <a:off x="4100955" y="3037232"/>
                <a:ext cx="120900" cy="211200"/>
              </a:xfrm>
              <a:prstGeom prst="rect">
                <a:avLst/>
              </a:pr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02" name="Google Shape;3554;p54">
                <a:extLst>
                  <a:ext uri="{FF2B5EF4-FFF2-40B4-BE49-F238E27FC236}">
                    <a16:creationId xmlns:a16="http://schemas.microsoft.com/office/drawing/2014/main" id="{AA34856B-CED7-5425-B9A5-F4B518C7EE56}"/>
                  </a:ext>
                </a:extLst>
              </p:cNvPr>
              <p:cNvSpPr/>
              <p:nvPr/>
            </p:nvSpPr>
            <p:spPr>
              <a:xfrm>
                <a:off x="4046579" y="3200362"/>
                <a:ext cx="229500" cy="480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03" name="Google Shape;3555;p54">
                <a:extLst>
                  <a:ext uri="{FF2B5EF4-FFF2-40B4-BE49-F238E27FC236}">
                    <a16:creationId xmlns:a16="http://schemas.microsoft.com/office/drawing/2014/main" id="{525F18D3-286A-AACF-4F92-0E6F55B090F8}"/>
                  </a:ext>
                </a:extLst>
              </p:cNvPr>
              <p:cNvSpPr/>
              <p:nvPr/>
            </p:nvSpPr>
            <p:spPr>
              <a:xfrm>
                <a:off x="4137206" y="3079525"/>
                <a:ext cx="48000" cy="54900"/>
              </a:xfrm>
              <a:prstGeom prst="ellipse">
                <a:avLst/>
              </a:pr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04" name="Google Shape;3556;p54">
                <a:extLst>
                  <a:ext uri="{FF2B5EF4-FFF2-40B4-BE49-F238E27FC236}">
                    <a16:creationId xmlns:a16="http://schemas.microsoft.com/office/drawing/2014/main" id="{3E8F2C2E-6F6A-6EF3-069C-9ADA684CB517}"/>
                  </a:ext>
                </a:extLst>
              </p:cNvPr>
              <p:cNvSpPr/>
              <p:nvPr/>
            </p:nvSpPr>
            <p:spPr>
              <a:xfrm>
                <a:off x="4131164" y="2831809"/>
                <a:ext cx="60418" cy="30209"/>
              </a:xfrm>
              <a:custGeom>
                <a:avLst/>
                <a:gdLst/>
                <a:ahLst/>
                <a:cxnLst/>
                <a:rect l="l" t="t" r="r" b="b"/>
                <a:pathLst>
                  <a:path w="25" h="13" extrusionOk="0">
                    <a:moveTo>
                      <a:pt x="25" y="13"/>
                    </a:moveTo>
                    <a:cubicBezTo>
                      <a:pt x="25" y="12"/>
                      <a:pt x="25" y="12"/>
                      <a:pt x="25" y="12"/>
                    </a:cubicBezTo>
                    <a:cubicBezTo>
                      <a:pt x="25" y="6"/>
                      <a:pt x="19" y="0"/>
                      <a:pt x="12" y="0"/>
                    </a:cubicBezTo>
                    <a:cubicBezTo>
                      <a:pt x="6" y="0"/>
                      <a:pt x="0" y="6"/>
                      <a:pt x="0" y="12"/>
                    </a:cubicBezTo>
                    <a:cubicBezTo>
                      <a:pt x="0" y="13"/>
                      <a:pt x="0" y="13"/>
                      <a:pt x="0" y="13"/>
                    </a:cubicBezTo>
                    <a:lnTo>
                      <a:pt x="25" y="13"/>
                    </a:lnTo>
                    <a:close/>
                  </a:path>
                </a:pathLst>
              </a:cu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05" name="Google Shape;3557;p54">
                <a:extLst>
                  <a:ext uri="{FF2B5EF4-FFF2-40B4-BE49-F238E27FC236}">
                    <a16:creationId xmlns:a16="http://schemas.microsoft.com/office/drawing/2014/main" id="{39855DD4-2E67-4D84-992D-BC85AC1AAE72}"/>
                  </a:ext>
                </a:extLst>
              </p:cNvPr>
              <p:cNvSpPr/>
              <p:nvPr/>
            </p:nvSpPr>
            <p:spPr>
              <a:xfrm>
                <a:off x="4125117" y="3006099"/>
                <a:ext cx="78900" cy="306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06" name="Google Shape;3558;p54">
                <a:extLst>
                  <a:ext uri="{FF2B5EF4-FFF2-40B4-BE49-F238E27FC236}">
                    <a16:creationId xmlns:a16="http://schemas.microsoft.com/office/drawing/2014/main" id="{E29999B9-8B7D-4B49-96B2-F7422C74F2FF}"/>
                  </a:ext>
                </a:extLst>
              </p:cNvPr>
              <p:cNvSpPr/>
              <p:nvPr/>
            </p:nvSpPr>
            <p:spPr>
              <a:xfrm>
                <a:off x="4100950" y="2962281"/>
                <a:ext cx="120900" cy="43800"/>
              </a:xfrm>
              <a:prstGeom prst="rect">
                <a:avLst/>
              </a:pr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07" name="Google Shape;3559;p54">
                <a:extLst>
                  <a:ext uri="{FF2B5EF4-FFF2-40B4-BE49-F238E27FC236}">
                    <a16:creationId xmlns:a16="http://schemas.microsoft.com/office/drawing/2014/main" id="{0CE37AA1-C4BA-2EEE-DBC9-4E282D34D7F1}"/>
                  </a:ext>
                </a:extLst>
              </p:cNvPr>
              <p:cNvSpPr/>
              <p:nvPr/>
            </p:nvSpPr>
            <p:spPr>
              <a:xfrm>
                <a:off x="4131159" y="2862125"/>
                <a:ext cx="60600" cy="1065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08" name="Google Shape;3560;p54">
                <a:extLst>
                  <a:ext uri="{FF2B5EF4-FFF2-40B4-BE49-F238E27FC236}">
                    <a16:creationId xmlns:a16="http://schemas.microsoft.com/office/drawing/2014/main" id="{6139173C-5740-5078-BED9-F419AB97A1A8}"/>
                  </a:ext>
                </a:extLst>
              </p:cNvPr>
              <p:cNvSpPr/>
              <p:nvPr/>
            </p:nvSpPr>
            <p:spPr>
              <a:xfrm>
                <a:off x="4155331" y="2765349"/>
                <a:ext cx="18300" cy="78900"/>
              </a:xfrm>
              <a:prstGeom prst="rect">
                <a:avLst/>
              </a:pr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09" name="Google Shape;3561;p54">
                <a:extLst>
                  <a:ext uri="{FF2B5EF4-FFF2-40B4-BE49-F238E27FC236}">
                    <a16:creationId xmlns:a16="http://schemas.microsoft.com/office/drawing/2014/main" id="{C5CD1A36-08C8-052D-C57E-DF7050E75F9C}"/>
                  </a:ext>
                </a:extLst>
              </p:cNvPr>
              <p:cNvSpPr/>
              <p:nvPr/>
            </p:nvSpPr>
            <p:spPr>
              <a:xfrm>
                <a:off x="3623653" y="3460161"/>
                <a:ext cx="42293" cy="84586"/>
              </a:xfrm>
              <a:custGeom>
                <a:avLst/>
                <a:gdLst/>
                <a:ahLst/>
                <a:cxnLst/>
                <a:rect l="l" t="t" r="r" b="b"/>
                <a:pathLst>
                  <a:path w="16" h="33" extrusionOk="0">
                    <a:moveTo>
                      <a:pt x="0" y="7"/>
                    </a:moveTo>
                    <a:cubicBezTo>
                      <a:pt x="0" y="3"/>
                      <a:pt x="4" y="0"/>
                      <a:pt x="8" y="0"/>
                    </a:cubicBezTo>
                    <a:cubicBezTo>
                      <a:pt x="12" y="0"/>
                      <a:pt x="16" y="3"/>
                      <a:pt x="16" y="7"/>
                    </a:cubicBezTo>
                    <a:cubicBezTo>
                      <a:pt x="16" y="8"/>
                      <a:pt x="16" y="8"/>
                      <a:pt x="16" y="8"/>
                    </a:cubicBezTo>
                    <a:cubicBezTo>
                      <a:pt x="16" y="33"/>
                      <a:pt x="16" y="33"/>
                      <a:pt x="16"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10" name="Google Shape;3562;p54">
                <a:extLst>
                  <a:ext uri="{FF2B5EF4-FFF2-40B4-BE49-F238E27FC236}">
                    <a16:creationId xmlns:a16="http://schemas.microsoft.com/office/drawing/2014/main" id="{5D851EC7-6E3B-7784-1CE8-E708C6C34B6A}"/>
                  </a:ext>
                </a:extLst>
              </p:cNvPr>
              <p:cNvSpPr/>
              <p:nvPr/>
            </p:nvSpPr>
            <p:spPr>
              <a:xfrm>
                <a:off x="3545110" y="3460161"/>
                <a:ext cx="42293" cy="84586"/>
              </a:xfrm>
              <a:custGeom>
                <a:avLst/>
                <a:gdLst/>
                <a:ahLst/>
                <a:cxnLst/>
                <a:rect l="l" t="t" r="r" b="b"/>
                <a:pathLst>
                  <a:path w="16" h="33" extrusionOk="0">
                    <a:moveTo>
                      <a:pt x="0" y="7"/>
                    </a:moveTo>
                    <a:cubicBezTo>
                      <a:pt x="0" y="3"/>
                      <a:pt x="4" y="0"/>
                      <a:pt x="8" y="0"/>
                    </a:cubicBezTo>
                    <a:cubicBezTo>
                      <a:pt x="12" y="0"/>
                      <a:pt x="16" y="3"/>
                      <a:pt x="16" y="7"/>
                    </a:cubicBezTo>
                    <a:cubicBezTo>
                      <a:pt x="16" y="8"/>
                      <a:pt x="16" y="8"/>
                      <a:pt x="16" y="8"/>
                    </a:cubicBezTo>
                    <a:cubicBezTo>
                      <a:pt x="16" y="33"/>
                      <a:pt x="16" y="33"/>
                      <a:pt x="16"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11" name="Google Shape;3563;p54">
                <a:extLst>
                  <a:ext uri="{FF2B5EF4-FFF2-40B4-BE49-F238E27FC236}">
                    <a16:creationId xmlns:a16="http://schemas.microsoft.com/office/drawing/2014/main" id="{988BB46E-FB5C-9505-3E3D-B588319FF2D5}"/>
                  </a:ext>
                </a:extLst>
              </p:cNvPr>
              <p:cNvSpPr/>
              <p:nvPr/>
            </p:nvSpPr>
            <p:spPr>
              <a:xfrm>
                <a:off x="3345730" y="3460161"/>
                <a:ext cx="42293" cy="84586"/>
              </a:xfrm>
              <a:custGeom>
                <a:avLst/>
                <a:gdLst/>
                <a:ahLst/>
                <a:cxnLst/>
                <a:rect l="l" t="t" r="r" b="b"/>
                <a:pathLst>
                  <a:path w="16" h="33" extrusionOk="0">
                    <a:moveTo>
                      <a:pt x="0" y="7"/>
                    </a:moveTo>
                    <a:cubicBezTo>
                      <a:pt x="0" y="3"/>
                      <a:pt x="4" y="0"/>
                      <a:pt x="8" y="0"/>
                    </a:cubicBezTo>
                    <a:cubicBezTo>
                      <a:pt x="12" y="0"/>
                      <a:pt x="16" y="3"/>
                      <a:pt x="16" y="7"/>
                    </a:cubicBezTo>
                    <a:cubicBezTo>
                      <a:pt x="16" y="8"/>
                      <a:pt x="16" y="8"/>
                      <a:pt x="16" y="8"/>
                    </a:cubicBezTo>
                    <a:cubicBezTo>
                      <a:pt x="16" y="33"/>
                      <a:pt x="16" y="33"/>
                      <a:pt x="16"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12" name="Google Shape;3564;p54">
                <a:extLst>
                  <a:ext uri="{FF2B5EF4-FFF2-40B4-BE49-F238E27FC236}">
                    <a16:creationId xmlns:a16="http://schemas.microsoft.com/office/drawing/2014/main" id="{10951BD3-6533-593D-7017-C73C12FBBD3E}"/>
                  </a:ext>
                </a:extLst>
              </p:cNvPr>
              <p:cNvSpPr/>
              <p:nvPr/>
            </p:nvSpPr>
            <p:spPr>
              <a:xfrm>
                <a:off x="3436357" y="3460161"/>
                <a:ext cx="60418" cy="84586"/>
              </a:xfrm>
              <a:custGeom>
                <a:avLst/>
                <a:gdLst/>
                <a:ahLst/>
                <a:cxnLst/>
                <a:rect l="l" t="t" r="r" b="b"/>
                <a:pathLst>
                  <a:path w="25" h="33" extrusionOk="0">
                    <a:moveTo>
                      <a:pt x="0" y="7"/>
                    </a:moveTo>
                    <a:cubicBezTo>
                      <a:pt x="0" y="3"/>
                      <a:pt x="5" y="0"/>
                      <a:pt x="12" y="0"/>
                    </a:cubicBezTo>
                    <a:cubicBezTo>
                      <a:pt x="19" y="0"/>
                      <a:pt x="25" y="3"/>
                      <a:pt x="25" y="7"/>
                    </a:cubicBezTo>
                    <a:cubicBezTo>
                      <a:pt x="25" y="8"/>
                      <a:pt x="25" y="8"/>
                      <a:pt x="25" y="8"/>
                    </a:cubicBezTo>
                    <a:cubicBezTo>
                      <a:pt x="25" y="33"/>
                      <a:pt x="25" y="33"/>
                      <a:pt x="25"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13" name="Google Shape;3565;p54">
                <a:extLst>
                  <a:ext uri="{FF2B5EF4-FFF2-40B4-BE49-F238E27FC236}">
                    <a16:creationId xmlns:a16="http://schemas.microsoft.com/office/drawing/2014/main" id="{027211B7-D32D-43D5-8D92-2C18EE366022}"/>
                  </a:ext>
                </a:extLst>
              </p:cNvPr>
              <p:cNvSpPr/>
              <p:nvPr/>
            </p:nvSpPr>
            <p:spPr>
              <a:xfrm>
                <a:off x="3412190" y="3641417"/>
                <a:ext cx="84585" cy="163130"/>
              </a:xfrm>
              <a:custGeom>
                <a:avLst/>
                <a:gdLst/>
                <a:ahLst/>
                <a:cxnLst/>
                <a:rect l="l" t="t" r="r" b="b"/>
                <a:pathLst>
                  <a:path w="35" h="66" extrusionOk="0">
                    <a:moveTo>
                      <a:pt x="0" y="15"/>
                    </a:moveTo>
                    <a:cubicBezTo>
                      <a:pt x="0" y="7"/>
                      <a:pt x="8" y="0"/>
                      <a:pt x="17" y="0"/>
                    </a:cubicBezTo>
                    <a:cubicBezTo>
                      <a:pt x="27" y="0"/>
                      <a:pt x="35" y="7"/>
                      <a:pt x="35" y="15"/>
                    </a:cubicBezTo>
                    <a:cubicBezTo>
                      <a:pt x="35" y="16"/>
                      <a:pt x="35" y="16"/>
                      <a:pt x="35" y="16"/>
                    </a:cubicBezTo>
                    <a:cubicBezTo>
                      <a:pt x="35" y="66"/>
                      <a:pt x="35" y="66"/>
                      <a:pt x="35" y="66"/>
                    </a:cubicBezTo>
                    <a:cubicBezTo>
                      <a:pt x="0" y="66"/>
                      <a:pt x="0" y="66"/>
                      <a:pt x="0" y="66"/>
                    </a:cubicBezTo>
                    <a:cubicBezTo>
                      <a:pt x="0" y="16"/>
                      <a:pt x="0" y="16"/>
                      <a:pt x="0" y="16"/>
                    </a:cubicBezTo>
                    <a:lnTo>
                      <a:pt x="0" y="15"/>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14" name="Google Shape;3566;p54">
                <a:extLst>
                  <a:ext uri="{FF2B5EF4-FFF2-40B4-BE49-F238E27FC236}">
                    <a16:creationId xmlns:a16="http://schemas.microsoft.com/office/drawing/2014/main" id="{49B847CC-42EB-C7ED-7E92-FEEF857C6323}"/>
                  </a:ext>
                </a:extLst>
              </p:cNvPr>
              <p:cNvSpPr/>
              <p:nvPr/>
            </p:nvSpPr>
            <p:spPr>
              <a:xfrm>
                <a:off x="3243020" y="3460161"/>
                <a:ext cx="66460" cy="84586"/>
              </a:xfrm>
              <a:custGeom>
                <a:avLst/>
                <a:gdLst/>
                <a:ahLst/>
                <a:cxnLst/>
                <a:rect l="l" t="t" r="r" b="b"/>
                <a:pathLst>
                  <a:path w="25" h="33" extrusionOk="0">
                    <a:moveTo>
                      <a:pt x="0" y="7"/>
                    </a:moveTo>
                    <a:cubicBezTo>
                      <a:pt x="0" y="3"/>
                      <a:pt x="6" y="0"/>
                      <a:pt x="13" y="0"/>
                    </a:cubicBezTo>
                    <a:cubicBezTo>
                      <a:pt x="20" y="0"/>
                      <a:pt x="25" y="3"/>
                      <a:pt x="25" y="7"/>
                    </a:cubicBezTo>
                    <a:cubicBezTo>
                      <a:pt x="25" y="8"/>
                      <a:pt x="25" y="8"/>
                      <a:pt x="25" y="8"/>
                    </a:cubicBezTo>
                    <a:cubicBezTo>
                      <a:pt x="25" y="33"/>
                      <a:pt x="25" y="33"/>
                      <a:pt x="25"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15" name="Google Shape;3567;p54">
                <a:extLst>
                  <a:ext uri="{FF2B5EF4-FFF2-40B4-BE49-F238E27FC236}">
                    <a16:creationId xmlns:a16="http://schemas.microsoft.com/office/drawing/2014/main" id="{4D3D1B27-4A8D-7BA6-7097-2A21F283D235}"/>
                  </a:ext>
                </a:extLst>
              </p:cNvPr>
              <p:cNvSpPr/>
              <p:nvPr/>
            </p:nvSpPr>
            <p:spPr>
              <a:xfrm>
                <a:off x="3140309" y="3460161"/>
                <a:ext cx="60418" cy="84586"/>
              </a:xfrm>
              <a:custGeom>
                <a:avLst/>
                <a:gdLst/>
                <a:ahLst/>
                <a:cxnLst/>
                <a:rect l="l" t="t" r="r" b="b"/>
                <a:pathLst>
                  <a:path w="25" h="33" extrusionOk="0">
                    <a:moveTo>
                      <a:pt x="0" y="7"/>
                    </a:moveTo>
                    <a:cubicBezTo>
                      <a:pt x="0" y="3"/>
                      <a:pt x="5" y="0"/>
                      <a:pt x="12" y="0"/>
                    </a:cubicBezTo>
                    <a:cubicBezTo>
                      <a:pt x="19" y="0"/>
                      <a:pt x="25" y="3"/>
                      <a:pt x="25" y="7"/>
                    </a:cubicBezTo>
                    <a:cubicBezTo>
                      <a:pt x="25" y="8"/>
                      <a:pt x="25" y="8"/>
                      <a:pt x="25" y="8"/>
                    </a:cubicBezTo>
                    <a:cubicBezTo>
                      <a:pt x="25" y="33"/>
                      <a:pt x="25" y="33"/>
                      <a:pt x="25"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16" name="Google Shape;3568;p54">
                <a:extLst>
                  <a:ext uri="{FF2B5EF4-FFF2-40B4-BE49-F238E27FC236}">
                    <a16:creationId xmlns:a16="http://schemas.microsoft.com/office/drawing/2014/main" id="{E9FCD972-9A0B-E896-87D1-35F516C0C36F}"/>
                  </a:ext>
                </a:extLst>
              </p:cNvPr>
              <p:cNvSpPr/>
              <p:nvPr/>
            </p:nvSpPr>
            <p:spPr>
              <a:xfrm>
                <a:off x="3037599" y="3460161"/>
                <a:ext cx="60418" cy="84586"/>
              </a:xfrm>
              <a:custGeom>
                <a:avLst/>
                <a:gdLst/>
                <a:ahLst/>
                <a:cxnLst/>
                <a:rect l="l" t="t" r="r" b="b"/>
                <a:pathLst>
                  <a:path w="25" h="33" extrusionOk="0">
                    <a:moveTo>
                      <a:pt x="0" y="7"/>
                    </a:moveTo>
                    <a:cubicBezTo>
                      <a:pt x="0" y="3"/>
                      <a:pt x="5" y="0"/>
                      <a:pt x="12" y="0"/>
                    </a:cubicBezTo>
                    <a:cubicBezTo>
                      <a:pt x="19" y="0"/>
                      <a:pt x="25" y="3"/>
                      <a:pt x="25" y="7"/>
                    </a:cubicBezTo>
                    <a:cubicBezTo>
                      <a:pt x="25" y="8"/>
                      <a:pt x="25" y="8"/>
                      <a:pt x="25" y="8"/>
                    </a:cubicBezTo>
                    <a:cubicBezTo>
                      <a:pt x="25" y="33"/>
                      <a:pt x="25" y="33"/>
                      <a:pt x="25"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17" name="Google Shape;3569;p54">
                <a:extLst>
                  <a:ext uri="{FF2B5EF4-FFF2-40B4-BE49-F238E27FC236}">
                    <a16:creationId xmlns:a16="http://schemas.microsoft.com/office/drawing/2014/main" id="{2D77F2B6-C002-43C9-0919-FCDFE52F95E6}"/>
                  </a:ext>
                </a:extLst>
              </p:cNvPr>
              <p:cNvSpPr/>
              <p:nvPr/>
            </p:nvSpPr>
            <p:spPr>
              <a:xfrm>
                <a:off x="2934888" y="3460161"/>
                <a:ext cx="60418" cy="84586"/>
              </a:xfrm>
              <a:custGeom>
                <a:avLst/>
                <a:gdLst/>
                <a:ahLst/>
                <a:cxnLst/>
                <a:rect l="l" t="t" r="r" b="b"/>
                <a:pathLst>
                  <a:path w="25" h="33" extrusionOk="0">
                    <a:moveTo>
                      <a:pt x="0" y="7"/>
                    </a:moveTo>
                    <a:cubicBezTo>
                      <a:pt x="0" y="3"/>
                      <a:pt x="5" y="0"/>
                      <a:pt x="12" y="0"/>
                    </a:cubicBezTo>
                    <a:cubicBezTo>
                      <a:pt x="19" y="0"/>
                      <a:pt x="25" y="3"/>
                      <a:pt x="25" y="7"/>
                    </a:cubicBezTo>
                    <a:cubicBezTo>
                      <a:pt x="25" y="8"/>
                      <a:pt x="25" y="8"/>
                      <a:pt x="25" y="8"/>
                    </a:cubicBezTo>
                    <a:cubicBezTo>
                      <a:pt x="25" y="33"/>
                      <a:pt x="25" y="33"/>
                      <a:pt x="25"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18" name="Google Shape;3570;p54">
                <a:extLst>
                  <a:ext uri="{FF2B5EF4-FFF2-40B4-BE49-F238E27FC236}">
                    <a16:creationId xmlns:a16="http://schemas.microsoft.com/office/drawing/2014/main" id="{71F6CBDE-3572-77CB-5BA7-344FD467AD22}"/>
                  </a:ext>
                </a:extLst>
              </p:cNvPr>
              <p:cNvSpPr/>
              <p:nvPr/>
            </p:nvSpPr>
            <p:spPr>
              <a:xfrm>
                <a:off x="3243020" y="3653501"/>
                <a:ext cx="66460" cy="84586"/>
              </a:xfrm>
              <a:custGeom>
                <a:avLst/>
                <a:gdLst/>
                <a:ahLst/>
                <a:cxnLst/>
                <a:rect l="l" t="t" r="r" b="b"/>
                <a:pathLst>
                  <a:path w="25" h="34" extrusionOk="0">
                    <a:moveTo>
                      <a:pt x="0" y="8"/>
                    </a:moveTo>
                    <a:cubicBezTo>
                      <a:pt x="0" y="3"/>
                      <a:pt x="6" y="0"/>
                      <a:pt x="13" y="0"/>
                    </a:cubicBezTo>
                    <a:cubicBezTo>
                      <a:pt x="20" y="0"/>
                      <a:pt x="25" y="3"/>
                      <a:pt x="25" y="8"/>
                    </a:cubicBezTo>
                    <a:cubicBezTo>
                      <a:pt x="25" y="8"/>
                      <a:pt x="25" y="8"/>
                      <a:pt x="25" y="8"/>
                    </a:cubicBezTo>
                    <a:cubicBezTo>
                      <a:pt x="25" y="34"/>
                      <a:pt x="25" y="34"/>
                      <a:pt x="25" y="34"/>
                    </a:cubicBezTo>
                    <a:cubicBezTo>
                      <a:pt x="0" y="34"/>
                      <a:pt x="0" y="34"/>
                      <a:pt x="0" y="34"/>
                    </a:cubicBezTo>
                    <a:cubicBezTo>
                      <a:pt x="0" y="8"/>
                      <a:pt x="0" y="8"/>
                      <a:pt x="0" y="8"/>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19" name="Google Shape;3571;p54">
                <a:extLst>
                  <a:ext uri="{FF2B5EF4-FFF2-40B4-BE49-F238E27FC236}">
                    <a16:creationId xmlns:a16="http://schemas.microsoft.com/office/drawing/2014/main" id="{F0D49D86-37B2-F0FB-15E5-25DB30704407}"/>
                  </a:ext>
                </a:extLst>
              </p:cNvPr>
              <p:cNvSpPr/>
              <p:nvPr/>
            </p:nvSpPr>
            <p:spPr>
              <a:xfrm>
                <a:off x="3140309" y="3653501"/>
                <a:ext cx="60418" cy="84586"/>
              </a:xfrm>
              <a:custGeom>
                <a:avLst/>
                <a:gdLst/>
                <a:ahLst/>
                <a:cxnLst/>
                <a:rect l="l" t="t" r="r" b="b"/>
                <a:pathLst>
                  <a:path w="25" h="34" extrusionOk="0">
                    <a:moveTo>
                      <a:pt x="0" y="8"/>
                    </a:moveTo>
                    <a:cubicBezTo>
                      <a:pt x="0" y="3"/>
                      <a:pt x="5" y="0"/>
                      <a:pt x="12" y="0"/>
                    </a:cubicBezTo>
                    <a:cubicBezTo>
                      <a:pt x="19" y="0"/>
                      <a:pt x="25" y="3"/>
                      <a:pt x="25" y="8"/>
                    </a:cubicBezTo>
                    <a:cubicBezTo>
                      <a:pt x="25" y="8"/>
                      <a:pt x="25" y="8"/>
                      <a:pt x="25" y="8"/>
                    </a:cubicBezTo>
                    <a:cubicBezTo>
                      <a:pt x="25" y="34"/>
                      <a:pt x="25" y="34"/>
                      <a:pt x="25" y="34"/>
                    </a:cubicBezTo>
                    <a:cubicBezTo>
                      <a:pt x="0" y="34"/>
                      <a:pt x="0" y="34"/>
                      <a:pt x="0" y="34"/>
                    </a:cubicBezTo>
                    <a:cubicBezTo>
                      <a:pt x="0" y="8"/>
                      <a:pt x="0" y="8"/>
                      <a:pt x="0" y="8"/>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20" name="Google Shape;3572;p54">
                <a:extLst>
                  <a:ext uri="{FF2B5EF4-FFF2-40B4-BE49-F238E27FC236}">
                    <a16:creationId xmlns:a16="http://schemas.microsoft.com/office/drawing/2014/main" id="{D9C5218A-B1FC-9B7A-C1EC-F8E8AF1D163A}"/>
                  </a:ext>
                </a:extLst>
              </p:cNvPr>
              <p:cNvSpPr/>
              <p:nvPr/>
            </p:nvSpPr>
            <p:spPr>
              <a:xfrm>
                <a:off x="3037599" y="3653501"/>
                <a:ext cx="60418" cy="84586"/>
              </a:xfrm>
              <a:custGeom>
                <a:avLst/>
                <a:gdLst/>
                <a:ahLst/>
                <a:cxnLst/>
                <a:rect l="l" t="t" r="r" b="b"/>
                <a:pathLst>
                  <a:path w="25" h="34" extrusionOk="0">
                    <a:moveTo>
                      <a:pt x="0" y="8"/>
                    </a:moveTo>
                    <a:cubicBezTo>
                      <a:pt x="0" y="3"/>
                      <a:pt x="5" y="0"/>
                      <a:pt x="12" y="0"/>
                    </a:cubicBezTo>
                    <a:cubicBezTo>
                      <a:pt x="19" y="0"/>
                      <a:pt x="25" y="3"/>
                      <a:pt x="25" y="8"/>
                    </a:cubicBezTo>
                    <a:cubicBezTo>
                      <a:pt x="25" y="8"/>
                      <a:pt x="25" y="8"/>
                      <a:pt x="25" y="8"/>
                    </a:cubicBezTo>
                    <a:cubicBezTo>
                      <a:pt x="25" y="34"/>
                      <a:pt x="25" y="34"/>
                      <a:pt x="25" y="34"/>
                    </a:cubicBezTo>
                    <a:cubicBezTo>
                      <a:pt x="0" y="34"/>
                      <a:pt x="0" y="34"/>
                      <a:pt x="0" y="34"/>
                    </a:cubicBezTo>
                    <a:cubicBezTo>
                      <a:pt x="0" y="8"/>
                      <a:pt x="0" y="8"/>
                      <a:pt x="0" y="8"/>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21" name="Google Shape;3573;p54">
                <a:extLst>
                  <a:ext uri="{FF2B5EF4-FFF2-40B4-BE49-F238E27FC236}">
                    <a16:creationId xmlns:a16="http://schemas.microsoft.com/office/drawing/2014/main" id="{55CACA52-1564-2AF7-DFC3-703F299B1EF3}"/>
                  </a:ext>
                </a:extLst>
              </p:cNvPr>
              <p:cNvSpPr/>
              <p:nvPr/>
            </p:nvSpPr>
            <p:spPr>
              <a:xfrm>
                <a:off x="2934888" y="3653501"/>
                <a:ext cx="60418" cy="84586"/>
              </a:xfrm>
              <a:custGeom>
                <a:avLst/>
                <a:gdLst/>
                <a:ahLst/>
                <a:cxnLst/>
                <a:rect l="l" t="t" r="r" b="b"/>
                <a:pathLst>
                  <a:path w="25" h="34" extrusionOk="0">
                    <a:moveTo>
                      <a:pt x="0" y="8"/>
                    </a:moveTo>
                    <a:cubicBezTo>
                      <a:pt x="0" y="3"/>
                      <a:pt x="5" y="0"/>
                      <a:pt x="12" y="0"/>
                    </a:cubicBezTo>
                    <a:cubicBezTo>
                      <a:pt x="19" y="0"/>
                      <a:pt x="25" y="3"/>
                      <a:pt x="25" y="8"/>
                    </a:cubicBezTo>
                    <a:cubicBezTo>
                      <a:pt x="25" y="8"/>
                      <a:pt x="25" y="8"/>
                      <a:pt x="25" y="8"/>
                    </a:cubicBezTo>
                    <a:cubicBezTo>
                      <a:pt x="25" y="34"/>
                      <a:pt x="25" y="34"/>
                      <a:pt x="25" y="34"/>
                    </a:cubicBezTo>
                    <a:cubicBezTo>
                      <a:pt x="0" y="34"/>
                      <a:pt x="0" y="34"/>
                      <a:pt x="0" y="34"/>
                    </a:cubicBezTo>
                    <a:cubicBezTo>
                      <a:pt x="0" y="8"/>
                      <a:pt x="0" y="8"/>
                      <a:pt x="0" y="8"/>
                    </a:cubicBez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22" name="Google Shape;3574;p54">
                <a:extLst>
                  <a:ext uri="{FF2B5EF4-FFF2-40B4-BE49-F238E27FC236}">
                    <a16:creationId xmlns:a16="http://schemas.microsoft.com/office/drawing/2014/main" id="{88598EC3-1C95-7D57-2CB7-540AB9BCD9E3}"/>
                  </a:ext>
                </a:extLst>
              </p:cNvPr>
              <p:cNvSpPr/>
              <p:nvPr/>
            </p:nvSpPr>
            <p:spPr>
              <a:xfrm>
                <a:off x="3623653" y="3659542"/>
                <a:ext cx="42293" cy="60418"/>
              </a:xfrm>
              <a:custGeom>
                <a:avLst/>
                <a:gdLst/>
                <a:ahLst/>
                <a:cxnLst/>
                <a:rect l="l" t="t" r="r" b="b"/>
                <a:pathLst>
                  <a:path w="17" h="24" extrusionOk="0">
                    <a:moveTo>
                      <a:pt x="0" y="24"/>
                    </a:moveTo>
                    <a:cubicBezTo>
                      <a:pt x="0" y="7"/>
                      <a:pt x="0" y="7"/>
                      <a:pt x="0" y="7"/>
                    </a:cubicBezTo>
                    <a:cubicBezTo>
                      <a:pt x="0" y="7"/>
                      <a:pt x="0" y="7"/>
                      <a:pt x="0" y="7"/>
                    </a:cubicBezTo>
                    <a:cubicBezTo>
                      <a:pt x="0" y="3"/>
                      <a:pt x="4" y="0"/>
                      <a:pt x="8" y="0"/>
                    </a:cubicBezTo>
                    <a:cubicBezTo>
                      <a:pt x="13" y="0"/>
                      <a:pt x="17" y="3"/>
                      <a:pt x="17" y="7"/>
                    </a:cubicBezTo>
                    <a:cubicBezTo>
                      <a:pt x="17" y="7"/>
                      <a:pt x="17" y="7"/>
                      <a:pt x="17" y="7"/>
                    </a:cubicBezTo>
                    <a:cubicBezTo>
                      <a:pt x="17" y="24"/>
                      <a:pt x="17" y="24"/>
                      <a:pt x="17" y="24"/>
                    </a:cubicBezTo>
                    <a:lnTo>
                      <a:pt x="0" y="24"/>
                    </a:lnTo>
                    <a:close/>
                  </a:path>
                </a:pathLst>
              </a:cu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23" name="Google Shape;3575;p54">
                <a:extLst>
                  <a:ext uri="{FF2B5EF4-FFF2-40B4-BE49-F238E27FC236}">
                    <a16:creationId xmlns:a16="http://schemas.microsoft.com/office/drawing/2014/main" id="{619DE049-17F2-B8D1-AE43-ED97BEBD1901}"/>
                  </a:ext>
                </a:extLst>
              </p:cNvPr>
              <p:cNvSpPr/>
              <p:nvPr/>
            </p:nvSpPr>
            <p:spPr>
              <a:xfrm>
                <a:off x="2904679" y="3599124"/>
                <a:ext cx="2513100" cy="126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24" name="Google Shape;3576;p54">
                <a:extLst>
                  <a:ext uri="{FF2B5EF4-FFF2-40B4-BE49-F238E27FC236}">
                    <a16:creationId xmlns:a16="http://schemas.microsoft.com/office/drawing/2014/main" id="{9D5E3038-35E9-D640-E00B-DF37465518F6}"/>
                  </a:ext>
                </a:extLst>
              </p:cNvPr>
              <p:cNvSpPr/>
              <p:nvPr/>
            </p:nvSpPr>
            <p:spPr>
              <a:xfrm>
                <a:off x="3007390" y="3393701"/>
                <a:ext cx="183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25" name="Google Shape;3577;p54">
                <a:extLst>
                  <a:ext uri="{FF2B5EF4-FFF2-40B4-BE49-F238E27FC236}">
                    <a16:creationId xmlns:a16="http://schemas.microsoft.com/office/drawing/2014/main" id="{ECCF5F53-523E-22E6-B5B5-A829DADF24A3}"/>
                  </a:ext>
                </a:extLst>
              </p:cNvPr>
              <p:cNvSpPr/>
              <p:nvPr/>
            </p:nvSpPr>
            <p:spPr>
              <a:xfrm>
                <a:off x="3110100" y="3393701"/>
                <a:ext cx="183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26" name="Google Shape;3578;p54">
                <a:extLst>
                  <a:ext uri="{FF2B5EF4-FFF2-40B4-BE49-F238E27FC236}">
                    <a16:creationId xmlns:a16="http://schemas.microsoft.com/office/drawing/2014/main" id="{C830CADD-6904-46BA-87C9-7C2A0AAB1EB6}"/>
                  </a:ext>
                </a:extLst>
              </p:cNvPr>
              <p:cNvSpPr/>
              <p:nvPr/>
            </p:nvSpPr>
            <p:spPr>
              <a:xfrm>
                <a:off x="2995306" y="3381617"/>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27" name="Google Shape;3579;p54">
                <a:extLst>
                  <a:ext uri="{FF2B5EF4-FFF2-40B4-BE49-F238E27FC236}">
                    <a16:creationId xmlns:a16="http://schemas.microsoft.com/office/drawing/2014/main" id="{1840690B-563F-5EA7-7C1C-7C7931B2A9C1}"/>
                  </a:ext>
                </a:extLst>
              </p:cNvPr>
              <p:cNvSpPr/>
              <p:nvPr/>
            </p:nvSpPr>
            <p:spPr>
              <a:xfrm>
                <a:off x="3098017" y="3381617"/>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28" name="Google Shape;3580;p54">
                <a:extLst>
                  <a:ext uri="{FF2B5EF4-FFF2-40B4-BE49-F238E27FC236}">
                    <a16:creationId xmlns:a16="http://schemas.microsoft.com/office/drawing/2014/main" id="{3B746C8B-627C-8EC7-B9A7-CD1DB4AB0AF9}"/>
                  </a:ext>
                </a:extLst>
              </p:cNvPr>
              <p:cNvSpPr/>
              <p:nvPr/>
            </p:nvSpPr>
            <p:spPr>
              <a:xfrm>
                <a:off x="3212811"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29" name="Google Shape;3581;p54">
                <a:extLst>
                  <a:ext uri="{FF2B5EF4-FFF2-40B4-BE49-F238E27FC236}">
                    <a16:creationId xmlns:a16="http://schemas.microsoft.com/office/drawing/2014/main" id="{029467B9-2B14-E128-A2F1-C68947870E73}"/>
                  </a:ext>
                </a:extLst>
              </p:cNvPr>
              <p:cNvSpPr/>
              <p:nvPr/>
            </p:nvSpPr>
            <p:spPr>
              <a:xfrm>
                <a:off x="3206769" y="3381617"/>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30" name="Google Shape;3582;p54">
                <a:extLst>
                  <a:ext uri="{FF2B5EF4-FFF2-40B4-BE49-F238E27FC236}">
                    <a16:creationId xmlns:a16="http://schemas.microsoft.com/office/drawing/2014/main" id="{56EAE256-C641-B2F2-21E8-AA997FDFE12C}"/>
                  </a:ext>
                </a:extLst>
              </p:cNvPr>
              <p:cNvSpPr/>
              <p:nvPr/>
            </p:nvSpPr>
            <p:spPr>
              <a:xfrm>
                <a:off x="3315521"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31" name="Google Shape;3583;p54">
                <a:extLst>
                  <a:ext uri="{FF2B5EF4-FFF2-40B4-BE49-F238E27FC236}">
                    <a16:creationId xmlns:a16="http://schemas.microsoft.com/office/drawing/2014/main" id="{31E4DE8B-225E-E111-8024-A7AFB990AD32}"/>
                  </a:ext>
                </a:extLst>
              </p:cNvPr>
              <p:cNvSpPr/>
              <p:nvPr/>
            </p:nvSpPr>
            <p:spPr>
              <a:xfrm>
                <a:off x="3309479" y="3381617"/>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32" name="Google Shape;3584;p54">
                <a:extLst>
                  <a:ext uri="{FF2B5EF4-FFF2-40B4-BE49-F238E27FC236}">
                    <a16:creationId xmlns:a16="http://schemas.microsoft.com/office/drawing/2014/main" id="{D9207657-9A2F-8EB1-F6E4-EF95A3EFF84E}"/>
                  </a:ext>
                </a:extLst>
              </p:cNvPr>
              <p:cNvSpPr/>
              <p:nvPr/>
            </p:nvSpPr>
            <p:spPr>
              <a:xfrm>
                <a:off x="3400106"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33" name="Google Shape;3585;p54">
                <a:extLst>
                  <a:ext uri="{FF2B5EF4-FFF2-40B4-BE49-F238E27FC236}">
                    <a16:creationId xmlns:a16="http://schemas.microsoft.com/office/drawing/2014/main" id="{EAA76CB8-0C34-5573-A7BA-EAF2AB1611B5}"/>
                  </a:ext>
                </a:extLst>
              </p:cNvPr>
              <p:cNvSpPr/>
              <p:nvPr/>
            </p:nvSpPr>
            <p:spPr>
              <a:xfrm>
                <a:off x="3394065" y="3381617"/>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34" name="Google Shape;3586;p54">
                <a:extLst>
                  <a:ext uri="{FF2B5EF4-FFF2-40B4-BE49-F238E27FC236}">
                    <a16:creationId xmlns:a16="http://schemas.microsoft.com/office/drawing/2014/main" id="{AC5FFEC6-C81C-DA98-9A39-C509EE3BFD87}"/>
                  </a:ext>
                </a:extLst>
              </p:cNvPr>
              <p:cNvSpPr/>
              <p:nvPr/>
            </p:nvSpPr>
            <p:spPr>
              <a:xfrm>
                <a:off x="3508859"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35" name="Google Shape;3587;p54">
                <a:extLst>
                  <a:ext uri="{FF2B5EF4-FFF2-40B4-BE49-F238E27FC236}">
                    <a16:creationId xmlns:a16="http://schemas.microsoft.com/office/drawing/2014/main" id="{A80A1767-12AF-8C2C-A2BC-84521B517B2B}"/>
                  </a:ext>
                </a:extLst>
              </p:cNvPr>
              <p:cNvSpPr/>
              <p:nvPr/>
            </p:nvSpPr>
            <p:spPr>
              <a:xfrm>
                <a:off x="3502817" y="3381617"/>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36" name="Google Shape;3588;p54">
                <a:extLst>
                  <a:ext uri="{FF2B5EF4-FFF2-40B4-BE49-F238E27FC236}">
                    <a16:creationId xmlns:a16="http://schemas.microsoft.com/office/drawing/2014/main" id="{20A12732-6F31-9BC2-CD0F-F757621E7011}"/>
                  </a:ext>
                </a:extLst>
              </p:cNvPr>
              <p:cNvSpPr/>
              <p:nvPr/>
            </p:nvSpPr>
            <p:spPr>
              <a:xfrm>
                <a:off x="3593444" y="3393701"/>
                <a:ext cx="183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37" name="Google Shape;3589;p54">
                <a:extLst>
                  <a:ext uri="{FF2B5EF4-FFF2-40B4-BE49-F238E27FC236}">
                    <a16:creationId xmlns:a16="http://schemas.microsoft.com/office/drawing/2014/main" id="{F57DBD5A-4560-39A6-52ED-E0963FCE8C79}"/>
                  </a:ext>
                </a:extLst>
              </p:cNvPr>
              <p:cNvSpPr/>
              <p:nvPr/>
            </p:nvSpPr>
            <p:spPr>
              <a:xfrm>
                <a:off x="3587402" y="3381617"/>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38" name="Google Shape;3590;p54">
                <a:extLst>
                  <a:ext uri="{FF2B5EF4-FFF2-40B4-BE49-F238E27FC236}">
                    <a16:creationId xmlns:a16="http://schemas.microsoft.com/office/drawing/2014/main" id="{FEC400B9-8D23-7CE6-F058-1366D0EFD6C1}"/>
                  </a:ext>
                </a:extLst>
              </p:cNvPr>
              <p:cNvSpPr/>
              <p:nvPr/>
            </p:nvSpPr>
            <p:spPr>
              <a:xfrm>
                <a:off x="3007390" y="3629333"/>
                <a:ext cx="183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39" name="Google Shape;3591;p54">
                <a:extLst>
                  <a:ext uri="{FF2B5EF4-FFF2-40B4-BE49-F238E27FC236}">
                    <a16:creationId xmlns:a16="http://schemas.microsoft.com/office/drawing/2014/main" id="{4CBD326A-AFD1-E673-A54E-639082DB4E79}"/>
                  </a:ext>
                </a:extLst>
              </p:cNvPr>
              <p:cNvSpPr/>
              <p:nvPr/>
            </p:nvSpPr>
            <p:spPr>
              <a:xfrm>
                <a:off x="3110100" y="3629333"/>
                <a:ext cx="183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40" name="Google Shape;3592;p54">
                <a:extLst>
                  <a:ext uri="{FF2B5EF4-FFF2-40B4-BE49-F238E27FC236}">
                    <a16:creationId xmlns:a16="http://schemas.microsoft.com/office/drawing/2014/main" id="{BF88A0BD-EB44-1CEA-E382-2F8BB25643A6}"/>
                  </a:ext>
                </a:extLst>
              </p:cNvPr>
              <p:cNvSpPr/>
              <p:nvPr/>
            </p:nvSpPr>
            <p:spPr>
              <a:xfrm>
                <a:off x="2995306" y="3623291"/>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41" name="Google Shape;3593;p54">
                <a:extLst>
                  <a:ext uri="{FF2B5EF4-FFF2-40B4-BE49-F238E27FC236}">
                    <a16:creationId xmlns:a16="http://schemas.microsoft.com/office/drawing/2014/main" id="{65CE5B33-0BD8-AA88-258E-53B4CCD868DD}"/>
                  </a:ext>
                </a:extLst>
              </p:cNvPr>
              <p:cNvSpPr/>
              <p:nvPr/>
            </p:nvSpPr>
            <p:spPr>
              <a:xfrm>
                <a:off x="3098017" y="3623291"/>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42" name="Google Shape;3594;p54">
                <a:extLst>
                  <a:ext uri="{FF2B5EF4-FFF2-40B4-BE49-F238E27FC236}">
                    <a16:creationId xmlns:a16="http://schemas.microsoft.com/office/drawing/2014/main" id="{D4E760B4-A6AD-250B-8F17-FA314AB6F8EA}"/>
                  </a:ext>
                </a:extLst>
              </p:cNvPr>
              <p:cNvSpPr/>
              <p:nvPr/>
            </p:nvSpPr>
            <p:spPr>
              <a:xfrm>
                <a:off x="3212811" y="3629333"/>
                <a:ext cx="240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43" name="Google Shape;3595;p54">
                <a:extLst>
                  <a:ext uri="{FF2B5EF4-FFF2-40B4-BE49-F238E27FC236}">
                    <a16:creationId xmlns:a16="http://schemas.microsoft.com/office/drawing/2014/main" id="{C17C5DBB-6436-2C42-FAF3-1892532A1F3C}"/>
                  </a:ext>
                </a:extLst>
              </p:cNvPr>
              <p:cNvSpPr/>
              <p:nvPr/>
            </p:nvSpPr>
            <p:spPr>
              <a:xfrm>
                <a:off x="3206769" y="3623291"/>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44" name="Google Shape;3596;p54">
                <a:extLst>
                  <a:ext uri="{FF2B5EF4-FFF2-40B4-BE49-F238E27FC236}">
                    <a16:creationId xmlns:a16="http://schemas.microsoft.com/office/drawing/2014/main" id="{ADB6F2F8-08A2-484D-3024-22B94FD760D3}"/>
                  </a:ext>
                </a:extLst>
              </p:cNvPr>
              <p:cNvSpPr/>
              <p:nvPr/>
            </p:nvSpPr>
            <p:spPr>
              <a:xfrm>
                <a:off x="3315521" y="3629333"/>
                <a:ext cx="240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45" name="Google Shape;3597;p54">
                <a:extLst>
                  <a:ext uri="{FF2B5EF4-FFF2-40B4-BE49-F238E27FC236}">
                    <a16:creationId xmlns:a16="http://schemas.microsoft.com/office/drawing/2014/main" id="{0F1CF9FF-E14B-8695-1F88-8B932863281E}"/>
                  </a:ext>
                </a:extLst>
              </p:cNvPr>
              <p:cNvSpPr/>
              <p:nvPr/>
            </p:nvSpPr>
            <p:spPr>
              <a:xfrm>
                <a:off x="3309479" y="3623291"/>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46" name="Google Shape;3598;p54">
                <a:extLst>
                  <a:ext uri="{FF2B5EF4-FFF2-40B4-BE49-F238E27FC236}">
                    <a16:creationId xmlns:a16="http://schemas.microsoft.com/office/drawing/2014/main" id="{00C9849B-B4D5-000C-78BD-52AD374F91DB}"/>
                  </a:ext>
                </a:extLst>
              </p:cNvPr>
              <p:cNvSpPr/>
              <p:nvPr/>
            </p:nvSpPr>
            <p:spPr>
              <a:xfrm>
                <a:off x="3375939" y="3629333"/>
                <a:ext cx="183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47" name="Google Shape;3599;p54">
                <a:extLst>
                  <a:ext uri="{FF2B5EF4-FFF2-40B4-BE49-F238E27FC236}">
                    <a16:creationId xmlns:a16="http://schemas.microsoft.com/office/drawing/2014/main" id="{EDE9A492-53B9-B564-C5A7-0E7C06AFBF56}"/>
                  </a:ext>
                </a:extLst>
              </p:cNvPr>
              <p:cNvSpPr/>
              <p:nvPr/>
            </p:nvSpPr>
            <p:spPr>
              <a:xfrm>
                <a:off x="3369897" y="3623291"/>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48" name="Google Shape;3600;p54">
                <a:extLst>
                  <a:ext uri="{FF2B5EF4-FFF2-40B4-BE49-F238E27FC236}">
                    <a16:creationId xmlns:a16="http://schemas.microsoft.com/office/drawing/2014/main" id="{77B4A3A7-4B71-2482-3B9E-7C50F9C7100F}"/>
                  </a:ext>
                </a:extLst>
              </p:cNvPr>
              <p:cNvSpPr/>
              <p:nvPr/>
            </p:nvSpPr>
            <p:spPr>
              <a:xfrm>
                <a:off x="3520942" y="3629333"/>
                <a:ext cx="183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49" name="Google Shape;3601;p54">
                <a:extLst>
                  <a:ext uri="{FF2B5EF4-FFF2-40B4-BE49-F238E27FC236}">
                    <a16:creationId xmlns:a16="http://schemas.microsoft.com/office/drawing/2014/main" id="{6055FB2D-A525-E326-C43B-98E5B9DC5D40}"/>
                  </a:ext>
                </a:extLst>
              </p:cNvPr>
              <p:cNvSpPr/>
              <p:nvPr/>
            </p:nvSpPr>
            <p:spPr>
              <a:xfrm>
                <a:off x="3508859" y="3623291"/>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0" name="Google Shape;3602;p54">
                <a:extLst>
                  <a:ext uri="{FF2B5EF4-FFF2-40B4-BE49-F238E27FC236}">
                    <a16:creationId xmlns:a16="http://schemas.microsoft.com/office/drawing/2014/main" id="{2FDB8077-EBA1-D6DF-4260-13A34F08431B}"/>
                  </a:ext>
                </a:extLst>
              </p:cNvPr>
              <p:cNvSpPr/>
              <p:nvPr/>
            </p:nvSpPr>
            <p:spPr>
              <a:xfrm>
                <a:off x="3581360" y="3629333"/>
                <a:ext cx="240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1" name="Google Shape;3603;p54">
                <a:extLst>
                  <a:ext uri="{FF2B5EF4-FFF2-40B4-BE49-F238E27FC236}">
                    <a16:creationId xmlns:a16="http://schemas.microsoft.com/office/drawing/2014/main" id="{E28F95F0-D671-891B-6C6A-EB679190D859}"/>
                  </a:ext>
                </a:extLst>
              </p:cNvPr>
              <p:cNvSpPr/>
              <p:nvPr/>
            </p:nvSpPr>
            <p:spPr>
              <a:xfrm>
                <a:off x="3575319" y="3623291"/>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2" name="Google Shape;3604;p54">
                <a:extLst>
                  <a:ext uri="{FF2B5EF4-FFF2-40B4-BE49-F238E27FC236}">
                    <a16:creationId xmlns:a16="http://schemas.microsoft.com/office/drawing/2014/main" id="{41E88E09-9EBA-3E1C-35CF-AAC8DF2F4A6B}"/>
                  </a:ext>
                </a:extLst>
              </p:cNvPr>
              <p:cNvSpPr/>
              <p:nvPr/>
            </p:nvSpPr>
            <p:spPr>
              <a:xfrm>
                <a:off x="5297231"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3" name="Google Shape;3605;p54">
                <a:extLst>
                  <a:ext uri="{FF2B5EF4-FFF2-40B4-BE49-F238E27FC236}">
                    <a16:creationId xmlns:a16="http://schemas.microsoft.com/office/drawing/2014/main" id="{BDEFE383-1AB1-8197-8D7A-9D12A1127D2D}"/>
                  </a:ext>
                </a:extLst>
              </p:cNvPr>
              <p:cNvSpPr/>
              <p:nvPr/>
            </p:nvSpPr>
            <p:spPr>
              <a:xfrm>
                <a:off x="5200562" y="3393701"/>
                <a:ext cx="183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4" name="Google Shape;3606;p54">
                <a:extLst>
                  <a:ext uri="{FF2B5EF4-FFF2-40B4-BE49-F238E27FC236}">
                    <a16:creationId xmlns:a16="http://schemas.microsoft.com/office/drawing/2014/main" id="{882F7CCD-959E-3DE3-AEC9-726C2CFE1C86}"/>
                  </a:ext>
                </a:extLst>
              </p:cNvPr>
              <p:cNvSpPr/>
              <p:nvPr/>
            </p:nvSpPr>
            <p:spPr>
              <a:xfrm>
                <a:off x="5291189" y="3381617"/>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5" name="Google Shape;3607;p54">
                <a:extLst>
                  <a:ext uri="{FF2B5EF4-FFF2-40B4-BE49-F238E27FC236}">
                    <a16:creationId xmlns:a16="http://schemas.microsoft.com/office/drawing/2014/main" id="{E406F1B3-0126-3E07-9F6B-8DCA2D528437}"/>
                  </a:ext>
                </a:extLst>
              </p:cNvPr>
              <p:cNvSpPr/>
              <p:nvPr/>
            </p:nvSpPr>
            <p:spPr>
              <a:xfrm>
                <a:off x="5188479" y="3381617"/>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6" name="Google Shape;3608;p54">
                <a:extLst>
                  <a:ext uri="{FF2B5EF4-FFF2-40B4-BE49-F238E27FC236}">
                    <a16:creationId xmlns:a16="http://schemas.microsoft.com/office/drawing/2014/main" id="{4AA8AF46-AC99-672B-1DF5-B482D227FC0D}"/>
                  </a:ext>
                </a:extLst>
              </p:cNvPr>
              <p:cNvSpPr/>
              <p:nvPr/>
            </p:nvSpPr>
            <p:spPr>
              <a:xfrm>
                <a:off x="5091810"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7" name="Google Shape;3609;p54">
                <a:extLst>
                  <a:ext uri="{FF2B5EF4-FFF2-40B4-BE49-F238E27FC236}">
                    <a16:creationId xmlns:a16="http://schemas.microsoft.com/office/drawing/2014/main" id="{4E1B3446-3039-E5BF-2ADB-1F5B4BBCEFC4}"/>
                  </a:ext>
                </a:extLst>
              </p:cNvPr>
              <p:cNvSpPr/>
              <p:nvPr/>
            </p:nvSpPr>
            <p:spPr>
              <a:xfrm>
                <a:off x="5079726" y="3381617"/>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8" name="Google Shape;3610;p54">
                <a:extLst>
                  <a:ext uri="{FF2B5EF4-FFF2-40B4-BE49-F238E27FC236}">
                    <a16:creationId xmlns:a16="http://schemas.microsoft.com/office/drawing/2014/main" id="{794A97DB-CC4D-913C-7786-69F78B3DC3BC}"/>
                  </a:ext>
                </a:extLst>
              </p:cNvPr>
              <p:cNvSpPr/>
              <p:nvPr/>
            </p:nvSpPr>
            <p:spPr>
              <a:xfrm>
                <a:off x="4989099" y="3393701"/>
                <a:ext cx="183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59" name="Google Shape;3611;p54">
                <a:extLst>
                  <a:ext uri="{FF2B5EF4-FFF2-40B4-BE49-F238E27FC236}">
                    <a16:creationId xmlns:a16="http://schemas.microsoft.com/office/drawing/2014/main" id="{2F89C6BC-3AE1-55E7-632A-05DEC98CD6A8}"/>
                  </a:ext>
                </a:extLst>
              </p:cNvPr>
              <p:cNvSpPr/>
              <p:nvPr/>
            </p:nvSpPr>
            <p:spPr>
              <a:xfrm>
                <a:off x="4977016" y="3381617"/>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0" name="Google Shape;3612;p54">
                <a:extLst>
                  <a:ext uri="{FF2B5EF4-FFF2-40B4-BE49-F238E27FC236}">
                    <a16:creationId xmlns:a16="http://schemas.microsoft.com/office/drawing/2014/main" id="{12131CA4-F6CA-CBDC-B030-76AB8F81C953}"/>
                  </a:ext>
                </a:extLst>
              </p:cNvPr>
              <p:cNvSpPr/>
              <p:nvPr/>
            </p:nvSpPr>
            <p:spPr>
              <a:xfrm>
                <a:off x="4904514"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1" name="Google Shape;3613;p54">
                <a:extLst>
                  <a:ext uri="{FF2B5EF4-FFF2-40B4-BE49-F238E27FC236}">
                    <a16:creationId xmlns:a16="http://schemas.microsoft.com/office/drawing/2014/main" id="{B026ED46-6443-64A6-478E-3FE94E5AF093}"/>
                  </a:ext>
                </a:extLst>
              </p:cNvPr>
              <p:cNvSpPr/>
              <p:nvPr/>
            </p:nvSpPr>
            <p:spPr>
              <a:xfrm>
                <a:off x="4898472" y="3381617"/>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2" name="Google Shape;3614;p54">
                <a:extLst>
                  <a:ext uri="{FF2B5EF4-FFF2-40B4-BE49-F238E27FC236}">
                    <a16:creationId xmlns:a16="http://schemas.microsoft.com/office/drawing/2014/main" id="{C82BD08C-17B2-0CA5-E2A5-F85FD07CE0DB}"/>
                  </a:ext>
                </a:extLst>
              </p:cNvPr>
              <p:cNvSpPr/>
              <p:nvPr/>
            </p:nvSpPr>
            <p:spPr>
              <a:xfrm>
                <a:off x="4795762"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3" name="Google Shape;3615;p54">
                <a:extLst>
                  <a:ext uri="{FF2B5EF4-FFF2-40B4-BE49-F238E27FC236}">
                    <a16:creationId xmlns:a16="http://schemas.microsoft.com/office/drawing/2014/main" id="{3862DF4C-BD80-509E-8300-65611E31A3FC}"/>
                  </a:ext>
                </a:extLst>
              </p:cNvPr>
              <p:cNvSpPr/>
              <p:nvPr/>
            </p:nvSpPr>
            <p:spPr>
              <a:xfrm>
                <a:off x="4783678" y="3381617"/>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4" name="Google Shape;3616;p54">
                <a:extLst>
                  <a:ext uri="{FF2B5EF4-FFF2-40B4-BE49-F238E27FC236}">
                    <a16:creationId xmlns:a16="http://schemas.microsoft.com/office/drawing/2014/main" id="{961B4769-8C8C-B312-7772-7AA518E7ED26}"/>
                  </a:ext>
                </a:extLst>
              </p:cNvPr>
              <p:cNvSpPr/>
              <p:nvPr/>
            </p:nvSpPr>
            <p:spPr>
              <a:xfrm>
                <a:off x="4711177" y="3393701"/>
                <a:ext cx="24000" cy="1998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5" name="Google Shape;3617;p54">
                <a:extLst>
                  <a:ext uri="{FF2B5EF4-FFF2-40B4-BE49-F238E27FC236}">
                    <a16:creationId xmlns:a16="http://schemas.microsoft.com/office/drawing/2014/main" id="{4C9F1876-64EE-4C9C-1C30-1EF3EBE54F18}"/>
                  </a:ext>
                </a:extLst>
              </p:cNvPr>
              <p:cNvSpPr/>
              <p:nvPr/>
            </p:nvSpPr>
            <p:spPr>
              <a:xfrm>
                <a:off x="4705135" y="3381617"/>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6" name="Google Shape;3618;p54">
                <a:extLst>
                  <a:ext uri="{FF2B5EF4-FFF2-40B4-BE49-F238E27FC236}">
                    <a16:creationId xmlns:a16="http://schemas.microsoft.com/office/drawing/2014/main" id="{EF45EC31-13A8-AC68-B501-9413B7CDC607}"/>
                  </a:ext>
                </a:extLst>
              </p:cNvPr>
              <p:cNvSpPr/>
              <p:nvPr/>
            </p:nvSpPr>
            <p:spPr>
              <a:xfrm>
                <a:off x="5297231" y="3629333"/>
                <a:ext cx="240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7" name="Google Shape;3619;p54">
                <a:extLst>
                  <a:ext uri="{FF2B5EF4-FFF2-40B4-BE49-F238E27FC236}">
                    <a16:creationId xmlns:a16="http://schemas.microsoft.com/office/drawing/2014/main" id="{9D28A827-0650-ED9D-EA5B-F7BCAC9AA18B}"/>
                  </a:ext>
                </a:extLst>
              </p:cNvPr>
              <p:cNvSpPr/>
              <p:nvPr/>
            </p:nvSpPr>
            <p:spPr>
              <a:xfrm>
                <a:off x="5200562" y="3629333"/>
                <a:ext cx="183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8" name="Google Shape;3620;p54">
                <a:extLst>
                  <a:ext uri="{FF2B5EF4-FFF2-40B4-BE49-F238E27FC236}">
                    <a16:creationId xmlns:a16="http://schemas.microsoft.com/office/drawing/2014/main" id="{719504C8-37D0-F9E6-58AE-694E4DE1BDB6}"/>
                  </a:ext>
                </a:extLst>
              </p:cNvPr>
              <p:cNvSpPr/>
              <p:nvPr/>
            </p:nvSpPr>
            <p:spPr>
              <a:xfrm>
                <a:off x="5291189" y="3623291"/>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69" name="Google Shape;3621;p54">
                <a:extLst>
                  <a:ext uri="{FF2B5EF4-FFF2-40B4-BE49-F238E27FC236}">
                    <a16:creationId xmlns:a16="http://schemas.microsoft.com/office/drawing/2014/main" id="{0C29D5E0-83C6-9D48-6F69-E48CFA35FF74}"/>
                  </a:ext>
                </a:extLst>
              </p:cNvPr>
              <p:cNvSpPr/>
              <p:nvPr/>
            </p:nvSpPr>
            <p:spPr>
              <a:xfrm>
                <a:off x="5188479" y="3623291"/>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0" name="Google Shape;3622;p54">
                <a:extLst>
                  <a:ext uri="{FF2B5EF4-FFF2-40B4-BE49-F238E27FC236}">
                    <a16:creationId xmlns:a16="http://schemas.microsoft.com/office/drawing/2014/main" id="{9393648C-A0BB-7C95-7498-528F36DF33C2}"/>
                  </a:ext>
                </a:extLst>
              </p:cNvPr>
              <p:cNvSpPr/>
              <p:nvPr/>
            </p:nvSpPr>
            <p:spPr>
              <a:xfrm>
                <a:off x="5091810" y="3629333"/>
                <a:ext cx="240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1" name="Google Shape;3623;p54">
                <a:extLst>
                  <a:ext uri="{FF2B5EF4-FFF2-40B4-BE49-F238E27FC236}">
                    <a16:creationId xmlns:a16="http://schemas.microsoft.com/office/drawing/2014/main" id="{F9E81244-4024-3D14-76D0-7D02D897A9DD}"/>
                  </a:ext>
                </a:extLst>
              </p:cNvPr>
              <p:cNvSpPr/>
              <p:nvPr/>
            </p:nvSpPr>
            <p:spPr>
              <a:xfrm>
                <a:off x="5079726" y="3623291"/>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2" name="Google Shape;3624;p54">
                <a:extLst>
                  <a:ext uri="{FF2B5EF4-FFF2-40B4-BE49-F238E27FC236}">
                    <a16:creationId xmlns:a16="http://schemas.microsoft.com/office/drawing/2014/main" id="{B5BC0D3C-67C6-0728-0EC0-630CDB7EBA70}"/>
                  </a:ext>
                </a:extLst>
              </p:cNvPr>
              <p:cNvSpPr/>
              <p:nvPr/>
            </p:nvSpPr>
            <p:spPr>
              <a:xfrm>
                <a:off x="4989099" y="3629333"/>
                <a:ext cx="183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3" name="Google Shape;3625;p54">
                <a:extLst>
                  <a:ext uri="{FF2B5EF4-FFF2-40B4-BE49-F238E27FC236}">
                    <a16:creationId xmlns:a16="http://schemas.microsoft.com/office/drawing/2014/main" id="{CE06D2CE-81C0-7721-4107-F8984602B547}"/>
                  </a:ext>
                </a:extLst>
              </p:cNvPr>
              <p:cNvSpPr/>
              <p:nvPr/>
            </p:nvSpPr>
            <p:spPr>
              <a:xfrm>
                <a:off x="4977016" y="3623291"/>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4" name="Google Shape;3626;p54">
                <a:extLst>
                  <a:ext uri="{FF2B5EF4-FFF2-40B4-BE49-F238E27FC236}">
                    <a16:creationId xmlns:a16="http://schemas.microsoft.com/office/drawing/2014/main" id="{6BA855D7-A5A0-A017-969E-00717B8B5FAB}"/>
                  </a:ext>
                </a:extLst>
              </p:cNvPr>
              <p:cNvSpPr/>
              <p:nvPr/>
            </p:nvSpPr>
            <p:spPr>
              <a:xfrm>
                <a:off x="4928681" y="3629333"/>
                <a:ext cx="240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5" name="Google Shape;3627;p54">
                <a:extLst>
                  <a:ext uri="{FF2B5EF4-FFF2-40B4-BE49-F238E27FC236}">
                    <a16:creationId xmlns:a16="http://schemas.microsoft.com/office/drawing/2014/main" id="{A12D07A3-6404-4509-133B-2CC5461F0FA5}"/>
                  </a:ext>
                </a:extLst>
              </p:cNvPr>
              <p:cNvSpPr/>
              <p:nvPr/>
            </p:nvSpPr>
            <p:spPr>
              <a:xfrm>
                <a:off x="4922640" y="3623291"/>
                <a:ext cx="366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6" name="Google Shape;3628;p54">
                <a:extLst>
                  <a:ext uri="{FF2B5EF4-FFF2-40B4-BE49-F238E27FC236}">
                    <a16:creationId xmlns:a16="http://schemas.microsoft.com/office/drawing/2014/main" id="{7EC82B0E-1D00-E568-4EF0-40667AFB438D}"/>
                  </a:ext>
                </a:extLst>
              </p:cNvPr>
              <p:cNvSpPr/>
              <p:nvPr/>
            </p:nvSpPr>
            <p:spPr>
              <a:xfrm>
                <a:off x="4783678" y="3629333"/>
                <a:ext cx="240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7" name="Google Shape;3629;p54">
                <a:extLst>
                  <a:ext uri="{FF2B5EF4-FFF2-40B4-BE49-F238E27FC236}">
                    <a16:creationId xmlns:a16="http://schemas.microsoft.com/office/drawing/2014/main" id="{56167565-4113-CF9C-FEE4-2DD60950AB51}"/>
                  </a:ext>
                </a:extLst>
              </p:cNvPr>
              <p:cNvSpPr/>
              <p:nvPr/>
            </p:nvSpPr>
            <p:spPr>
              <a:xfrm>
                <a:off x="4777636" y="3623291"/>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8" name="Google Shape;3630;p54">
                <a:extLst>
                  <a:ext uri="{FF2B5EF4-FFF2-40B4-BE49-F238E27FC236}">
                    <a16:creationId xmlns:a16="http://schemas.microsoft.com/office/drawing/2014/main" id="{54AFD29A-F46A-8D40-A9C8-30B107394506}"/>
                  </a:ext>
                </a:extLst>
              </p:cNvPr>
              <p:cNvSpPr/>
              <p:nvPr/>
            </p:nvSpPr>
            <p:spPr>
              <a:xfrm>
                <a:off x="4723260" y="3629333"/>
                <a:ext cx="24000" cy="1746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79" name="Google Shape;3631;p54">
                <a:extLst>
                  <a:ext uri="{FF2B5EF4-FFF2-40B4-BE49-F238E27FC236}">
                    <a16:creationId xmlns:a16="http://schemas.microsoft.com/office/drawing/2014/main" id="{77399BAE-9124-37C2-CA1E-B5C7488EB90A}"/>
                  </a:ext>
                </a:extLst>
              </p:cNvPr>
              <p:cNvSpPr/>
              <p:nvPr/>
            </p:nvSpPr>
            <p:spPr>
              <a:xfrm>
                <a:off x="4711177" y="3623291"/>
                <a:ext cx="42300" cy="24000"/>
              </a:xfrm>
              <a:prstGeom prst="rect">
                <a:avLst/>
              </a:pr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pic>
          <p:nvPicPr>
            <p:cNvPr id="5" name="Picture 4" descr="A person and person wearing traditional clothing&#10;&#10;Description automatically generated">
              <a:extLst>
                <a:ext uri="{FF2B5EF4-FFF2-40B4-BE49-F238E27FC236}">
                  <a16:creationId xmlns:a16="http://schemas.microsoft.com/office/drawing/2014/main" id="{AC8F24DE-D0BD-46A7-D118-EA4B0EAD84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0823" y="3510997"/>
              <a:ext cx="3657607" cy="3657607"/>
            </a:xfrm>
            <a:prstGeom prst="rect">
              <a:avLst/>
            </a:prstGeom>
          </p:spPr>
        </p:pic>
        <p:grpSp>
          <p:nvGrpSpPr>
            <p:cNvPr id="6" name="Google Shape;2289;p42">
              <a:extLst>
                <a:ext uri="{FF2B5EF4-FFF2-40B4-BE49-F238E27FC236}">
                  <a16:creationId xmlns:a16="http://schemas.microsoft.com/office/drawing/2014/main" id="{06E5A3D1-BEA6-06C5-2F7D-CCCD5EFF847F}"/>
                </a:ext>
              </a:extLst>
            </p:cNvPr>
            <p:cNvGrpSpPr/>
            <p:nvPr/>
          </p:nvGrpSpPr>
          <p:grpSpPr>
            <a:xfrm>
              <a:off x="9426143" y="2141874"/>
              <a:ext cx="952850" cy="1060276"/>
              <a:chOff x="8034075" y="5308588"/>
              <a:chExt cx="862012" cy="985850"/>
            </a:xfrm>
          </p:grpSpPr>
          <p:sp>
            <p:nvSpPr>
              <p:cNvPr id="7" name="Google Shape;2290;p42">
                <a:extLst>
                  <a:ext uri="{FF2B5EF4-FFF2-40B4-BE49-F238E27FC236}">
                    <a16:creationId xmlns:a16="http://schemas.microsoft.com/office/drawing/2014/main" id="{7B1DC611-D282-8E9D-DF4E-F20FA73BAA81}"/>
                  </a:ext>
                </a:extLst>
              </p:cNvPr>
              <p:cNvSpPr/>
              <p:nvPr/>
            </p:nvSpPr>
            <p:spPr>
              <a:xfrm>
                <a:off x="8057888" y="5359388"/>
                <a:ext cx="838199" cy="554038"/>
              </a:xfrm>
              <a:custGeom>
                <a:avLst/>
                <a:gdLst/>
                <a:ahLst/>
                <a:cxnLst/>
                <a:rect l="l" t="t" r="r" b="b"/>
                <a:pathLst>
                  <a:path w="604" h="399" extrusionOk="0">
                    <a:moveTo>
                      <a:pt x="541" y="160"/>
                    </a:moveTo>
                    <a:cubicBezTo>
                      <a:pt x="537" y="114"/>
                      <a:pt x="587" y="73"/>
                      <a:pt x="578" y="28"/>
                    </a:cubicBezTo>
                    <a:cubicBezTo>
                      <a:pt x="577" y="26"/>
                      <a:pt x="405" y="78"/>
                      <a:pt x="387" y="80"/>
                    </a:cubicBezTo>
                    <a:cubicBezTo>
                      <a:pt x="376" y="82"/>
                      <a:pt x="365" y="81"/>
                      <a:pt x="357" y="74"/>
                    </a:cubicBezTo>
                    <a:cubicBezTo>
                      <a:pt x="349" y="68"/>
                      <a:pt x="346" y="59"/>
                      <a:pt x="341" y="50"/>
                    </a:cubicBezTo>
                    <a:cubicBezTo>
                      <a:pt x="319" y="13"/>
                      <a:pt x="272" y="0"/>
                      <a:pt x="231" y="1"/>
                    </a:cubicBezTo>
                    <a:cubicBezTo>
                      <a:pt x="190" y="3"/>
                      <a:pt x="148" y="14"/>
                      <a:pt x="109" y="23"/>
                    </a:cubicBezTo>
                    <a:cubicBezTo>
                      <a:pt x="91" y="28"/>
                      <a:pt x="73" y="34"/>
                      <a:pt x="56" y="41"/>
                    </a:cubicBezTo>
                    <a:cubicBezTo>
                      <a:pt x="49" y="44"/>
                      <a:pt x="0" y="62"/>
                      <a:pt x="0" y="69"/>
                    </a:cubicBezTo>
                    <a:cubicBezTo>
                      <a:pt x="0" y="350"/>
                      <a:pt x="0" y="350"/>
                      <a:pt x="0" y="350"/>
                    </a:cubicBezTo>
                    <a:cubicBezTo>
                      <a:pt x="32" y="336"/>
                      <a:pt x="65" y="323"/>
                      <a:pt x="97" y="308"/>
                    </a:cubicBezTo>
                    <a:cubicBezTo>
                      <a:pt x="151" y="285"/>
                      <a:pt x="209" y="262"/>
                      <a:pt x="258" y="310"/>
                    </a:cubicBezTo>
                    <a:cubicBezTo>
                      <a:pt x="272" y="323"/>
                      <a:pt x="282" y="339"/>
                      <a:pt x="296" y="351"/>
                    </a:cubicBezTo>
                    <a:cubicBezTo>
                      <a:pt x="352" y="399"/>
                      <a:pt x="447" y="360"/>
                      <a:pt x="498" y="323"/>
                    </a:cubicBezTo>
                    <a:cubicBezTo>
                      <a:pt x="527" y="302"/>
                      <a:pt x="568" y="307"/>
                      <a:pt x="604" y="314"/>
                    </a:cubicBezTo>
                    <a:cubicBezTo>
                      <a:pt x="604" y="218"/>
                      <a:pt x="548" y="233"/>
                      <a:pt x="541" y="160"/>
                    </a:cubicBezTo>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8" name="Google Shape;2291;p42">
                <a:extLst>
                  <a:ext uri="{FF2B5EF4-FFF2-40B4-BE49-F238E27FC236}">
                    <a16:creationId xmlns:a16="http://schemas.microsoft.com/office/drawing/2014/main" id="{BA59B2FC-61B2-FD9C-5F3E-B8FF6004ACDD}"/>
                  </a:ext>
                </a:extLst>
              </p:cNvPr>
              <p:cNvSpPr/>
              <p:nvPr/>
            </p:nvSpPr>
            <p:spPr>
              <a:xfrm>
                <a:off x="8378563" y="5360975"/>
                <a:ext cx="482600" cy="111125"/>
              </a:xfrm>
              <a:custGeom>
                <a:avLst/>
                <a:gdLst/>
                <a:ahLst/>
                <a:cxnLst/>
                <a:rect l="l" t="t" r="r" b="b"/>
                <a:pathLst>
                  <a:path w="347" h="80" extrusionOk="0">
                    <a:moveTo>
                      <a:pt x="347" y="29"/>
                    </a:moveTo>
                    <a:cubicBezTo>
                      <a:pt x="347" y="29"/>
                      <a:pt x="347" y="29"/>
                      <a:pt x="347" y="29"/>
                    </a:cubicBezTo>
                    <a:cubicBezTo>
                      <a:pt x="347" y="29"/>
                      <a:pt x="347" y="29"/>
                      <a:pt x="347" y="29"/>
                    </a:cubicBezTo>
                    <a:moveTo>
                      <a:pt x="347" y="28"/>
                    </a:moveTo>
                    <a:cubicBezTo>
                      <a:pt x="347" y="28"/>
                      <a:pt x="347" y="29"/>
                      <a:pt x="347" y="29"/>
                    </a:cubicBezTo>
                    <a:cubicBezTo>
                      <a:pt x="347" y="29"/>
                      <a:pt x="347" y="28"/>
                      <a:pt x="347" y="28"/>
                    </a:cubicBezTo>
                    <a:moveTo>
                      <a:pt x="347" y="28"/>
                    </a:moveTo>
                    <a:cubicBezTo>
                      <a:pt x="347" y="28"/>
                      <a:pt x="347" y="28"/>
                      <a:pt x="347" y="28"/>
                    </a:cubicBezTo>
                    <a:cubicBezTo>
                      <a:pt x="347" y="28"/>
                      <a:pt x="347" y="28"/>
                      <a:pt x="347" y="28"/>
                    </a:cubicBezTo>
                    <a:moveTo>
                      <a:pt x="347" y="27"/>
                    </a:moveTo>
                    <a:cubicBezTo>
                      <a:pt x="347" y="27"/>
                      <a:pt x="347" y="27"/>
                      <a:pt x="347" y="28"/>
                    </a:cubicBezTo>
                    <a:cubicBezTo>
                      <a:pt x="347" y="27"/>
                      <a:pt x="347" y="27"/>
                      <a:pt x="347" y="27"/>
                    </a:cubicBezTo>
                    <a:moveTo>
                      <a:pt x="8" y="0"/>
                    </a:moveTo>
                    <a:cubicBezTo>
                      <a:pt x="5" y="0"/>
                      <a:pt x="2" y="0"/>
                      <a:pt x="0" y="0"/>
                    </a:cubicBezTo>
                    <a:cubicBezTo>
                      <a:pt x="0" y="0"/>
                      <a:pt x="0" y="0"/>
                      <a:pt x="0" y="0"/>
                    </a:cubicBezTo>
                    <a:cubicBezTo>
                      <a:pt x="0" y="0"/>
                      <a:pt x="0" y="0"/>
                      <a:pt x="0" y="0"/>
                    </a:cubicBezTo>
                    <a:cubicBezTo>
                      <a:pt x="2" y="0"/>
                      <a:pt x="5" y="0"/>
                      <a:pt x="8" y="0"/>
                    </a:cubicBezTo>
                    <a:cubicBezTo>
                      <a:pt x="47" y="0"/>
                      <a:pt x="89" y="14"/>
                      <a:pt x="110" y="49"/>
                    </a:cubicBezTo>
                    <a:cubicBezTo>
                      <a:pt x="115" y="58"/>
                      <a:pt x="118" y="67"/>
                      <a:pt x="126" y="73"/>
                    </a:cubicBezTo>
                    <a:cubicBezTo>
                      <a:pt x="132" y="78"/>
                      <a:pt x="140" y="80"/>
                      <a:pt x="148" y="80"/>
                    </a:cubicBezTo>
                    <a:cubicBezTo>
                      <a:pt x="151" y="80"/>
                      <a:pt x="153" y="80"/>
                      <a:pt x="156" y="79"/>
                    </a:cubicBezTo>
                    <a:cubicBezTo>
                      <a:pt x="174" y="77"/>
                      <a:pt x="342" y="27"/>
                      <a:pt x="346" y="27"/>
                    </a:cubicBezTo>
                    <a:cubicBezTo>
                      <a:pt x="347" y="27"/>
                      <a:pt x="347" y="27"/>
                      <a:pt x="347" y="27"/>
                    </a:cubicBezTo>
                    <a:cubicBezTo>
                      <a:pt x="347" y="27"/>
                      <a:pt x="347" y="27"/>
                      <a:pt x="347" y="27"/>
                    </a:cubicBezTo>
                    <a:cubicBezTo>
                      <a:pt x="347" y="27"/>
                      <a:pt x="347" y="27"/>
                      <a:pt x="347" y="27"/>
                    </a:cubicBezTo>
                    <a:cubicBezTo>
                      <a:pt x="347" y="27"/>
                      <a:pt x="347" y="27"/>
                      <a:pt x="346" y="27"/>
                    </a:cubicBezTo>
                    <a:cubicBezTo>
                      <a:pt x="342" y="27"/>
                      <a:pt x="174" y="77"/>
                      <a:pt x="156" y="79"/>
                    </a:cubicBezTo>
                    <a:cubicBezTo>
                      <a:pt x="153" y="80"/>
                      <a:pt x="151" y="80"/>
                      <a:pt x="148" y="80"/>
                    </a:cubicBezTo>
                    <a:cubicBezTo>
                      <a:pt x="140" y="80"/>
                      <a:pt x="132" y="78"/>
                      <a:pt x="126" y="73"/>
                    </a:cubicBezTo>
                    <a:cubicBezTo>
                      <a:pt x="118" y="67"/>
                      <a:pt x="115" y="58"/>
                      <a:pt x="110" y="49"/>
                    </a:cubicBezTo>
                    <a:cubicBezTo>
                      <a:pt x="89" y="14"/>
                      <a:pt x="47" y="0"/>
                      <a:pt x="8" y="0"/>
                    </a:cubicBezTo>
                  </a:path>
                </a:pathLst>
              </a:custGeom>
              <a:solidFill>
                <a:srgbClr val="DB888C"/>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9" name="Google Shape;2292;p42">
                <a:extLst>
                  <a:ext uri="{FF2B5EF4-FFF2-40B4-BE49-F238E27FC236}">
                    <a16:creationId xmlns:a16="http://schemas.microsoft.com/office/drawing/2014/main" id="{D9D52626-9059-277B-E6B5-1AA70533FCBD}"/>
                  </a:ext>
                </a:extLst>
              </p:cNvPr>
              <p:cNvSpPr/>
              <p:nvPr/>
            </p:nvSpPr>
            <p:spPr>
              <a:xfrm>
                <a:off x="8354750" y="5360975"/>
                <a:ext cx="508000" cy="149225"/>
              </a:xfrm>
              <a:custGeom>
                <a:avLst/>
                <a:gdLst/>
                <a:ahLst/>
                <a:cxnLst/>
                <a:rect l="l" t="t" r="r" b="b"/>
                <a:pathLst>
                  <a:path w="366" h="108" extrusionOk="0">
                    <a:moveTo>
                      <a:pt x="25" y="0"/>
                    </a:moveTo>
                    <a:cubicBezTo>
                      <a:pt x="22" y="0"/>
                      <a:pt x="19" y="0"/>
                      <a:pt x="17" y="0"/>
                    </a:cubicBezTo>
                    <a:cubicBezTo>
                      <a:pt x="17" y="0"/>
                      <a:pt x="17" y="0"/>
                      <a:pt x="17" y="0"/>
                    </a:cubicBezTo>
                    <a:cubicBezTo>
                      <a:pt x="11" y="1"/>
                      <a:pt x="6" y="1"/>
                      <a:pt x="0" y="2"/>
                    </a:cubicBezTo>
                    <a:cubicBezTo>
                      <a:pt x="15" y="3"/>
                      <a:pt x="29" y="7"/>
                      <a:pt x="42" y="12"/>
                    </a:cubicBezTo>
                    <a:cubicBezTo>
                      <a:pt x="88" y="32"/>
                      <a:pt x="92" y="92"/>
                      <a:pt x="142" y="103"/>
                    </a:cubicBezTo>
                    <a:cubicBezTo>
                      <a:pt x="153" y="105"/>
                      <a:pt x="165" y="108"/>
                      <a:pt x="177" y="108"/>
                    </a:cubicBezTo>
                    <a:cubicBezTo>
                      <a:pt x="188" y="108"/>
                      <a:pt x="199" y="105"/>
                      <a:pt x="210" y="100"/>
                    </a:cubicBezTo>
                    <a:cubicBezTo>
                      <a:pt x="219" y="94"/>
                      <a:pt x="229" y="87"/>
                      <a:pt x="239" y="83"/>
                    </a:cubicBezTo>
                    <a:cubicBezTo>
                      <a:pt x="250" y="79"/>
                      <a:pt x="260" y="78"/>
                      <a:pt x="270" y="78"/>
                    </a:cubicBezTo>
                    <a:cubicBezTo>
                      <a:pt x="282" y="78"/>
                      <a:pt x="293" y="80"/>
                      <a:pt x="306" y="83"/>
                    </a:cubicBezTo>
                    <a:cubicBezTo>
                      <a:pt x="312" y="84"/>
                      <a:pt x="316" y="85"/>
                      <a:pt x="321" y="85"/>
                    </a:cubicBezTo>
                    <a:cubicBezTo>
                      <a:pt x="334" y="85"/>
                      <a:pt x="345" y="81"/>
                      <a:pt x="356" y="74"/>
                    </a:cubicBezTo>
                    <a:cubicBezTo>
                      <a:pt x="362" y="59"/>
                      <a:pt x="366" y="44"/>
                      <a:pt x="364" y="29"/>
                    </a:cubicBezTo>
                    <a:cubicBezTo>
                      <a:pt x="364" y="29"/>
                      <a:pt x="364" y="29"/>
                      <a:pt x="364" y="29"/>
                    </a:cubicBezTo>
                    <a:cubicBezTo>
                      <a:pt x="364" y="29"/>
                      <a:pt x="364" y="29"/>
                      <a:pt x="364" y="29"/>
                    </a:cubicBezTo>
                    <a:cubicBezTo>
                      <a:pt x="364" y="29"/>
                      <a:pt x="364" y="28"/>
                      <a:pt x="364" y="28"/>
                    </a:cubicBezTo>
                    <a:cubicBezTo>
                      <a:pt x="364" y="28"/>
                      <a:pt x="364" y="28"/>
                      <a:pt x="364" y="28"/>
                    </a:cubicBezTo>
                    <a:cubicBezTo>
                      <a:pt x="364" y="28"/>
                      <a:pt x="364" y="28"/>
                      <a:pt x="364" y="28"/>
                    </a:cubicBezTo>
                    <a:cubicBezTo>
                      <a:pt x="364" y="28"/>
                      <a:pt x="364" y="28"/>
                      <a:pt x="364" y="28"/>
                    </a:cubicBezTo>
                    <a:cubicBezTo>
                      <a:pt x="364" y="27"/>
                      <a:pt x="364" y="27"/>
                      <a:pt x="364" y="27"/>
                    </a:cubicBezTo>
                    <a:cubicBezTo>
                      <a:pt x="364" y="27"/>
                      <a:pt x="364" y="27"/>
                      <a:pt x="364" y="27"/>
                    </a:cubicBezTo>
                    <a:cubicBezTo>
                      <a:pt x="364" y="27"/>
                      <a:pt x="364" y="27"/>
                      <a:pt x="364" y="27"/>
                    </a:cubicBezTo>
                    <a:cubicBezTo>
                      <a:pt x="364" y="27"/>
                      <a:pt x="364" y="27"/>
                      <a:pt x="363" y="27"/>
                    </a:cubicBezTo>
                    <a:cubicBezTo>
                      <a:pt x="359" y="27"/>
                      <a:pt x="191" y="77"/>
                      <a:pt x="173" y="79"/>
                    </a:cubicBezTo>
                    <a:cubicBezTo>
                      <a:pt x="170" y="80"/>
                      <a:pt x="168" y="80"/>
                      <a:pt x="165" y="80"/>
                    </a:cubicBezTo>
                    <a:cubicBezTo>
                      <a:pt x="157" y="80"/>
                      <a:pt x="149" y="78"/>
                      <a:pt x="143" y="73"/>
                    </a:cubicBezTo>
                    <a:cubicBezTo>
                      <a:pt x="135" y="67"/>
                      <a:pt x="132" y="58"/>
                      <a:pt x="127" y="49"/>
                    </a:cubicBezTo>
                    <a:cubicBezTo>
                      <a:pt x="106" y="14"/>
                      <a:pt x="64" y="0"/>
                      <a:pt x="25" y="0"/>
                    </a:cubicBezTo>
                  </a:path>
                </a:pathLst>
              </a:custGeom>
              <a:solidFill>
                <a:srgbClr val="730302">
                  <a:alpha val="5949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0" name="Google Shape;2293;p42">
                <a:extLst>
                  <a:ext uri="{FF2B5EF4-FFF2-40B4-BE49-F238E27FC236}">
                    <a16:creationId xmlns:a16="http://schemas.microsoft.com/office/drawing/2014/main" id="{1FD4D40A-734A-532E-07FF-25770B23AB62}"/>
                  </a:ext>
                </a:extLst>
              </p:cNvPr>
              <p:cNvSpPr/>
              <p:nvPr/>
            </p:nvSpPr>
            <p:spPr>
              <a:xfrm>
                <a:off x="8057888" y="5449875"/>
                <a:ext cx="838199" cy="344488"/>
              </a:xfrm>
              <a:custGeom>
                <a:avLst/>
                <a:gdLst/>
                <a:ahLst/>
                <a:cxnLst/>
                <a:rect l="l" t="t" r="r" b="b"/>
                <a:pathLst>
                  <a:path w="604" h="248" extrusionOk="0">
                    <a:moveTo>
                      <a:pt x="604" y="248"/>
                    </a:moveTo>
                    <a:cubicBezTo>
                      <a:pt x="604" y="248"/>
                      <a:pt x="604" y="248"/>
                      <a:pt x="604" y="248"/>
                    </a:cubicBezTo>
                    <a:cubicBezTo>
                      <a:pt x="604" y="248"/>
                      <a:pt x="604" y="248"/>
                      <a:pt x="604" y="248"/>
                    </a:cubicBezTo>
                    <a:moveTo>
                      <a:pt x="604" y="246"/>
                    </a:moveTo>
                    <a:cubicBezTo>
                      <a:pt x="604" y="246"/>
                      <a:pt x="604" y="246"/>
                      <a:pt x="604" y="246"/>
                    </a:cubicBezTo>
                    <a:cubicBezTo>
                      <a:pt x="604" y="246"/>
                      <a:pt x="604" y="246"/>
                      <a:pt x="604" y="246"/>
                    </a:cubicBezTo>
                    <a:moveTo>
                      <a:pt x="0" y="4"/>
                    </a:moveTo>
                    <a:cubicBezTo>
                      <a:pt x="0" y="4"/>
                      <a:pt x="0" y="4"/>
                      <a:pt x="0" y="4"/>
                    </a:cubicBez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2" y="1"/>
                    </a:moveTo>
                    <a:cubicBezTo>
                      <a:pt x="1" y="2"/>
                      <a:pt x="1" y="2"/>
                      <a:pt x="0" y="3"/>
                    </a:cubicBezTo>
                    <a:cubicBezTo>
                      <a:pt x="1" y="2"/>
                      <a:pt x="1" y="2"/>
                      <a:pt x="2" y="1"/>
                    </a:cubicBezTo>
                    <a:moveTo>
                      <a:pt x="2" y="1"/>
                    </a:moveTo>
                    <a:cubicBezTo>
                      <a:pt x="2" y="1"/>
                      <a:pt x="2" y="1"/>
                      <a:pt x="2" y="1"/>
                    </a:cubicBezTo>
                    <a:cubicBezTo>
                      <a:pt x="2" y="1"/>
                      <a:pt x="2" y="1"/>
                      <a:pt x="2" y="1"/>
                    </a:cubicBezTo>
                    <a:moveTo>
                      <a:pt x="2" y="1"/>
                    </a:moveTo>
                    <a:cubicBezTo>
                      <a:pt x="2" y="1"/>
                      <a:pt x="2" y="1"/>
                      <a:pt x="2" y="1"/>
                    </a:cubicBezTo>
                    <a:cubicBezTo>
                      <a:pt x="2" y="1"/>
                      <a:pt x="2" y="1"/>
                      <a:pt x="2" y="1"/>
                    </a:cubicBezTo>
                    <a:moveTo>
                      <a:pt x="2" y="1"/>
                    </a:moveTo>
                    <a:cubicBezTo>
                      <a:pt x="2" y="1"/>
                      <a:pt x="2" y="1"/>
                      <a:pt x="2" y="1"/>
                    </a:cubicBezTo>
                    <a:cubicBezTo>
                      <a:pt x="2" y="1"/>
                      <a:pt x="2" y="1"/>
                      <a:pt x="2" y="1"/>
                    </a:cubicBezTo>
                    <a:moveTo>
                      <a:pt x="3" y="0"/>
                    </a:moveTo>
                    <a:cubicBezTo>
                      <a:pt x="2" y="0"/>
                      <a:pt x="2" y="1"/>
                      <a:pt x="2" y="1"/>
                    </a:cubicBezTo>
                    <a:cubicBezTo>
                      <a:pt x="2" y="1"/>
                      <a:pt x="2"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path>
                </a:pathLst>
              </a:custGeom>
              <a:solidFill>
                <a:srgbClr val="DB888C"/>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1" name="Google Shape;2294;p42">
                <a:extLst>
                  <a:ext uri="{FF2B5EF4-FFF2-40B4-BE49-F238E27FC236}">
                    <a16:creationId xmlns:a16="http://schemas.microsoft.com/office/drawing/2014/main" id="{74928FE5-9FF3-D3FF-8BAF-77C89AE66618}"/>
                  </a:ext>
                </a:extLst>
              </p:cNvPr>
              <p:cNvSpPr/>
              <p:nvPr/>
            </p:nvSpPr>
            <p:spPr>
              <a:xfrm>
                <a:off x="8057888" y="5435588"/>
                <a:ext cx="838199" cy="441325"/>
              </a:xfrm>
              <a:custGeom>
                <a:avLst/>
                <a:gdLst/>
                <a:ahLst/>
                <a:cxnLst/>
                <a:rect l="l" t="t" r="r" b="b"/>
                <a:pathLst>
                  <a:path w="604" h="318" extrusionOk="0">
                    <a:moveTo>
                      <a:pt x="21" y="0"/>
                    </a:moveTo>
                    <a:cubicBezTo>
                      <a:pt x="14" y="4"/>
                      <a:pt x="7" y="7"/>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2" y="10"/>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1" y="12"/>
                      <a:pt x="1" y="12"/>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295"/>
                      <a:pt x="0" y="295"/>
                      <a:pt x="0" y="295"/>
                    </a:cubicBezTo>
                    <a:cubicBezTo>
                      <a:pt x="32" y="281"/>
                      <a:pt x="65" y="268"/>
                      <a:pt x="97" y="253"/>
                    </a:cubicBezTo>
                    <a:cubicBezTo>
                      <a:pt x="128" y="240"/>
                      <a:pt x="160" y="227"/>
                      <a:pt x="191" y="227"/>
                    </a:cubicBezTo>
                    <a:cubicBezTo>
                      <a:pt x="214" y="227"/>
                      <a:pt x="237" y="234"/>
                      <a:pt x="258" y="255"/>
                    </a:cubicBezTo>
                    <a:cubicBezTo>
                      <a:pt x="272" y="268"/>
                      <a:pt x="282" y="284"/>
                      <a:pt x="296" y="296"/>
                    </a:cubicBezTo>
                    <a:cubicBezTo>
                      <a:pt x="314" y="312"/>
                      <a:pt x="337" y="318"/>
                      <a:pt x="362" y="318"/>
                    </a:cubicBezTo>
                    <a:cubicBezTo>
                      <a:pt x="410" y="318"/>
                      <a:pt x="464" y="293"/>
                      <a:pt x="498" y="268"/>
                    </a:cubicBezTo>
                    <a:cubicBezTo>
                      <a:pt x="514" y="257"/>
                      <a:pt x="533" y="253"/>
                      <a:pt x="553" y="253"/>
                    </a:cubicBezTo>
                    <a:cubicBezTo>
                      <a:pt x="570" y="253"/>
                      <a:pt x="587" y="256"/>
                      <a:pt x="604" y="259"/>
                    </a:cubicBezTo>
                    <a:cubicBezTo>
                      <a:pt x="604" y="259"/>
                      <a:pt x="604" y="259"/>
                      <a:pt x="604" y="259"/>
                    </a:cubicBezTo>
                    <a:cubicBezTo>
                      <a:pt x="604" y="258"/>
                      <a:pt x="604" y="258"/>
                      <a:pt x="604" y="258"/>
                    </a:cubicBezTo>
                    <a:cubicBezTo>
                      <a:pt x="604" y="258"/>
                      <a:pt x="604" y="258"/>
                      <a:pt x="604" y="258"/>
                    </a:cubicBezTo>
                    <a:cubicBezTo>
                      <a:pt x="604" y="257"/>
                      <a:pt x="604" y="257"/>
                      <a:pt x="604" y="256"/>
                    </a:cubicBezTo>
                    <a:cubicBezTo>
                      <a:pt x="604" y="256"/>
                      <a:pt x="604" y="256"/>
                      <a:pt x="604" y="256"/>
                    </a:cubicBezTo>
                    <a:cubicBezTo>
                      <a:pt x="604" y="239"/>
                      <a:pt x="602" y="226"/>
                      <a:pt x="598" y="215"/>
                    </a:cubicBezTo>
                    <a:cubicBezTo>
                      <a:pt x="596" y="216"/>
                      <a:pt x="594" y="217"/>
                      <a:pt x="592" y="217"/>
                    </a:cubicBezTo>
                    <a:cubicBezTo>
                      <a:pt x="585" y="219"/>
                      <a:pt x="580" y="219"/>
                      <a:pt x="574" y="219"/>
                    </a:cubicBezTo>
                    <a:cubicBezTo>
                      <a:pt x="565" y="219"/>
                      <a:pt x="556" y="218"/>
                      <a:pt x="547" y="215"/>
                    </a:cubicBezTo>
                    <a:cubicBezTo>
                      <a:pt x="538" y="213"/>
                      <a:pt x="530" y="212"/>
                      <a:pt x="523" y="212"/>
                    </a:cubicBezTo>
                    <a:cubicBezTo>
                      <a:pt x="510" y="212"/>
                      <a:pt x="498" y="216"/>
                      <a:pt x="485" y="225"/>
                    </a:cubicBezTo>
                    <a:cubicBezTo>
                      <a:pt x="473" y="233"/>
                      <a:pt x="460" y="237"/>
                      <a:pt x="447" y="237"/>
                    </a:cubicBezTo>
                    <a:cubicBezTo>
                      <a:pt x="443" y="237"/>
                      <a:pt x="440" y="237"/>
                      <a:pt x="436" y="237"/>
                    </a:cubicBezTo>
                    <a:cubicBezTo>
                      <a:pt x="417" y="233"/>
                      <a:pt x="402" y="230"/>
                      <a:pt x="386" y="230"/>
                    </a:cubicBezTo>
                    <a:cubicBezTo>
                      <a:pt x="378" y="230"/>
                      <a:pt x="369" y="231"/>
                      <a:pt x="360" y="233"/>
                    </a:cubicBezTo>
                    <a:cubicBezTo>
                      <a:pt x="348" y="235"/>
                      <a:pt x="336" y="237"/>
                      <a:pt x="325" y="237"/>
                    </a:cubicBezTo>
                    <a:cubicBezTo>
                      <a:pt x="308" y="237"/>
                      <a:pt x="292" y="232"/>
                      <a:pt x="280" y="217"/>
                    </a:cubicBezTo>
                    <a:cubicBezTo>
                      <a:pt x="257" y="188"/>
                      <a:pt x="252" y="153"/>
                      <a:pt x="207" y="153"/>
                    </a:cubicBezTo>
                    <a:cubicBezTo>
                      <a:pt x="206" y="153"/>
                      <a:pt x="204" y="153"/>
                      <a:pt x="203" y="153"/>
                    </a:cubicBezTo>
                    <a:cubicBezTo>
                      <a:pt x="175" y="154"/>
                      <a:pt x="139" y="170"/>
                      <a:pt x="108" y="170"/>
                    </a:cubicBezTo>
                    <a:cubicBezTo>
                      <a:pt x="102" y="170"/>
                      <a:pt x="96" y="170"/>
                      <a:pt x="91" y="168"/>
                    </a:cubicBezTo>
                    <a:cubicBezTo>
                      <a:pt x="64" y="161"/>
                      <a:pt x="43" y="133"/>
                      <a:pt x="40" y="102"/>
                    </a:cubicBezTo>
                    <a:cubicBezTo>
                      <a:pt x="37" y="80"/>
                      <a:pt x="46" y="59"/>
                      <a:pt x="44" y="37"/>
                    </a:cubicBezTo>
                    <a:cubicBezTo>
                      <a:pt x="42" y="19"/>
                      <a:pt x="34" y="9"/>
                      <a:pt x="21" y="0"/>
                    </a:cubicBezTo>
                  </a:path>
                </a:pathLst>
              </a:custGeom>
              <a:solidFill>
                <a:srgbClr val="730302">
                  <a:alpha val="5949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2" name="Google Shape;2295;p42">
                <a:extLst>
                  <a:ext uri="{FF2B5EF4-FFF2-40B4-BE49-F238E27FC236}">
                    <a16:creationId xmlns:a16="http://schemas.microsoft.com/office/drawing/2014/main" id="{F393BF3A-C4E9-5BFE-40AC-C0703B014D84}"/>
                  </a:ext>
                </a:extLst>
              </p:cNvPr>
              <p:cNvSpPr/>
              <p:nvPr/>
            </p:nvSpPr>
            <p:spPr>
              <a:xfrm>
                <a:off x="8342050" y="5484800"/>
                <a:ext cx="227013" cy="215900"/>
              </a:xfrm>
              <a:custGeom>
                <a:avLst/>
                <a:gdLst/>
                <a:ahLst/>
                <a:cxnLst/>
                <a:rect l="l" t="t" r="r" b="b"/>
                <a:pathLst>
                  <a:path w="143" h="136" extrusionOk="0">
                    <a:moveTo>
                      <a:pt x="71" y="0"/>
                    </a:moveTo>
                    <a:lnTo>
                      <a:pt x="88" y="52"/>
                    </a:lnTo>
                    <a:lnTo>
                      <a:pt x="143" y="52"/>
                    </a:lnTo>
                    <a:lnTo>
                      <a:pt x="98" y="84"/>
                    </a:lnTo>
                    <a:lnTo>
                      <a:pt x="116" y="136"/>
                    </a:lnTo>
                    <a:lnTo>
                      <a:pt x="71" y="104"/>
                    </a:lnTo>
                    <a:lnTo>
                      <a:pt x="27" y="136"/>
                    </a:lnTo>
                    <a:lnTo>
                      <a:pt x="44" y="84"/>
                    </a:lnTo>
                    <a:lnTo>
                      <a:pt x="0" y="52"/>
                    </a:lnTo>
                    <a:lnTo>
                      <a:pt x="54" y="52"/>
                    </a:lnTo>
                    <a:lnTo>
                      <a:pt x="71" y="0"/>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3" name="Google Shape;2296;p42">
                <a:extLst>
                  <a:ext uri="{FF2B5EF4-FFF2-40B4-BE49-F238E27FC236}">
                    <a16:creationId xmlns:a16="http://schemas.microsoft.com/office/drawing/2014/main" id="{77D0EF29-A2AC-9609-76D7-F432AB469672}"/>
                  </a:ext>
                </a:extLst>
              </p:cNvPr>
              <p:cNvSpPr/>
              <p:nvPr/>
            </p:nvSpPr>
            <p:spPr>
              <a:xfrm>
                <a:off x="8043600" y="5353038"/>
                <a:ext cx="17400" cy="941400"/>
              </a:xfrm>
              <a:prstGeom prst="rect">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 name="Google Shape;2297;p42">
                <a:extLst>
                  <a:ext uri="{FF2B5EF4-FFF2-40B4-BE49-F238E27FC236}">
                    <a16:creationId xmlns:a16="http://schemas.microsoft.com/office/drawing/2014/main" id="{6D691FC8-FFCC-78FC-C0F4-0CF6D3BC1D64}"/>
                  </a:ext>
                </a:extLst>
              </p:cNvPr>
              <p:cNvSpPr/>
              <p:nvPr/>
            </p:nvSpPr>
            <p:spPr>
              <a:xfrm>
                <a:off x="8034075" y="5326050"/>
                <a:ext cx="34925" cy="33338"/>
              </a:xfrm>
              <a:custGeom>
                <a:avLst/>
                <a:gdLst/>
                <a:ahLst/>
                <a:cxnLst/>
                <a:rect l="l" t="t" r="r" b="b"/>
                <a:pathLst>
                  <a:path w="22" h="21" extrusionOk="0">
                    <a:moveTo>
                      <a:pt x="12" y="0"/>
                    </a:moveTo>
                    <a:lnTo>
                      <a:pt x="0" y="21"/>
                    </a:lnTo>
                    <a:lnTo>
                      <a:pt x="22" y="21"/>
                    </a:lnTo>
                    <a:lnTo>
                      <a:pt x="12" y="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 name="Google Shape;2298;p42">
                <a:extLst>
                  <a:ext uri="{FF2B5EF4-FFF2-40B4-BE49-F238E27FC236}">
                    <a16:creationId xmlns:a16="http://schemas.microsoft.com/office/drawing/2014/main" id="{A6130494-EDCC-4F8E-A209-07348593C4CD}"/>
                  </a:ext>
                </a:extLst>
              </p:cNvPr>
              <p:cNvSpPr/>
              <p:nvPr/>
            </p:nvSpPr>
            <p:spPr>
              <a:xfrm>
                <a:off x="8038838" y="5308588"/>
                <a:ext cx="25500" cy="333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125011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51"/>
                                        </p:tgtEl>
                                        <p:attrNameLst>
                                          <p:attrName>style.visibility</p:attrName>
                                        </p:attrNameLst>
                                      </p:cBhvr>
                                      <p:to>
                                        <p:strVal val="visible"/>
                                      </p:to>
                                    </p:set>
                                    <p:animEffect transition="in" filter="fade">
                                      <p:cBhvr>
                                        <p:cTn id="14" dur="1000"/>
                                        <p:tgtEl>
                                          <p:spTgt spid="2051"/>
                                        </p:tgtEl>
                                      </p:cBhvr>
                                    </p:animEffect>
                                    <p:anim calcmode="lin" valueType="num">
                                      <p:cBhvr>
                                        <p:cTn id="15" dur="1000" fill="hold"/>
                                        <p:tgtEl>
                                          <p:spTgt spid="2051"/>
                                        </p:tgtEl>
                                        <p:attrNameLst>
                                          <p:attrName>ppt_x</p:attrName>
                                        </p:attrNameLst>
                                      </p:cBhvr>
                                      <p:tavLst>
                                        <p:tav tm="0">
                                          <p:val>
                                            <p:strVal val="#ppt_x"/>
                                          </p:val>
                                        </p:tav>
                                        <p:tav tm="100000">
                                          <p:val>
                                            <p:strVal val="#ppt_x"/>
                                          </p:val>
                                        </p:tav>
                                      </p:tavLst>
                                    </p:anim>
                                    <p:anim calcmode="lin" valueType="num">
                                      <p:cBhvr>
                                        <p:cTn id="16" dur="1000" fill="hold"/>
                                        <p:tgtEl>
                                          <p:spTgt spid="205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1000"/>
                                        <p:tgtEl>
                                          <p:spTgt spid="2050"/>
                                        </p:tgtEl>
                                      </p:cBhvr>
                                    </p:animEffect>
                                    <p:anim calcmode="lin" valueType="num">
                                      <p:cBhvr>
                                        <p:cTn id="20" dur="1000" fill="hold"/>
                                        <p:tgtEl>
                                          <p:spTgt spid="2050"/>
                                        </p:tgtEl>
                                        <p:attrNameLst>
                                          <p:attrName>ppt_x</p:attrName>
                                        </p:attrNameLst>
                                      </p:cBhvr>
                                      <p:tavLst>
                                        <p:tav tm="0">
                                          <p:val>
                                            <p:strVal val="#ppt_x"/>
                                          </p:val>
                                        </p:tav>
                                        <p:tav tm="100000">
                                          <p:val>
                                            <p:strVal val="#ppt_x"/>
                                          </p:val>
                                        </p:tav>
                                      </p:tavLst>
                                    </p:anim>
                                    <p:anim calcmode="lin" valueType="num">
                                      <p:cBhvr>
                                        <p:cTn id="21"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10.xml><?xml version="1.0" encoding="utf-8"?>
<p:tagLst xmlns:a="http://schemas.openxmlformats.org/drawingml/2006/main" xmlns:r="http://schemas.openxmlformats.org/officeDocument/2006/relationships" xmlns:p="http://schemas.openxmlformats.org/presentationml/2006/main">
  <p:tag name="AS_UNIQUEID" val="736"/>
</p:tagLst>
</file>

<file path=ppt/tags/tag11.xml><?xml version="1.0" encoding="utf-8"?>
<p:tagLst xmlns:a="http://schemas.openxmlformats.org/drawingml/2006/main" xmlns:r="http://schemas.openxmlformats.org/officeDocument/2006/relationships" xmlns:p="http://schemas.openxmlformats.org/presentationml/2006/main">
  <p:tag name="AS_UNIQUEID" val="737"/>
</p:tagLst>
</file>

<file path=ppt/tags/tag12.xml><?xml version="1.0" encoding="utf-8"?>
<p:tagLst xmlns:a="http://schemas.openxmlformats.org/drawingml/2006/main" xmlns:r="http://schemas.openxmlformats.org/officeDocument/2006/relationships" xmlns:p="http://schemas.openxmlformats.org/presentationml/2006/main">
  <p:tag name="AS_UNIQUEID" val="741"/>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AS_UNIQUEID" val="738"/>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AS_UNIQUEID" val="739"/>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AS_UNIQUEID" val="740"/>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17.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2.xml><?xml version="1.0" encoding="utf-8"?>
<p:tagLst xmlns:a="http://schemas.openxmlformats.org/drawingml/2006/main" xmlns:r="http://schemas.openxmlformats.org/officeDocument/2006/relationships" xmlns:p="http://schemas.openxmlformats.org/presentationml/2006/main">
  <p:tag name="AS_UNIQUEID" val="736"/>
</p:tagLst>
</file>

<file path=ppt/tags/tag20.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21.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22.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3.xml><?xml version="1.0" encoding="utf-8"?>
<p:tagLst xmlns:a="http://schemas.openxmlformats.org/drawingml/2006/main" xmlns:r="http://schemas.openxmlformats.org/officeDocument/2006/relationships" xmlns:p="http://schemas.openxmlformats.org/presentationml/2006/main">
  <p:tag name="AS_UNIQUEID" val="737"/>
</p:tagLst>
</file>

<file path=ppt/tags/tag4.xml><?xml version="1.0" encoding="utf-8"?>
<p:tagLst xmlns:a="http://schemas.openxmlformats.org/drawingml/2006/main" xmlns:r="http://schemas.openxmlformats.org/officeDocument/2006/relationships" xmlns:p="http://schemas.openxmlformats.org/presentationml/2006/main">
  <p:tag name="AS_UNIQUEID" val="741"/>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AS_UNIQUEID" val="738"/>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AS_UNIQUEID" val="739"/>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AS_UNIQUEID" val="740"/>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9.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heme/theme1.xml><?xml version="1.0" encoding="utf-8"?>
<a:theme xmlns:a="http://schemas.openxmlformats.org/drawingml/2006/main" name="Traditions and Culture in Vietnam by Slidesgo">
  <a:themeElements>
    <a:clrScheme name="Simple Light">
      <a:dk1>
        <a:srgbClr val="730302"/>
      </a:dk1>
      <a:lt1>
        <a:srgbClr val="FFF4E3"/>
      </a:lt1>
      <a:dk2>
        <a:srgbClr val="B9222F"/>
      </a:dk2>
      <a:lt2>
        <a:srgbClr val="F17826"/>
      </a:lt2>
      <a:accent1>
        <a:srgbClr val="E64595"/>
      </a:accent1>
      <a:accent2>
        <a:srgbClr val="C3A25F"/>
      </a:accent2>
      <a:accent3>
        <a:srgbClr val="8FAD8B"/>
      </a:accent3>
      <a:accent4>
        <a:srgbClr val="617F39"/>
      </a:accent4>
      <a:accent5>
        <a:srgbClr val="2F5071"/>
      </a:accent5>
      <a:accent6>
        <a:srgbClr val="171516"/>
      </a:accent6>
      <a:hlink>
        <a:srgbClr val="73030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ungle Fauna and Landscapes MK Campaign by Slidesgo">
  <a:themeElements>
    <a:clrScheme name="Simple Light">
      <a:dk1>
        <a:srgbClr val="373579"/>
      </a:dk1>
      <a:lt1>
        <a:srgbClr val="FFFFFF"/>
      </a:lt1>
      <a:dk2>
        <a:srgbClr val="D9D7FF"/>
      </a:dk2>
      <a:lt2>
        <a:srgbClr val="A0736A"/>
      </a:lt2>
      <a:accent1>
        <a:srgbClr val="7C77DA"/>
      </a:accent1>
      <a:accent2>
        <a:srgbClr val="ADA645"/>
      </a:accent2>
      <a:accent3>
        <a:srgbClr val="B4D157"/>
      </a:accent3>
      <a:accent4>
        <a:srgbClr val="E0BB35"/>
      </a:accent4>
      <a:accent5>
        <a:srgbClr val="FF405C"/>
      </a:accent5>
      <a:accent6>
        <a:srgbClr val="FFFFFF"/>
      </a:accent6>
      <a:hlink>
        <a:srgbClr val="3735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lassroom Game: Word of the Day by Slidesgo">
  <a:themeElements>
    <a:clrScheme name="Simple Light">
      <a:dk1>
        <a:srgbClr val="27373A"/>
      </a:dk1>
      <a:lt1>
        <a:srgbClr val="FDFDFD"/>
      </a:lt1>
      <a:dk2>
        <a:srgbClr val="FFFBD5"/>
      </a:dk2>
      <a:lt2>
        <a:srgbClr val="FBE4BE"/>
      </a:lt2>
      <a:accent1>
        <a:srgbClr val="F9C539"/>
      </a:accent1>
      <a:accent2>
        <a:srgbClr val="EE6E55"/>
      </a:accent2>
      <a:accent3>
        <a:srgbClr val="3393A5"/>
      </a:accent3>
      <a:accent4>
        <a:srgbClr val="CEE298"/>
      </a:accent4>
      <a:accent5>
        <a:srgbClr val="F9DEE3"/>
      </a:accent5>
      <a:accent6>
        <a:srgbClr val="E3B1CA"/>
      </a:accent6>
      <a:hlink>
        <a:srgbClr val="2737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746</TotalTime>
  <Words>1846</Words>
  <Application>Microsoft Office PowerPoint</Application>
  <PresentationFormat>Widescreen</PresentationFormat>
  <Paragraphs>238</Paragraphs>
  <Slides>41</Slides>
  <Notes>20</Notes>
  <HiddenSlides>0</HiddenSlides>
  <MMClips>1</MMClips>
  <ScaleCrop>false</ScaleCrop>
  <HeadingPairs>
    <vt:vector size="6" baseType="variant">
      <vt:variant>
        <vt:lpstr>Fonts Used</vt:lpstr>
      </vt:variant>
      <vt:variant>
        <vt:i4>31</vt:i4>
      </vt:variant>
      <vt:variant>
        <vt:lpstr>Theme</vt:lpstr>
      </vt:variant>
      <vt:variant>
        <vt:i4>7</vt:i4>
      </vt:variant>
      <vt:variant>
        <vt:lpstr>Slide Titles</vt:lpstr>
      </vt:variant>
      <vt:variant>
        <vt:i4>41</vt:i4>
      </vt:variant>
    </vt:vector>
  </HeadingPairs>
  <TitlesOfParts>
    <vt:vector size="79" baseType="lpstr">
      <vt:lpstr>微软雅黑</vt:lpstr>
      <vt:lpstr>宋体</vt:lpstr>
      <vt:lpstr>Albert Sans</vt:lpstr>
      <vt:lpstr>Albert Sans Light</vt:lpstr>
      <vt:lpstr>Amaranth</vt:lpstr>
      <vt:lpstr>Anaheim</vt:lpstr>
      <vt:lpstr>Aptos</vt:lpstr>
      <vt:lpstr>Arial</vt:lpstr>
      <vt:lpstr>Arial Black</vt:lpstr>
      <vt:lpstr>Arimo</vt:lpstr>
      <vt:lpstr>Baloo 2 ExtraBold</vt:lpstr>
      <vt:lpstr>Bebas Neue</vt:lpstr>
      <vt:lpstr>Calibri</vt:lpstr>
      <vt:lpstr>Calibri Light</vt:lpstr>
      <vt:lpstr>DM Sans</vt:lpstr>
      <vt:lpstr>Gorditas</vt:lpstr>
      <vt:lpstr>Josefin Sans</vt:lpstr>
      <vt:lpstr>隶书</vt:lpstr>
      <vt:lpstr>Montserrat</vt:lpstr>
      <vt:lpstr>Nunito Light</vt:lpstr>
      <vt:lpstr>Poppins Light</vt:lpstr>
      <vt:lpstr>Reggae One</vt:lpstr>
      <vt:lpstr>Roboto Condensed Light</vt:lpstr>
      <vt:lpstr>Russo One</vt:lpstr>
      <vt:lpstr>Sawarabi Gothic</vt:lpstr>
      <vt:lpstr>黑体</vt:lpstr>
      <vt:lpstr>Times New Roman</vt:lpstr>
      <vt:lpstr>Wingdings</vt:lpstr>
      <vt:lpstr>字魂95号-手刻宋</vt:lpstr>
      <vt:lpstr>思源宋体 CN Heavy</vt:lpstr>
      <vt:lpstr>思源宋体 CN Light</vt:lpstr>
      <vt:lpstr>Traditions and Culture in Vietnam by Slidesgo</vt:lpstr>
      <vt:lpstr>2_Office 主题​​</vt:lpstr>
      <vt:lpstr>Jungle Fauna and Landscapes MK Campaign by Slidesgo</vt:lpstr>
      <vt:lpstr>4_Office Theme</vt:lpstr>
      <vt:lpstr>5_Office Theme</vt:lpstr>
      <vt:lpstr>Classroom Game: Word of the Day by Slidesgo</vt:lpstr>
      <vt:lpstr>Career Day for Elementary Students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Van Nguyen</cp:lastModifiedBy>
  <cp:revision>27</cp:revision>
  <dcterms:created xsi:type="dcterms:W3CDTF">2024-08-23T16:11:46Z</dcterms:created>
  <dcterms:modified xsi:type="dcterms:W3CDTF">2024-12-31T05:27:55Z</dcterms:modified>
</cp:coreProperties>
</file>