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0"/>
  </p:notesMasterIdLst>
  <p:sldIdLst>
    <p:sldId id="367" r:id="rId2"/>
    <p:sldId id="363" r:id="rId3"/>
    <p:sldId id="364" r:id="rId4"/>
    <p:sldId id="368" r:id="rId5"/>
    <p:sldId id="371" r:id="rId6"/>
    <p:sldId id="365" r:id="rId7"/>
    <p:sldId id="369" r:id="rId8"/>
    <p:sldId id="370" r:id="rId9"/>
    <p:sldId id="372" r:id="rId10"/>
    <p:sldId id="373" r:id="rId11"/>
    <p:sldId id="374" r:id="rId12"/>
    <p:sldId id="375" r:id="rId13"/>
    <p:sldId id="339" r:id="rId14"/>
    <p:sldId id="340" r:id="rId15"/>
    <p:sldId id="376" r:id="rId16"/>
    <p:sldId id="260" r:id="rId17"/>
    <p:sldId id="273" r:id="rId18"/>
    <p:sldId id="377" r:id="rId19"/>
    <p:sldId id="378" r:id="rId20"/>
    <p:sldId id="274" r:id="rId21"/>
    <p:sldId id="379" r:id="rId22"/>
    <p:sldId id="275" r:id="rId23"/>
    <p:sldId id="380" r:id="rId24"/>
    <p:sldId id="277" r:id="rId25"/>
    <p:sldId id="381" r:id="rId26"/>
    <p:sldId id="382"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394" r:id="rId43"/>
    <p:sldId id="396" r:id="rId44"/>
    <p:sldId id="295" r:id="rId45"/>
    <p:sldId id="296" r:id="rId46"/>
    <p:sldId id="299" r:id="rId47"/>
    <p:sldId id="301" r:id="rId48"/>
    <p:sldId id="302"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83" r:id="rId64"/>
    <p:sldId id="319" r:id="rId65"/>
    <p:sldId id="320" r:id="rId66"/>
    <p:sldId id="321" r:id="rId67"/>
    <p:sldId id="347" r:id="rId68"/>
    <p:sldId id="348" r:id="rId69"/>
    <p:sldId id="349" r:id="rId70"/>
    <p:sldId id="350" r:id="rId71"/>
    <p:sldId id="351" r:id="rId72"/>
    <p:sldId id="352" r:id="rId73"/>
    <p:sldId id="353" r:id="rId74"/>
    <p:sldId id="354" r:id="rId75"/>
    <p:sldId id="355" r:id="rId76"/>
    <p:sldId id="357" r:id="rId77"/>
    <p:sldId id="358" r:id="rId78"/>
    <p:sldId id="359" r:id="rId79"/>
    <p:sldId id="323" r:id="rId80"/>
    <p:sldId id="385" r:id="rId81"/>
    <p:sldId id="386" r:id="rId82"/>
    <p:sldId id="326" r:id="rId83"/>
    <p:sldId id="327" r:id="rId84"/>
    <p:sldId id="328" r:id="rId85"/>
    <p:sldId id="329" r:id="rId86"/>
    <p:sldId id="330" r:id="rId87"/>
    <p:sldId id="331" r:id="rId88"/>
    <p:sldId id="387" r:id="rId89"/>
    <p:sldId id="388" r:id="rId90"/>
    <p:sldId id="333" r:id="rId91"/>
    <p:sldId id="392" r:id="rId92"/>
    <p:sldId id="389" r:id="rId93"/>
    <p:sldId id="335" r:id="rId94"/>
    <p:sldId id="336" r:id="rId95"/>
    <p:sldId id="337" r:id="rId96"/>
    <p:sldId id="390" r:id="rId97"/>
    <p:sldId id="338" r:id="rId98"/>
    <p:sldId id="391"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2DE"/>
    <a:srgbClr val="000000"/>
    <a:srgbClr val="3F2E8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59" autoAdjust="0"/>
    <p:restoredTop sz="94660"/>
  </p:normalViewPr>
  <p:slideViewPr>
    <p:cSldViewPr>
      <p:cViewPr>
        <p:scale>
          <a:sx n="59" d="100"/>
          <a:sy n="59" d="100"/>
        </p:scale>
        <p:origin x="-8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slide" Target="../slides/slide88.xml"/><Relationship Id="rId1"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72906-645F-4F63-9C7C-E1D7FDF341D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C0BA564-57B9-419C-88EA-587A0EECD75B}">
      <dgm:prSet phldrT="[Text]" custT="1"/>
      <dgm:spPr>
        <a:solidFill>
          <a:srgbClr val="FF0000"/>
        </a:solidFill>
      </dgm:spPr>
      <dgm:t>
        <a:bodyPr/>
        <a:lstStyle/>
        <a:p>
          <a:r>
            <a:rPr lang="en-US" sz="4400" b="1" dirty="0" err="1" smtClean="0">
              <a:solidFill>
                <a:schemeClr val="bg1"/>
              </a:solidFill>
              <a:latin typeface="Times New Roman" pitchFamily="18" charset="0"/>
              <a:cs typeface="Times New Roman" pitchFamily="18" charset="0"/>
            </a:rPr>
            <a:t>Quốc</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gia</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ven</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biển</a:t>
          </a:r>
          <a:endParaRPr lang="en-US" sz="4400" b="1" dirty="0">
            <a:solidFill>
              <a:schemeClr val="bg1"/>
            </a:solidFill>
            <a:latin typeface="Times New Roman" pitchFamily="18" charset="0"/>
            <a:cs typeface="Times New Roman" pitchFamily="18" charset="0"/>
          </a:endParaRPr>
        </a:p>
      </dgm:t>
    </dgm:pt>
    <dgm:pt modelId="{B389D1A9-3DE3-40D0-807F-2FBDC6507FA4}" type="parTrans" cxnId="{BF0509EE-CDBA-4AFF-8EC1-238F5C514149}">
      <dgm:prSet/>
      <dgm:spPr/>
      <dgm:t>
        <a:bodyPr/>
        <a:lstStyle/>
        <a:p>
          <a:endParaRPr lang="en-US"/>
        </a:p>
      </dgm:t>
    </dgm:pt>
    <dgm:pt modelId="{C44F26F3-8958-431C-A38E-0A030A10250E}" type="sibTrans" cxnId="{BF0509EE-CDBA-4AFF-8EC1-238F5C514149}">
      <dgm:prSet/>
      <dgm:spPr/>
      <dgm:t>
        <a:bodyPr/>
        <a:lstStyle/>
        <a:p>
          <a:endParaRPr lang="en-US"/>
        </a:p>
      </dgm:t>
    </dgm:pt>
    <dgm:pt modelId="{22177AFE-DE3D-4E85-BCF7-CC5DE7051406}">
      <dgm:prSet phldrT="[Text]" custT="1"/>
      <dgm:spPr>
        <a:solidFill>
          <a:schemeClr val="accent3">
            <a:lumMod val="50000"/>
          </a:schemeClr>
        </a:solidFill>
      </dgm:spPr>
      <dgm:t>
        <a:bodyPr/>
        <a:lstStyle/>
        <a:p>
          <a:r>
            <a:rPr lang="en-US" sz="4400" b="1" dirty="0" err="1" smtClean="0">
              <a:solidFill>
                <a:schemeClr val="accent3">
                  <a:lumMod val="20000"/>
                  <a:lumOff val="80000"/>
                </a:schemeClr>
              </a:solidFill>
              <a:latin typeface="Times New Roman" pitchFamily="18" charset="0"/>
              <a:cs typeface="Times New Roman" pitchFamily="18" charset="0"/>
            </a:rPr>
            <a:t>Nội</a:t>
          </a:r>
          <a:r>
            <a:rPr lang="en-US" sz="4400" b="1" dirty="0" smtClean="0">
              <a:solidFill>
                <a:schemeClr val="accent3">
                  <a:lumMod val="20000"/>
                  <a:lumOff val="80000"/>
                </a:schemeClr>
              </a:solidFill>
              <a:latin typeface="Times New Roman" pitchFamily="18" charset="0"/>
              <a:cs typeface="Times New Roman" pitchFamily="18" charset="0"/>
            </a:rPr>
            <a:t> </a:t>
          </a:r>
          <a:r>
            <a:rPr lang="en-US" sz="4400" b="1" dirty="0" err="1" smtClean="0">
              <a:solidFill>
                <a:schemeClr val="accent3">
                  <a:lumMod val="20000"/>
                  <a:lumOff val="80000"/>
                </a:schemeClr>
              </a:solidFill>
              <a:latin typeface="Times New Roman" pitchFamily="18" charset="0"/>
              <a:cs typeface="Times New Roman" pitchFamily="18" charset="0"/>
            </a:rPr>
            <a:t>thủy</a:t>
          </a:r>
          <a:endParaRPr lang="en-US" sz="4400" b="1" dirty="0">
            <a:solidFill>
              <a:schemeClr val="accent3">
                <a:lumMod val="20000"/>
                <a:lumOff val="80000"/>
              </a:schemeClr>
            </a:solidFill>
            <a:latin typeface="Times New Roman" pitchFamily="18" charset="0"/>
            <a:cs typeface="Times New Roman" pitchFamily="18" charset="0"/>
          </a:endParaRPr>
        </a:p>
      </dgm:t>
    </dgm:pt>
    <dgm:pt modelId="{BF04F0C4-330D-4C8B-8708-6D2EA24E976E}" type="parTrans" cxnId="{402852D0-4101-4FB4-8730-A24C6FD12AD2}">
      <dgm:prSet/>
      <dgm:spPr/>
      <dgm:t>
        <a:bodyPr/>
        <a:lstStyle/>
        <a:p>
          <a:endParaRPr lang="en-US"/>
        </a:p>
      </dgm:t>
    </dgm:pt>
    <dgm:pt modelId="{3F231B39-D4EF-40D0-ABB0-AB7FED05FB27}" type="sibTrans" cxnId="{402852D0-4101-4FB4-8730-A24C6FD12AD2}">
      <dgm:prSet/>
      <dgm:spPr/>
      <dgm:t>
        <a:bodyPr/>
        <a:lstStyle/>
        <a:p>
          <a:endParaRPr lang="en-US"/>
        </a:p>
      </dgm:t>
    </dgm:pt>
    <dgm:pt modelId="{DF43A4A3-CD43-4C57-B48C-4D881471AA64}">
      <dgm:prSet phldrT="[Text]" custT="1"/>
      <dgm:spPr>
        <a:solidFill>
          <a:schemeClr val="accent4">
            <a:lumMod val="50000"/>
          </a:schemeClr>
        </a:solidFill>
      </dgm:spPr>
      <dgm:t>
        <a:bodyPr/>
        <a:lstStyle/>
        <a:p>
          <a:r>
            <a:rPr lang="en-US" sz="4400" dirty="0" err="1" smtClean="0">
              <a:solidFill>
                <a:schemeClr val="accent4">
                  <a:lumMod val="20000"/>
                  <a:lumOff val="80000"/>
                </a:schemeClr>
              </a:solidFill>
              <a:latin typeface="Times New Roman" pitchFamily="18" charset="0"/>
              <a:cs typeface="Times New Roman" pitchFamily="18" charset="0"/>
            </a:rPr>
            <a:t>Lãnh</a:t>
          </a:r>
          <a:r>
            <a:rPr lang="en-US" sz="4400" dirty="0" smtClean="0">
              <a:solidFill>
                <a:schemeClr val="accent4">
                  <a:lumMod val="20000"/>
                  <a:lumOff val="80000"/>
                </a:schemeClr>
              </a:solidFill>
              <a:latin typeface="Times New Roman" pitchFamily="18" charset="0"/>
              <a:cs typeface="Times New Roman" pitchFamily="18" charset="0"/>
            </a:rPr>
            <a:t> </a:t>
          </a:r>
          <a:r>
            <a:rPr lang="en-US" sz="4400" dirty="0" err="1" smtClean="0">
              <a:solidFill>
                <a:schemeClr val="accent4">
                  <a:lumMod val="20000"/>
                  <a:lumOff val="80000"/>
                </a:schemeClr>
              </a:solidFill>
              <a:latin typeface="Times New Roman" pitchFamily="18" charset="0"/>
              <a:cs typeface="Times New Roman" pitchFamily="18" charset="0"/>
            </a:rPr>
            <a:t>hải</a:t>
          </a:r>
          <a:endParaRPr lang="en-US" sz="4400" dirty="0">
            <a:solidFill>
              <a:schemeClr val="accent4">
                <a:lumMod val="20000"/>
                <a:lumOff val="80000"/>
              </a:schemeClr>
            </a:solidFill>
            <a:latin typeface="Times New Roman" pitchFamily="18" charset="0"/>
            <a:cs typeface="Times New Roman" pitchFamily="18" charset="0"/>
          </a:endParaRPr>
        </a:p>
      </dgm:t>
    </dgm:pt>
    <dgm:pt modelId="{F06324FF-59A7-420D-9E97-B5544C379B3F}" type="parTrans" cxnId="{A2E30FB2-9A0A-4A0B-8D73-47E52C478BC1}">
      <dgm:prSet/>
      <dgm:spPr/>
      <dgm:t>
        <a:bodyPr/>
        <a:lstStyle/>
        <a:p>
          <a:endParaRPr lang="en-US"/>
        </a:p>
      </dgm:t>
    </dgm:pt>
    <dgm:pt modelId="{16B97260-6083-4ACB-BCF3-83BC4E535CEC}" type="sibTrans" cxnId="{A2E30FB2-9A0A-4A0B-8D73-47E52C478BC1}">
      <dgm:prSet/>
      <dgm:spPr/>
      <dgm:t>
        <a:bodyPr/>
        <a:lstStyle/>
        <a:p>
          <a:endParaRPr lang="en-US"/>
        </a:p>
      </dgm:t>
    </dgm:pt>
    <dgm:pt modelId="{6E3DDE46-6F18-473C-BA26-F1AD3525CE0B}">
      <dgm:prSet phldrT="[Text]" custT="1"/>
      <dgm:spPr>
        <a:solidFill>
          <a:schemeClr val="accent6">
            <a:lumMod val="50000"/>
          </a:schemeClr>
        </a:solidFill>
      </dgm:spPr>
      <dgm:t>
        <a:bodyPr/>
        <a:lstStyle/>
        <a:p>
          <a:r>
            <a:rPr lang="en-US" sz="4400" dirty="0" err="1" smtClean="0">
              <a:solidFill>
                <a:schemeClr val="accent6">
                  <a:lumMod val="20000"/>
                  <a:lumOff val="80000"/>
                </a:schemeClr>
              </a:solidFill>
              <a:latin typeface="Times New Roman" pitchFamily="18" charset="0"/>
              <a:cs typeface="Times New Roman" pitchFamily="18" charset="0"/>
            </a:rPr>
            <a:t>Thềm</a:t>
          </a:r>
          <a:r>
            <a:rPr lang="en-US" sz="4400" dirty="0" smtClean="0">
              <a:solidFill>
                <a:schemeClr val="accent6">
                  <a:lumMod val="20000"/>
                  <a:lumOff val="80000"/>
                </a:schemeClr>
              </a:solidFill>
              <a:latin typeface="Times New Roman" pitchFamily="18" charset="0"/>
              <a:cs typeface="Times New Roman" pitchFamily="18" charset="0"/>
            </a:rPr>
            <a:t> </a:t>
          </a:r>
          <a:r>
            <a:rPr lang="en-US" sz="4400" dirty="0" err="1" smtClean="0">
              <a:solidFill>
                <a:schemeClr val="accent6">
                  <a:lumMod val="20000"/>
                  <a:lumOff val="80000"/>
                </a:schemeClr>
              </a:solidFill>
              <a:latin typeface="Times New Roman" pitchFamily="18" charset="0"/>
              <a:cs typeface="Times New Roman" pitchFamily="18" charset="0"/>
            </a:rPr>
            <a:t>lục</a:t>
          </a:r>
          <a:r>
            <a:rPr lang="en-US" sz="4400" dirty="0" smtClean="0">
              <a:solidFill>
                <a:schemeClr val="accent6">
                  <a:lumMod val="20000"/>
                  <a:lumOff val="80000"/>
                </a:schemeClr>
              </a:solidFill>
              <a:latin typeface="Times New Roman" pitchFamily="18" charset="0"/>
              <a:cs typeface="Times New Roman" pitchFamily="18" charset="0"/>
            </a:rPr>
            <a:t> </a:t>
          </a:r>
          <a:r>
            <a:rPr lang="en-US" sz="4400" dirty="0" err="1" smtClean="0">
              <a:solidFill>
                <a:schemeClr val="accent6">
                  <a:lumMod val="20000"/>
                  <a:lumOff val="80000"/>
                </a:schemeClr>
              </a:solidFill>
              <a:latin typeface="Times New Roman" pitchFamily="18" charset="0"/>
              <a:cs typeface="Times New Roman" pitchFamily="18" charset="0"/>
            </a:rPr>
            <a:t>địa</a:t>
          </a:r>
          <a:endParaRPr lang="en-US" sz="4400" dirty="0">
            <a:solidFill>
              <a:schemeClr val="accent6">
                <a:lumMod val="20000"/>
                <a:lumOff val="80000"/>
              </a:schemeClr>
            </a:solidFill>
            <a:latin typeface="Times New Roman" pitchFamily="18" charset="0"/>
            <a:cs typeface="Times New Roman" pitchFamily="18" charset="0"/>
          </a:endParaRPr>
        </a:p>
      </dgm:t>
    </dgm:pt>
    <dgm:pt modelId="{C2B6014F-0A4F-40C8-9980-BC8B4B28B888}" type="parTrans" cxnId="{7E450173-185C-4ED6-AA6E-8CC5EB33B55C}">
      <dgm:prSet/>
      <dgm:spPr/>
      <dgm:t>
        <a:bodyPr/>
        <a:lstStyle/>
        <a:p>
          <a:endParaRPr lang="en-US"/>
        </a:p>
      </dgm:t>
    </dgm:pt>
    <dgm:pt modelId="{A0CFA5E2-519F-41E1-8E7F-AD0A864AF0E0}" type="sibTrans" cxnId="{7E450173-185C-4ED6-AA6E-8CC5EB33B55C}">
      <dgm:prSet/>
      <dgm:spPr/>
      <dgm:t>
        <a:bodyPr/>
        <a:lstStyle/>
        <a:p>
          <a:endParaRPr lang="en-US"/>
        </a:p>
      </dgm:t>
    </dgm:pt>
    <dgm:pt modelId="{84B9BD07-318B-4949-BB5C-83B5B29AC3E5}">
      <dgm:prSet phldrT="[Text]" custT="1"/>
      <dgm:spPr>
        <a:solidFill>
          <a:schemeClr val="accent2">
            <a:lumMod val="50000"/>
          </a:schemeClr>
        </a:solidFill>
      </dgm:spPr>
      <dgm:t>
        <a:bodyPr/>
        <a:lstStyle/>
        <a:p>
          <a:r>
            <a:rPr lang="en-US" sz="4400" dirty="0" err="1" smtClean="0">
              <a:solidFill>
                <a:schemeClr val="accent2">
                  <a:lumMod val="20000"/>
                  <a:lumOff val="80000"/>
                </a:schemeClr>
              </a:solidFill>
              <a:latin typeface="Times New Roman" pitchFamily="18" charset="0"/>
              <a:cs typeface="Times New Roman" pitchFamily="18" charset="0"/>
            </a:rPr>
            <a:t>Vùng</a:t>
          </a:r>
          <a:r>
            <a:rPr lang="en-US" sz="4400" dirty="0" smtClean="0">
              <a:solidFill>
                <a:schemeClr val="accent2">
                  <a:lumMod val="20000"/>
                  <a:lumOff val="80000"/>
                </a:schemeClr>
              </a:solidFill>
              <a:latin typeface="Times New Roman" pitchFamily="18" charset="0"/>
              <a:cs typeface="Times New Roman" pitchFamily="18" charset="0"/>
            </a:rPr>
            <a:t> </a:t>
          </a:r>
          <a:r>
            <a:rPr lang="en-US" sz="4400" dirty="0" err="1" smtClean="0">
              <a:solidFill>
                <a:schemeClr val="accent2">
                  <a:lumMod val="20000"/>
                  <a:lumOff val="80000"/>
                </a:schemeClr>
              </a:solidFill>
              <a:latin typeface="Times New Roman" pitchFamily="18" charset="0"/>
              <a:cs typeface="Times New Roman" pitchFamily="18" charset="0"/>
            </a:rPr>
            <a:t>đặc</a:t>
          </a:r>
          <a:r>
            <a:rPr lang="en-US" sz="4400" dirty="0" smtClean="0">
              <a:solidFill>
                <a:schemeClr val="accent2">
                  <a:lumMod val="20000"/>
                  <a:lumOff val="80000"/>
                </a:schemeClr>
              </a:solidFill>
              <a:latin typeface="Times New Roman" pitchFamily="18" charset="0"/>
              <a:cs typeface="Times New Roman" pitchFamily="18" charset="0"/>
            </a:rPr>
            <a:t> </a:t>
          </a:r>
          <a:r>
            <a:rPr lang="en-US" sz="4400" dirty="0" err="1" smtClean="0">
              <a:solidFill>
                <a:schemeClr val="accent2">
                  <a:lumMod val="20000"/>
                  <a:lumOff val="80000"/>
                </a:schemeClr>
              </a:solidFill>
              <a:latin typeface="Times New Roman" pitchFamily="18" charset="0"/>
              <a:cs typeface="Times New Roman" pitchFamily="18" charset="0"/>
            </a:rPr>
            <a:t>quyền</a:t>
          </a:r>
          <a:r>
            <a:rPr lang="en-US" sz="4400" dirty="0" smtClean="0">
              <a:solidFill>
                <a:schemeClr val="accent2">
                  <a:lumMod val="20000"/>
                  <a:lumOff val="80000"/>
                </a:schemeClr>
              </a:solidFill>
              <a:latin typeface="Times New Roman" pitchFamily="18" charset="0"/>
              <a:cs typeface="Times New Roman" pitchFamily="18" charset="0"/>
            </a:rPr>
            <a:t> </a:t>
          </a:r>
          <a:r>
            <a:rPr lang="en-US" sz="4400" dirty="0" err="1" smtClean="0">
              <a:solidFill>
                <a:schemeClr val="accent2">
                  <a:lumMod val="20000"/>
                  <a:lumOff val="80000"/>
                </a:schemeClr>
              </a:solidFill>
              <a:latin typeface="Times New Roman" pitchFamily="18" charset="0"/>
              <a:cs typeface="Times New Roman" pitchFamily="18" charset="0"/>
            </a:rPr>
            <a:t>kinh</a:t>
          </a:r>
          <a:r>
            <a:rPr lang="en-US" sz="4400" dirty="0" smtClean="0">
              <a:solidFill>
                <a:schemeClr val="accent2">
                  <a:lumMod val="20000"/>
                  <a:lumOff val="80000"/>
                </a:schemeClr>
              </a:solidFill>
              <a:latin typeface="Times New Roman" pitchFamily="18" charset="0"/>
              <a:cs typeface="Times New Roman" pitchFamily="18" charset="0"/>
            </a:rPr>
            <a:t> </a:t>
          </a:r>
          <a:r>
            <a:rPr lang="en-US" sz="4400" dirty="0" err="1" smtClean="0">
              <a:solidFill>
                <a:schemeClr val="accent2">
                  <a:lumMod val="20000"/>
                  <a:lumOff val="80000"/>
                </a:schemeClr>
              </a:solidFill>
              <a:latin typeface="Times New Roman" pitchFamily="18" charset="0"/>
              <a:cs typeface="Times New Roman" pitchFamily="18" charset="0"/>
            </a:rPr>
            <a:t>tế</a:t>
          </a:r>
          <a:endParaRPr lang="en-US" sz="4400" dirty="0">
            <a:solidFill>
              <a:schemeClr val="accent2">
                <a:lumMod val="20000"/>
                <a:lumOff val="80000"/>
              </a:schemeClr>
            </a:solidFill>
            <a:latin typeface="Times New Roman" pitchFamily="18" charset="0"/>
            <a:cs typeface="Times New Roman" pitchFamily="18" charset="0"/>
          </a:endParaRPr>
        </a:p>
      </dgm:t>
    </dgm:pt>
    <dgm:pt modelId="{43B2E663-2686-44F0-B179-FF813959A0A2}" type="parTrans" cxnId="{233406B9-8340-4C3B-A5AD-2C5E269AA340}">
      <dgm:prSet/>
      <dgm:spPr/>
      <dgm:t>
        <a:bodyPr/>
        <a:lstStyle/>
        <a:p>
          <a:endParaRPr lang="en-US"/>
        </a:p>
      </dgm:t>
    </dgm:pt>
    <dgm:pt modelId="{CA8E735A-FA07-4A2F-8F28-144C58D0B9BB}" type="sibTrans" cxnId="{233406B9-8340-4C3B-A5AD-2C5E269AA340}">
      <dgm:prSet/>
      <dgm:spPr/>
      <dgm:t>
        <a:bodyPr/>
        <a:lstStyle/>
        <a:p>
          <a:endParaRPr lang="en-US"/>
        </a:p>
      </dgm:t>
    </dgm:pt>
    <dgm:pt modelId="{CEB2C51F-0FF3-4C1F-84C1-CEF508423E9C}" type="pres">
      <dgm:prSet presAssocID="{B6972906-645F-4F63-9C7C-E1D7FDF341DE}" presName="diagram" presStyleCnt="0">
        <dgm:presLayoutVars>
          <dgm:chMax val="1"/>
          <dgm:dir/>
          <dgm:animLvl val="ctr"/>
          <dgm:resizeHandles val="exact"/>
        </dgm:presLayoutVars>
      </dgm:prSet>
      <dgm:spPr/>
      <dgm:t>
        <a:bodyPr/>
        <a:lstStyle/>
        <a:p>
          <a:endParaRPr lang="en-US"/>
        </a:p>
      </dgm:t>
    </dgm:pt>
    <dgm:pt modelId="{7849C4EF-96C4-43BF-8E30-F0BA96E1EAC4}" type="pres">
      <dgm:prSet presAssocID="{B6972906-645F-4F63-9C7C-E1D7FDF341DE}" presName="matrix" presStyleCnt="0"/>
      <dgm:spPr/>
    </dgm:pt>
    <dgm:pt modelId="{FC014AEB-2E52-4576-88B7-C7A30A137A63}" type="pres">
      <dgm:prSet presAssocID="{B6972906-645F-4F63-9C7C-E1D7FDF341DE}" presName="tile1" presStyleLbl="node1" presStyleIdx="0" presStyleCnt="4"/>
      <dgm:spPr/>
      <dgm:t>
        <a:bodyPr/>
        <a:lstStyle/>
        <a:p>
          <a:endParaRPr lang="en-US"/>
        </a:p>
      </dgm:t>
    </dgm:pt>
    <dgm:pt modelId="{782E0341-2887-43B1-9861-AB8792F0CF88}" type="pres">
      <dgm:prSet presAssocID="{B6972906-645F-4F63-9C7C-E1D7FDF341DE}" presName="tile1text" presStyleLbl="node1" presStyleIdx="0" presStyleCnt="4">
        <dgm:presLayoutVars>
          <dgm:chMax val="0"/>
          <dgm:chPref val="0"/>
          <dgm:bulletEnabled val="1"/>
        </dgm:presLayoutVars>
      </dgm:prSet>
      <dgm:spPr/>
      <dgm:t>
        <a:bodyPr/>
        <a:lstStyle/>
        <a:p>
          <a:endParaRPr lang="en-US"/>
        </a:p>
      </dgm:t>
    </dgm:pt>
    <dgm:pt modelId="{278628AB-A94A-429C-9BD2-521887D38F01}" type="pres">
      <dgm:prSet presAssocID="{B6972906-645F-4F63-9C7C-E1D7FDF341DE}" presName="tile2" presStyleLbl="node1" presStyleIdx="1" presStyleCnt="4"/>
      <dgm:spPr/>
      <dgm:t>
        <a:bodyPr/>
        <a:lstStyle/>
        <a:p>
          <a:endParaRPr lang="en-US"/>
        </a:p>
      </dgm:t>
    </dgm:pt>
    <dgm:pt modelId="{C6C0656E-520D-4F36-8004-8343E60E85DF}" type="pres">
      <dgm:prSet presAssocID="{B6972906-645F-4F63-9C7C-E1D7FDF341DE}" presName="tile2text" presStyleLbl="node1" presStyleIdx="1" presStyleCnt="4">
        <dgm:presLayoutVars>
          <dgm:chMax val="0"/>
          <dgm:chPref val="0"/>
          <dgm:bulletEnabled val="1"/>
        </dgm:presLayoutVars>
      </dgm:prSet>
      <dgm:spPr/>
      <dgm:t>
        <a:bodyPr/>
        <a:lstStyle/>
        <a:p>
          <a:endParaRPr lang="en-US"/>
        </a:p>
      </dgm:t>
    </dgm:pt>
    <dgm:pt modelId="{7AF7C183-D65E-42D4-98DA-6F0CC815DCF9}" type="pres">
      <dgm:prSet presAssocID="{B6972906-645F-4F63-9C7C-E1D7FDF341DE}" presName="tile3" presStyleLbl="node1" presStyleIdx="2" presStyleCnt="4"/>
      <dgm:spPr/>
      <dgm:t>
        <a:bodyPr/>
        <a:lstStyle/>
        <a:p>
          <a:endParaRPr lang="en-US"/>
        </a:p>
      </dgm:t>
    </dgm:pt>
    <dgm:pt modelId="{998F1A4F-18B3-47A9-8C58-8BDDDC17E911}" type="pres">
      <dgm:prSet presAssocID="{B6972906-645F-4F63-9C7C-E1D7FDF341DE}" presName="tile3text" presStyleLbl="node1" presStyleIdx="2" presStyleCnt="4">
        <dgm:presLayoutVars>
          <dgm:chMax val="0"/>
          <dgm:chPref val="0"/>
          <dgm:bulletEnabled val="1"/>
        </dgm:presLayoutVars>
      </dgm:prSet>
      <dgm:spPr/>
      <dgm:t>
        <a:bodyPr/>
        <a:lstStyle/>
        <a:p>
          <a:endParaRPr lang="en-US"/>
        </a:p>
      </dgm:t>
    </dgm:pt>
    <dgm:pt modelId="{76A1B5A3-FEF2-473F-B8C4-2E49ABFA6B6A}" type="pres">
      <dgm:prSet presAssocID="{B6972906-645F-4F63-9C7C-E1D7FDF341DE}" presName="tile4" presStyleLbl="node1" presStyleIdx="3" presStyleCnt="4"/>
      <dgm:spPr/>
      <dgm:t>
        <a:bodyPr/>
        <a:lstStyle/>
        <a:p>
          <a:endParaRPr lang="en-US"/>
        </a:p>
      </dgm:t>
    </dgm:pt>
    <dgm:pt modelId="{DEDBC7E8-9053-4FEF-8189-F13A5AB8CFB8}" type="pres">
      <dgm:prSet presAssocID="{B6972906-645F-4F63-9C7C-E1D7FDF341DE}" presName="tile4text" presStyleLbl="node1" presStyleIdx="3" presStyleCnt="4">
        <dgm:presLayoutVars>
          <dgm:chMax val="0"/>
          <dgm:chPref val="0"/>
          <dgm:bulletEnabled val="1"/>
        </dgm:presLayoutVars>
      </dgm:prSet>
      <dgm:spPr/>
      <dgm:t>
        <a:bodyPr/>
        <a:lstStyle/>
        <a:p>
          <a:endParaRPr lang="en-US"/>
        </a:p>
      </dgm:t>
    </dgm:pt>
    <dgm:pt modelId="{32831870-30AC-498A-A4D9-E708AE45D539}" type="pres">
      <dgm:prSet presAssocID="{B6972906-645F-4F63-9C7C-E1D7FDF341DE}" presName="centerTile" presStyleLbl="fgShp" presStyleIdx="0" presStyleCnt="1" custScaleX="114584" custScaleY="124998">
        <dgm:presLayoutVars>
          <dgm:chMax val="0"/>
          <dgm:chPref val="0"/>
        </dgm:presLayoutVars>
      </dgm:prSet>
      <dgm:spPr/>
      <dgm:t>
        <a:bodyPr/>
        <a:lstStyle/>
        <a:p>
          <a:endParaRPr lang="en-US"/>
        </a:p>
      </dgm:t>
    </dgm:pt>
  </dgm:ptLst>
  <dgm:cxnLst>
    <dgm:cxn modelId="{35813EC0-3D97-4613-AC4E-4EC7497BB8D8}" type="presOf" srcId="{DF43A4A3-CD43-4C57-B48C-4D881471AA64}" destId="{C6C0656E-520D-4F36-8004-8343E60E85DF}" srcOrd="1" destOrd="0" presId="urn:microsoft.com/office/officeart/2005/8/layout/matrix1"/>
    <dgm:cxn modelId="{68C92721-C1C1-477D-9C6C-93FE2F654A0B}" type="presOf" srcId="{6E3DDE46-6F18-473C-BA26-F1AD3525CE0B}" destId="{998F1A4F-18B3-47A9-8C58-8BDDDC17E911}" srcOrd="1" destOrd="0" presId="urn:microsoft.com/office/officeart/2005/8/layout/matrix1"/>
    <dgm:cxn modelId="{F7C92945-F5C3-45DA-ADAF-BC279A94BC26}" type="presOf" srcId="{3C0BA564-57B9-419C-88EA-587A0EECD75B}" destId="{32831870-30AC-498A-A4D9-E708AE45D539}" srcOrd="0" destOrd="0" presId="urn:microsoft.com/office/officeart/2005/8/layout/matrix1"/>
    <dgm:cxn modelId="{E2CC5082-D2EB-43F7-B276-2053C02CA2CE}" type="presOf" srcId="{84B9BD07-318B-4949-BB5C-83B5B29AC3E5}" destId="{DEDBC7E8-9053-4FEF-8189-F13A5AB8CFB8}" srcOrd="1" destOrd="0" presId="urn:microsoft.com/office/officeart/2005/8/layout/matrix1"/>
    <dgm:cxn modelId="{233406B9-8340-4C3B-A5AD-2C5E269AA340}" srcId="{3C0BA564-57B9-419C-88EA-587A0EECD75B}" destId="{84B9BD07-318B-4949-BB5C-83B5B29AC3E5}" srcOrd="3" destOrd="0" parTransId="{43B2E663-2686-44F0-B179-FF813959A0A2}" sibTransId="{CA8E735A-FA07-4A2F-8F28-144C58D0B9BB}"/>
    <dgm:cxn modelId="{7E450173-185C-4ED6-AA6E-8CC5EB33B55C}" srcId="{3C0BA564-57B9-419C-88EA-587A0EECD75B}" destId="{6E3DDE46-6F18-473C-BA26-F1AD3525CE0B}" srcOrd="2" destOrd="0" parTransId="{C2B6014F-0A4F-40C8-9980-BC8B4B28B888}" sibTransId="{A0CFA5E2-519F-41E1-8E7F-AD0A864AF0E0}"/>
    <dgm:cxn modelId="{94AD2FB2-7228-4BAD-A683-0CA041CF26D4}" type="presOf" srcId="{22177AFE-DE3D-4E85-BCF7-CC5DE7051406}" destId="{782E0341-2887-43B1-9861-AB8792F0CF88}" srcOrd="1" destOrd="0" presId="urn:microsoft.com/office/officeart/2005/8/layout/matrix1"/>
    <dgm:cxn modelId="{402852D0-4101-4FB4-8730-A24C6FD12AD2}" srcId="{3C0BA564-57B9-419C-88EA-587A0EECD75B}" destId="{22177AFE-DE3D-4E85-BCF7-CC5DE7051406}" srcOrd="0" destOrd="0" parTransId="{BF04F0C4-330D-4C8B-8708-6D2EA24E976E}" sibTransId="{3F231B39-D4EF-40D0-ABB0-AB7FED05FB27}"/>
    <dgm:cxn modelId="{DF20CB06-621A-42FB-93A9-1E6D4FBEBB21}" type="presOf" srcId="{6E3DDE46-6F18-473C-BA26-F1AD3525CE0B}" destId="{7AF7C183-D65E-42D4-98DA-6F0CC815DCF9}" srcOrd="0" destOrd="0" presId="urn:microsoft.com/office/officeart/2005/8/layout/matrix1"/>
    <dgm:cxn modelId="{BF0509EE-CDBA-4AFF-8EC1-238F5C514149}" srcId="{B6972906-645F-4F63-9C7C-E1D7FDF341DE}" destId="{3C0BA564-57B9-419C-88EA-587A0EECD75B}" srcOrd="0" destOrd="0" parTransId="{B389D1A9-3DE3-40D0-807F-2FBDC6507FA4}" sibTransId="{C44F26F3-8958-431C-A38E-0A030A10250E}"/>
    <dgm:cxn modelId="{F05F861C-5C96-4260-A0D0-30A10337BC77}" type="presOf" srcId="{84B9BD07-318B-4949-BB5C-83B5B29AC3E5}" destId="{76A1B5A3-FEF2-473F-B8C4-2E49ABFA6B6A}" srcOrd="0" destOrd="0" presId="urn:microsoft.com/office/officeart/2005/8/layout/matrix1"/>
    <dgm:cxn modelId="{1D3EEAD3-3DB9-4048-98B5-35ABD0F4FECC}" type="presOf" srcId="{DF43A4A3-CD43-4C57-B48C-4D881471AA64}" destId="{278628AB-A94A-429C-9BD2-521887D38F01}" srcOrd="0" destOrd="0" presId="urn:microsoft.com/office/officeart/2005/8/layout/matrix1"/>
    <dgm:cxn modelId="{A2E30FB2-9A0A-4A0B-8D73-47E52C478BC1}" srcId="{3C0BA564-57B9-419C-88EA-587A0EECD75B}" destId="{DF43A4A3-CD43-4C57-B48C-4D881471AA64}" srcOrd="1" destOrd="0" parTransId="{F06324FF-59A7-420D-9E97-B5544C379B3F}" sibTransId="{16B97260-6083-4ACB-BCF3-83BC4E535CEC}"/>
    <dgm:cxn modelId="{543CD8A8-DD16-4694-98E2-ABDF67E5345F}" type="presOf" srcId="{B6972906-645F-4F63-9C7C-E1D7FDF341DE}" destId="{CEB2C51F-0FF3-4C1F-84C1-CEF508423E9C}" srcOrd="0" destOrd="0" presId="urn:microsoft.com/office/officeart/2005/8/layout/matrix1"/>
    <dgm:cxn modelId="{D2A96A27-2BC0-4F91-B9C7-95CD5A29F909}" type="presOf" srcId="{22177AFE-DE3D-4E85-BCF7-CC5DE7051406}" destId="{FC014AEB-2E52-4576-88B7-C7A30A137A63}" srcOrd="0" destOrd="0" presId="urn:microsoft.com/office/officeart/2005/8/layout/matrix1"/>
    <dgm:cxn modelId="{7F82063A-91C2-4EC8-886D-39B6E9833E73}" type="presParOf" srcId="{CEB2C51F-0FF3-4C1F-84C1-CEF508423E9C}" destId="{7849C4EF-96C4-43BF-8E30-F0BA96E1EAC4}" srcOrd="0" destOrd="0" presId="urn:microsoft.com/office/officeart/2005/8/layout/matrix1"/>
    <dgm:cxn modelId="{91E6BCC3-C644-4804-A632-43F6958FA7E1}" type="presParOf" srcId="{7849C4EF-96C4-43BF-8E30-F0BA96E1EAC4}" destId="{FC014AEB-2E52-4576-88B7-C7A30A137A63}" srcOrd="0" destOrd="0" presId="urn:microsoft.com/office/officeart/2005/8/layout/matrix1"/>
    <dgm:cxn modelId="{D4F2F076-0862-40F2-8996-2C72345B218D}" type="presParOf" srcId="{7849C4EF-96C4-43BF-8E30-F0BA96E1EAC4}" destId="{782E0341-2887-43B1-9861-AB8792F0CF88}" srcOrd="1" destOrd="0" presId="urn:microsoft.com/office/officeart/2005/8/layout/matrix1"/>
    <dgm:cxn modelId="{4BF9273B-A8D6-4C04-8E07-293EA81078B0}" type="presParOf" srcId="{7849C4EF-96C4-43BF-8E30-F0BA96E1EAC4}" destId="{278628AB-A94A-429C-9BD2-521887D38F01}" srcOrd="2" destOrd="0" presId="urn:microsoft.com/office/officeart/2005/8/layout/matrix1"/>
    <dgm:cxn modelId="{ADDEDF76-BBAF-4EFE-BF3D-E2C49448295D}" type="presParOf" srcId="{7849C4EF-96C4-43BF-8E30-F0BA96E1EAC4}" destId="{C6C0656E-520D-4F36-8004-8343E60E85DF}" srcOrd="3" destOrd="0" presId="urn:microsoft.com/office/officeart/2005/8/layout/matrix1"/>
    <dgm:cxn modelId="{48DEA220-B21B-46C4-BD15-DFC904B6C0A1}" type="presParOf" srcId="{7849C4EF-96C4-43BF-8E30-F0BA96E1EAC4}" destId="{7AF7C183-D65E-42D4-98DA-6F0CC815DCF9}" srcOrd="4" destOrd="0" presId="urn:microsoft.com/office/officeart/2005/8/layout/matrix1"/>
    <dgm:cxn modelId="{0F7F291E-C175-41A5-BE54-B760D3A487DD}" type="presParOf" srcId="{7849C4EF-96C4-43BF-8E30-F0BA96E1EAC4}" destId="{998F1A4F-18B3-47A9-8C58-8BDDDC17E911}" srcOrd="5" destOrd="0" presId="urn:microsoft.com/office/officeart/2005/8/layout/matrix1"/>
    <dgm:cxn modelId="{426C3BD7-A3A2-49E6-8D96-23CD29B987A8}" type="presParOf" srcId="{7849C4EF-96C4-43BF-8E30-F0BA96E1EAC4}" destId="{76A1B5A3-FEF2-473F-B8C4-2E49ABFA6B6A}" srcOrd="6" destOrd="0" presId="urn:microsoft.com/office/officeart/2005/8/layout/matrix1"/>
    <dgm:cxn modelId="{8EC41443-464B-46EF-96B1-47FCB0CC1BA5}" type="presParOf" srcId="{7849C4EF-96C4-43BF-8E30-F0BA96E1EAC4}" destId="{DEDBC7E8-9053-4FEF-8189-F13A5AB8CFB8}" srcOrd="7" destOrd="0" presId="urn:microsoft.com/office/officeart/2005/8/layout/matrix1"/>
    <dgm:cxn modelId="{8F7A9FBC-D33B-41AA-8F2F-13835C91FD6F}" type="presParOf" srcId="{CEB2C51F-0FF3-4C1F-84C1-CEF508423E9C}" destId="{32831870-30AC-498A-A4D9-E708AE45D539}" srcOrd="1" destOrd="0" presId="urn:microsoft.com/office/officeart/2005/8/layout/matrix1"/>
  </dgm:cxnLst>
  <dgm:bg/>
  <dgm:whole/>
</dgm:dataModel>
</file>

<file path=ppt/diagrams/data2.xml><?xml version="1.0" encoding="utf-8"?>
<dgm:dataModel xmlns:dgm="http://schemas.openxmlformats.org/drawingml/2006/diagram" xmlns:a="http://schemas.openxmlformats.org/drawingml/2006/main">
  <dgm:ptLst>
    <dgm:pt modelId="{52B43F5B-6446-48F0-B833-0FC88B8A3493}" type="doc">
      <dgm:prSet loTypeId="urn:microsoft.com/office/officeart/2005/8/layout/hProcess9" loCatId="process" qsTypeId="urn:microsoft.com/office/officeart/2005/8/quickstyle/simple1" qsCatId="simple" csTypeId="urn:microsoft.com/office/officeart/2005/8/colors/accent1_2" csCatId="accent1" phldr="1"/>
      <dgm:spPr/>
    </dgm:pt>
    <dgm:pt modelId="{61A67C10-2E12-4EF4-B9FE-A0E600B13D44}">
      <dgm:prSet phldrT="[Text]"/>
      <dgm:spPr>
        <a:solidFill>
          <a:srgbClr val="FFFF00"/>
        </a:solidFill>
        <a:ln>
          <a:solidFill>
            <a:srgbClr val="2B22DE"/>
          </a:solidFill>
        </a:ln>
      </dgm:spPr>
      <dgm:t>
        <a:bodyPr/>
        <a:lstStyle/>
        <a:p>
          <a:r>
            <a:rPr lang="en-US" dirty="0" err="1" smtClean="0">
              <a:solidFill>
                <a:schemeClr val="tx1"/>
              </a:solidFill>
              <a:latin typeface="Times New Roman" pitchFamily="18" charset="0"/>
              <a:cs typeface="Times New Roman" pitchFamily="18" charset="0"/>
            </a:rPr>
            <a:t>Chủ</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quyền</a:t>
          </a:r>
          <a:endParaRPr lang="en-US" dirty="0">
            <a:solidFill>
              <a:schemeClr val="tx1"/>
            </a:solidFill>
            <a:latin typeface="Times New Roman" pitchFamily="18" charset="0"/>
            <a:cs typeface="Times New Roman" pitchFamily="18" charset="0"/>
          </a:endParaRPr>
        </a:p>
      </dgm:t>
    </dgm:pt>
    <dgm:pt modelId="{BE76EF48-5088-4968-BF83-EFEAB8DEEC68}" type="parTrans" cxnId="{E3331668-136C-4115-AF0A-787B1A1925D5}">
      <dgm:prSet/>
      <dgm:spPr/>
      <dgm:t>
        <a:bodyPr/>
        <a:lstStyle/>
        <a:p>
          <a:endParaRPr lang="en-US"/>
        </a:p>
      </dgm:t>
    </dgm:pt>
    <dgm:pt modelId="{F2BC2BA0-3E91-428A-9082-6ACD33ECD4BF}" type="sibTrans" cxnId="{E3331668-136C-4115-AF0A-787B1A1925D5}">
      <dgm:prSet/>
      <dgm:spPr/>
      <dgm:t>
        <a:bodyPr/>
        <a:lstStyle/>
        <a:p>
          <a:endParaRPr lang="en-US"/>
        </a:p>
      </dgm:t>
    </dgm:pt>
    <dgm:pt modelId="{C0B9D790-692A-4753-B6C3-05FC982D3215}">
      <dgm:prSet phldrT="[Text]"/>
      <dgm:spPr>
        <a:solidFill>
          <a:srgbClr val="FFFF00"/>
        </a:solidFill>
        <a:ln>
          <a:solidFill>
            <a:srgbClr val="2B22DE"/>
          </a:solidFill>
        </a:ln>
      </dgm:spPr>
      <dgm:t>
        <a:bodyPr/>
        <a:lstStyle/>
        <a:p>
          <a:r>
            <a:rPr lang="en-US" dirty="0" err="1" smtClean="0">
              <a:solidFill>
                <a:schemeClr val="tx1"/>
              </a:solidFill>
              <a:latin typeface="Times New Roman" pitchFamily="18" charset="0"/>
              <a:cs typeface="Times New Roman" pitchFamily="18" charset="0"/>
            </a:rPr>
            <a:t>Quyền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chủ</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quyền</a:t>
          </a:r>
          <a:endParaRPr lang="en-US" dirty="0">
            <a:solidFill>
              <a:schemeClr val="tx1"/>
            </a:solidFill>
            <a:latin typeface="Times New Roman" pitchFamily="18" charset="0"/>
            <a:cs typeface="Times New Roman" pitchFamily="18" charset="0"/>
          </a:endParaRPr>
        </a:p>
      </dgm:t>
    </dgm:pt>
    <dgm:pt modelId="{798A1CD8-4B8C-432A-B51C-0CE83174803C}" type="parTrans" cxnId="{EDC62D00-68BA-4D6C-A508-0A543BE0ED8F}">
      <dgm:prSet/>
      <dgm:spPr/>
      <dgm:t>
        <a:bodyPr/>
        <a:lstStyle/>
        <a:p>
          <a:endParaRPr lang="en-US"/>
        </a:p>
      </dgm:t>
    </dgm:pt>
    <dgm:pt modelId="{582E9D9D-97DA-44BE-A364-DF0730FFF75E}" type="sibTrans" cxnId="{EDC62D00-68BA-4D6C-A508-0A543BE0ED8F}">
      <dgm:prSet/>
      <dgm:spPr/>
      <dgm:t>
        <a:bodyPr/>
        <a:lstStyle/>
        <a:p>
          <a:endParaRPr lang="en-US"/>
        </a:p>
      </dgm:t>
    </dgm:pt>
    <dgm:pt modelId="{3B6DFC5E-D05F-4A5A-9273-A16962044EE1}">
      <dgm:prSet phldrT="[Text]"/>
      <dgm:spPr>
        <a:solidFill>
          <a:srgbClr val="FFFF00"/>
        </a:solidFill>
        <a:ln>
          <a:solidFill>
            <a:srgbClr val="2B22DE"/>
          </a:solidFill>
        </a:ln>
      </dgm:spPr>
      <dgm:t>
        <a:bodyPr/>
        <a:lstStyle/>
        <a:p>
          <a:r>
            <a:rPr lang="en-US" dirty="0" err="1" smtClean="0">
              <a:solidFill>
                <a:schemeClr val="tx1"/>
              </a:solidFill>
              <a:latin typeface="Times New Roman" pitchFamily="18" charset="0"/>
              <a:cs typeface="Times New Roman" pitchFamily="18" charset="0"/>
            </a:rPr>
            <a:t>Quyền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tài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phán</a:t>
          </a:r>
          <a:endParaRPr lang="en-US" dirty="0">
            <a:solidFill>
              <a:schemeClr val="tx1"/>
            </a:solidFill>
            <a:latin typeface="Times New Roman" pitchFamily="18" charset="0"/>
            <a:cs typeface="Times New Roman" pitchFamily="18" charset="0"/>
          </a:endParaRPr>
        </a:p>
      </dgm:t>
    </dgm:pt>
    <dgm:pt modelId="{708F6A67-BE13-4AEB-80A4-6BFD2D999288}" type="parTrans" cxnId="{BFB66412-9FF8-4F18-A155-BB7142907920}">
      <dgm:prSet/>
      <dgm:spPr/>
      <dgm:t>
        <a:bodyPr/>
        <a:lstStyle/>
        <a:p>
          <a:endParaRPr lang="en-US"/>
        </a:p>
      </dgm:t>
    </dgm:pt>
    <dgm:pt modelId="{94456BD9-01F3-439A-B874-AC23934542EC}" type="sibTrans" cxnId="{BFB66412-9FF8-4F18-A155-BB7142907920}">
      <dgm:prSet/>
      <dgm:spPr/>
      <dgm:t>
        <a:bodyPr/>
        <a:lstStyle/>
        <a:p>
          <a:endParaRPr lang="en-US"/>
        </a:p>
      </dgm:t>
    </dgm:pt>
    <dgm:pt modelId="{42D12533-F91F-4F30-9BD9-DD18DE1DEE28}" type="pres">
      <dgm:prSet presAssocID="{52B43F5B-6446-48F0-B833-0FC88B8A3493}" presName="CompostProcess" presStyleCnt="0">
        <dgm:presLayoutVars>
          <dgm:dir/>
          <dgm:resizeHandles val="exact"/>
        </dgm:presLayoutVars>
      </dgm:prSet>
      <dgm:spPr/>
    </dgm:pt>
    <dgm:pt modelId="{6DF0D0C3-8011-4C6F-B905-C4457F20251D}" type="pres">
      <dgm:prSet presAssocID="{52B43F5B-6446-48F0-B833-0FC88B8A3493}" presName="arrow" presStyleLbl="bgShp" presStyleIdx="0" presStyleCnt="1"/>
      <dgm:spPr>
        <a:solidFill>
          <a:srgbClr val="2B22DE"/>
        </a:solidFill>
      </dgm:spPr>
    </dgm:pt>
    <dgm:pt modelId="{DD022E31-732B-414C-98C5-FFED86544935}" type="pres">
      <dgm:prSet presAssocID="{52B43F5B-6446-48F0-B833-0FC88B8A3493}" presName="linearProcess" presStyleCnt="0"/>
      <dgm:spPr/>
    </dgm:pt>
    <dgm:pt modelId="{A32F2283-3EF4-4E9F-8EE4-AA086705E3CA}" type="pres">
      <dgm:prSet presAssocID="{61A67C10-2E12-4EF4-B9FE-A0E600B13D44}" presName="textNode" presStyleLbl="node1" presStyleIdx="0" presStyleCnt="3">
        <dgm:presLayoutVars>
          <dgm:bulletEnabled val="1"/>
        </dgm:presLayoutVars>
      </dgm:prSet>
      <dgm:spPr/>
      <dgm:t>
        <a:bodyPr/>
        <a:lstStyle/>
        <a:p>
          <a:endParaRPr lang="en-US"/>
        </a:p>
      </dgm:t>
    </dgm:pt>
    <dgm:pt modelId="{B1EC095A-2D67-4E49-BCB5-A384A6D03C8D}" type="pres">
      <dgm:prSet presAssocID="{F2BC2BA0-3E91-428A-9082-6ACD33ECD4BF}" presName="sibTrans" presStyleCnt="0"/>
      <dgm:spPr/>
    </dgm:pt>
    <dgm:pt modelId="{79B0A9C6-6CF9-4207-B722-5784BBF08EC9}" type="pres">
      <dgm:prSet presAssocID="{C0B9D790-692A-4753-B6C3-05FC982D3215}" presName="textNode" presStyleLbl="node1" presStyleIdx="1" presStyleCnt="3">
        <dgm:presLayoutVars>
          <dgm:bulletEnabled val="1"/>
        </dgm:presLayoutVars>
      </dgm:prSet>
      <dgm:spPr/>
      <dgm:t>
        <a:bodyPr/>
        <a:lstStyle/>
        <a:p>
          <a:endParaRPr lang="en-US"/>
        </a:p>
      </dgm:t>
    </dgm:pt>
    <dgm:pt modelId="{479E1999-2F57-4D6B-A300-F44A4952E922}" type="pres">
      <dgm:prSet presAssocID="{582E9D9D-97DA-44BE-A364-DF0730FFF75E}" presName="sibTrans" presStyleCnt="0"/>
      <dgm:spPr/>
    </dgm:pt>
    <dgm:pt modelId="{F9370E98-1688-49A7-B9D0-3486572754F3}" type="pres">
      <dgm:prSet presAssocID="{3B6DFC5E-D05F-4A5A-9273-A16962044EE1}" presName="textNode" presStyleLbl="node1" presStyleIdx="2" presStyleCnt="3">
        <dgm:presLayoutVars>
          <dgm:bulletEnabled val="1"/>
        </dgm:presLayoutVars>
      </dgm:prSet>
      <dgm:spPr/>
      <dgm:t>
        <a:bodyPr/>
        <a:lstStyle/>
        <a:p>
          <a:endParaRPr lang="en-US"/>
        </a:p>
      </dgm:t>
    </dgm:pt>
  </dgm:ptLst>
  <dgm:cxnLst>
    <dgm:cxn modelId="{4B34C9F1-5236-4BF6-8D5E-4A90798482F8}" type="presOf" srcId="{52B43F5B-6446-48F0-B833-0FC88B8A3493}" destId="{42D12533-F91F-4F30-9BD9-DD18DE1DEE28}" srcOrd="0" destOrd="0" presId="urn:microsoft.com/office/officeart/2005/8/layout/hProcess9"/>
    <dgm:cxn modelId="{0476B584-BCD5-4CC1-9AB1-B1EB7993DAD0}" type="presOf" srcId="{61A67C10-2E12-4EF4-B9FE-A0E600B13D44}" destId="{A32F2283-3EF4-4E9F-8EE4-AA086705E3CA}" srcOrd="0" destOrd="0" presId="urn:microsoft.com/office/officeart/2005/8/layout/hProcess9"/>
    <dgm:cxn modelId="{BFB66412-9FF8-4F18-A155-BB7142907920}" srcId="{52B43F5B-6446-48F0-B833-0FC88B8A3493}" destId="{3B6DFC5E-D05F-4A5A-9273-A16962044EE1}" srcOrd="2" destOrd="0" parTransId="{708F6A67-BE13-4AEB-80A4-6BFD2D999288}" sibTransId="{94456BD9-01F3-439A-B874-AC23934542EC}"/>
    <dgm:cxn modelId="{EDC62D00-68BA-4D6C-A508-0A543BE0ED8F}" srcId="{52B43F5B-6446-48F0-B833-0FC88B8A3493}" destId="{C0B9D790-692A-4753-B6C3-05FC982D3215}" srcOrd="1" destOrd="0" parTransId="{798A1CD8-4B8C-432A-B51C-0CE83174803C}" sibTransId="{582E9D9D-97DA-44BE-A364-DF0730FFF75E}"/>
    <dgm:cxn modelId="{2B3DB863-F908-43CF-A4FC-B209B45223AD}" type="presOf" srcId="{C0B9D790-692A-4753-B6C3-05FC982D3215}" destId="{79B0A9C6-6CF9-4207-B722-5784BBF08EC9}" srcOrd="0" destOrd="0" presId="urn:microsoft.com/office/officeart/2005/8/layout/hProcess9"/>
    <dgm:cxn modelId="{E3331668-136C-4115-AF0A-787B1A1925D5}" srcId="{52B43F5B-6446-48F0-B833-0FC88B8A3493}" destId="{61A67C10-2E12-4EF4-B9FE-A0E600B13D44}" srcOrd="0" destOrd="0" parTransId="{BE76EF48-5088-4968-BF83-EFEAB8DEEC68}" sibTransId="{F2BC2BA0-3E91-428A-9082-6ACD33ECD4BF}"/>
    <dgm:cxn modelId="{92005001-C4EC-4337-8D10-73F571F7AE17}" type="presOf" srcId="{3B6DFC5E-D05F-4A5A-9273-A16962044EE1}" destId="{F9370E98-1688-49A7-B9D0-3486572754F3}" srcOrd="0" destOrd="0" presId="urn:microsoft.com/office/officeart/2005/8/layout/hProcess9"/>
    <dgm:cxn modelId="{A7F2C3E8-477B-4644-BDB2-498D4C951A6D}" type="presParOf" srcId="{42D12533-F91F-4F30-9BD9-DD18DE1DEE28}" destId="{6DF0D0C3-8011-4C6F-B905-C4457F20251D}" srcOrd="0" destOrd="0" presId="urn:microsoft.com/office/officeart/2005/8/layout/hProcess9"/>
    <dgm:cxn modelId="{EC506AA0-6735-4DC2-B794-B511F578297F}" type="presParOf" srcId="{42D12533-F91F-4F30-9BD9-DD18DE1DEE28}" destId="{DD022E31-732B-414C-98C5-FFED86544935}" srcOrd="1" destOrd="0" presId="urn:microsoft.com/office/officeart/2005/8/layout/hProcess9"/>
    <dgm:cxn modelId="{24ACE535-1306-4E1F-BCBD-AE303C6536FC}" type="presParOf" srcId="{DD022E31-732B-414C-98C5-FFED86544935}" destId="{A32F2283-3EF4-4E9F-8EE4-AA086705E3CA}" srcOrd="0" destOrd="0" presId="urn:microsoft.com/office/officeart/2005/8/layout/hProcess9"/>
    <dgm:cxn modelId="{78A38E5D-2BB6-41A3-AF59-9B9F9240EB3B}" type="presParOf" srcId="{DD022E31-732B-414C-98C5-FFED86544935}" destId="{B1EC095A-2D67-4E49-BCB5-A384A6D03C8D}" srcOrd="1" destOrd="0" presId="urn:microsoft.com/office/officeart/2005/8/layout/hProcess9"/>
    <dgm:cxn modelId="{47A39555-CD99-431E-AC6E-796718A793CC}" type="presParOf" srcId="{DD022E31-732B-414C-98C5-FFED86544935}" destId="{79B0A9C6-6CF9-4207-B722-5784BBF08EC9}" srcOrd="2" destOrd="0" presId="urn:microsoft.com/office/officeart/2005/8/layout/hProcess9"/>
    <dgm:cxn modelId="{FE6F6358-4E5E-453C-8266-177DA5498D40}" type="presParOf" srcId="{DD022E31-732B-414C-98C5-FFED86544935}" destId="{479E1999-2F57-4D6B-A300-F44A4952E922}" srcOrd="3" destOrd="0" presId="urn:microsoft.com/office/officeart/2005/8/layout/hProcess9"/>
    <dgm:cxn modelId="{2E57F752-4452-4FD7-8F38-5364ADB1EAAF}" type="presParOf" srcId="{DD022E31-732B-414C-98C5-FFED86544935}" destId="{F9370E98-1688-49A7-B9D0-3486572754F3}" srcOrd="4" destOrd="0" presId="urn:microsoft.com/office/officeart/2005/8/layout/hProcess9"/>
  </dgm:cxnLst>
  <dgm:bg/>
  <dgm:whole>
    <a:ln w="38100">
      <a:solidFill>
        <a:srgbClr val="2B22DE"/>
      </a:solidFill>
    </a:ln>
  </dgm:whole>
</dgm:dataModel>
</file>

<file path=ppt/diagrams/data3.xml><?xml version="1.0" encoding="utf-8"?>
<dgm:dataModel xmlns:dgm="http://schemas.openxmlformats.org/drawingml/2006/diagram" xmlns:a="http://schemas.openxmlformats.org/drawingml/2006/main">
  <dgm:ptLst>
    <dgm:pt modelId="{34597F61-0BCB-4E6C-B1DE-405E9BEF9633}"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en-US"/>
        </a:p>
      </dgm:t>
    </dgm:pt>
    <dgm:pt modelId="{58EE4824-3EDD-4AA8-9DA7-7358F4A7837A}">
      <dgm:prSet phldrT="[Text]"/>
      <dgm:spPr>
        <a:solidFill>
          <a:schemeClr val="tx1"/>
        </a:solidFill>
        <a:ln w="38100">
          <a:solidFill>
            <a:srgbClr val="FFFF00"/>
          </a:solidFill>
        </a:ln>
      </dgm:spPr>
      <dgm:t>
        <a:bodyPr/>
        <a:lstStyle/>
        <a:p>
          <a:r>
            <a:rPr lang="en-US" b="1" dirty="0" err="1" smtClean="0">
              <a:solidFill>
                <a:srgbClr val="FFFF00"/>
              </a:solidFill>
              <a:latin typeface="Times New Roman" pitchFamily="18" charset="0"/>
              <a:cs typeface="Times New Roman" pitchFamily="18" charset="0"/>
            </a:rPr>
            <a:t>Nghĩa</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rộng</a:t>
          </a:r>
          <a:endParaRPr lang="en-US" b="1" dirty="0">
            <a:solidFill>
              <a:srgbClr val="FFFF00"/>
            </a:solidFill>
            <a:latin typeface="Times New Roman" pitchFamily="18" charset="0"/>
            <a:cs typeface="Times New Roman" pitchFamily="18" charset="0"/>
          </a:endParaRPr>
        </a:p>
      </dgm:t>
    </dgm:pt>
    <dgm:pt modelId="{093025CC-B1BF-4AD8-8803-4E78CAB1F0F4}" type="parTrans" cxnId="{0FECCFD6-AF79-4922-B035-E6371E830577}">
      <dgm:prSet/>
      <dgm:spPr/>
      <dgm:t>
        <a:bodyPr/>
        <a:lstStyle/>
        <a:p>
          <a:endParaRPr lang="en-US"/>
        </a:p>
      </dgm:t>
    </dgm:pt>
    <dgm:pt modelId="{444585F4-7A33-42A3-AB0C-FBD69B7ED61A}" type="sibTrans" cxnId="{0FECCFD6-AF79-4922-B035-E6371E830577}">
      <dgm:prSet/>
      <dgm:spPr/>
      <dgm:t>
        <a:bodyPr/>
        <a:lstStyle/>
        <a:p>
          <a:endParaRPr lang="en-US"/>
        </a:p>
      </dgm:t>
    </dgm:pt>
    <dgm:pt modelId="{16E0C51D-2BC2-429E-9C17-742342FA3A62}">
      <dgm:prSet phldrT="[Text]" custT="1"/>
      <dgm:spPr>
        <a:solidFill>
          <a:srgbClr val="FFFF00">
            <a:alpha val="90000"/>
          </a:srgbClr>
        </a:solidFill>
        <a:ln w="19050">
          <a:solidFill>
            <a:schemeClr val="tx1">
              <a:alpha val="90000"/>
            </a:schemeClr>
          </a:solidFill>
        </a:ln>
      </dgm:spPr>
      <dgm:t>
        <a:bodyPr/>
        <a:lstStyle/>
        <a:p>
          <a:r>
            <a:rPr lang="en-US" sz="3000" b="1" dirty="0" err="1" smtClean="0">
              <a:solidFill>
                <a:schemeClr val="tx1"/>
              </a:solidFill>
              <a:latin typeface="Times New Roman" pitchFamily="18" charset="0"/>
              <a:cs typeface="Times New Roman" pitchFamily="18" charset="0"/>
            </a:rPr>
            <a:t>Thẩm</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quyền</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đưa</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ra</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các</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quyết</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định</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quy</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phạm</a:t>
          </a:r>
          <a:r>
            <a:rPr lang="en-US" sz="3000" b="1" dirty="0" smtClean="0">
              <a:solidFill>
                <a:schemeClr val="tx1"/>
              </a:solidFill>
              <a:latin typeface="Times New Roman" pitchFamily="18" charset="0"/>
              <a:cs typeface="Times New Roman" pitchFamily="18" charset="0"/>
            </a:rPr>
            <a:t>.</a:t>
          </a:r>
          <a:endParaRPr lang="en-US" sz="3000" b="1" dirty="0">
            <a:solidFill>
              <a:schemeClr val="tx1"/>
            </a:solidFill>
            <a:latin typeface="Times New Roman" pitchFamily="18" charset="0"/>
            <a:cs typeface="Times New Roman" pitchFamily="18" charset="0"/>
          </a:endParaRPr>
        </a:p>
      </dgm:t>
    </dgm:pt>
    <dgm:pt modelId="{E33FE91A-5A13-4242-9195-4B61A18ED9E7}" type="parTrans" cxnId="{F22003BA-A440-4519-BD99-09B5B2804260}">
      <dgm:prSet/>
      <dgm:spPr/>
      <dgm:t>
        <a:bodyPr/>
        <a:lstStyle/>
        <a:p>
          <a:endParaRPr lang="en-US"/>
        </a:p>
      </dgm:t>
    </dgm:pt>
    <dgm:pt modelId="{F5E106BC-9D20-459C-AF66-744FFC0C6DC6}" type="sibTrans" cxnId="{F22003BA-A440-4519-BD99-09B5B2804260}">
      <dgm:prSet/>
      <dgm:spPr/>
      <dgm:t>
        <a:bodyPr/>
        <a:lstStyle/>
        <a:p>
          <a:endParaRPr lang="en-US"/>
        </a:p>
      </dgm:t>
    </dgm:pt>
    <dgm:pt modelId="{B94F6112-8E4C-48EA-B014-0F222FC27FEA}">
      <dgm:prSet phldrT="[Text]" custT="1"/>
      <dgm:spPr>
        <a:solidFill>
          <a:srgbClr val="FFFF00">
            <a:alpha val="90000"/>
          </a:srgbClr>
        </a:solidFill>
        <a:ln w="19050">
          <a:solidFill>
            <a:schemeClr val="tx1">
              <a:alpha val="90000"/>
            </a:schemeClr>
          </a:solidFill>
        </a:ln>
      </dgm:spPr>
      <dgm:t>
        <a:bodyPr/>
        <a:lstStyle/>
        <a:p>
          <a:r>
            <a:rPr lang="en-US" sz="3000" b="1" dirty="0" err="1" smtClean="0">
              <a:solidFill>
                <a:schemeClr val="tx1"/>
              </a:solidFill>
              <a:latin typeface="Times New Roman" pitchFamily="18" charset="0"/>
              <a:cs typeface="Times New Roman" pitchFamily="18" charset="0"/>
            </a:rPr>
            <a:t>Thẩm</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quyền</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giám</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sát</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việc</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thực</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hiện</a:t>
          </a:r>
          <a:r>
            <a:rPr lang="en-US" sz="3000" b="1" dirty="0" smtClean="0">
              <a:solidFill>
                <a:schemeClr val="tx1"/>
              </a:solidFill>
              <a:latin typeface="Times New Roman" pitchFamily="18" charset="0"/>
              <a:cs typeface="Times New Roman" pitchFamily="18" charset="0"/>
            </a:rPr>
            <a:t>.</a:t>
          </a:r>
          <a:endParaRPr lang="en-US" sz="3000" b="1" dirty="0">
            <a:solidFill>
              <a:schemeClr val="tx1"/>
            </a:solidFill>
          </a:endParaRPr>
        </a:p>
      </dgm:t>
    </dgm:pt>
    <dgm:pt modelId="{DB6035D3-22D3-48C1-969E-6AE1574E3F70}" type="parTrans" cxnId="{CEBA39D3-B92E-48C8-AAB0-7B49CC91519D}">
      <dgm:prSet/>
      <dgm:spPr/>
      <dgm:t>
        <a:bodyPr/>
        <a:lstStyle/>
        <a:p>
          <a:endParaRPr lang="en-US"/>
        </a:p>
      </dgm:t>
    </dgm:pt>
    <dgm:pt modelId="{AB62C9DB-8E98-40BE-BF6E-5BB803AF1528}" type="sibTrans" cxnId="{CEBA39D3-B92E-48C8-AAB0-7B49CC91519D}">
      <dgm:prSet/>
      <dgm:spPr/>
      <dgm:t>
        <a:bodyPr/>
        <a:lstStyle/>
        <a:p>
          <a:endParaRPr lang="en-US"/>
        </a:p>
      </dgm:t>
    </dgm:pt>
    <dgm:pt modelId="{83446470-53C1-476E-9B7A-5EAB7543B64F}">
      <dgm:prSet custT="1"/>
      <dgm:spPr>
        <a:solidFill>
          <a:srgbClr val="FFFF00">
            <a:alpha val="90000"/>
          </a:srgbClr>
        </a:solidFill>
        <a:ln w="19050">
          <a:solidFill>
            <a:schemeClr val="tx1">
              <a:alpha val="90000"/>
            </a:schemeClr>
          </a:solidFill>
        </a:ln>
      </dgm:spPr>
      <dgm:t>
        <a:bodyPr/>
        <a:lstStyle/>
        <a:p>
          <a:r>
            <a:rPr lang="en-US" sz="3000" b="1" dirty="0" err="1" smtClean="0">
              <a:solidFill>
                <a:schemeClr val="tx1"/>
              </a:solidFill>
              <a:latin typeface="Times New Roman" pitchFamily="18" charset="0"/>
              <a:cs typeface="Times New Roman" pitchFamily="18" charset="0"/>
            </a:rPr>
            <a:t>Thẩm</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quyền</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xét</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xử</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của</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Toà</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án</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đối</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với</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một</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lĩnh</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vực</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cụ</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thể</a:t>
          </a:r>
          <a:r>
            <a:rPr lang="en-US" sz="3000" b="1" dirty="0" smtClean="0">
              <a:solidFill>
                <a:schemeClr val="tx1"/>
              </a:solidFill>
              <a:latin typeface="Times New Roman" pitchFamily="18" charset="0"/>
              <a:cs typeface="Times New Roman" pitchFamily="18" charset="0"/>
            </a:rPr>
            <a:t>.</a:t>
          </a:r>
        </a:p>
      </dgm:t>
    </dgm:pt>
    <dgm:pt modelId="{3F73BFCF-FBB3-413C-86B1-3C61600272E6}" type="parTrans" cxnId="{4AAAED5F-1826-4AB8-A5AE-5971891B4F45}">
      <dgm:prSet/>
      <dgm:spPr/>
      <dgm:t>
        <a:bodyPr/>
        <a:lstStyle/>
        <a:p>
          <a:endParaRPr lang="en-US"/>
        </a:p>
      </dgm:t>
    </dgm:pt>
    <dgm:pt modelId="{BAE26C44-869D-4055-9DE1-05D29A14EC46}" type="sibTrans" cxnId="{4AAAED5F-1826-4AB8-A5AE-5971891B4F45}">
      <dgm:prSet/>
      <dgm:spPr/>
      <dgm:t>
        <a:bodyPr/>
        <a:lstStyle/>
        <a:p>
          <a:endParaRPr lang="en-US"/>
        </a:p>
      </dgm:t>
    </dgm:pt>
    <dgm:pt modelId="{A72047B7-D7B4-44D5-9298-4178F5088698}">
      <dgm:prSet/>
      <dgm:spPr>
        <a:solidFill>
          <a:schemeClr val="tx1"/>
        </a:solidFill>
        <a:ln w="38100">
          <a:solidFill>
            <a:srgbClr val="FFFF00"/>
          </a:solidFill>
        </a:ln>
      </dgm:spPr>
      <dgm:t>
        <a:bodyPr/>
        <a:lstStyle/>
        <a:p>
          <a:r>
            <a:rPr lang="en-US" b="1" dirty="0" err="1" smtClean="0">
              <a:solidFill>
                <a:srgbClr val="FFFF00"/>
              </a:solidFill>
              <a:latin typeface="Times New Roman" pitchFamily="18" charset="0"/>
              <a:cs typeface="Times New Roman" pitchFamily="18" charset="0"/>
            </a:rPr>
            <a:t>Nghĩa</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hẹp</a:t>
          </a:r>
          <a:r>
            <a:rPr lang="en-US" b="1" dirty="0" smtClean="0">
              <a:solidFill>
                <a:srgbClr val="FFFF00"/>
              </a:solidFill>
              <a:latin typeface="Times New Roman" pitchFamily="18" charset="0"/>
              <a:cs typeface="Times New Roman" pitchFamily="18" charset="0"/>
            </a:rPr>
            <a:t> </a:t>
          </a:r>
          <a:endParaRPr lang="en-US" b="1" dirty="0">
            <a:solidFill>
              <a:srgbClr val="FFFF00"/>
            </a:solidFill>
          </a:endParaRPr>
        </a:p>
      </dgm:t>
    </dgm:pt>
    <dgm:pt modelId="{A23A6504-E420-42B8-8A3D-5AC5E85FC6C5}" type="parTrans" cxnId="{02DD1D92-2254-4060-A2D9-A6E26DB1BBFB}">
      <dgm:prSet/>
      <dgm:spPr/>
      <dgm:t>
        <a:bodyPr/>
        <a:lstStyle/>
        <a:p>
          <a:endParaRPr lang="en-US"/>
        </a:p>
      </dgm:t>
    </dgm:pt>
    <dgm:pt modelId="{A5AA301D-13AD-4F96-A6BC-76E7F3673848}" type="sibTrans" cxnId="{02DD1D92-2254-4060-A2D9-A6E26DB1BBFB}">
      <dgm:prSet/>
      <dgm:spPr/>
      <dgm:t>
        <a:bodyPr/>
        <a:lstStyle/>
        <a:p>
          <a:endParaRPr lang="en-US"/>
        </a:p>
      </dgm:t>
    </dgm:pt>
    <dgm:pt modelId="{79145BBE-4FF0-4039-8A42-F615677B660A}">
      <dgm:prSet custT="1"/>
      <dgm:spPr>
        <a:solidFill>
          <a:srgbClr val="FFFF00">
            <a:alpha val="90000"/>
          </a:srgbClr>
        </a:solidFill>
        <a:ln w="19050">
          <a:solidFill>
            <a:schemeClr val="tx1">
              <a:alpha val="90000"/>
            </a:schemeClr>
          </a:solidFill>
        </a:ln>
      </dgm:spPr>
      <dgm:t>
        <a:bodyPr/>
        <a:lstStyle/>
        <a:p>
          <a:r>
            <a:rPr lang="en-US" sz="3200" b="1" dirty="0" err="1" smtClean="0">
              <a:solidFill>
                <a:schemeClr val="tx1"/>
              </a:solidFill>
              <a:latin typeface="Times New Roman" pitchFamily="18" charset="0"/>
              <a:cs typeface="Times New Roman" pitchFamily="18" charset="0"/>
            </a:rPr>
            <a:t>Thẩm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quyền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pháp</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định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của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Toà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án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khi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xét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xử</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một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người</a:t>
          </a:r>
          <a:r>
            <a:rPr lang="en-US" sz="3200" b="1" dirty="0" smtClean="0">
              <a:solidFill>
                <a:schemeClr val="tx1"/>
              </a:solidFill>
              <a:latin typeface="Times New Roman" pitchFamily="18" charset="0"/>
              <a:cs typeface="Times New Roman" pitchFamily="18" charset="0"/>
            </a:rPr>
            <a:t>  hay </a:t>
          </a:r>
          <a:r>
            <a:rPr lang="en-US" sz="3200" b="1" dirty="0" err="1" smtClean="0">
              <a:solidFill>
                <a:schemeClr val="tx1"/>
              </a:solidFill>
              <a:latin typeface="Times New Roman" pitchFamily="18" charset="0"/>
              <a:cs typeface="Times New Roman" pitchFamily="18" charset="0"/>
            </a:rPr>
            <a:t>một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việc</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endParaRPr>
        </a:p>
      </dgm:t>
    </dgm:pt>
    <dgm:pt modelId="{E407878C-F936-45EE-A8D8-AEE9BA55DDA1}" type="parTrans" cxnId="{08ACB158-CCE3-408A-BF25-B601BE8151BA}">
      <dgm:prSet/>
      <dgm:spPr/>
      <dgm:t>
        <a:bodyPr/>
        <a:lstStyle/>
        <a:p>
          <a:endParaRPr lang="en-US"/>
        </a:p>
      </dgm:t>
    </dgm:pt>
    <dgm:pt modelId="{20DFC5A1-2269-48F9-8B09-433592A893EE}" type="sibTrans" cxnId="{08ACB158-CCE3-408A-BF25-B601BE8151BA}">
      <dgm:prSet/>
      <dgm:spPr/>
      <dgm:t>
        <a:bodyPr/>
        <a:lstStyle/>
        <a:p>
          <a:endParaRPr lang="en-US"/>
        </a:p>
      </dgm:t>
    </dgm:pt>
    <dgm:pt modelId="{915756C6-C3CB-4F36-AC69-48E28EF747B7}">
      <dgm:prSet/>
      <dgm:spPr>
        <a:solidFill>
          <a:srgbClr val="FFFF00">
            <a:alpha val="90000"/>
          </a:srgbClr>
        </a:solidFill>
        <a:ln w="19050">
          <a:solidFill>
            <a:schemeClr val="tx1">
              <a:alpha val="90000"/>
            </a:schemeClr>
          </a:solidFill>
        </a:ln>
      </dgm:spPr>
      <dgm:t>
        <a:bodyPr/>
        <a:lstStyle/>
        <a:p>
          <a:endParaRPr lang="en-US" sz="2900" dirty="0"/>
        </a:p>
      </dgm:t>
    </dgm:pt>
    <dgm:pt modelId="{CE5E4CD5-D55D-4A99-9A21-ED56D9CCA7F3}" type="parTrans" cxnId="{CBA23948-0701-422F-9F29-D160A5189A39}">
      <dgm:prSet/>
      <dgm:spPr/>
      <dgm:t>
        <a:bodyPr/>
        <a:lstStyle/>
        <a:p>
          <a:endParaRPr lang="en-US"/>
        </a:p>
      </dgm:t>
    </dgm:pt>
    <dgm:pt modelId="{60F9869C-4E8F-4594-8EB7-60FEF1A555DB}" type="sibTrans" cxnId="{CBA23948-0701-422F-9F29-D160A5189A39}">
      <dgm:prSet/>
      <dgm:spPr/>
      <dgm:t>
        <a:bodyPr/>
        <a:lstStyle/>
        <a:p>
          <a:endParaRPr lang="en-US"/>
        </a:p>
      </dgm:t>
    </dgm:pt>
    <dgm:pt modelId="{22164C72-5E89-4BBD-9623-99F402763B75}" type="pres">
      <dgm:prSet presAssocID="{34597F61-0BCB-4E6C-B1DE-405E9BEF9633}" presName="Name0" presStyleCnt="0">
        <dgm:presLayoutVars>
          <dgm:dir/>
          <dgm:animLvl val="lvl"/>
          <dgm:resizeHandles/>
        </dgm:presLayoutVars>
      </dgm:prSet>
      <dgm:spPr/>
      <dgm:t>
        <a:bodyPr/>
        <a:lstStyle/>
        <a:p>
          <a:endParaRPr lang="en-US"/>
        </a:p>
      </dgm:t>
    </dgm:pt>
    <dgm:pt modelId="{20F720BA-9CA1-43AC-A13C-33B0FBF7BE03}" type="pres">
      <dgm:prSet presAssocID="{58EE4824-3EDD-4AA8-9DA7-7358F4A7837A}" presName="linNode" presStyleCnt="0"/>
      <dgm:spPr/>
    </dgm:pt>
    <dgm:pt modelId="{36271E9B-6644-45E9-91C2-BF47B7059D36}" type="pres">
      <dgm:prSet presAssocID="{58EE4824-3EDD-4AA8-9DA7-7358F4A7837A}" presName="parentShp" presStyleLbl="node1" presStyleIdx="0" presStyleCnt="2" custScaleX="44708" custScaleY="105277" custLinFactNeighborX="-102" custLinFactNeighborY="9">
        <dgm:presLayoutVars>
          <dgm:bulletEnabled val="1"/>
        </dgm:presLayoutVars>
      </dgm:prSet>
      <dgm:spPr/>
      <dgm:t>
        <a:bodyPr/>
        <a:lstStyle/>
        <a:p>
          <a:endParaRPr lang="en-US"/>
        </a:p>
      </dgm:t>
    </dgm:pt>
    <dgm:pt modelId="{2CF8A14D-C947-4B11-AA40-761CA239F1FD}" type="pres">
      <dgm:prSet presAssocID="{58EE4824-3EDD-4AA8-9DA7-7358F4A7837A}" presName="childShp" presStyleLbl="bgAccFollowNode1" presStyleIdx="0" presStyleCnt="2" custScaleX="141823" custScaleY="136722" custLinFactNeighborX="177" custLinFactNeighborY="-885">
        <dgm:presLayoutVars>
          <dgm:bulletEnabled val="1"/>
        </dgm:presLayoutVars>
      </dgm:prSet>
      <dgm:spPr/>
      <dgm:t>
        <a:bodyPr/>
        <a:lstStyle/>
        <a:p>
          <a:endParaRPr lang="en-US"/>
        </a:p>
      </dgm:t>
    </dgm:pt>
    <dgm:pt modelId="{99DB1593-102C-4D05-BF11-94968FFE9F9C}" type="pres">
      <dgm:prSet presAssocID="{444585F4-7A33-42A3-AB0C-FBD69B7ED61A}" presName="spacing" presStyleCnt="0"/>
      <dgm:spPr/>
    </dgm:pt>
    <dgm:pt modelId="{6A466747-275F-4EDE-B44B-CEBE3282AC51}" type="pres">
      <dgm:prSet presAssocID="{A72047B7-D7B4-44D5-9298-4178F5088698}" presName="linNode" presStyleCnt="0"/>
      <dgm:spPr/>
    </dgm:pt>
    <dgm:pt modelId="{12F0C68B-4025-4746-888C-345401DDA981}" type="pres">
      <dgm:prSet presAssocID="{A72047B7-D7B4-44D5-9298-4178F5088698}" presName="parentShp" presStyleLbl="node1" presStyleIdx="1" presStyleCnt="2" custScaleX="41406" custScaleY="96290" custLinFactNeighborX="-694" custLinFactNeighborY="-19084">
        <dgm:presLayoutVars>
          <dgm:bulletEnabled val="1"/>
        </dgm:presLayoutVars>
      </dgm:prSet>
      <dgm:spPr/>
      <dgm:t>
        <a:bodyPr/>
        <a:lstStyle/>
        <a:p>
          <a:endParaRPr lang="en-US"/>
        </a:p>
      </dgm:t>
    </dgm:pt>
    <dgm:pt modelId="{3DF75DD4-7B94-481C-9ECC-94DFB3F839BA}" type="pres">
      <dgm:prSet presAssocID="{A72047B7-D7B4-44D5-9298-4178F5088698}" presName="childShp" presStyleLbl="bgAccFollowNode1" presStyleIdx="1" presStyleCnt="2" custScaleX="136980" custLinFactNeighborX="520" custLinFactNeighborY="-17659">
        <dgm:presLayoutVars>
          <dgm:bulletEnabled val="1"/>
        </dgm:presLayoutVars>
      </dgm:prSet>
      <dgm:spPr/>
      <dgm:t>
        <a:bodyPr/>
        <a:lstStyle/>
        <a:p>
          <a:endParaRPr lang="en-US"/>
        </a:p>
      </dgm:t>
    </dgm:pt>
  </dgm:ptLst>
  <dgm:cxnLst>
    <dgm:cxn modelId="{F22003BA-A440-4519-BD99-09B5B2804260}" srcId="{58EE4824-3EDD-4AA8-9DA7-7358F4A7837A}" destId="{16E0C51D-2BC2-429E-9C17-742342FA3A62}" srcOrd="0" destOrd="0" parTransId="{E33FE91A-5A13-4242-9195-4B61A18ED9E7}" sibTransId="{F5E106BC-9D20-459C-AF66-744FFC0C6DC6}"/>
    <dgm:cxn modelId="{860B40BB-4C8B-4079-A9EB-7F92E2AA43D2}" type="presOf" srcId="{83446470-53C1-476E-9B7A-5EAB7543B64F}" destId="{2CF8A14D-C947-4B11-AA40-761CA239F1FD}" srcOrd="0" destOrd="2" presId="urn:microsoft.com/office/officeart/2005/8/layout/vList6"/>
    <dgm:cxn modelId="{22F23E95-598A-4F89-8659-493BDC6A926C}" type="presOf" srcId="{B94F6112-8E4C-48EA-B014-0F222FC27FEA}" destId="{2CF8A14D-C947-4B11-AA40-761CA239F1FD}" srcOrd="0" destOrd="1" presId="urn:microsoft.com/office/officeart/2005/8/layout/vList6"/>
    <dgm:cxn modelId="{CEBA39D3-B92E-48C8-AAB0-7B49CC91519D}" srcId="{58EE4824-3EDD-4AA8-9DA7-7358F4A7837A}" destId="{B94F6112-8E4C-48EA-B014-0F222FC27FEA}" srcOrd="1" destOrd="0" parTransId="{DB6035D3-22D3-48C1-969E-6AE1574E3F70}" sibTransId="{AB62C9DB-8E98-40BE-BF6E-5BB803AF1528}"/>
    <dgm:cxn modelId="{CBA23948-0701-422F-9F29-D160A5189A39}" srcId="{A72047B7-D7B4-44D5-9298-4178F5088698}" destId="{915756C6-C3CB-4F36-AC69-48E28EF747B7}" srcOrd="0" destOrd="0" parTransId="{CE5E4CD5-D55D-4A99-9A21-ED56D9CCA7F3}" sibTransId="{60F9869C-4E8F-4594-8EB7-60FEF1A555DB}"/>
    <dgm:cxn modelId="{0FECCFD6-AF79-4922-B035-E6371E830577}" srcId="{34597F61-0BCB-4E6C-B1DE-405E9BEF9633}" destId="{58EE4824-3EDD-4AA8-9DA7-7358F4A7837A}" srcOrd="0" destOrd="0" parTransId="{093025CC-B1BF-4AD8-8803-4E78CAB1F0F4}" sibTransId="{444585F4-7A33-42A3-AB0C-FBD69B7ED61A}"/>
    <dgm:cxn modelId="{48522B30-BD69-4C2D-88C2-3F4AE0DF28D0}" type="presOf" srcId="{58EE4824-3EDD-4AA8-9DA7-7358F4A7837A}" destId="{36271E9B-6644-45E9-91C2-BF47B7059D36}" srcOrd="0" destOrd="0" presId="urn:microsoft.com/office/officeart/2005/8/layout/vList6"/>
    <dgm:cxn modelId="{2FBB7933-D133-4F82-9370-410C5C4A0FAA}" type="presOf" srcId="{34597F61-0BCB-4E6C-B1DE-405E9BEF9633}" destId="{22164C72-5E89-4BBD-9623-99F402763B75}" srcOrd="0" destOrd="0" presId="urn:microsoft.com/office/officeart/2005/8/layout/vList6"/>
    <dgm:cxn modelId="{A622AC40-56CC-44C7-A292-B67F09A5BB0D}" type="presOf" srcId="{A72047B7-D7B4-44D5-9298-4178F5088698}" destId="{12F0C68B-4025-4746-888C-345401DDA981}" srcOrd="0" destOrd="0" presId="urn:microsoft.com/office/officeart/2005/8/layout/vList6"/>
    <dgm:cxn modelId="{4AAAED5F-1826-4AB8-A5AE-5971891B4F45}" srcId="{58EE4824-3EDD-4AA8-9DA7-7358F4A7837A}" destId="{83446470-53C1-476E-9B7A-5EAB7543B64F}" srcOrd="2" destOrd="0" parTransId="{3F73BFCF-FBB3-413C-86B1-3C61600272E6}" sibTransId="{BAE26C44-869D-4055-9DE1-05D29A14EC46}"/>
    <dgm:cxn modelId="{FB6BC323-8B49-4649-9903-436067C42234}" type="presOf" srcId="{16E0C51D-2BC2-429E-9C17-742342FA3A62}" destId="{2CF8A14D-C947-4B11-AA40-761CA239F1FD}" srcOrd="0" destOrd="0" presId="urn:microsoft.com/office/officeart/2005/8/layout/vList6"/>
    <dgm:cxn modelId="{08ACB158-CCE3-408A-BF25-B601BE8151BA}" srcId="{A72047B7-D7B4-44D5-9298-4178F5088698}" destId="{79145BBE-4FF0-4039-8A42-F615677B660A}" srcOrd="1" destOrd="0" parTransId="{E407878C-F936-45EE-A8D8-AEE9BA55DDA1}" sibTransId="{20DFC5A1-2269-48F9-8B09-433592A893EE}"/>
    <dgm:cxn modelId="{48AE50DF-9985-48B7-983A-43B170317CAB}" type="presOf" srcId="{79145BBE-4FF0-4039-8A42-F615677B660A}" destId="{3DF75DD4-7B94-481C-9ECC-94DFB3F839BA}" srcOrd="0" destOrd="1" presId="urn:microsoft.com/office/officeart/2005/8/layout/vList6"/>
    <dgm:cxn modelId="{0D05802B-BF98-4AA5-8954-1BEA00632521}" type="presOf" srcId="{915756C6-C3CB-4F36-AC69-48E28EF747B7}" destId="{3DF75DD4-7B94-481C-9ECC-94DFB3F839BA}" srcOrd="0" destOrd="0" presId="urn:microsoft.com/office/officeart/2005/8/layout/vList6"/>
    <dgm:cxn modelId="{02DD1D92-2254-4060-A2D9-A6E26DB1BBFB}" srcId="{34597F61-0BCB-4E6C-B1DE-405E9BEF9633}" destId="{A72047B7-D7B4-44D5-9298-4178F5088698}" srcOrd="1" destOrd="0" parTransId="{A23A6504-E420-42B8-8A3D-5AC5E85FC6C5}" sibTransId="{A5AA301D-13AD-4F96-A6BC-76E7F3673848}"/>
    <dgm:cxn modelId="{FEC4A067-5385-41A8-8E9C-680A6765A576}" type="presParOf" srcId="{22164C72-5E89-4BBD-9623-99F402763B75}" destId="{20F720BA-9CA1-43AC-A13C-33B0FBF7BE03}" srcOrd="0" destOrd="0" presId="urn:microsoft.com/office/officeart/2005/8/layout/vList6"/>
    <dgm:cxn modelId="{96161EA5-DEA3-4CBA-8B1B-88E712EE4776}" type="presParOf" srcId="{20F720BA-9CA1-43AC-A13C-33B0FBF7BE03}" destId="{36271E9B-6644-45E9-91C2-BF47B7059D36}" srcOrd="0" destOrd="0" presId="urn:microsoft.com/office/officeart/2005/8/layout/vList6"/>
    <dgm:cxn modelId="{5CFE4311-A600-4056-A3A1-58B2DB7A3676}" type="presParOf" srcId="{20F720BA-9CA1-43AC-A13C-33B0FBF7BE03}" destId="{2CF8A14D-C947-4B11-AA40-761CA239F1FD}" srcOrd="1" destOrd="0" presId="urn:microsoft.com/office/officeart/2005/8/layout/vList6"/>
    <dgm:cxn modelId="{E1F500A1-8BB0-4DDA-951D-A6BD2772231A}" type="presParOf" srcId="{22164C72-5E89-4BBD-9623-99F402763B75}" destId="{99DB1593-102C-4D05-BF11-94968FFE9F9C}" srcOrd="1" destOrd="0" presId="urn:microsoft.com/office/officeart/2005/8/layout/vList6"/>
    <dgm:cxn modelId="{765EE1CB-A441-4EC2-A006-6221DC77F5CB}" type="presParOf" srcId="{22164C72-5E89-4BBD-9623-99F402763B75}" destId="{6A466747-275F-4EDE-B44B-CEBE3282AC51}" srcOrd="2" destOrd="0" presId="urn:microsoft.com/office/officeart/2005/8/layout/vList6"/>
    <dgm:cxn modelId="{698D6C31-3B82-4B04-95A2-F23036E13664}" type="presParOf" srcId="{6A466747-275F-4EDE-B44B-CEBE3282AC51}" destId="{12F0C68B-4025-4746-888C-345401DDA981}" srcOrd="0" destOrd="0" presId="urn:microsoft.com/office/officeart/2005/8/layout/vList6"/>
    <dgm:cxn modelId="{7F15E171-11AA-4542-BBE6-63D108499A30}" type="presParOf" srcId="{6A466747-275F-4EDE-B44B-CEBE3282AC51}" destId="{3DF75DD4-7B94-481C-9ECC-94DFB3F839BA}"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DCC97DCF-5D10-4156-9C9E-F45A4C6C1516}" type="doc">
      <dgm:prSet loTypeId="urn:microsoft.com/office/officeart/2005/8/layout/venn1" loCatId="relationship" qsTypeId="urn:microsoft.com/office/officeart/2005/8/quickstyle/simple1" qsCatId="simple" csTypeId="urn:microsoft.com/office/officeart/2005/8/colors/accent1_2" csCatId="accent1" phldr="1"/>
      <dgm:spPr/>
    </dgm:pt>
    <dgm:pt modelId="{F644AA7C-E912-457E-9DF3-848F3925AE33}">
      <dgm:prSet phldrT="[Text]" custT="1"/>
      <dgm:spPr>
        <a:solidFill>
          <a:schemeClr val="accent4">
            <a:lumMod val="50000"/>
          </a:schemeClr>
        </a:solidFill>
      </dgm:spPr>
      <dgm:t>
        <a:bodyPr/>
        <a:lstStyle/>
        <a:p>
          <a:r>
            <a:rPr lang="en-US" sz="3200" b="1" dirty="0" err="1" smtClean="0">
              <a:solidFill>
                <a:schemeClr val="bg1"/>
              </a:solidFill>
              <a:latin typeface="Times New Roman" pitchFamily="18" charset="0"/>
              <a:cs typeface="Times New Roman" pitchFamily="18" charset="0"/>
            </a:rPr>
            <a:t>Chiếm</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hữu</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thật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sự</a:t>
          </a:r>
          <a:endParaRPr lang="en-US" sz="3200" b="1" dirty="0">
            <a:solidFill>
              <a:schemeClr val="bg1"/>
            </a:solidFill>
            <a:latin typeface="Times New Roman" pitchFamily="18" charset="0"/>
            <a:cs typeface="Times New Roman" pitchFamily="18" charset="0"/>
          </a:endParaRPr>
        </a:p>
      </dgm:t>
    </dgm:pt>
    <dgm:pt modelId="{38450D40-2D9E-4343-BA66-CF775FE8CA45}" type="parTrans" cxnId="{8D8EC733-DA82-403B-8761-798AB738B7D7}">
      <dgm:prSet/>
      <dgm:spPr/>
      <dgm:t>
        <a:bodyPr/>
        <a:lstStyle/>
        <a:p>
          <a:endParaRPr lang="en-US"/>
        </a:p>
      </dgm:t>
    </dgm:pt>
    <dgm:pt modelId="{40AE61FA-3F6C-4B7E-A6EB-C3BCADF973CD}" type="sibTrans" cxnId="{8D8EC733-DA82-403B-8761-798AB738B7D7}">
      <dgm:prSet/>
      <dgm:spPr/>
      <dgm:t>
        <a:bodyPr/>
        <a:lstStyle/>
        <a:p>
          <a:endParaRPr lang="en-US"/>
        </a:p>
      </dgm:t>
    </dgm:pt>
    <dgm:pt modelId="{DD24F178-62DF-4F80-ABB6-6776E0B8D64F}">
      <dgm:prSet phldrT="[Text]"/>
      <dgm:spPr>
        <a:solidFill>
          <a:schemeClr val="accent6">
            <a:lumMod val="50000"/>
          </a:schemeClr>
        </a:solidFill>
      </dgm:spPr>
      <dgm:t>
        <a:bodyPr/>
        <a:lstStyle/>
        <a:p>
          <a:r>
            <a:rPr lang="en-US" b="1" dirty="0" err="1" smtClean="0">
              <a:solidFill>
                <a:schemeClr val="bg1"/>
              </a:solidFill>
              <a:latin typeface="Times New Roman" pitchFamily="18" charset="0"/>
              <a:cs typeface="Times New Roman" pitchFamily="18" charset="0"/>
            </a:rPr>
            <a:t>Khoảng</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cách</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địa</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lý</a:t>
          </a:r>
          <a:endParaRPr lang="en-US" b="1" dirty="0">
            <a:solidFill>
              <a:schemeClr val="bg1"/>
            </a:solidFill>
            <a:latin typeface="Times New Roman" pitchFamily="18" charset="0"/>
            <a:cs typeface="Times New Roman" pitchFamily="18" charset="0"/>
          </a:endParaRPr>
        </a:p>
      </dgm:t>
    </dgm:pt>
    <dgm:pt modelId="{B5537D2F-6809-425A-8591-742F3F2F660B}" type="parTrans" cxnId="{D673CCD8-4902-473E-8A60-850D2E4CAC48}">
      <dgm:prSet/>
      <dgm:spPr/>
      <dgm:t>
        <a:bodyPr/>
        <a:lstStyle/>
        <a:p>
          <a:endParaRPr lang="en-US"/>
        </a:p>
      </dgm:t>
    </dgm:pt>
    <dgm:pt modelId="{C5256FFD-0C5B-42FB-89B2-0B1B93EFF0E4}" type="sibTrans" cxnId="{D673CCD8-4902-473E-8A60-850D2E4CAC48}">
      <dgm:prSet/>
      <dgm:spPr/>
      <dgm:t>
        <a:bodyPr/>
        <a:lstStyle/>
        <a:p>
          <a:endParaRPr lang="en-US"/>
        </a:p>
      </dgm:t>
    </dgm:pt>
    <dgm:pt modelId="{68AB698D-F8C1-46E8-8033-981DD980596F}">
      <dgm:prSet phldrT="[Text]"/>
      <dgm:spPr>
        <a:solidFill>
          <a:schemeClr val="tx2">
            <a:lumMod val="50000"/>
          </a:schemeClr>
        </a:solidFill>
      </dgm:spPr>
      <dgm:t>
        <a:bodyPr/>
        <a:lstStyle/>
        <a:p>
          <a:pPr algn="ctr"/>
          <a:r>
            <a:rPr lang="en-US" dirty="0" smtClean="0">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Chủ</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quyền</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lịch</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sử</a:t>
          </a:r>
          <a:endParaRPr lang="en-US" b="1" dirty="0">
            <a:solidFill>
              <a:schemeClr val="bg1"/>
            </a:solidFill>
            <a:latin typeface="Times New Roman" pitchFamily="18" charset="0"/>
            <a:cs typeface="Times New Roman" pitchFamily="18" charset="0"/>
          </a:endParaRPr>
        </a:p>
      </dgm:t>
    </dgm:pt>
    <dgm:pt modelId="{54E42650-0343-4901-BAAF-A6FE5308B50B}" type="parTrans" cxnId="{3A1B581C-633B-492E-AF20-B61CC2A12CBC}">
      <dgm:prSet/>
      <dgm:spPr/>
      <dgm:t>
        <a:bodyPr/>
        <a:lstStyle/>
        <a:p>
          <a:endParaRPr lang="en-US"/>
        </a:p>
      </dgm:t>
    </dgm:pt>
    <dgm:pt modelId="{601F9298-457A-4D2C-970F-BE7440E49691}" type="sibTrans" cxnId="{3A1B581C-633B-492E-AF20-B61CC2A12CBC}">
      <dgm:prSet/>
      <dgm:spPr/>
      <dgm:t>
        <a:bodyPr/>
        <a:lstStyle/>
        <a:p>
          <a:endParaRPr lang="en-US"/>
        </a:p>
      </dgm:t>
    </dgm:pt>
    <dgm:pt modelId="{FCD58933-78D0-466E-A8A8-28DF6447E0D0}" type="pres">
      <dgm:prSet presAssocID="{DCC97DCF-5D10-4156-9C9E-F45A4C6C1516}" presName="compositeShape" presStyleCnt="0">
        <dgm:presLayoutVars>
          <dgm:chMax val="7"/>
          <dgm:dir/>
          <dgm:resizeHandles val="exact"/>
        </dgm:presLayoutVars>
      </dgm:prSet>
      <dgm:spPr/>
    </dgm:pt>
    <dgm:pt modelId="{AC4E71A1-717B-4A5C-95C4-C6C6918A6641}" type="pres">
      <dgm:prSet presAssocID="{F644AA7C-E912-457E-9DF3-848F3925AE33}" presName="circ1" presStyleLbl="vennNode1" presStyleIdx="0" presStyleCnt="3" custScaleX="128297" custLinFactNeighborY="-1614"/>
      <dgm:spPr/>
      <dgm:t>
        <a:bodyPr/>
        <a:lstStyle/>
        <a:p>
          <a:endParaRPr lang="en-US"/>
        </a:p>
      </dgm:t>
    </dgm:pt>
    <dgm:pt modelId="{4EBF603E-2F7A-4D5D-8578-3B26A8C478C1}" type="pres">
      <dgm:prSet presAssocID="{F644AA7C-E912-457E-9DF3-848F3925AE33}" presName="circ1Tx" presStyleLbl="revTx" presStyleIdx="0" presStyleCnt="0">
        <dgm:presLayoutVars>
          <dgm:chMax val="0"/>
          <dgm:chPref val="0"/>
          <dgm:bulletEnabled val="1"/>
        </dgm:presLayoutVars>
      </dgm:prSet>
      <dgm:spPr/>
      <dgm:t>
        <a:bodyPr/>
        <a:lstStyle/>
        <a:p>
          <a:endParaRPr lang="en-US"/>
        </a:p>
      </dgm:t>
    </dgm:pt>
    <dgm:pt modelId="{A24BC9A4-7031-4C7C-BD50-E64DBBBDC1B4}" type="pres">
      <dgm:prSet presAssocID="{DD24F178-62DF-4F80-ABB6-6776E0B8D64F}" presName="circ2" presStyleLbl="vennNode1" presStyleIdx="1" presStyleCnt="3" custScaleX="127406" custLinFactNeighborX="25824"/>
      <dgm:spPr/>
      <dgm:t>
        <a:bodyPr/>
        <a:lstStyle/>
        <a:p>
          <a:endParaRPr lang="en-US"/>
        </a:p>
      </dgm:t>
    </dgm:pt>
    <dgm:pt modelId="{9F25DE1F-6B82-4091-86DC-6604443D9837}" type="pres">
      <dgm:prSet presAssocID="{DD24F178-62DF-4F80-ABB6-6776E0B8D64F}" presName="circ2Tx" presStyleLbl="revTx" presStyleIdx="0" presStyleCnt="0">
        <dgm:presLayoutVars>
          <dgm:chMax val="0"/>
          <dgm:chPref val="0"/>
          <dgm:bulletEnabled val="1"/>
        </dgm:presLayoutVars>
      </dgm:prSet>
      <dgm:spPr/>
      <dgm:t>
        <a:bodyPr/>
        <a:lstStyle/>
        <a:p>
          <a:endParaRPr lang="en-US"/>
        </a:p>
      </dgm:t>
    </dgm:pt>
    <dgm:pt modelId="{51727284-46E2-4F9B-B24F-4492F3D2F623}" type="pres">
      <dgm:prSet presAssocID="{68AB698D-F8C1-46E8-8033-981DD980596F}" presName="circ3" presStyleLbl="vennNode1" presStyleIdx="2" presStyleCnt="3" custScaleX="132199" custLinFactNeighborX="-4035"/>
      <dgm:spPr/>
      <dgm:t>
        <a:bodyPr/>
        <a:lstStyle/>
        <a:p>
          <a:endParaRPr lang="en-US"/>
        </a:p>
      </dgm:t>
    </dgm:pt>
    <dgm:pt modelId="{34302703-4626-41DD-9059-83821338BE94}" type="pres">
      <dgm:prSet presAssocID="{68AB698D-F8C1-46E8-8033-981DD980596F}" presName="circ3Tx" presStyleLbl="revTx" presStyleIdx="0" presStyleCnt="0">
        <dgm:presLayoutVars>
          <dgm:chMax val="0"/>
          <dgm:chPref val="0"/>
          <dgm:bulletEnabled val="1"/>
        </dgm:presLayoutVars>
      </dgm:prSet>
      <dgm:spPr/>
      <dgm:t>
        <a:bodyPr/>
        <a:lstStyle/>
        <a:p>
          <a:endParaRPr lang="en-US"/>
        </a:p>
      </dgm:t>
    </dgm:pt>
  </dgm:ptLst>
  <dgm:cxnLst>
    <dgm:cxn modelId="{D673CCD8-4902-473E-8A60-850D2E4CAC48}" srcId="{DCC97DCF-5D10-4156-9C9E-F45A4C6C1516}" destId="{DD24F178-62DF-4F80-ABB6-6776E0B8D64F}" srcOrd="1" destOrd="0" parTransId="{B5537D2F-6809-425A-8591-742F3F2F660B}" sibTransId="{C5256FFD-0C5B-42FB-89B2-0B1B93EFF0E4}"/>
    <dgm:cxn modelId="{8D8EC733-DA82-403B-8761-798AB738B7D7}" srcId="{DCC97DCF-5D10-4156-9C9E-F45A4C6C1516}" destId="{F644AA7C-E912-457E-9DF3-848F3925AE33}" srcOrd="0" destOrd="0" parTransId="{38450D40-2D9E-4343-BA66-CF775FE8CA45}" sibTransId="{40AE61FA-3F6C-4B7E-A6EB-C3BCADF973CD}"/>
    <dgm:cxn modelId="{865C61A8-F080-4150-89E8-BAEB1FF7B12A}" type="presOf" srcId="{DD24F178-62DF-4F80-ABB6-6776E0B8D64F}" destId="{9F25DE1F-6B82-4091-86DC-6604443D9837}" srcOrd="1" destOrd="0" presId="urn:microsoft.com/office/officeart/2005/8/layout/venn1"/>
    <dgm:cxn modelId="{BED3D91F-7CB1-4776-A00F-07A016A32F28}" type="presOf" srcId="{DCC97DCF-5D10-4156-9C9E-F45A4C6C1516}" destId="{FCD58933-78D0-466E-A8A8-28DF6447E0D0}" srcOrd="0" destOrd="0" presId="urn:microsoft.com/office/officeart/2005/8/layout/venn1"/>
    <dgm:cxn modelId="{3A1B581C-633B-492E-AF20-B61CC2A12CBC}" srcId="{DCC97DCF-5D10-4156-9C9E-F45A4C6C1516}" destId="{68AB698D-F8C1-46E8-8033-981DD980596F}" srcOrd="2" destOrd="0" parTransId="{54E42650-0343-4901-BAAF-A6FE5308B50B}" sibTransId="{601F9298-457A-4D2C-970F-BE7440E49691}"/>
    <dgm:cxn modelId="{9EC734A9-E12E-45C6-91C3-619782FB0E7F}" type="presOf" srcId="{F644AA7C-E912-457E-9DF3-848F3925AE33}" destId="{4EBF603E-2F7A-4D5D-8578-3B26A8C478C1}" srcOrd="1" destOrd="0" presId="urn:microsoft.com/office/officeart/2005/8/layout/venn1"/>
    <dgm:cxn modelId="{CDF6325D-D09F-41C3-BC66-222D892785DE}" type="presOf" srcId="{68AB698D-F8C1-46E8-8033-981DD980596F}" destId="{51727284-46E2-4F9B-B24F-4492F3D2F623}" srcOrd="0" destOrd="0" presId="urn:microsoft.com/office/officeart/2005/8/layout/venn1"/>
    <dgm:cxn modelId="{F3798329-9A65-4A6B-8E62-7697C3BD910A}" type="presOf" srcId="{68AB698D-F8C1-46E8-8033-981DD980596F}" destId="{34302703-4626-41DD-9059-83821338BE94}" srcOrd="1" destOrd="0" presId="urn:microsoft.com/office/officeart/2005/8/layout/venn1"/>
    <dgm:cxn modelId="{B4E94C34-5CCB-4329-81E1-CDE485B90316}" type="presOf" srcId="{F644AA7C-E912-457E-9DF3-848F3925AE33}" destId="{AC4E71A1-717B-4A5C-95C4-C6C6918A6641}" srcOrd="0" destOrd="0" presId="urn:microsoft.com/office/officeart/2005/8/layout/venn1"/>
    <dgm:cxn modelId="{B9B56DF4-CDE1-4AFB-BDA4-5561FC7C40E1}" type="presOf" srcId="{DD24F178-62DF-4F80-ABB6-6776E0B8D64F}" destId="{A24BC9A4-7031-4C7C-BD50-E64DBBBDC1B4}" srcOrd="0" destOrd="0" presId="urn:microsoft.com/office/officeart/2005/8/layout/venn1"/>
    <dgm:cxn modelId="{7BFDE026-1522-4EB1-9007-0F03ABB51A23}" type="presParOf" srcId="{FCD58933-78D0-466E-A8A8-28DF6447E0D0}" destId="{AC4E71A1-717B-4A5C-95C4-C6C6918A6641}" srcOrd="0" destOrd="0" presId="urn:microsoft.com/office/officeart/2005/8/layout/venn1"/>
    <dgm:cxn modelId="{1C736C6A-1512-4533-903F-4EF832202341}" type="presParOf" srcId="{FCD58933-78D0-466E-A8A8-28DF6447E0D0}" destId="{4EBF603E-2F7A-4D5D-8578-3B26A8C478C1}" srcOrd="1" destOrd="0" presId="urn:microsoft.com/office/officeart/2005/8/layout/venn1"/>
    <dgm:cxn modelId="{B8E558C4-9634-4F11-A209-29C56F89745C}" type="presParOf" srcId="{FCD58933-78D0-466E-A8A8-28DF6447E0D0}" destId="{A24BC9A4-7031-4C7C-BD50-E64DBBBDC1B4}" srcOrd="2" destOrd="0" presId="urn:microsoft.com/office/officeart/2005/8/layout/venn1"/>
    <dgm:cxn modelId="{C60BA64F-17EB-4E72-82A2-92E805A7074F}" type="presParOf" srcId="{FCD58933-78D0-466E-A8A8-28DF6447E0D0}" destId="{9F25DE1F-6B82-4091-86DC-6604443D9837}" srcOrd="3" destOrd="0" presId="urn:microsoft.com/office/officeart/2005/8/layout/venn1"/>
    <dgm:cxn modelId="{9FD8F0F5-F44E-412A-94ED-F92046EB3A55}" type="presParOf" srcId="{FCD58933-78D0-466E-A8A8-28DF6447E0D0}" destId="{51727284-46E2-4F9B-B24F-4492F3D2F623}" srcOrd="4" destOrd="0" presId="urn:microsoft.com/office/officeart/2005/8/layout/venn1"/>
    <dgm:cxn modelId="{831DB019-D0D5-4C9E-82D3-2A02077F5CBA}" type="presParOf" srcId="{FCD58933-78D0-466E-A8A8-28DF6447E0D0}" destId="{34302703-4626-41DD-9059-83821338BE94}" srcOrd="5" destOrd="0" presId="urn:microsoft.com/office/officeart/2005/8/layout/venn1"/>
  </dgm:cxnLst>
  <dgm:bg/>
  <dgm:whole/>
</dgm:dataModel>
</file>

<file path=ppt/diagrams/data5.xml><?xml version="1.0" encoding="utf-8"?>
<dgm:dataModel xmlns:dgm="http://schemas.openxmlformats.org/drawingml/2006/diagram" xmlns:a="http://schemas.openxmlformats.org/drawingml/2006/main">
  <dgm:ptLst>
    <dgm:pt modelId="{3E5CC77B-276B-4652-8E16-2C84A32D44F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8504663A-2108-450E-ACC3-1F25E423FC7F}">
      <dgm:prSet phldrT="[Text]" custT="1"/>
      <dgm:spPr>
        <a:solidFill>
          <a:schemeClr val="bg1"/>
        </a:solidFill>
        <a:ln>
          <a:solidFill>
            <a:srgbClr val="2B22DE"/>
          </a:solidFill>
        </a:ln>
      </dgm:spPr>
      <dgm:t>
        <a:bodyPr/>
        <a:lstStyle/>
        <a:p>
          <a:endParaRPr lang="en-US" sz="3200" b="1" baseline="-25000" dirty="0" smtClean="0">
            <a:solidFill>
              <a:srgbClr val="2B22DE"/>
            </a:solidFill>
            <a:latin typeface="Times New Roman" pitchFamily="18" charset="0"/>
            <a:cs typeface="Times New Roman" pitchFamily="18" charset="0"/>
          </a:endParaRPr>
        </a:p>
        <a:p>
          <a:r>
            <a:rPr lang="en-US" sz="3200" b="1" baseline="-25000" dirty="0" err="1" smtClean="0">
              <a:solidFill>
                <a:srgbClr val="2B22DE"/>
              </a:solidFill>
              <a:latin typeface="Times New Roman" pitchFamily="18" charset="0"/>
              <a:cs typeface="Times New Roman" pitchFamily="18" charset="0"/>
            </a:rPr>
            <a:t>Loại</a:t>
          </a:r>
          <a:r>
            <a:rPr lang="en-US" sz="3200" b="1" baseline="-25000" dirty="0" smtClean="0">
              <a:solidFill>
                <a:srgbClr val="2B22DE"/>
              </a:solidFill>
              <a:latin typeface="Times New Roman" pitchFamily="18" charset="0"/>
              <a:cs typeface="Times New Roman" pitchFamily="18" charset="0"/>
            </a:rPr>
            <a:t> </a:t>
          </a:r>
          <a:r>
            <a:rPr lang="en-US" sz="3200" b="1" baseline="-25000" dirty="0" err="1" smtClean="0">
              <a:solidFill>
                <a:srgbClr val="2B22DE"/>
              </a:solidFill>
              <a:latin typeface="Times New Roman" pitchFamily="18" charset="0"/>
              <a:cs typeface="Times New Roman" pitchFamily="18" charset="0"/>
            </a:rPr>
            <a:t>thứ</a:t>
          </a:r>
          <a:r>
            <a:rPr lang="en-US" sz="3200" b="1" baseline="-25000" dirty="0" smtClean="0">
              <a:solidFill>
                <a:srgbClr val="2B22DE"/>
              </a:solidFill>
              <a:latin typeface="Times New Roman" pitchFamily="18" charset="0"/>
              <a:cs typeface="Times New Roman" pitchFamily="18" charset="0"/>
            </a:rPr>
            <a:t> </a:t>
          </a:r>
          <a:r>
            <a:rPr lang="en-US" sz="3200" b="1" baseline="-25000" dirty="0" err="1" smtClean="0">
              <a:solidFill>
                <a:srgbClr val="2B22DE"/>
              </a:solidFill>
              <a:latin typeface="Times New Roman" pitchFamily="18" charset="0"/>
              <a:cs typeface="Times New Roman" pitchFamily="18" charset="0"/>
            </a:rPr>
            <a:t>hai</a:t>
          </a:r>
          <a:endParaRPr lang="en-US" sz="3200" b="1" baseline="-25000" dirty="0" smtClean="0">
            <a:solidFill>
              <a:srgbClr val="2B22DE"/>
            </a:solidFill>
            <a:latin typeface="Times New Roman" pitchFamily="18" charset="0"/>
            <a:cs typeface="Times New Roman" pitchFamily="18" charset="0"/>
          </a:endParaRPr>
        </a:p>
        <a:p>
          <a:endParaRPr lang="en-US" sz="3200" b="1" dirty="0">
            <a:solidFill>
              <a:srgbClr val="2B22DE"/>
            </a:solidFill>
          </a:endParaRPr>
        </a:p>
      </dgm:t>
    </dgm:pt>
    <dgm:pt modelId="{A948C5E5-48E9-4101-A329-ABD477F20A5B}" type="parTrans" cxnId="{C09D837B-8145-4A8C-9C41-0D916D764B71}">
      <dgm:prSet/>
      <dgm:spPr/>
      <dgm:t>
        <a:bodyPr/>
        <a:lstStyle/>
        <a:p>
          <a:endParaRPr lang="en-US"/>
        </a:p>
      </dgm:t>
    </dgm:pt>
    <dgm:pt modelId="{35623033-08D3-47DC-8F17-36B48819B9AE}" type="sibTrans" cxnId="{C09D837B-8145-4A8C-9C41-0D916D764B71}">
      <dgm:prSet/>
      <dgm:spPr/>
      <dgm:t>
        <a:bodyPr/>
        <a:lstStyle/>
        <a:p>
          <a:endParaRPr lang="en-US"/>
        </a:p>
      </dgm:t>
    </dgm:pt>
    <dgm:pt modelId="{E29354F2-F2E7-4637-91C9-AA8BF6ED12E9}">
      <dgm:prSet custT="1"/>
      <dgm:spPr>
        <a:solidFill>
          <a:schemeClr val="bg1"/>
        </a:solidFill>
        <a:ln>
          <a:solidFill>
            <a:srgbClr val="2B22DE"/>
          </a:solidFill>
        </a:ln>
      </dgm:spPr>
      <dgm:t>
        <a:bodyPr/>
        <a:lstStyle/>
        <a:p>
          <a:r>
            <a:rPr lang="en-US" sz="3200" b="1" baseline="-25000" dirty="0" err="1" smtClean="0">
              <a:solidFill>
                <a:srgbClr val="2B22DE"/>
              </a:solidFill>
              <a:latin typeface="Times New Roman" pitchFamily="18" charset="0"/>
              <a:cs typeface="Times New Roman" pitchFamily="18" charset="0"/>
            </a:rPr>
            <a:t>Loại</a:t>
          </a:r>
          <a:r>
            <a:rPr lang="en-US" sz="3200" b="1" baseline="-25000" dirty="0" smtClean="0">
              <a:solidFill>
                <a:srgbClr val="2B22DE"/>
              </a:solidFill>
              <a:latin typeface="Times New Roman" pitchFamily="18" charset="0"/>
              <a:cs typeface="Times New Roman" pitchFamily="18" charset="0"/>
            </a:rPr>
            <a:t> </a:t>
          </a:r>
          <a:r>
            <a:rPr lang="en-US" sz="3200" b="1" baseline="-25000" dirty="0" err="1" smtClean="0">
              <a:solidFill>
                <a:srgbClr val="2B22DE"/>
              </a:solidFill>
              <a:latin typeface="Times New Roman" pitchFamily="18" charset="0"/>
              <a:cs typeface="Times New Roman" pitchFamily="18" charset="0"/>
            </a:rPr>
            <a:t>thứ</a:t>
          </a:r>
          <a:r>
            <a:rPr lang="en-US" sz="3200" b="1" baseline="-25000" dirty="0" smtClean="0">
              <a:solidFill>
                <a:srgbClr val="2B22DE"/>
              </a:solidFill>
              <a:latin typeface="Times New Roman" pitchFamily="18" charset="0"/>
              <a:cs typeface="Times New Roman" pitchFamily="18" charset="0"/>
            </a:rPr>
            <a:t> </a:t>
          </a:r>
          <a:r>
            <a:rPr lang="en-US" sz="3200" b="1" baseline="-25000" dirty="0" err="1" smtClean="0">
              <a:solidFill>
                <a:srgbClr val="2B22DE"/>
              </a:solidFill>
              <a:latin typeface="Times New Roman" pitchFamily="18" charset="0"/>
              <a:cs typeface="Times New Roman" pitchFamily="18" charset="0"/>
            </a:rPr>
            <a:t>nhất</a:t>
          </a:r>
          <a:endParaRPr lang="en-US" sz="3200" b="1" dirty="0">
            <a:solidFill>
              <a:srgbClr val="2B22DE"/>
            </a:solidFill>
          </a:endParaRPr>
        </a:p>
      </dgm:t>
    </dgm:pt>
    <dgm:pt modelId="{5A45869B-34FC-40C4-93AC-4E11F6ED6FED}" type="parTrans" cxnId="{D5DC5647-606B-4AB5-8B78-1A89E998593E}">
      <dgm:prSet/>
      <dgm:spPr/>
      <dgm:t>
        <a:bodyPr/>
        <a:lstStyle/>
        <a:p>
          <a:endParaRPr lang="en-US"/>
        </a:p>
      </dgm:t>
    </dgm:pt>
    <dgm:pt modelId="{C1DE6E5D-C854-480E-84C8-877AC8EC686C}" type="sibTrans" cxnId="{D5DC5647-606B-4AB5-8B78-1A89E998593E}">
      <dgm:prSet/>
      <dgm:spPr/>
      <dgm:t>
        <a:bodyPr/>
        <a:lstStyle/>
        <a:p>
          <a:endParaRPr lang="en-US"/>
        </a:p>
      </dgm:t>
    </dgm:pt>
    <dgm:pt modelId="{92A8695C-0ECC-4051-99CA-5F56F3ED73DB}">
      <dgm:prSet custT="1"/>
      <dgm:spPr>
        <a:solidFill>
          <a:srgbClr val="2B22DE"/>
        </a:solidFill>
        <a:ln>
          <a:solidFill>
            <a:srgbClr val="2B22DE">
              <a:alpha val="90000"/>
            </a:srgbClr>
          </a:solidFill>
        </a:ln>
      </dgm:spPr>
      <dgm:t>
        <a:bodyPr/>
        <a:lstStyle/>
        <a:p>
          <a:pPr algn="just"/>
          <a:r>
            <a:rPr lang="en-US" sz="3200" baseline="-25000" dirty="0" err="1" smtClean="0">
              <a:solidFill>
                <a:schemeClr val="bg1"/>
              </a:solidFill>
              <a:latin typeface="Times New Roman" pitchFamily="18" charset="0"/>
              <a:cs typeface="Times New Roman" pitchFamily="18" charset="0"/>
            </a:rPr>
            <a:t>Thực</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chất</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đây</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là</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tình</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trạng</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tranh</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chấp</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chủ</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quyền</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lãnh</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thổ</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được</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tạo</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nên</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bởi</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một</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số</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nước</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trong</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khu</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vực</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đã</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lợi</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dụng</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cơ</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hội</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và</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sử</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dụng</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vũ</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lực</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để</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chiếm</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đóng</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môt</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phần</a:t>
          </a:r>
          <a:r>
            <a:rPr lang="en-US" sz="3200" baseline="-25000" dirty="0" smtClean="0">
              <a:solidFill>
                <a:schemeClr val="bg1"/>
              </a:solidFill>
              <a:latin typeface="Times New Roman" pitchFamily="18" charset="0"/>
              <a:cs typeface="Times New Roman" pitchFamily="18" charset="0"/>
            </a:rPr>
            <a:t> hay </a:t>
          </a:r>
          <a:r>
            <a:rPr lang="en-US" sz="3200" baseline="-25000" dirty="0" err="1" smtClean="0">
              <a:solidFill>
                <a:schemeClr val="bg1"/>
              </a:solidFill>
              <a:latin typeface="Times New Roman" pitchFamily="18" charset="0"/>
              <a:cs typeface="Times New Roman" pitchFamily="18" charset="0"/>
            </a:rPr>
            <a:t>toàn</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bộ</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quần</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đảo</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thuộc</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chủ</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quyền</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của</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Việt</a:t>
          </a:r>
          <a:r>
            <a:rPr lang="en-US" sz="3200" baseline="-25000" dirty="0" smtClean="0">
              <a:solidFill>
                <a:schemeClr val="bg1"/>
              </a:solidFill>
              <a:latin typeface="Times New Roman" pitchFamily="18" charset="0"/>
              <a:cs typeface="Times New Roman" pitchFamily="18" charset="0"/>
            </a:rPr>
            <a:t> Nam ở </a:t>
          </a:r>
          <a:r>
            <a:rPr lang="en-US" sz="3200" baseline="-25000" dirty="0" err="1" smtClean="0">
              <a:solidFill>
                <a:schemeClr val="bg1"/>
              </a:solidFill>
              <a:latin typeface="Times New Roman" pitchFamily="18" charset="0"/>
              <a:cs typeface="Times New Roman" pitchFamily="18" charset="0"/>
            </a:rPr>
            <a:t>giữa</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Biển</a:t>
          </a:r>
          <a:r>
            <a:rPr lang="en-US" sz="3200" baseline="-25000" dirty="0" smtClean="0">
              <a:solidFill>
                <a:schemeClr val="bg1"/>
              </a:solidFill>
              <a:latin typeface="Times New Roman" pitchFamily="18" charset="0"/>
              <a:cs typeface="Times New Roman" pitchFamily="18" charset="0"/>
            </a:rPr>
            <a:t> </a:t>
          </a:r>
          <a:r>
            <a:rPr lang="en-US" sz="3200" baseline="-25000" dirty="0" err="1" smtClean="0">
              <a:solidFill>
                <a:schemeClr val="bg1"/>
              </a:solidFill>
              <a:latin typeface="Times New Roman" pitchFamily="18" charset="0"/>
              <a:cs typeface="Times New Roman" pitchFamily="18" charset="0"/>
            </a:rPr>
            <a:t>Đông</a:t>
          </a:r>
          <a:r>
            <a:rPr lang="en-US" sz="3200" baseline="-25000" dirty="0" smtClean="0">
              <a:solidFill>
                <a:schemeClr val="bg1"/>
              </a:solidFill>
              <a:latin typeface="Times New Roman" pitchFamily="18" charset="0"/>
              <a:cs typeface="Times New Roman" pitchFamily="18" charset="0"/>
            </a:rPr>
            <a:t>.</a:t>
          </a:r>
          <a:endParaRPr lang="en-US" sz="3200" dirty="0">
            <a:solidFill>
              <a:schemeClr val="bg1"/>
            </a:solidFill>
          </a:endParaRPr>
        </a:p>
      </dgm:t>
    </dgm:pt>
    <dgm:pt modelId="{0A76304C-29C3-472F-8717-9366CF9E2BCD}" type="parTrans" cxnId="{E44E30A5-4A8A-408B-8821-1D1CE1110708}">
      <dgm:prSet/>
      <dgm:spPr/>
      <dgm:t>
        <a:bodyPr/>
        <a:lstStyle/>
        <a:p>
          <a:endParaRPr lang="en-US"/>
        </a:p>
      </dgm:t>
    </dgm:pt>
    <dgm:pt modelId="{FA695914-B30F-431F-8C10-392C2C945DB7}" type="sibTrans" cxnId="{E44E30A5-4A8A-408B-8821-1D1CE1110708}">
      <dgm:prSet/>
      <dgm:spPr/>
      <dgm:t>
        <a:bodyPr/>
        <a:lstStyle/>
        <a:p>
          <a:endParaRPr lang="en-US"/>
        </a:p>
      </dgm:t>
    </dgm:pt>
    <dgm:pt modelId="{CC8C7303-6CFD-4E65-B159-9E8E8327CB43}">
      <dgm:prSet custT="1"/>
      <dgm:spPr>
        <a:solidFill>
          <a:srgbClr val="2B22DE"/>
        </a:solidFill>
        <a:ln>
          <a:solidFill>
            <a:srgbClr val="2B22DE"/>
          </a:solidFill>
        </a:ln>
      </dgm:spPr>
      <dgm:t>
        <a:bodyPr/>
        <a:lstStyle/>
        <a:p>
          <a:pPr algn="ctr"/>
          <a:r>
            <a:rPr lang="en-US" sz="3600" baseline="-25000" dirty="0" err="1" smtClean="0">
              <a:solidFill>
                <a:schemeClr val="bg1"/>
              </a:solidFill>
              <a:latin typeface="Times New Roman" pitchFamily="18" charset="0"/>
              <a:cs typeface="Times New Roman" pitchFamily="18" charset="0"/>
            </a:rPr>
            <a:t>Tranh</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chấp</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trong</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việc</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hoạch</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định</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ranh</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giới</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biển</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và</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thềm</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lục</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địa</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chồng</a:t>
          </a:r>
          <a:r>
            <a:rPr lang="en-US" sz="3600" baseline="-25000" dirty="0" smtClean="0">
              <a:solidFill>
                <a:schemeClr val="bg1"/>
              </a:solidFill>
              <a:latin typeface="Times New Roman" pitchFamily="18" charset="0"/>
              <a:cs typeface="Times New Roman" pitchFamily="18" charset="0"/>
            </a:rPr>
            <a:t> </a:t>
          </a:r>
          <a:r>
            <a:rPr lang="en-US" sz="3600" baseline="-25000" dirty="0" err="1" smtClean="0">
              <a:solidFill>
                <a:schemeClr val="bg1"/>
              </a:solidFill>
              <a:latin typeface="Times New Roman" pitchFamily="18" charset="0"/>
              <a:cs typeface="Times New Roman" pitchFamily="18" charset="0"/>
            </a:rPr>
            <a:t>lấn</a:t>
          </a:r>
          <a:r>
            <a:rPr lang="en-US" sz="2700" baseline="-25000" dirty="0" smtClean="0">
              <a:solidFill>
                <a:schemeClr val="bg1"/>
              </a:solidFill>
              <a:latin typeface="Times New Roman" pitchFamily="18" charset="0"/>
              <a:cs typeface="Times New Roman" pitchFamily="18" charset="0"/>
            </a:rPr>
            <a:t>.</a:t>
          </a:r>
          <a:endParaRPr lang="en-US" sz="2700" dirty="0">
            <a:solidFill>
              <a:schemeClr val="bg1"/>
            </a:solidFill>
          </a:endParaRPr>
        </a:p>
      </dgm:t>
    </dgm:pt>
    <dgm:pt modelId="{9957DBEB-56BC-4923-921B-F45AAEB097C7}" type="parTrans" cxnId="{7A71BBFD-B57E-4A7D-BFC5-03BF188976BF}">
      <dgm:prSet/>
      <dgm:spPr/>
      <dgm:t>
        <a:bodyPr/>
        <a:lstStyle/>
        <a:p>
          <a:endParaRPr lang="en-US"/>
        </a:p>
      </dgm:t>
    </dgm:pt>
    <dgm:pt modelId="{4CEC3362-03D9-47C7-A686-1E80D660D643}" type="sibTrans" cxnId="{7A71BBFD-B57E-4A7D-BFC5-03BF188976BF}">
      <dgm:prSet/>
      <dgm:spPr/>
      <dgm:t>
        <a:bodyPr/>
        <a:lstStyle/>
        <a:p>
          <a:endParaRPr lang="en-US"/>
        </a:p>
      </dgm:t>
    </dgm:pt>
    <dgm:pt modelId="{0D162899-1AF6-4D6B-8FBB-5F36F0786742}" type="pres">
      <dgm:prSet presAssocID="{3E5CC77B-276B-4652-8E16-2C84A32D44FE}" presName="list" presStyleCnt="0">
        <dgm:presLayoutVars>
          <dgm:dir/>
          <dgm:animLvl val="lvl"/>
        </dgm:presLayoutVars>
      </dgm:prSet>
      <dgm:spPr/>
      <dgm:t>
        <a:bodyPr/>
        <a:lstStyle/>
        <a:p>
          <a:endParaRPr lang="en-US"/>
        </a:p>
      </dgm:t>
    </dgm:pt>
    <dgm:pt modelId="{EDB5CC08-6F85-4535-A36D-D1C8EE1A7913}" type="pres">
      <dgm:prSet presAssocID="{E29354F2-F2E7-4637-91C9-AA8BF6ED12E9}" presName="posSpace" presStyleCnt="0"/>
      <dgm:spPr/>
    </dgm:pt>
    <dgm:pt modelId="{660BD552-1F93-452D-BF20-29B28A8A679D}" type="pres">
      <dgm:prSet presAssocID="{E29354F2-F2E7-4637-91C9-AA8BF6ED12E9}" presName="vertFlow" presStyleCnt="0"/>
      <dgm:spPr/>
    </dgm:pt>
    <dgm:pt modelId="{1CD9DF80-2710-4042-8CBD-6D625B6181A3}" type="pres">
      <dgm:prSet presAssocID="{E29354F2-F2E7-4637-91C9-AA8BF6ED12E9}" presName="topSpace" presStyleCnt="0"/>
      <dgm:spPr/>
    </dgm:pt>
    <dgm:pt modelId="{861A5BBF-8687-47B2-AE06-CCD0E6413ED3}" type="pres">
      <dgm:prSet presAssocID="{E29354F2-F2E7-4637-91C9-AA8BF6ED12E9}" presName="firstComp" presStyleCnt="0"/>
      <dgm:spPr/>
    </dgm:pt>
    <dgm:pt modelId="{2B4C3F5F-A02A-4A6C-A5BC-2A5EBE359584}" type="pres">
      <dgm:prSet presAssocID="{E29354F2-F2E7-4637-91C9-AA8BF6ED12E9}" presName="firstChild" presStyleLbl="bgAccFollowNode1" presStyleIdx="0" presStyleCnt="2" custScaleX="123046" custScaleY="245969" custLinFactNeighborX="8609" custLinFactNeighborY="-1006"/>
      <dgm:spPr/>
      <dgm:t>
        <a:bodyPr/>
        <a:lstStyle/>
        <a:p>
          <a:endParaRPr lang="en-US"/>
        </a:p>
      </dgm:t>
    </dgm:pt>
    <dgm:pt modelId="{08E9CC89-7CF2-4526-A216-7E399EB61B54}" type="pres">
      <dgm:prSet presAssocID="{E29354F2-F2E7-4637-91C9-AA8BF6ED12E9}" presName="firstChildTx" presStyleLbl="bgAccFollowNode1" presStyleIdx="0" presStyleCnt="2">
        <dgm:presLayoutVars>
          <dgm:bulletEnabled val="1"/>
        </dgm:presLayoutVars>
      </dgm:prSet>
      <dgm:spPr/>
      <dgm:t>
        <a:bodyPr/>
        <a:lstStyle/>
        <a:p>
          <a:endParaRPr lang="en-US"/>
        </a:p>
      </dgm:t>
    </dgm:pt>
    <dgm:pt modelId="{912C3745-8168-4D6C-B9A0-7AFDC0CDB89B}" type="pres">
      <dgm:prSet presAssocID="{E29354F2-F2E7-4637-91C9-AA8BF6ED12E9}" presName="negSpace" presStyleCnt="0"/>
      <dgm:spPr/>
    </dgm:pt>
    <dgm:pt modelId="{A04636EA-C990-4710-B139-F25EF8F96C39}" type="pres">
      <dgm:prSet presAssocID="{E29354F2-F2E7-4637-91C9-AA8BF6ED12E9}" presName="circle" presStyleLbl="node1" presStyleIdx="0" presStyleCnt="2" custScaleX="99259" custScaleY="66350" custLinFactNeighborX="-26979" custLinFactNeighborY="5784"/>
      <dgm:spPr/>
      <dgm:t>
        <a:bodyPr/>
        <a:lstStyle/>
        <a:p>
          <a:endParaRPr lang="en-US"/>
        </a:p>
      </dgm:t>
    </dgm:pt>
    <dgm:pt modelId="{E3E1D9D0-E66D-4D82-8254-ACBFE377CB3D}" type="pres">
      <dgm:prSet presAssocID="{C1DE6E5D-C854-480E-84C8-877AC8EC686C}" presName="transSpace" presStyleCnt="0"/>
      <dgm:spPr/>
    </dgm:pt>
    <dgm:pt modelId="{903EAEEB-9E0B-475C-8590-4DC4C547D111}" type="pres">
      <dgm:prSet presAssocID="{8504663A-2108-450E-ACC3-1F25E423FC7F}" presName="posSpace" presStyleCnt="0"/>
      <dgm:spPr/>
    </dgm:pt>
    <dgm:pt modelId="{DE7406E7-B97F-463B-95CC-908464F0EC9A}" type="pres">
      <dgm:prSet presAssocID="{8504663A-2108-450E-ACC3-1F25E423FC7F}" presName="vertFlow" presStyleCnt="0"/>
      <dgm:spPr/>
    </dgm:pt>
    <dgm:pt modelId="{F861BA03-265B-4F53-BE59-545B40166DEC}" type="pres">
      <dgm:prSet presAssocID="{8504663A-2108-450E-ACC3-1F25E423FC7F}" presName="topSpace" presStyleCnt="0"/>
      <dgm:spPr/>
    </dgm:pt>
    <dgm:pt modelId="{CA021212-3247-409C-B2B7-F9FB58795CC8}" type="pres">
      <dgm:prSet presAssocID="{8504663A-2108-450E-ACC3-1F25E423FC7F}" presName="firstComp" presStyleCnt="0"/>
      <dgm:spPr/>
    </dgm:pt>
    <dgm:pt modelId="{BE89F924-1963-4466-B83C-D9B43759B8C1}" type="pres">
      <dgm:prSet presAssocID="{8504663A-2108-450E-ACC3-1F25E423FC7F}" presName="firstChild" presStyleLbl="bgAccFollowNode1" presStyleIdx="1" presStyleCnt="2" custScaleX="111284" custScaleY="181885" custLinFactNeighborX="-23616" custLinFactNeighborY="-1130"/>
      <dgm:spPr/>
      <dgm:t>
        <a:bodyPr/>
        <a:lstStyle/>
        <a:p>
          <a:endParaRPr lang="en-US"/>
        </a:p>
      </dgm:t>
    </dgm:pt>
    <dgm:pt modelId="{B6FCE7B4-C2CE-4250-8828-3060A78D7F84}" type="pres">
      <dgm:prSet presAssocID="{8504663A-2108-450E-ACC3-1F25E423FC7F}" presName="firstChildTx" presStyleLbl="bgAccFollowNode1" presStyleIdx="1" presStyleCnt="2">
        <dgm:presLayoutVars>
          <dgm:bulletEnabled val="1"/>
        </dgm:presLayoutVars>
      </dgm:prSet>
      <dgm:spPr/>
      <dgm:t>
        <a:bodyPr/>
        <a:lstStyle/>
        <a:p>
          <a:endParaRPr lang="en-US"/>
        </a:p>
      </dgm:t>
    </dgm:pt>
    <dgm:pt modelId="{7BDE451D-7318-4D79-8907-020F374CD65F}" type="pres">
      <dgm:prSet presAssocID="{8504663A-2108-450E-ACC3-1F25E423FC7F}" presName="negSpace" presStyleCnt="0"/>
      <dgm:spPr/>
    </dgm:pt>
    <dgm:pt modelId="{83B3BB0D-83AC-4FE8-8926-5EB9FBF4782A}" type="pres">
      <dgm:prSet presAssocID="{8504663A-2108-450E-ACC3-1F25E423FC7F}" presName="circle" presStyleLbl="node1" presStyleIdx="1" presStyleCnt="2" custScaleX="98362" custScaleY="63575" custLinFactNeighborX="-15715" custLinFactNeighborY="9328"/>
      <dgm:spPr/>
      <dgm:t>
        <a:bodyPr/>
        <a:lstStyle/>
        <a:p>
          <a:endParaRPr lang="en-US"/>
        </a:p>
      </dgm:t>
    </dgm:pt>
  </dgm:ptLst>
  <dgm:cxnLst>
    <dgm:cxn modelId="{7A71BBFD-B57E-4A7D-BFC5-03BF188976BF}" srcId="{8504663A-2108-450E-ACC3-1F25E423FC7F}" destId="{CC8C7303-6CFD-4E65-B159-9E8E8327CB43}" srcOrd="0" destOrd="0" parTransId="{9957DBEB-56BC-4923-921B-F45AAEB097C7}" sibTransId="{4CEC3362-03D9-47C7-A686-1E80D660D643}"/>
    <dgm:cxn modelId="{21A650C7-343E-47CA-A5D7-1F20C9331017}" type="presOf" srcId="{CC8C7303-6CFD-4E65-B159-9E8E8327CB43}" destId="{BE89F924-1963-4466-B83C-D9B43759B8C1}" srcOrd="0" destOrd="0" presId="urn:microsoft.com/office/officeart/2005/8/layout/hList9"/>
    <dgm:cxn modelId="{2CF7BB2D-11C3-4137-AF05-08E33BD5E4DA}" type="presOf" srcId="{8504663A-2108-450E-ACC3-1F25E423FC7F}" destId="{83B3BB0D-83AC-4FE8-8926-5EB9FBF4782A}" srcOrd="0" destOrd="0" presId="urn:microsoft.com/office/officeart/2005/8/layout/hList9"/>
    <dgm:cxn modelId="{D5DC5647-606B-4AB5-8B78-1A89E998593E}" srcId="{3E5CC77B-276B-4652-8E16-2C84A32D44FE}" destId="{E29354F2-F2E7-4637-91C9-AA8BF6ED12E9}" srcOrd="0" destOrd="0" parTransId="{5A45869B-34FC-40C4-93AC-4E11F6ED6FED}" sibTransId="{C1DE6E5D-C854-480E-84C8-877AC8EC686C}"/>
    <dgm:cxn modelId="{64198C41-9C09-4A89-84DF-0939E91F5600}" type="presOf" srcId="{E29354F2-F2E7-4637-91C9-AA8BF6ED12E9}" destId="{A04636EA-C990-4710-B139-F25EF8F96C39}" srcOrd="0" destOrd="0" presId="urn:microsoft.com/office/officeart/2005/8/layout/hList9"/>
    <dgm:cxn modelId="{01C17FC0-468F-4241-BAD5-BCA086A6A333}" type="presOf" srcId="{CC8C7303-6CFD-4E65-B159-9E8E8327CB43}" destId="{B6FCE7B4-C2CE-4250-8828-3060A78D7F84}" srcOrd="1" destOrd="0" presId="urn:microsoft.com/office/officeart/2005/8/layout/hList9"/>
    <dgm:cxn modelId="{C09D837B-8145-4A8C-9C41-0D916D764B71}" srcId="{3E5CC77B-276B-4652-8E16-2C84A32D44FE}" destId="{8504663A-2108-450E-ACC3-1F25E423FC7F}" srcOrd="1" destOrd="0" parTransId="{A948C5E5-48E9-4101-A329-ABD477F20A5B}" sibTransId="{35623033-08D3-47DC-8F17-36B48819B9AE}"/>
    <dgm:cxn modelId="{B2D11A5D-7B21-43F1-98F3-3808C965561B}" type="presOf" srcId="{3E5CC77B-276B-4652-8E16-2C84A32D44FE}" destId="{0D162899-1AF6-4D6B-8FBB-5F36F0786742}" srcOrd="0" destOrd="0" presId="urn:microsoft.com/office/officeart/2005/8/layout/hList9"/>
    <dgm:cxn modelId="{8187418C-B4E2-47F8-BAEA-D0D0681D8529}" type="presOf" srcId="{92A8695C-0ECC-4051-99CA-5F56F3ED73DB}" destId="{08E9CC89-7CF2-4526-A216-7E399EB61B54}" srcOrd="1" destOrd="0" presId="urn:microsoft.com/office/officeart/2005/8/layout/hList9"/>
    <dgm:cxn modelId="{90F0D094-9AD4-4198-9E2F-07F36017725F}" type="presOf" srcId="{92A8695C-0ECC-4051-99CA-5F56F3ED73DB}" destId="{2B4C3F5F-A02A-4A6C-A5BC-2A5EBE359584}" srcOrd="0" destOrd="0" presId="urn:microsoft.com/office/officeart/2005/8/layout/hList9"/>
    <dgm:cxn modelId="{E44E30A5-4A8A-408B-8821-1D1CE1110708}" srcId="{E29354F2-F2E7-4637-91C9-AA8BF6ED12E9}" destId="{92A8695C-0ECC-4051-99CA-5F56F3ED73DB}" srcOrd="0" destOrd="0" parTransId="{0A76304C-29C3-472F-8717-9366CF9E2BCD}" sibTransId="{FA695914-B30F-431F-8C10-392C2C945DB7}"/>
    <dgm:cxn modelId="{F2A6914C-F5DB-43D2-B341-E2D35E4113AF}" type="presParOf" srcId="{0D162899-1AF6-4D6B-8FBB-5F36F0786742}" destId="{EDB5CC08-6F85-4535-A36D-D1C8EE1A7913}" srcOrd="0" destOrd="0" presId="urn:microsoft.com/office/officeart/2005/8/layout/hList9"/>
    <dgm:cxn modelId="{D6042304-C922-416E-BED7-85C642A986C8}" type="presParOf" srcId="{0D162899-1AF6-4D6B-8FBB-5F36F0786742}" destId="{660BD552-1F93-452D-BF20-29B28A8A679D}" srcOrd="1" destOrd="0" presId="urn:microsoft.com/office/officeart/2005/8/layout/hList9"/>
    <dgm:cxn modelId="{C294C1CA-D3BB-4609-91B1-70FBA9B375A7}" type="presParOf" srcId="{660BD552-1F93-452D-BF20-29B28A8A679D}" destId="{1CD9DF80-2710-4042-8CBD-6D625B6181A3}" srcOrd="0" destOrd="0" presId="urn:microsoft.com/office/officeart/2005/8/layout/hList9"/>
    <dgm:cxn modelId="{6A6537D8-5928-4A4B-86A1-CE735072DFA4}" type="presParOf" srcId="{660BD552-1F93-452D-BF20-29B28A8A679D}" destId="{861A5BBF-8687-47B2-AE06-CCD0E6413ED3}" srcOrd="1" destOrd="0" presId="urn:microsoft.com/office/officeart/2005/8/layout/hList9"/>
    <dgm:cxn modelId="{3A9CD694-C5B9-449F-86DC-3B7982379E28}" type="presParOf" srcId="{861A5BBF-8687-47B2-AE06-CCD0E6413ED3}" destId="{2B4C3F5F-A02A-4A6C-A5BC-2A5EBE359584}" srcOrd="0" destOrd="0" presId="urn:microsoft.com/office/officeart/2005/8/layout/hList9"/>
    <dgm:cxn modelId="{F5978B7F-46D2-4A6F-874E-525727B02334}" type="presParOf" srcId="{861A5BBF-8687-47B2-AE06-CCD0E6413ED3}" destId="{08E9CC89-7CF2-4526-A216-7E399EB61B54}" srcOrd="1" destOrd="0" presId="urn:microsoft.com/office/officeart/2005/8/layout/hList9"/>
    <dgm:cxn modelId="{B6630D70-114E-407A-9933-D4C3C4B5F37A}" type="presParOf" srcId="{0D162899-1AF6-4D6B-8FBB-5F36F0786742}" destId="{912C3745-8168-4D6C-B9A0-7AFDC0CDB89B}" srcOrd="2" destOrd="0" presId="urn:microsoft.com/office/officeart/2005/8/layout/hList9"/>
    <dgm:cxn modelId="{BE423E7C-7C15-41FC-A79F-D1FABD1AFD72}" type="presParOf" srcId="{0D162899-1AF6-4D6B-8FBB-5F36F0786742}" destId="{A04636EA-C990-4710-B139-F25EF8F96C39}" srcOrd="3" destOrd="0" presId="urn:microsoft.com/office/officeart/2005/8/layout/hList9"/>
    <dgm:cxn modelId="{C26F004E-3D7F-4F07-854A-9431382FC560}" type="presParOf" srcId="{0D162899-1AF6-4D6B-8FBB-5F36F0786742}" destId="{E3E1D9D0-E66D-4D82-8254-ACBFE377CB3D}" srcOrd="4" destOrd="0" presId="urn:microsoft.com/office/officeart/2005/8/layout/hList9"/>
    <dgm:cxn modelId="{39DF5EE4-B5D5-437D-BAD5-79BD19B4793C}" type="presParOf" srcId="{0D162899-1AF6-4D6B-8FBB-5F36F0786742}" destId="{903EAEEB-9E0B-475C-8590-4DC4C547D111}" srcOrd="5" destOrd="0" presId="urn:microsoft.com/office/officeart/2005/8/layout/hList9"/>
    <dgm:cxn modelId="{590E4040-60D0-45FA-A947-2D65A21A3414}" type="presParOf" srcId="{0D162899-1AF6-4D6B-8FBB-5F36F0786742}" destId="{DE7406E7-B97F-463B-95CC-908464F0EC9A}" srcOrd="6" destOrd="0" presId="urn:microsoft.com/office/officeart/2005/8/layout/hList9"/>
    <dgm:cxn modelId="{7424299D-6680-436E-BB6F-4C504A6FEF08}" type="presParOf" srcId="{DE7406E7-B97F-463B-95CC-908464F0EC9A}" destId="{F861BA03-265B-4F53-BE59-545B40166DEC}" srcOrd="0" destOrd="0" presId="urn:microsoft.com/office/officeart/2005/8/layout/hList9"/>
    <dgm:cxn modelId="{14C8CF20-5570-449C-9275-478502A76E1A}" type="presParOf" srcId="{DE7406E7-B97F-463B-95CC-908464F0EC9A}" destId="{CA021212-3247-409C-B2B7-F9FB58795CC8}" srcOrd="1" destOrd="0" presId="urn:microsoft.com/office/officeart/2005/8/layout/hList9"/>
    <dgm:cxn modelId="{FB151A79-A2F4-44EC-913B-16D977211848}" type="presParOf" srcId="{CA021212-3247-409C-B2B7-F9FB58795CC8}" destId="{BE89F924-1963-4466-B83C-D9B43759B8C1}" srcOrd="0" destOrd="0" presId="urn:microsoft.com/office/officeart/2005/8/layout/hList9"/>
    <dgm:cxn modelId="{F6D0B76C-259A-453D-A29D-B0D378A62B83}" type="presParOf" srcId="{CA021212-3247-409C-B2B7-F9FB58795CC8}" destId="{B6FCE7B4-C2CE-4250-8828-3060A78D7F84}" srcOrd="1" destOrd="0" presId="urn:microsoft.com/office/officeart/2005/8/layout/hList9"/>
    <dgm:cxn modelId="{189A7EE5-6F60-4231-861D-B75AB5998DCE}" type="presParOf" srcId="{0D162899-1AF6-4D6B-8FBB-5F36F0786742}" destId="{7BDE451D-7318-4D79-8907-020F374CD65F}" srcOrd="7" destOrd="0" presId="urn:microsoft.com/office/officeart/2005/8/layout/hList9"/>
    <dgm:cxn modelId="{5F819D7C-FE3E-4EBC-93BF-01174666A896}" type="presParOf" srcId="{0D162899-1AF6-4D6B-8FBB-5F36F0786742}" destId="{83B3BB0D-83AC-4FE8-8926-5EB9FBF4782A}" srcOrd="8" destOrd="0" presId="urn:microsoft.com/office/officeart/2005/8/layout/hList9"/>
  </dgm:cxnLst>
  <dgm:bg/>
  <dgm:whole/>
</dgm:dataModel>
</file>

<file path=ppt/diagrams/data6.xml><?xml version="1.0" encoding="utf-8"?>
<dgm:dataModel xmlns:dgm="http://schemas.openxmlformats.org/drawingml/2006/diagram" xmlns:a="http://schemas.openxmlformats.org/drawingml/2006/main">
  <dgm:ptLst>
    <dgm:pt modelId="{2D99D8A5-7FBB-429D-AEDD-F233DF2BEF9B}" type="doc">
      <dgm:prSet loTypeId="urn:microsoft.com/office/officeart/2005/8/layout/hProcess9" loCatId="process" qsTypeId="urn:microsoft.com/office/officeart/2005/8/quickstyle/simple1" qsCatId="simple" csTypeId="urn:microsoft.com/office/officeart/2005/8/colors/accent1_2" csCatId="accent1" phldr="1"/>
      <dgm:spPr/>
    </dgm:pt>
    <dgm:pt modelId="{7F9A038B-6694-41C2-8E83-D10F91F8650F}">
      <dgm:prSet phldrT="[Text]" custT="1"/>
      <dgm:spPr>
        <a:solidFill>
          <a:srgbClr val="FFFF00"/>
        </a:solidFill>
        <a:ln>
          <a:solidFill>
            <a:schemeClr val="tx1"/>
          </a:solidFill>
        </a:ln>
      </dgm:spPr>
      <dgm:t>
        <a:bodyPr/>
        <a:lstStyle/>
        <a:p>
          <a:r>
            <a:rPr lang="nl-NL" sz="2500" b="1" dirty="0" smtClean="0">
              <a:solidFill>
                <a:schemeClr val="tx1"/>
              </a:solidFill>
              <a:latin typeface="Times New Roman" pitchFamily="18" charset="0"/>
              <a:cs typeface="Times New Roman" pitchFamily="18" charset="0"/>
              <a:hlinkClick xmlns:r="http://schemas.openxmlformats.org/officeDocument/2006/relationships" r:id="rId1" action="ppaction://hlinksldjump"/>
            </a:rPr>
            <a:t>2</a:t>
          </a:r>
          <a:r>
            <a:rPr lang="nl-NL" sz="2500" b="1" dirty="0" smtClean="0">
              <a:solidFill>
                <a:schemeClr val="tx1"/>
              </a:solidFill>
              <a:latin typeface="Times New Roman" pitchFamily="18" charset="0"/>
              <a:cs typeface="Times New Roman" pitchFamily="18" charset="0"/>
            </a:rPr>
            <a:t>. Nội dung của nguyên tắc thụ đắc lãnh thổ đang có hiệu lực trong LPQT?</a:t>
          </a:r>
          <a:endParaRPr lang="en-US" sz="2500" dirty="0">
            <a:solidFill>
              <a:schemeClr val="tx1"/>
            </a:solidFill>
            <a:latin typeface="Times New Roman" pitchFamily="18" charset="0"/>
            <a:cs typeface="Times New Roman" pitchFamily="18" charset="0"/>
          </a:endParaRPr>
        </a:p>
      </dgm:t>
    </dgm:pt>
    <dgm:pt modelId="{3BCAC390-3F8A-4120-9603-B5BC81625B2B}" type="parTrans" cxnId="{DADDC3CF-D0DD-4BFB-9AE1-1ECA93DEC757}">
      <dgm:prSet/>
      <dgm:spPr/>
      <dgm:t>
        <a:bodyPr/>
        <a:lstStyle/>
        <a:p>
          <a:endParaRPr lang="en-US"/>
        </a:p>
      </dgm:t>
    </dgm:pt>
    <dgm:pt modelId="{DF3547D2-14ED-41DC-9155-05C0FCFBBBB3}" type="sibTrans" cxnId="{DADDC3CF-D0DD-4BFB-9AE1-1ECA93DEC757}">
      <dgm:prSet/>
      <dgm:spPr/>
      <dgm:t>
        <a:bodyPr/>
        <a:lstStyle/>
        <a:p>
          <a:endParaRPr lang="en-US"/>
        </a:p>
      </dgm:t>
    </dgm:pt>
    <dgm:pt modelId="{CC8E4981-850E-4AF3-95A1-F5BCCDB0203E}">
      <dgm:prSet custT="1"/>
      <dgm:spPr>
        <a:solidFill>
          <a:srgbClr val="FFFF00"/>
        </a:solidFill>
        <a:ln>
          <a:solidFill>
            <a:schemeClr val="tx1"/>
          </a:solidFill>
        </a:ln>
      </dgm:spPr>
      <dgm:t>
        <a:bodyPr/>
        <a:lstStyle/>
        <a:p>
          <a:r>
            <a:rPr lang="nl-NL" sz="2300" b="1" dirty="0" smtClean="0">
              <a:solidFill>
                <a:schemeClr val="tx1"/>
              </a:solidFill>
              <a:latin typeface="Times New Roman" pitchFamily="18" charset="0"/>
              <a:cs typeface="Times New Roman" pitchFamily="18" charset="0"/>
              <a:hlinkClick xmlns:r="http://schemas.openxmlformats.org/officeDocument/2006/relationships" r:id="rId2" action="ppaction://hlinksldjump"/>
            </a:rPr>
            <a:t>1</a:t>
          </a:r>
          <a:r>
            <a:rPr lang="nl-NL" sz="2300" b="1" dirty="0" smtClean="0">
              <a:solidFill>
                <a:schemeClr val="tx1"/>
              </a:solidFill>
              <a:latin typeface="Times New Roman" pitchFamily="18" charset="0"/>
              <a:cs typeface="Times New Roman" pitchFamily="18" charset="0"/>
            </a:rPr>
            <a:t>.Vai trò của UNCLOS trong việc giải quyết cac loại tranh chấp trên biển?</a:t>
          </a:r>
          <a:endParaRPr lang="en-US" sz="2300" dirty="0">
            <a:solidFill>
              <a:schemeClr val="tx1"/>
            </a:solidFill>
            <a:latin typeface="Times New Roman" pitchFamily="18" charset="0"/>
            <a:cs typeface="Times New Roman" pitchFamily="18" charset="0"/>
          </a:endParaRPr>
        </a:p>
      </dgm:t>
    </dgm:pt>
    <dgm:pt modelId="{2E995FCD-82C1-4BDE-8C8F-A22E4F4B5C2B}" type="parTrans" cxnId="{C6B3126B-1D00-49E5-8A2D-4387AD5836F3}">
      <dgm:prSet/>
      <dgm:spPr/>
      <dgm:t>
        <a:bodyPr/>
        <a:lstStyle/>
        <a:p>
          <a:endParaRPr lang="en-US"/>
        </a:p>
      </dgm:t>
    </dgm:pt>
    <dgm:pt modelId="{257A1017-0B6E-4D68-A02C-C2B680EF9BAA}" type="sibTrans" cxnId="{C6B3126B-1D00-49E5-8A2D-4387AD5836F3}">
      <dgm:prSet/>
      <dgm:spPr/>
      <dgm:t>
        <a:bodyPr/>
        <a:lstStyle/>
        <a:p>
          <a:endParaRPr lang="en-US"/>
        </a:p>
      </dgm:t>
    </dgm:pt>
    <dgm:pt modelId="{C82661C3-F980-4118-AED8-1E6BC3584054}">
      <dgm:prSet/>
      <dgm:spPr>
        <a:solidFill>
          <a:srgbClr val="FFFF00"/>
        </a:solidFill>
        <a:ln>
          <a:solidFill>
            <a:schemeClr val="tx1"/>
          </a:solidFill>
        </a:ln>
      </dgm:spPr>
      <dgm:t>
        <a:bodyPr/>
        <a:lstStyle/>
        <a:p>
          <a:r>
            <a:rPr lang="nl-NL" b="1" u="none" dirty="0" smtClean="0">
              <a:solidFill>
                <a:schemeClr val="tx1"/>
              </a:solidFill>
              <a:latin typeface="Times New Roman" pitchFamily="18" charset="0"/>
              <a:cs typeface="Times New Roman" pitchFamily="18" charset="0"/>
              <a:hlinkClick xmlns:r="http://schemas.openxmlformats.org/officeDocument/2006/relationships" r:id="rId3" action="ppaction://hlinksldjump"/>
            </a:rPr>
            <a:t>3</a:t>
          </a:r>
          <a:r>
            <a:rPr lang="nl-NL" b="1" u="none" dirty="0" smtClean="0">
              <a:solidFill>
                <a:schemeClr val="tx1"/>
              </a:solidFill>
              <a:latin typeface="Times New Roman" pitchFamily="18" charset="0"/>
              <a:cs typeface="Times New Roman" pitchFamily="18" charset="0"/>
            </a:rPr>
            <a:t>. </a:t>
          </a:r>
          <a:r>
            <a:rPr lang="nl-NL" b="1" dirty="0" smtClean="0">
              <a:solidFill>
                <a:schemeClr val="tx1"/>
              </a:solidFill>
              <a:latin typeface="Times New Roman" pitchFamily="18" charset="0"/>
              <a:cs typeface="Times New Roman" pitchFamily="18" charset="0"/>
            </a:rPr>
            <a:t>Giá trị của các bằng chứng lịch sử, địa lý, bản đồ...trong việc xem xét chủ quyền lãnh thổ quốc gia dưới ánh sáng của LPQT?</a:t>
          </a:r>
          <a:endParaRPr lang="en-US" dirty="0">
            <a:solidFill>
              <a:schemeClr val="tx1"/>
            </a:solidFill>
          </a:endParaRPr>
        </a:p>
      </dgm:t>
    </dgm:pt>
    <dgm:pt modelId="{8C2E75AE-B3E9-4A51-98C1-D77B5FC9137B}" type="parTrans" cxnId="{5C367F4C-80CE-4A3C-877B-F3CDA7B4C2AB}">
      <dgm:prSet/>
      <dgm:spPr/>
      <dgm:t>
        <a:bodyPr/>
        <a:lstStyle/>
        <a:p>
          <a:endParaRPr lang="en-US"/>
        </a:p>
      </dgm:t>
    </dgm:pt>
    <dgm:pt modelId="{18057375-633A-4FBB-8A75-897F0CBB71B6}" type="sibTrans" cxnId="{5C367F4C-80CE-4A3C-877B-F3CDA7B4C2AB}">
      <dgm:prSet/>
      <dgm:spPr/>
      <dgm:t>
        <a:bodyPr/>
        <a:lstStyle/>
        <a:p>
          <a:endParaRPr lang="en-US"/>
        </a:p>
      </dgm:t>
    </dgm:pt>
    <dgm:pt modelId="{7E8A028D-5E9F-43BA-83A2-7E679A7B5CBE}" type="pres">
      <dgm:prSet presAssocID="{2D99D8A5-7FBB-429D-AEDD-F233DF2BEF9B}" presName="CompostProcess" presStyleCnt="0">
        <dgm:presLayoutVars>
          <dgm:dir/>
          <dgm:resizeHandles val="exact"/>
        </dgm:presLayoutVars>
      </dgm:prSet>
      <dgm:spPr/>
    </dgm:pt>
    <dgm:pt modelId="{4BF34AD7-6D35-439D-8058-15B152820F6B}" type="pres">
      <dgm:prSet presAssocID="{2D99D8A5-7FBB-429D-AEDD-F233DF2BEF9B}" presName="arrow" presStyleLbl="bgShp" presStyleIdx="0" presStyleCnt="1"/>
      <dgm:spPr>
        <a:solidFill>
          <a:srgbClr val="2B22DE"/>
        </a:solidFill>
      </dgm:spPr>
    </dgm:pt>
    <dgm:pt modelId="{BBECB46B-7666-46BE-9459-EEA005F724D1}" type="pres">
      <dgm:prSet presAssocID="{2D99D8A5-7FBB-429D-AEDD-F233DF2BEF9B}" presName="linearProcess" presStyleCnt="0"/>
      <dgm:spPr/>
    </dgm:pt>
    <dgm:pt modelId="{CC499B5F-BA18-4A64-B66A-7FA74CFED333}" type="pres">
      <dgm:prSet presAssocID="{CC8E4981-850E-4AF3-95A1-F5BCCDB0203E}" presName="textNode" presStyleLbl="node1" presStyleIdx="0" presStyleCnt="3" custScaleX="75132">
        <dgm:presLayoutVars>
          <dgm:bulletEnabled val="1"/>
        </dgm:presLayoutVars>
      </dgm:prSet>
      <dgm:spPr/>
      <dgm:t>
        <a:bodyPr/>
        <a:lstStyle/>
        <a:p>
          <a:endParaRPr lang="en-US"/>
        </a:p>
      </dgm:t>
    </dgm:pt>
    <dgm:pt modelId="{2DAE10D6-858D-4201-B402-3605FE879857}" type="pres">
      <dgm:prSet presAssocID="{257A1017-0B6E-4D68-A02C-C2B680EF9BAA}" presName="sibTrans" presStyleCnt="0"/>
      <dgm:spPr/>
    </dgm:pt>
    <dgm:pt modelId="{D111B742-EB78-4B36-9500-61710461B7C2}" type="pres">
      <dgm:prSet presAssocID="{7F9A038B-6694-41C2-8E83-D10F91F8650F}" presName="textNode" presStyleLbl="node1" presStyleIdx="1" presStyleCnt="3" custLinFactNeighborX="-73251" custLinFactNeighborY="789">
        <dgm:presLayoutVars>
          <dgm:bulletEnabled val="1"/>
        </dgm:presLayoutVars>
      </dgm:prSet>
      <dgm:spPr/>
      <dgm:t>
        <a:bodyPr/>
        <a:lstStyle/>
        <a:p>
          <a:endParaRPr lang="en-US"/>
        </a:p>
      </dgm:t>
    </dgm:pt>
    <dgm:pt modelId="{3DE94C5B-5BF8-48C5-8CEF-C04DFE08692D}" type="pres">
      <dgm:prSet presAssocID="{DF3547D2-14ED-41DC-9155-05C0FCFBBBB3}" presName="sibTrans" presStyleCnt="0"/>
      <dgm:spPr/>
    </dgm:pt>
    <dgm:pt modelId="{8C441FC9-2920-46D7-A9AA-96D1A703F6CA}" type="pres">
      <dgm:prSet presAssocID="{C82661C3-F980-4118-AED8-1E6BC3584054}" presName="textNode" presStyleLbl="node1" presStyleIdx="2" presStyleCnt="3" custScaleX="103512" custLinFactX="-2096" custLinFactNeighborX="-100000">
        <dgm:presLayoutVars>
          <dgm:bulletEnabled val="1"/>
        </dgm:presLayoutVars>
      </dgm:prSet>
      <dgm:spPr/>
      <dgm:t>
        <a:bodyPr/>
        <a:lstStyle/>
        <a:p>
          <a:endParaRPr lang="en-US"/>
        </a:p>
      </dgm:t>
    </dgm:pt>
  </dgm:ptLst>
  <dgm:cxnLst>
    <dgm:cxn modelId="{5C367F4C-80CE-4A3C-877B-F3CDA7B4C2AB}" srcId="{2D99D8A5-7FBB-429D-AEDD-F233DF2BEF9B}" destId="{C82661C3-F980-4118-AED8-1E6BC3584054}" srcOrd="2" destOrd="0" parTransId="{8C2E75AE-B3E9-4A51-98C1-D77B5FC9137B}" sibTransId="{18057375-633A-4FBB-8A75-897F0CBB71B6}"/>
    <dgm:cxn modelId="{855118AB-1A01-460B-89A9-E09314A14884}" type="presOf" srcId="{C82661C3-F980-4118-AED8-1E6BC3584054}" destId="{8C441FC9-2920-46D7-A9AA-96D1A703F6CA}" srcOrd="0" destOrd="0" presId="urn:microsoft.com/office/officeart/2005/8/layout/hProcess9"/>
    <dgm:cxn modelId="{C6B3126B-1D00-49E5-8A2D-4387AD5836F3}" srcId="{2D99D8A5-7FBB-429D-AEDD-F233DF2BEF9B}" destId="{CC8E4981-850E-4AF3-95A1-F5BCCDB0203E}" srcOrd="0" destOrd="0" parTransId="{2E995FCD-82C1-4BDE-8C8F-A22E4F4B5C2B}" sibTransId="{257A1017-0B6E-4D68-A02C-C2B680EF9BAA}"/>
    <dgm:cxn modelId="{5DC89F96-8670-42C6-91E0-A149E8F04CEA}" type="presOf" srcId="{7F9A038B-6694-41C2-8E83-D10F91F8650F}" destId="{D111B742-EB78-4B36-9500-61710461B7C2}" srcOrd="0" destOrd="0" presId="urn:microsoft.com/office/officeart/2005/8/layout/hProcess9"/>
    <dgm:cxn modelId="{8D970846-622D-429F-8D54-25A035E62124}" type="presOf" srcId="{2D99D8A5-7FBB-429D-AEDD-F233DF2BEF9B}" destId="{7E8A028D-5E9F-43BA-83A2-7E679A7B5CBE}" srcOrd="0" destOrd="0" presId="urn:microsoft.com/office/officeart/2005/8/layout/hProcess9"/>
    <dgm:cxn modelId="{DADDC3CF-D0DD-4BFB-9AE1-1ECA93DEC757}" srcId="{2D99D8A5-7FBB-429D-AEDD-F233DF2BEF9B}" destId="{7F9A038B-6694-41C2-8E83-D10F91F8650F}" srcOrd="1" destOrd="0" parTransId="{3BCAC390-3F8A-4120-9603-B5BC81625B2B}" sibTransId="{DF3547D2-14ED-41DC-9155-05C0FCFBBBB3}"/>
    <dgm:cxn modelId="{4E8923BD-A91C-48AD-86A3-7174848B3D57}" type="presOf" srcId="{CC8E4981-850E-4AF3-95A1-F5BCCDB0203E}" destId="{CC499B5F-BA18-4A64-B66A-7FA74CFED333}" srcOrd="0" destOrd="0" presId="urn:microsoft.com/office/officeart/2005/8/layout/hProcess9"/>
    <dgm:cxn modelId="{223C2F79-1F04-4D06-8113-1AFC554176F5}" type="presParOf" srcId="{7E8A028D-5E9F-43BA-83A2-7E679A7B5CBE}" destId="{4BF34AD7-6D35-439D-8058-15B152820F6B}" srcOrd="0" destOrd="0" presId="urn:microsoft.com/office/officeart/2005/8/layout/hProcess9"/>
    <dgm:cxn modelId="{B7CDC75D-D263-4103-9201-6B89A04674B4}" type="presParOf" srcId="{7E8A028D-5E9F-43BA-83A2-7E679A7B5CBE}" destId="{BBECB46B-7666-46BE-9459-EEA005F724D1}" srcOrd="1" destOrd="0" presId="urn:microsoft.com/office/officeart/2005/8/layout/hProcess9"/>
    <dgm:cxn modelId="{99379CC3-E059-47B9-8549-CE658E8BCAAC}" type="presParOf" srcId="{BBECB46B-7666-46BE-9459-EEA005F724D1}" destId="{CC499B5F-BA18-4A64-B66A-7FA74CFED333}" srcOrd="0" destOrd="0" presId="urn:microsoft.com/office/officeart/2005/8/layout/hProcess9"/>
    <dgm:cxn modelId="{A48668E4-C2A7-4C53-B154-1E12859826A3}" type="presParOf" srcId="{BBECB46B-7666-46BE-9459-EEA005F724D1}" destId="{2DAE10D6-858D-4201-B402-3605FE879857}" srcOrd="1" destOrd="0" presId="urn:microsoft.com/office/officeart/2005/8/layout/hProcess9"/>
    <dgm:cxn modelId="{5DD216AD-F063-47E9-BDD7-867C1216BD82}" type="presParOf" srcId="{BBECB46B-7666-46BE-9459-EEA005F724D1}" destId="{D111B742-EB78-4B36-9500-61710461B7C2}" srcOrd="2" destOrd="0" presId="urn:microsoft.com/office/officeart/2005/8/layout/hProcess9"/>
    <dgm:cxn modelId="{AEA6C928-CE98-4870-AB31-D002AD8F3CE8}" type="presParOf" srcId="{BBECB46B-7666-46BE-9459-EEA005F724D1}" destId="{3DE94C5B-5BF8-48C5-8CEF-C04DFE08692D}" srcOrd="3" destOrd="0" presId="urn:microsoft.com/office/officeart/2005/8/layout/hProcess9"/>
    <dgm:cxn modelId="{6645D94B-F16D-4265-9F98-F1DF54CF7131}" type="presParOf" srcId="{BBECB46B-7666-46BE-9459-EEA005F724D1}" destId="{8C441FC9-2920-46D7-A9AA-96D1A703F6CA}" srcOrd="4"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52A91-5D96-4B98-8001-CAA1BA3C2334}" type="datetimeFigureOut">
              <a:rPr lang="en-US" smtClean="0"/>
              <a:pPr/>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11B71-642B-4821-9C82-C37000ED5E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711B71-642B-4821-9C82-C37000ED5E89}"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D4032-011F-4BE4-8323-7BF515633DC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D4032-011F-4BE4-8323-7BF515633DC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D4032-011F-4BE4-8323-7BF515633DC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D4032-011F-4BE4-8323-7BF515633DC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D4032-011F-4BE4-8323-7BF515633DC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D4032-011F-4BE4-8323-7BF515633DC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D4032-011F-4BE4-8323-7BF515633DC1}"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D4032-011F-4BE4-8323-7BF515633DC1}"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D4032-011F-4BE4-8323-7BF515633DC1}"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D4032-011F-4BE4-8323-7BF515633DC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D4032-011F-4BE4-8323-7BF515633DC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5D-AAD7-4F60-9E8E-059A272D33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4032-011F-4BE4-8323-7BF515633DC1}" type="datetimeFigureOut">
              <a:rPr lang="en-US" smtClean="0"/>
              <a:pPr/>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2865D-AAD7-4F60-9E8E-059A272D33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sg/url?sa=i&amp;rct=j&amp;q=&amp;esrc=s&amp;source=images&amp;cd=&amp;docid=cFRwaxFYjhiefM&amp;tbnid=rvReCqP3GEtKQM:&amp;ved=0CAUQjRw&amp;url=http://vietinfo.eu/tu-lieu/mao-trach-dong-chi-dao-danh-chiem-hoang-sa-nam-1974.html&amp;ei=hGqsUsueN--YiAe1tYHICQ&amp;bvm=bv.57967247,d.aGc&amp;psig=AFQjCNEJiw4suK86g32ygtbMKir9gMyfEw&amp;ust=138711725359398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anluan.org/tin-tuc/20110223/tuan-viet-nam-su-that-ve-su-kien-hoang-sa-197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1.bp.blogspot.com/-335h78HVFzc/UqvWVgmq0CI/AAAAAAAAAvI/S-3Ez4tMx4U/s1600/sonca1975.jp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etrotimes.vn/stores/news_dataimages/hoangchienthang/052014/04/18/20140504_164346.jp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slide" Target="slide94.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 Target="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 Target="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 Target="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0"/>
            <a:ext cx="9144000" cy="1143000"/>
          </a:xfrm>
          <a:solidFill>
            <a:schemeClr val="bg1"/>
          </a:solidFill>
          <a:ln>
            <a:solidFill>
              <a:srgbClr val="180CB4"/>
            </a:solidFill>
          </a:ln>
        </p:spPr>
        <p:txBody>
          <a:bodyPr/>
          <a:lstStyle/>
          <a:p>
            <a:pPr eaLnBrk="1" hangingPunct="1"/>
            <a:r>
              <a:rPr lang="en-US" sz="3200" smtClean="0">
                <a:solidFill>
                  <a:srgbClr val="180CB4"/>
                </a:solidFill>
                <a:latin typeface="Times New Roman" pitchFamily="18" charset="0"/>
                <a:cs typeface="Times New Roman" pitchFamily="18" charset="0"/>
              </a:rPr>
              <a:t>BỘ GIÁO DỤC VÀ ĐÀO TẠO</a:t>
            </a:r>
            <a:br>
              <a:rPr lang="en-US" sz="3200" smtClean="0">
                <a:solidFill>
                  <a:srgbClr val="180CB4"/>
                </a:solidFill>
                <a:latin typeface="Times New Roman" pitchFamily="18" charset="0"/>
                <a:cs typeface="Times New Roman" pitchFamily="18" charset="0"/>
              </a:rPr>
            </a:br>
            <a:r>
              <a:rPr lang="en-US" sz="3200" smtClean="0">
                <a:solidFill>
                  <a:srgbClr val="180CB4"/>
                </a:solidFill>
                <a:latin typeface="Times New Roman" pitchFamily="18" charset="0"/>
                <a:cs typeface="Times New Roman" pitchFamily="18" charset="0"/>
              </a:rPr>
              <a:t>SỞ GIÁO DỤC &amp; ĐÀO TẠO TP.HCM</a:t>
            </a:r>
          </a:p>
        </p:txBody>
      </p:sp>
      <p:sp>
        <p:nvSpPr>
          <p:cNvPr id="2051" name="Content Placeholder 2"/>
          <p:cNvSpPr>
            <a:spLocks noGrp="1"/>
          </p:cNvSpPr>
          <p:nvPr>
            <p:ph idx="1"/>
          </p:nvPr>
        </p:nvSpPr>
        <p:spPr>
          <a:xfrm>
            <a:off x="0" y="1143000"/>
            <a:ext cx="9144000" cy="5715000"/>
          </a:xfrm>
          <a:solidFill>
            <a:srgbClr val="180CB4"/>
          </a:solidFill>
        </p:spPr>
        <p:txBody>
          <a:bodyPr>
            <a:normAutofit lnSpcReduction="10000"/>
          </a:bodyPr>
          <a:lstStyle/>
          <a:p>
            <a:pPr algn="ctr" eaLnBrk="1" hangingPunct="1">
              <a:buFont typeface="Arial" pitchFamily="34" charset="0"/>
              <a:buNone/>
            </a:pPr>
            <a:r>
              <a:rPr lang="en-US" sz="4400" b="1" i="1" dirty="0" err="1" smtClean="0">
                <a:solidFill>
                  <a:schemeClr val="bg1"/>
                </a:solidFill>
                <a:latin typeface="Times New Roman" pitchFamily="18" charset="0"/>
                <a:cs typeface="Times New Roman" pitchFamily="18" charset="0"/>
              </a:rPr>
              <a:t>Báo</a:t>
            </a:r>
            <a:r>
              <a:rPr lang="en-US" sz="4400" b="1" i="1" dirty="0" smtClean="0">
                <a:solidFill>
                  <a:schemeClr val="bg1"/>
                </a:solidFill>
                <a:latin typeface="Times New Roman" pitchFamily="18" charset="0"/>
                <a:cs typeface="Times New Roman" pitchFamily="18" charset="0"/>
              </a:rPr>
              <a:t> </a:t>
            </a:r>
            <a:r>
              <a:rPr lang="en-US" sz="4400" b="1" i="1" dirty="0" err="1" smtClean="0">
                <a:solidFill>
                  <a:schemeClr val="bg1"/>
                </a:solidFill>
                <a:latin typeface="Times New Roman" pitchFamily="18" charset="0"/>
                <a:cs typeface="Times New Roman" pitchFamily="18" charset="0"/>
              </a:rPr>
              <a:t>cáo</a:t>
            </a:r>
            <a:r>
              <a:rPr lang="en-US" sz="4400" b="1" i="1" dirty="0" smtClean="0">
                <a:solidFill>
                  <a:schemeClr val="bg1"/>
                </a:solidFill>
                <a:latin typeface="Times New Roman" pitchFamily="18" charset="0"/>
                <a:cs typeface="Times New Roman" pitchFamily="18" charset="0"/>
              </a:rPr>
              <a:t> </a:t>
            </a:r>
            <a:r>
              <a:rPr lang="en-US" sz="4400" b="1" i="1" dirty="0" err="1" smtClean="0">
                <a:solidFill>
                  <a:schemeClr val="bg1"/>
                </a:solidFill>
                <a:latin typeface="Times New Roman" pitchFamily="18" charset="0"/>
                <a:cs typeface="Times New Roman" pitchFamily="18" charset="0"/>
              </a:rPr>
              <a:t>chuyên</a:t>
            </a:r>
            <a:r>
              <a:rPr lang="en-US" sz="4400" b="1" i="1" dirty="0" smtClean="0">
                <a:solidFill>
                  <a:schemeClr val="bg1"/>
                </a:solidFill>
                <a:latin typeface="Times New Roman" pitchFamily="18" charset="0"/>
                <a:cs typeface="Times New Roman" pitchFamily="18" charset="0"/>
              </a:rPr>
              <a:t> </a:t>
            </a:r>
            <a:r>
              <a:rPr lang="en-US" sz="4400" b="1" i="1" dirty="0" err="1" smtClean="0">
                <a:solidFill>
                  <a:schemeClr val="bg1"/>
                </a:solidFill>
                <a:latin typeface="Times New Roman" pitchFamily="18" charset="0"/>
                <a:cs typeface="Times New Roman" pitchFamily="18" charset="0"/>
              </a:rPr>
              <a:t>đề</a:t>
            </a:r>
            <a:endParaRPr lang="en-US" sz="4400" b="1" i="1" dirty="0" smtClean="0">
              <a:solidFill>
                <a:schemeClr val="bg1"/>
              </a:solidFill>
              <a:latin typeface="Times New Roman" pitchFamily="18" charset="0"/>
              <a:cs typeface="Times New Roman" pitchFamily="18" charset="0"/>
            </a:endParaRPr>
          </a:p>
          <a:p>
            <a:pPr algn="ctr" fontAlgn="auto">
              <a:spcBef>
                <a:spcPts val="0"/>
              </a:spcBef>
              <a:spcAft>
                <a:spcPts val="0"/>
              </a:spcAft>
              <a:buNone/>
              <a:defRPr/>
            </a:pPr>
            <a:endParaRPr lang="en-US" sz="4400" b="1" i="1" dirty="0" smtClean="0">
              <a:ln w="18415" cmpd="sng">
                <a:solidFill>
                  <a:srgbClr val="FFFFFF"/>
                </a:solidFill>
                <a:prstDash val="solid"/>
              </a:ln>
              <a:solidFill>
                <a:srgbClr val="FFFF00"/>
              </a:solidFill>
              <a:latin typeface="Times New Roman" pitchFamily="18" charset="0"/>
              <a:cs typeface="Times New Roman" pitchFamily="18" charset="0"/>
            </a:endParaRPr>
          </a:p>
          <a:p>
            <a:pPr algn="ctr" fontAlgn="auto">
              <a:spcBef>
                <a:spcPts val="0"/>
              </a:spcBef>
              <a:spcAft>
                <a:spcPts val="0"/>
              </a:spcAft>
              <a:buNone/>
              <a:defRPr/>
            </a:pPr>
            <a:r>
              <a:rPr lang="en-US" sz="5400" b="1" dirty="0" smtClean="0">
                <a:ln w="18415" cmpd="sng">
                  <a:solidFill>
                    <a:srgbClr val="FFFFFF"/>
                  </a:solidFill>
                  <a:prstDash val="solid"/>
                </a:ln>
                <a:solidFill>
                  <a:srgbClr val="FFFF00"/>
                </a:solidFill>
                <a:latin typeface="Times New Roman" pitchFamily="18" charset="0"/>
                <a:cs typeface="Times New Roman" pitchFamily="18" charset="0"/>
              </a:rPr>
              <a:t> </a:t>
            </a:r>
            <a:r>
              <a:rPr lang="en-US" sz="6000" b="1" dirty="0" smtClean="0">
                <a:ln w="18415" cmpd="sng">
                  <a:solidFill>
                    <a:srgbClr val="FFFFFF"/>
                  </a:soli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BỒI DƯỠNG KIẾN THỨC VỀ BIÊN GIỚI, BIỂN, ĐẢO VIỆT NAM NĂM 2014 </a:t>
            </a:r>
          </a:p>
          <a:p>
            <a:pPr algn="ctr" eaLnBrk="1" hangingPunct="1">
              <a:buFont typeface="Arial" pitchFamily="34" charset="0"/>
              <a:buNone/>
            </a:pPr>
            <a:endParaRPr lang="en-US" sz="2800" b="1" dirty="0" smtClean="0">
              <a:latin typeface="Times New Roman" pitchFamily="18" charset="0"/>
              <a:cs typeface="Times New Roman" pitchFamily="18" charset="0"/>
            </a:endParaRPr>
          </a:p>
          <a:p>
            <a:pPr algn="ctr" eaLnBrk="1" hangingPunct="1">
              <a:buFont typeface="Arial" pitchFamily="34" charset="0"/>
              <a:buNone/>
            </a:pPr>
            <a:r>
              <a:rPr lang="en-US" sz="2800" b="1" i="1" dirty="0" err="1" smtClean="0">
                <a:solidFill>
                  <a:schemeClr val="bg1"/>
                </a:solidFill>
                <a:latin typeface="Times New Roman" pitchFamily="18" charset="0"/>
                <a:cs typeface="Times New Roman" pitchFamily="18" charset="0"/>
              </a:rPr>
              <a:t>Tháng</a:t>
            </a:r>
            <a:r>
              <a:rPr lang="en-US" sz="2800" b="1" i="1" dirty="0" smtClean="0">
                <a:solidFill>
                  <a:schemeClr val="bg1"/>
                </a:solidFill>
                <a:latin typeface="Times New Roman" pitchFamily="18" charset="0"/>
                <a:cs typeface="Times New Roman" pitchFamily="18" charset="0"/>
              </a:rPr>
              <a:t> 9 </a:t>
            </a:r>
            <a:r>
              <a:rPr lang="en-US" sz="2800" b="1" i="1" dirty="0" err="1" smtClean="0">
                <a:solidFill>
                  <a:schemeClr val="bg1"/>
                </a:solidFill>
                <a:latin typeface="Times New Roman" pitchFamily="18" charset="0"/>
                <a:cs typeface="Times New Roman" pitchFamily="18" charset="0"/>
              </a:rPr>
              <a:t>năm</a:t>
            </a:r>
            <a:r>
              <a:rPr lang="en-US" sz="2800" b="1" i="1" dirty="0" smtClean="0">
                <a:solidFill>
                  <a:schemeClr val="bg1"/>
                </a:solidFill>
                <a:latin typeface="Times New Roman" pitchFamily="18" charset="0"/>
                <a:cs typeface="Times New Roman" pitchFamily="18" charset="0"/>
              </a:rPr>
              <a:t>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blinds(horizontal)">
                                      <p:cBhvr>
                                        <p:cTn id="7" dur="1000"/>
                                        <p:tgtEl>
                                          <p:spTgt spid="2051">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linds(horizontal)">
                                      <p:cBhvr>
                                        <p:cTn id="12" dur="10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blinds(horizontal)">
                                      <p:cBhvr>
                                        <p:cTn id="17" dur="10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blinds(horizontal)">
                                      <p:cBhvr>
                                        <p:cTn id="22" dur="10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929354"/>
          </a:xfrm>
        </p:spPr>
        <p:txBody>
          <a:bodyPr>
            <a:normAutofit fontScale="77500" lnSpcReduction="20000"/>
          </a:bodyPr>
          <a:lstStyle/>
          <a:p>
            <a:pPr>
              <a:buFont typeface="Wingdings" pitchFamily="2" charset="2"/>
              <a:buChar char="q"/>
            </a:pPr>
            <a:r>
              <a:rPr lang="en-US" sz="38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Chủ</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quyền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gia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trên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biển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cũng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bao</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hàm</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những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nội</a:t>
            </a:r>
            <a:r>
              <a:rPr lang="en-US" sz="4100" dirty="0" smtClean="0">
                <a:latin typeface="Times New Roman" pitchFamily="18" charset="0"/>
                <a:cs typeface="Times New Roman" pitchFamily="18" charset="0"/>
              </a:rPr>
              <a:t> dung </a:t>
            </a:r>
            <a:r>
              <a:rPr lang="en-US" sz="4100" dirty="0" err="1" smtClean="0">
                <a:latin typeface="Times New Roman" pitchFamily="18" charset="0"/>
                <a:cs typeface="Times New Roman" pitchFamily="18" charset="0"/>
              </a:rPr>
              <a:t>cơ</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bản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nói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trên</a:t>
            </a:r>
            <a:r>
              <a:rPr lang="en-US" sz="4100" dirty="0" smtClean="0">
                <a:latin typeface="Times New Roman" pitchFamily="18" charset="0"/>
                <a:cs typeface="Times New Roman" pitchFamily="18" charset="0"/>
              </a:rPr>
              <a:t>.</a:t>
            </a:r>
          </a:p>
          <a:p>
            <a:pPr>
              <a:buNone/>
            </a:pPr>
            <a:endParaRPr lang="en-US" sz="4100" dirty="0" smtClean="0">
              <a:latin typeface="Times New Roman" pitchFamily="18" charset="0"/>
              <a:cs typeface="Times New Roman" pitchFamily="18" charset="0"/>
            </a:endParaRPr>
          </a:p>
          <a:p>
            <a:pPr>
              <a:buFont typeface="Wingdings" pitchFamily="2" charset="2"/>
              <a:buChar char="q"/>
            </a:pP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gia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ven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biển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thực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hiện</a:t>
            </a:r>
            <a:r>
              <a:rPr lang="en-US" sz="4100" dirty="0" smtClean="0">
                <a:latin typeface="Times New Roman" pitchFamily="18" charset="0"/>
                <a:cs typeface="Times New Roman" pitchFamily="18" charset="0"/>
              </a:rPr>
              <a:t> </a:t>
            </a:r>
            <a:r>
              <a:rPr lang="en-US" sz="4100" b="1" dirty="0" err="1" smtClean="0">
                <a:solidFill>
                  <a:srgbClr val="FF0000"/>
                </a:solidFill>
                <a:latin typeface="Times New Roman" pitchFamily="18" charset="0"/>
                <a:cs typeface="Times New Roman" pitchFamily="18" charset="0"/>
              </a:rPr>
              <a:t>chủ</a:t>
            </a:r>
            <a:r>
              <a:rPr lang="en-US" sz="4100" b="1" dirty="0" smtClean="0">
                <a:solidFill>
                  <a:srgbClr val="FF0000"/>
                </a:solidFill>
                <a:latin typeface="Times New Roman" pitchFamily="18" charset="0"/>
                <a:cs typeface="Times New Roman" pitchFamily="18" charset="0"/>
              </a:rPr>
              <a:t> </a:t>
            </a:r>
            <a:r>
              <a:rPr lang="en-US" sz="4100" b="1" dirty="0" err="1" smtClean="0">
                <a:solidFill>
                  <a:srgbClr val="FF0000"/>
                </a:solidFill>
                <a:latin typeface="Times New Roman" pitchFamily="18" charset="0"/>
                <a:cs typeface="Times New Roman" pitchFamily="18" charset="0"/>
              </a:rPr>
              <a:t>quyền</a:t>
            </a:r>
            <a:r>
              <a:rPr lang="en-US" sz="4100" b="1" dirty="0" smtClean="0">
                <a:solidFill>
                  <a:srgbClr val="FF0000"/>
                </a:solidFill>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mình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một</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cách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tuyệt</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đối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đầy</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đủ</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toàn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vẹn</a:t>
            </a:r>
            <a:r>
              <a:rPr lang="en-US" sz="4100" dirty="0" smtClean="0">
                <a:latin typeface="Times New Roman" pitchFamily="18" charset="0"/>
                <a:cs typeface="Times New Roman" pitchFamily="18" charset="0"/>
              </a:rPr>
              <a:t> ở </a:t>
            </a:r>
            <a:r>
              <a:rPr lang="en-US" sz="4100" dirty="0" err="1" smtClean="0">
                <a:latin typeface="Times New Roman" pitchFamily="18" charset="0"/>
                <a:cs typeface="Times New Roman" pitchFamily="18" charset="0"/>
              </a:rPr>
              <a:t>trong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vùng</a:t>
            </a:r>
            <a:r>
              <a:rPr lang="en-US" sz="4100" dirty="0" smtClean="0">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Nội</a:t>
            </a:r>
            <a:r>
              <a:rPr lang="en-US" sz="41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thuỷ</a:t>
            </a:r>
            <a:r>
              <a:rPr lang="en-US" sz="4100" dirty="0" smtClean="0">
                <a:solidFill>
                  <a:srgbClr val="2B22DE"/>
                </a:solidFill>
                <a:latin typeface="Times New Roman" pitchFamily="18" charset="0"/>
                <a:cs typeface="Times New Roman" pitchFamily="18" charset="0"/>
              </a:rPr>
              <a:t> </a:t>
            </a:r>
            <a:r>
              <a:rPr lang="en-US" sz="4100" dirty="0" err="1" smtClean="0">
                <a:latin typeface="Times New Roman" pitchFamily="18" charset="0"/>
                <a:cs typeface="Times New Roman" pitchFamily="18" charset="0"/>
              </a:rPr>
              <a:t>và</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thực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hiện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chủ</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quyền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một</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cách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đầy</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đủ</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toàn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vẹn</a:t>
            </a:r>
            <a:r>
              <a:rPr lang="en-US" sz="4100" dirty="0" smtClean="0">
                <a:latin typeface="Times New Roman" pitchFamily="18" charset="0"/>
                <a:cs typeface="Times New Roman" pitchFamily="18" charset="0"/>
              </a:rPr>
              <a:t> ở </a:t>
            </a:r>
            <a:r>
              <a:rPr lang="en-US" sz="4100" dirty="0" err="1" smtClean="0">
                <a:latin typeface="Times New Roman" pitchFamily="18" charset="0"/>
                <a:cs typeface="Times New Roman" pitchFamily="18" charset="0"/>
              </a:rPr>
              <a:t>trong</a:t>
            </a:r>
            <a:r>
              <a:rPr lang="en-US" sz="4100" dirty="0" smtClean="0">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Lãnh</a:t>
            </a:r>
            <a:r>
              <a:rPr lang="en-US" sz="41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hải</a:t>
            </a:r>
            <a:r>
              <a:rPr lang="en-US" sz="4100" dirty="0" smtClean="0">
                <a:solidFill>
                  <a:srgbClr val="2B22DE"/>
                </a:solidFill>
                <a:latin typeface="Times New Roman" pitchFamily="18" charset="0"/>
                <a:cs typeface="Times New Roman" pitchFamily="18" charset="0"/>
              </a:rPr>
              <a:t> </a:t>
            </a:r>
            <a:r>
              <a:rPr lang="en-US" sz="4100" dirty="0" smtClean="0">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Bởi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vì</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Nội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thuỷ</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được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coi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là</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bộ</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phận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đất</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liền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như</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ao</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hồ</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sông</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suối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các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vùng</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nước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năm</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trong</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đất</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liền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Lãnh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hải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cũng</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được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coi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là</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lãnh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thổ</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biển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của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ven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biển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Ranh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giới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ngoài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của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Lãnh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hải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là</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biên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giới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ven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biển</a:t>
            </a:r>
            <a:r>
              <a:rPr lang="en-US" sz="4100" i="1" dirty="0" smtClean="0">
                <a:solidFill>
                  <a:srgbClr val="2B22DE"/>
                </a:solidFill>
                <a:latin typeface="Times New Roman" pitchFamily="18" charset="0"/>
                <a:cs typeface="Times New Roman" pitchFamily="18" charset="0"/>
              </a:rPr>
              <a:t>.</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Chủ</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quyền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này</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được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mở</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rộng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đến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vùng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trời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trên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lãnh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hải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cũng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như</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đến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đáy</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và</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lòng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đất</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dưới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đáy</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Lảnh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hải</a:t>
            </a:r>
            <a:r>
              <a:rPr lang="en-US" sz="4100" dirty="0" smtClean="0">
                <a:latin typeface="Times New Roman" pitchFamily="18" charset="0"/>
                <a:cs typeface="Times New Roman" pitchFamily="18" charset="0"/>
              </a:rPr>
              <a:t>.</a:t>
            </a:r>
          </a:p>
          <a:p>
            <a:endParaRPr lang="en-US" sz="4100" dirty="0" smtClean="0"/>
          </a:p>
          <a:p>
            <a:pPr>
              <a:buNone/>
            </a:pPr>
            <a:endParaRPr lang="en-US" dirty="0"/>
          </a:p>
        </p:txBody>
      </p:sp>
      <p:sp>
        <p:nvSpPr>
          <p:cNvPr id="4" name="Title 1"/>
          <p:cNvSpPr>
            <a:spLocks noGrp="1"/>
          </p:cNvSpPr>
          <p:nvPr>
            <p:ph type="title"/>
          </p:nvPr>
        </p:nvSpPr>
        <p:spPr>
          <a:xfrm>
            <a:off x="0" y="0"/>
            <a:ext cx="9144000" cy="1214422"/>
          </a:xfrm>
          <a:solidFill>
            <a:srgbClr val="2B22DE"/>
          </a:solidFill>
        </p:spPr>
        <p:txBody>
          <a:bodyPr>
            <a:noAutofit/>
          </a:bodyPr>
          <a:lstStyle/>
          <a:p>
            <a:r>
              <a:rPr lang="en-US" sz="4000" b="1" dirty="0" smtClean="0">
                <a:solidFill>
                  <a:schemeClr val="bg1"/>
                </a:solidFill>
                <a:latin typeface="Times New Roman" pitchFamily="18" charset="0"/>
                <a:cs typeface="Times New Roman" pitchFamily="18" charset="0"/>
              </a:rPr>
              <a:t>I.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năm</a:t>
            </a:r>
            <a:r>
              <a:rPr lang="en-US" sz="4000" b="1" dirty="0" smtClean="0">
                <a:solidFill>
                  <a:schemeClr val="bg1"/>
                </a:solidFill>
                <a:latin typeface="Times New Roman" pitchFamily="18" charset="0"/>
                <a:cs typeface="Times New Roman" pitchFamily="18" charset="0"/>
              </a:rPr>
              <a:t> 1982 (UNCLOS)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Việt</a:t>
            </a:r>
            <a:r>
              <a:rPr lang="en-US" sz="4000" b="1" dirty="0" smtClean="0">
                <a:solidFill>
                  <a:schemeClr val="bg1"/>
                </a:solidFill>
                <a:latin typeface="Times New Roman" pitchFamily="18" charset="0"/>
                <a:cs typeface="Times New Roman" pitchFamily="18" charset="0"/>
              </a:rPr>
              <a:t> Nam</a:t>
            </a:r>
            <a:endParaRPr lang="en-US" sz="4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643578"/>
          </a:xfrm>
        </p:spPr>
        <p:txBody>
          <a:bodyPr>
            <a:noAutofit/>
          </a:bodyPr>
          <a:lstStyle/>
          <a:p>
            <a:pPr>
              <a:buNone/>
            </a:pP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Quyền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chủ</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riêng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phạm</a:t>
            </a:r>
            <a:r>
              <a:rPr lang="en-US" dirty="0" smtClean="0">
                <a:latin typeface="Times New Roman" pitchFamily="18" charset="0"/>
                <a:cs typeface="Times New Roman" pitchFamily="18" charset="0"/>
              </a:rPr>
              <a:t> vi </a:t>
            </a:r>
            <a:r>
              <a:rPr lang="en-US" dirty="0" err="1" smtClean="0">
                <a:solidFill>
                  <a:srgbClr val="2B22DE"/>
                </a:solidFill>
                <a:latin typeface="Times New Roman" pitchFamily="18" charset="0"/>
                <a:cs typeface="Times New Roman" pitchFamily="18" charset="0"/>
              </a:rPr>
              <a:t>Vùng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đặc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quyền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về</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kinh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tế</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Thềm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lục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quyền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p>
          <a:p>
            <a:pPr>
              <a:buNone/>
            </a:pP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Như</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vậy</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quyền</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tài</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phán</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gắn</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bó</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chặt</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chẽ</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với</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lãnh</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thổ</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quốc</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gia</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Tuy</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vậy</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quyền</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tài</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phán</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cũng</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có</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thể</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thực</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thi</a:t>
            </a:r>
            <a:r>
              <a:rPr lang="en-US" i="1" dirty="0" smtClean="0">
                <a:solidFill>
                  <a:srgbClr val="2B22DE"/>
                </a:solidFill>
                <a:latin typeface="Times New Roman" pitchFamily="18" charset="0"/>
                <a:cs typeface="Times New Roman" pitchFamily="18" charset="0"/>
              </a:rPr>
              <a:t> ở </a:t>
            </a:r>
            <a:r>
              <a:rPr lang="en-US" i="1" dirty="0" err="1" smtClean="0">
                <a:solidFill>
                  <a:srgbClr val="2B22DE"/>
                </a:solidFill>
                <a:latin typeface="Times New Roman" pitchFamily="18" charset="0"/>
                <a:cs typeface="Times New Roman" pitchFamily="18" charset="0"/>
              </a:rPr>
              <a:t>nơi</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mà</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quốc</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gia</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đó</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không</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có</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chủ</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quyền</a:t>
            </a:r>
            <a:r>
              <a:rPr lang="en-US" i="1" dirty="0" smtClean="0">
                <a:solidFill>
                  <a:srgbClr val="2B22DE"/>
                </a:solidFill>
                <a:latin typeface="Times New Roman" pitchFamily="18" charset="0"/>
                <a:cs typeface="Times New Roman" pitchFamily="18" charset="0"/>
              </a:rPr>
              <a:t>. </a:t>
            </a:r>
          </a:p>
          <a:p>
            <a:pPr>
              <a:buNone/>
            </a:pPr>
            <a:endParaRPr lang="en-US" dirty="0"/>
          </a:p>
        </p:txBody>
      </p:sp>
      <p:sp>
        <p:nvSpPr>
          <p:cNvPr id="4" name="Title 1"/>
          <p:cNvSpPr>
            <a:spLocks noGrp="1"/>
          </p:cNvSpPr>
          <p:nvPr>
            <p:ph type="title"/>
          </p:nvPr>
        </p:nvSpPr>
        <p:spPr>
          <a:xfrm>
            <a:off x="0" y="0"/>
            <a:ext cx="9144000" cy="1214422"/>
          </a:xfrm>
          <a:solidFill>
            <a:srgbClr val="2B22DE"/>
          </a:solidFill>
        </p:spPr>
        <p:txBody>
          <a:bodyPr>
            <a:noAutofit/>
          </a:bodyPr>
          <a:lstStyle/>
          <a:p>
            <a:r>
              <a:rPr lang="en-US" sz="4000" b="1" dirty="0" smtClean="0">
                <a:solidFill>
                  <a:schemeClr val="bg1"/>
                </a:solidFill>
                <a:latin typeface="Times New Roman" pitchFamily="18" charset="0"/>
                <a:cs typeface="Times New Roman" pitchFamily="18" charset="0"/>
              </a:rPr>
              <a:t>I.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năm</a:t>
            </a:r>
            <a:r>
              <a:rPr lang="en-US" sz="4000" b="1" dirty="0" smtClean="0">
                <a:solidFill>
                  <a:schemeClr val="bg1"/>
                </a:solidFill>
                <a:latin typeface="Times New Roman" pitchFamily="18" charset="0"/>
                <a:cs typeface="Times New Roman" pitchFamily="18" charset="0"/>
              </a:rPr>
              <a:t> 1982 (UNCLOS)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Việt</a:t>
            </a:r>
            <a:r>
              <a:rPr lang="en-US" sz="4000" b="1" dirty="0" smtClean="0">
                <a:solidFill>
                  <a:schemeClr val="bg1"/>
                </a:solidFill>
                <a:latin typeface="Times New Roman" pitchFamily="18" charset="0"/>
                <a:cs typeface="Times New Roman" pitchFamily="18" charset="0"/>
              </a:rPr>
              <a:t> Nam</a:t>
            </a:r>
            <a:endParaRPr lang="en-US" sz="4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857364"/>
          <a:ext cx="9144000" cy="5386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0" y="0"/>
            <a:ext cx="9144000" cy="1285860"/>
          </a:xfrm>
          <a:solidFill>
            <a:srgbClr val="2B22DE"/>
          </a:solidFill>
        </p:spPr>
        <p:txBody>
          <a:bodyPr>
            <a:noAutofit/>
          </a:bodyPr>
          <a:lstStyle/>
          <a:p>
            <a:r>
              <a:rPr lang="en-US" sz="4000" b="1" dirty="0" smtClean="0">
                <a:solidFill>
                  <a:schemeClr val="bg1"/>
                </a:solidFill>
                <a:latin typeface="Times New Roman" pitchFamily="18" charset="0"/>
                <a:cs typeface="Times New Roman" pitchFamily="18" charset="0"/>
              </a:rPr>
              <a:t>I.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năm</a:t>
            </a:r>
            <a:r>
              <a:rPr lang="en-US" sz="4000" b="1" dirty="0" smtClean="0">
                <a:solidFill>
                  <a:schemeClr val="bg1"/>
                </a:solidFill>
                <a:latin typeface="Times New Roman" pitchFamily="18" charset="0"/>
                <a:cs typeface="Times New Roman" pitchFamily="18" charset="0"/>
              </a:rPr>
              <a:t> 1982 (UNCLOS)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Việt</a:t>
            </a:r>
            <a:r>
              <a:rPr lang="en-US" sz="4000" b="1" dirty="0" smtClean="0">
                <a:solidFill>
                  <a:schemeClr val="bg1"/>
                </a:solidFill>
                <a:latin typeface="Times New Roman" pitchFamily="18" charset="0"/>
                <a:cs typeface="Times New Roman" pitchFamily="18" charset="0"/>
              </a:rPr>
              <a:t> Nam</a:t>
            </a:r>
            <a:endParaRPr lang="en-US" sz="4000" b="1" dirty="0">
              <a:solidFill>
                <a:schemeClr val="bg1"/>
              </a:solidFill>
              <a:latin typeface="Times New Roman" pitchFamily="18" charset="0"/>
              <a:cs typeface="Times New Roman" pitchFamily="18" charset="0"/>
            </a:endParaRPr>
          </a:p>
        </p:txBody>
      </p:sp>
      <p:sp>
        <p:nvSpPr>
          <p:cNvPr id="8" name="TextBox 7"/>
          <p:cNvSpPr txBox="1"/>
          <p:nvPr/>
        </p:nvSpPr>
        <p:spPr>
          <a:xfrm>
            <a:off x="0" y="1328722"/>
            <a:ext cx="91440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Quyền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phán</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9144000" cy="5500702"/>
          </a:xfrm>
        </p:spPr>
        <p:txBody>
          <a:bodyPr>
            <a:noAutofit/>
          </a:bodyPr>
          <a:lstStyle/>
          <a:p>
            <a:pPr>
              <a:buFont typeface="Wingdings" pitchFamily="2" charset="2"/>
              <a:buChar char="q"/>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5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( 1967-1972)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qua 9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( 1973-1982), </a:t>
            </a:r>
            <a:r>
              <a:rPr lang="en-US" dirty="0" err="1" smtClean="0">
                <a:latin typeface="Times New Roman" pitchFamily="18" charset="0"/>
                <a:cs typeface="Times New Roman" pitchFamily="18" charset="0"/>
              </a:rPr>
              <a:t>trải</a:t>
            </a:r>
            <a:r>
              <a:rPr lang="en-US" dirty="0" smtClean="0">
                <a:latin typeface="Times New Roman" pitchFamily="18" charset="0"/>
                <a:cs typeface="Times New Roman" pitchFamily="18" charset="0"/>
              </a:rPr>
              <a:t> qua 11 </a:t>
            </a:r>
            <a:r>
              <a:rPr lang="en-US" dirty="0" err="1" smtClean="0">
                <a:latin typeface="Times New Roman" pitchFamily="18" charset="0"/>
                <a:cs typeface="Times New Roman" pitchFamily="18" charset="0"/>
              </a:rPr>
              <a:t>khóa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30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4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1982,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LHQ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3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Công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ước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LHQ </a:t>
            </a:r>
            <a:r>
              <a:rPr lang="en-US" b="1" dirty="0" err="1" smtClean="0">
                <a:solidFill>
                  <a:srgbClr val="2B22DE"/>
                </a:solidFill>
                <a:latin typeface="Times New Roman" pitchFamily="18" charset="0"/>
                <a:cs typeface="Times New Roman" pitchFamily="18" charset="0"/>
              </a:rPr>
              <a:t>về</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Luật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Biển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năm</a:t>
            </a:r>
            <a:r>
              <a:rPr lang="en-US" b="1" dirty="0" smtClean="0">
                <a:solidFill>
                  <a:srgbClr val="2B22DE"/>
                </a:solidFill>
                <a:latin typeface="Times New Roman" pitchFamily="18" charset="0"/>
                <a:cs typeface="Times New Roman" pitchFamily="18" charset="0"/>
              </a:rPr>
              <a:t> 1982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tỷ</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lệ</a:t>
            </a:r>
            <a:r>
              <a:rPr lang="en-US" dirty="0" smtClean="0">
                <a:latin typeface="Times New Roman" pitchFamily="18" charset="0"/>
                <a:cs typeface="Times New Roman" pitchFamily="18" charset="0"/>
              </a:rPr>
              <a:t> 130 </a:t>
            </a:r>
            <a:r>
              <a:rPr lang="en-US" dirty="0" err="1" smtClean="0">
                <a:latin typeface="Times New Roman" pitchFamily="18" charset="0"/>
                <a:cs typeface="Times New Roman" pitchFamily="18" charset="0"/>
              </a:rPr>
              <a:t>phiếu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thuận</a:t>
            </a:r>
            <a:r>
              <a:rPr lang="en-US" dirty="0" smtClean="0">
                <a:latin typeface="Times New Roman" pitchFamily="18" charset="0"/>
                <a:cs typeface="Times New Roman" pitchFamily="18" charset="0"/>
              </a:rPr>
              <a:t>, 4 </a:t>
            </a:r>
            <a:r>
              <a:rPr lang="en-US" dirty="0" err="1" smtClean="0">
                <a:latin typeface="Times New Roman" pitchFamily="18" charset="0"/>
                <a:cs typeface="Times New Roman" pitchFamily="18" charset="0"/>
              </a:rPr>
              <a:t>phiếu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chống</a:t>
            </a:r>
            <a:r>
              <a:rPr lang="en-US" dirty="0" smtClean="0">
                <a:latin typeface="Times New Roman" pitchFamily="18" charset="0"/>
                <a:cs typeface="Times New Roman" pitchFamily="18" charset="0"/>
              </a:rPr>
              <a:t>, 17 </a:t>
            </a:r>
            <a:r>
              <a:rPr lang="en-US" dirty="0" err="1" smtClean="0">
                <a:latin typeface="Times New Roman" pitchFamily="18" charset="0"/>
                <a:cs typeface="Times New Roman" pitchFamily="18" charset="0"/>
              </a:rPr>
              <a:t>phiếu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phiếu</a:t>
            </a:r>
            <a:r>
              <a:rPr lang="en-US" dirty="0" smtClean="0">
                <a:latin typeface="Times New Roman" pitchFamily="18" charset="0"/>
                <a:cs typeface="Times New Roman" pitchFamily="18" charset="0"/>
              </a:rPr>
              <a:t>. </a:t>
            </a:r>
          </a:p>
          <a:p>
            <a:pPr>
              <a:buFont typeface="Wingdings" pitchFamily="2" charset="2"/>
              <a:buChar char="q"/>
            </a:pP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10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12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1982,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Montego Bay (Jamaica), 117 </a:t>
            </a:r>
            <a:r>
              <a:rPr lang="en-US" dirty="0" err="1" smtClean="0">
                <a:latin typeface="Times New Roman" pitchFamily="18" charset="0"/>
                <a:cs typeface="Times New Roman" pitchFamily="18" charset="0"/>
              </a:rPr>
              <a:t>Đoàn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16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11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1994.</a:t>
            </a:r>
          </a:p>
          <a:p>
            <a:pPr>
              <a:buNone/>
            </a:pPr>
            <a:r>
              <a:rPr lang="en-US" sz="2800" i="1" dirty="0" smtClean="0">
                <a:solidFill>
                  <a:srgbClr val="002060"/>
                </a:solidFill>
                <a:latin typeface="Times New Roman" pitchFamily="18" charset="0"/>
                <a:cs typeface="Times New Roman" pitchFamily="18" charset="0"/>
              </a:rPr>
              <a:t>	</a:t>
            </a:r>
          </a:p>
          <a:p>
            <a:endParaRPr lang="en-US" sz="2800" i="1" dirty="0">
              <a:solidFill>
                <a:srgbClr val="002060"/>
              </a:solidFill>
              <a:latin typeface="Times New Roman" pitchFamily="18" charset="0"/>
              <a:cs typeface="Times New Roman" pitchFamily="18" charset="0"/>
            </a:endParaRPr>
          </a:p>
        </p:txBody>
      </p:sp>
      <p:sp>
        <p:nvSpPr>
          <p:cNvPr id="4" name="Title 1"/>
          <p:cNvSpPr>
            <a:spLocks noGrp="1"/>
          </p:cNvSpPr>
          <p:nvPr>
            <p:ph type="title"/>
          </p:nvPr>
        </p:nvSpPr>
        <p:spPr>
          <a:xfrm>
            <a:off x="0" y="0"/>
            <a:ext cx="9144000" cy="1214422"/>
          </a:xfrm>
          <a:solidFill>
            <a:srgbClr val="2B22DE"/>
          </a:solidFill>
        </p:spPr>
        <p:txBody>
          <a:bodyPr>
            <a:noAutofit/>
          </a:bodyPr>
          <a:lstStyle/>
          <a:p>
            <a:r>
              <a:rPr lang="en-US" sz="4000" b="1" dirty="0" smtClean="0">
                <a:solidFill>
                  <a:schemeClr val="bg1"/>
                </a:solidFill>
                <a:latin typeface="Times New Roman" pitchFamily="18" charset="0"/>
                <a:cs typeface="Times New Roman" pitchFamily="18" charset="0"/>
              </a:rPr>
              <a:t>I.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năm</a:t>
            </a:r>
            <a:r>
              <a:rPr lang="en-US" sz="4000" b="1" dirty="0" smtClean="0">
                <a:solidFill>
                  <a:schemeClr val="bg1"/>
                </a:solidFill>
                <a:latin typeface="Times New Roman" pitchFamily="18" charset="0"/>
                <a:cs typeface="Times New Roman" pitchFamily="18" charset="0"/>
              </a:rPr>
              <a:t> 1982 (UNCLOS)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Việt</a:t>
            </a:r>
            <a:r>
              <a:rPr lang="en-US" sz="4000" b="1" dirty="0" smtClean="0">
                <a:solidFill>
                  <a:schemeClr val="bg1"/>
                </a:solidFill>
                <a:latin typeface="Times New Roman" pitchFamily="18" charset="0"/>
                <a:cs typeface="Times New Roman" pitchFamily="18" charset="0"/>
              </a:rPr>
              <a:t> Nam</a:t>
            </a:r>
            <a:endParaRPr lang="en-US" sz="4000"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571612"/>
            <a:ext cx="8643998" cy="5072098"/>
          </a:xfrm>
        </p:spPr>
        <p:txBody>
          <a:bodyPr>
            <a:normAutofit lnSpcReduction="10000"/>
          </a:bodyPr>
          <a:lstStyle/>
          <a:p>
            <a:pPr>
              <a:buFont typeface="Wingdings" pitchFamily="2" charset="2"/>
              <a:buChar char="q"/>
            </a:pPr>
            <a:r>
              <a:rPr lang="en-US" sz="32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Công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ước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được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xây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dựng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theo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nguyên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tắc</a:t>
            </a:r>
            <a:r>
              <a:rPr lang="en-US" sz="3400" dirty="0" smtClean="0">
                <a:latin typeface="Times New Roman" pitchFamily="18" charset="0"/>
                <a:cs typeface="Times New Roman" pitchFamily="18" charset="0"/>
              </a:rPr>
              <a:t> </a:t>
            </a:r>
            <a:r>
              <a:rPr lang="en-US" sz="3400" dirty="0" smtClean="0">
                <a:solidFill>
                  <a:srgbClr val="FF0000"/>
                </a:solidFill>
                <a:latin typeface="Times New Roman" pitchFamily="18" charset="0"/>
                <a:cs typeface="Times New Roman" pitchFamily="18" charset="0"/>
              </a:rPr>
              <a:t>“</a:t>
            </a:r>
            <a:r>
              <a:rPr lang="en-US" sz="3400" b="1" dirty="0" err="1" smtClean="0">
                <a:solidFill>
                  <a:srgbClr val="FF0000"/>
                </a:solidFill>
                <a:latin typeface="Times New Roman" pitchFamily="18" charset="0"/>
                <a:cs typeface="Times New Roman" pitchFamily="18" charset="0"/>
              </a:rPr>
              <a:t>cả</a:t>
            </a:r>
            <a:r>
              <a:rPr lang="en-US" sz="3400" b="1" dirty="0" smtClean="0">
                <a:solidFill>
                  <a:srgbClr val="FF0000"/>
                </a:solidFill>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gói</a:t>
            </a:r>
            <a:r>
              <a:rPr lang="en-US" sz="3400" dirty="0" smtClean="0">
                <a:solidFill>
                  <a:srgbClr val="FF0000"/>
                </a:solidFill>
                <a:latin typeface="Times New Roman" pitchFamily="18" charset="0"/>
                <a:cs typeface="Times New Roman" pitchFamily="18" charset="0"/>
              </a:rPr>
              <a: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bao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gồm</a:t>
            </a:r>
            <a:r>
              <a:rPr lang="en-US" sz="3400" dirty="0" smtClean="0">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tất</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cả</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mọi</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khía</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cạnh</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liên</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quan</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đến</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Luật</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Biển</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và</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được</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các</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quốc</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gia</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chấp</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nhận</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theo</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nguyên</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tắc</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nhất</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trí</a:t>
            </a:r>
            <a:r>
              <a:rPr lang="en-US" sz="3400" i="1" dirty="0" smtClean="0">
                <a:solidFill>
                  <a:srgbClr val="2B22DE"/>
                </a:solidFill>
                <a:latin typeface="Times New Roman" pitchFamily="18" charset="0"/>
                <a:cs typeface="Times New Roman" pitchFamily="18" charset="0"/>
              </a:rPr>
              <a:t>” (Consensus), </a:t>
            </a:r>
            <a:r>
              <a:rPr lang="en-US" sz="3400" i="1" dirty="0" err="1" smtClean="0">
                <a:solidFill>
                  <a:srgbClr val="2B22DE"/>
                </a:solidFill>
                <a:latin typeface="Times New Roman" pitchFamily="18" charset="0"/>
                <a:cs typeface="Times New Roman" pitchFamily="18" charset="0"/>
              </a:rPr>
              <a:t>không</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được</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phản</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đối</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bảo</a:t>
            </a:r>
            <a:r>
              <a:rPr lang="en-US" sz="3400" i="1" dirty="0" smtClean="0">
                <a:solidFill>
                  <a:srgbClr val="2B22DE"/>
                </a:solidFill>
                <a:latin typeface="Times New Roman" pitchFamily="18" charset="0"/>
                <a:cs typeface="Times New Roman" pitchFamily="18" charset="0"/>
              </a:rPr>
              <a:t> </a:t>
            </a:r>
            <a:r>
              <a:rPr lang="en-US" sz="3400" i="1" dirty="0" err="1" smtClean="0">
                <a:solidFill>
                  <a:srgbClr val="2B22DE"/>
                </a:solidFill>
                <a:latin typeface="Times New Roman" pitchFamily="18" charset="0"/>
                <a:cs typeface="Times New Roman" pitchFamily="18" charset="0"/>
              </a:rPr>
              <a:t>lưu</a:t>
            </a:r>
            <a:r>
              <a:rPr lang="en-US" sz="3400" i="1" dirty="0" smtClean="0">
                <a:solidFill>
                  <a:srgbClr val="2B22DE"/>
                </a:solidFill>
                <a:latin typeface="Times New Roman" pitchFamily="18" charset="0"/>
                <a:cs typeface="Times New Roman" pitchFamily="18" charset="0"/>
              </a:rPr>
              <a:t>. </a:t>
            </a:r>
          </a:p>
          <a:p>
            <a:pPr>
              <a:buNone/>
            </a:pPr>
            <a:endParaRPr lang="en-US" sz="3400" i="1" dirty="0" smtClean="0">
              <a:solidFill>
                <a:srgbClr val="2B22DE"/>
              </a:solidFill>
              <a:latin typeface="Times New Roman" pitchFamily="18" charset="0"/>
              <a:cs typeface="Times New Roman" pitchFamily="18" charset="0"/>
            </a:endParaRPr>
          </a:p>
          <a:p>
            <a:pPr>
              <a:buFont typeface="Wingdings" pitchFamily="2" charset="2"/>
              <a:buChar char="q"/>
            </a:pPr>
            <a:r>
              <a:rPr lang="en-US" sz="3400" dirty="0" err="1" smtClean="0">
                <a:latin typeface="Times New Roman" pitchFamily="18" charset="0"/>
                <a:cs typeface="Times New Roman" pitchFamily="18" charset="0"/>
              </a:rPr>
              <a:t>Công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ước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bao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gồm</a:t>
            </a:r>
            <a:r>
              <a:rPr lang="en-US" sz="3400" dirty="0" smtClean="0">
                <a:latin typeface="Times New Roman" pitchFamily="18" charset="0"/>
                <a:cs typeface="Times New Roman" pitchFamily="18" charset="0"/>
              </a:rPr>
              <a:t> 17 </a:t>
            </a:r>
            <a:r>
              <a:rPr lang="en-US" sz="3400" dirty="0" err="1" smtClean="0">
                <a:latin typeface="Times New Roman" pitchFamily="18" charset="0"/>
                <a:cs typeface="Times New Roman" pitchFamily="18" charset="0"/>
              </a:rPr>
              <a:t>phần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với</a:t>
            </a:r>
            <a:r>
              <a:rPr lang="en-US" sz="3400" dirty="0" smtClean="0">
                <a:latin typeface="Times New Roman" pitchFamily="18" charset="0"/>
                <a:cs typeface="Times New Roman" pitchFamily="18" charset="0"/>
              </a:rPr>
              <a:t> 320 </a:t>
            </a:r>
            <a:r>
              <a:rPr lang="en-US" sz="3400" dirty="0" err="1" smtClean="0">
                <a:latin typeface="Times New Roman" pitchFamily="18" charset="0"/>
                <a:cs typeface="Times New Roman" pitchFamily="18" charset="0"/>
              </a:rPr>
              <a:t>điều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khoản</a:t>
            </a:r>
            <a:r>
              <a:rPr lang="en-US" sz="3400" dirty="0" smtClean="0">
                <a:latin typeface="Times New Roman" pitchFamily="18" charset="0"/>
                <a:cs typeface="Times New Roman" pitchFamily="18" charset="0"/>
              </a:rPr>
              <a:t>, 9 </a:t>
            </a:r>
            <a:r>
              <a:rPr lang="en-US" sz="3400" dirty="0" err="1" smtClean="0">
                <a:latin typeface="Times New Roman" pitchFamily="18" charset="0"/>
                <a:cs typeface="Times New Roman" pitchFamily="18" charset="0"/>
              </a:rPr>
              <a:t>Phụ</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lục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với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hơn</a:t>
            </a:r>
            <a:r>
              <a:rPr lang="en-US" sz="3400" dirty="0" smtClean="0">
                <a:latin typeface="Times New Roman" pitchFamily="18" charset="0"/>
                <a:cs typeface="Times New Roman" pitchFamily="18" charset="0"/>
              </a:rPr>
              <a:t> 100 </a:t>
            </a:r>
            <a:r>
              <a:rPr lang="en-US" sz="3400" dirty="0" err="1" smtClean="0">
                <a:latin typeface="Times New Roman" pitchFamily="18" charset="0"/>
                <a:cs typeface="Times New Roman" pitchFamily="18" charset="0"/>
              </a:rPr>
              <a:t>điều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khoản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4 </a:t>
            </a:r>
            <a:r>
              <a:rPr lang="en-US" sz="3400" dirty="0" err="1" smtClean="0">
                <a:latin typeface="Times New Roman" pitchFamily="18" charset="0"/>
                <a:cs typeface="Times New Roman" pitchFamily="18" charset="0"/>
              </a:rPr>
              <a:t>Nghị</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quyết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kèm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theo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chứa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đựng</a:t>
            </a:r>
            <a:r>
              <a:rPr lang="en-US" sz="3400" dirty="0" smtClean="0">
                <a:latin typeface="Times New Roman" pitchFamily="18" charset="0"/>
                <a:cs typeface="Times New Roman" pitchFamily="18" charset="0"/>
              </a:rPr>
              <a:t> 1.000 </a:t>
            </a:r>
            <a:r>
              <a:rPr lang="en-US" sz="3400" dirty="0" err="1" smtClean="0">
                <a:latin typeface="Times New Roman" pitchFamily="18" charset="0"/>
                <a:cs typeface="Times New Roman" pitchFamily="18" charset="0"/>
              </a:rPr>
              <a:t>quy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phạm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pháp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luật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quốc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tế</a:t>
            </a:r>
            <a:r>
              <a:rPr lang="en-US" sz="3400" dirty="0" smtClean="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1214422"/>
          </a:xfrm>
          <a:solidFill>
            <a:srgbClr val="2B22DE"/>
          </a:solidFill>
        </p:spPr>
        <p:txBody>
          <a:bodyPr>
            <a:noAutofit/>
          </a:bodyPr>
          <a:lstStyle/>
          <a:p>
            <a:r>
              <a:rPr lang="en-US" sz="4000" b="1" dirty="0" smtClean="0">
                <a:solidFill>
                  <a:schemeClr val="bg1"/>
                </a:solidFill>
                <a:latin typeface="Times New Roman" pitchFamily="18" charset="0"/>
                <a:cs typeface="Times New Roman" pitchFamily="18" charset="0"/>
              </a:rPr>
              <a:t>I.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năm</a:t>
            </a:r>
            <a:r>
              <a:rPr lang="en-US" sz="4000" b="1" dirty="0" smtClean="0">
                <a:solidFill>
                  <a:schemeClr val="bg1"/>
                </a:solidFill>
                <a:latin typeface="Times New Roman" pitchFamily="18" charset="0"/>
                <a:cs typeface="Times New Roman" pitchFamily="18" charset="0"/>
              </a:rPr>
              <a:t> 1982 (UNCLOS)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Việt</a:t>
            </a:r>
            <a:r>
              <a:rPr lang="en-US" sz="4000" b="1" dirty="0" smtClean="0">
                <a:solidFill>
                  <a:schemeClr val="bg1"/>
                </a:solidFill>
                <a:latin typeface="Times New Roman" pitchFamily="18" charset="0"/>
                <a:cs typeface="Times New Roman" pitchFamily="18" charset="0"/>
              </a:rPr>
              <a:t> Nam</a:t>
            </a:r>
            <a:endParaRPr lang="en-US" sz="4000"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p:spPr>
        <p:txBody>
          <a:bodyPr>
            <a:normAutofit fontScale="92500" lnSpcReduction="20000"/>
          </a:bodyPr>
          <a:lstStyle/>
          <a:p>
            <a:pPr>
              <a:buNone/>
            </a:pPr>
            <a:r>
              <a:rPr lang="en-US" dirty="0" smtClean="0">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Các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quy</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định</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của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Công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ước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Luật</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Biển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năm</a:t>
            </a:r>
            <a:r>
              <a:rPr lang="en-US" sz="3400" b="1" i="1" dirty="0" smtClean="0">
                <a:solidFill>
                  <a:srgbClr val="2B22DE"/>
                </a:solidFill>
                <a:latin typeface="Times New Roman" pitchFamily="18" charset="0"/>
                <a:cs typeface="Times New Roman" pitchFamily="18" charset="0"/>
              </a:rPr>
              <a:t> 1982 </a:t>
            </a:r>
            <a:r>
              <a:rPr lang="en-US" sz="3400" b="1" i="1" dirty="0" err="1" smtClean="0">
                <a:solidFill>
                  <a:srgbClr val="2B22DE"/>
                </a:solidFill>
                <a:latin typeface="Times New Roman" pitchFamily="18" charset="0"/>
                <a:cs typeface="Times New Roman" pitchFamily="18" charset="0"/>
              </a:rPr>
              <a:t>về</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phạm</a:t>
            </a:r>
            <a:r>
              <a:rPr lang="en-US" sz="3400" b="1" i="1" dirty="0" smtClean="0">
                <a:solidFill>
                  <a:srgbClr val="2B22DE"/>
                </a:solidFill>
                <a:latin typeface="Times New Roman" pitchFamily="18" charset="0"/>
                <a:cs typeface="Times New Roman" pitchFamily="18" charset="0"/>
              </a:rPr>
              <a:t> vi </a:t>
            </a:r>
            <a:r>
              <a:rPr lang="en-US" sz="3400" b="1" i="1" dirty="0" err="1" smtClean="0">
                <a:solidFill>
                  <a:srgbClr val="2B22DE"/>
                </a:solidFill>
                <a:latin typeface="Times New Roman" pitchFamily="18" charset="0"/>
                <a:cs typeface="Times New Roman" pitchFamily="18" charset="0"/>
              </a:rPr>
              <a:t>cũng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như</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quy</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chế</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pháp</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lý</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các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vùng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biển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thuộc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chủ</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quyền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và</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quyền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chủ</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quyền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của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quốc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gia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ven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biển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rất</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rõ</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ràng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và</a:t>
            </a:r>
            <a:r>
              <a:rPr lang="en-US" sz="3400" b="1" i="1" dirty="0" smtClean="0">
                <a:solidFill>
                  <a:srgbClr val="2B22DE"/>
                </a:solidFill>
                <a:latin typeface="Times New Roman" pitchFamily="18" charset="0"/>
                <a:cs typeface="Times New Roman" pitchFamily="18" charset="0"/>
              </a:rPr>
              <a:t> minh </a:t>
            </a:r>
            <a:r>
              <a:rPr lang="en-US" sz="3400" b="1" i="1" dirty="0" err="1" smtClean="0">
                <a:solidFill>
                  <a:srgbClr val="2B22DE"/>
                </a:solidFill>
                <a:latin typeface="Times New Roman" pitchFamily="18" charset="0"/>
                <a:cs typeface="Times New Roman" pitchFamily="18" charset="0"/>
              </a:rPr>
              <a:t>bạch</a:t>
            </a:r>
            <a:r>
              <a:rPr lang="en-US" sz="3400" b="1" i="1" dirty="0" smtClean="0">
                <a:solidFill>
                  <a:srgbClr val="2B22DE"/>
                </a:solidFill>
                <a:latin typeface="Times New Roman" pitchFamily="18" charset="0"/>
                <a:cs typeface="Times New Roman" pitchFamily="18" charset="0"/>
              </a:rPr>
              <a:t>. </a:t>
            </a:r>
          </a:p>
          <a:p>
            <a:pPr>
              <a:buNone/>
            </a:pPr>
            <a:r>
              <a:rPr lang="en-US" sz="3400" b="1" i="1" dirty="0" smtClean="0">
                <a:solidFill>
                  <a:srgbClr val="2B22DE"/>
                </a:solidFill>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Phù</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hợp</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với</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quy</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định</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của</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Công</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ước</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các</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quốc</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gia</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ven</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biển</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có</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các</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quyền</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hợp</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pháp</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và</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chính</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đáng</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đối</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với</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mỗi</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vùng</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biển</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của</a:t>
            </a:r>
            <a:r>
              <a:rPr lang="en-US" sz="3400" b="1" i="1" dirty="0" smtClean="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mình</a:t>
            </a:r>
            <a:r>
              <a:rPr lang="en-US" sz="3400" b="1" i="1" dirty="0" smtClean="0">
                <a:latin typeface="Times New Roman" pitchFamily="18" charset="0"/>
                <a:cs typeface="Times New Roman" pitchFamily="18" charset="0"/>
              </a:rPr>
              <a:t>. </a:t>
            </a:r>
          </a:p>
          <a:p>
            <a:pPr>
              <a:buNone/>
            </a:pP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Khi</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thực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hiện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các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quyền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đó</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mỗi</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quốc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gia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ven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biển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có</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nghĩa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vụ</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tôn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trọng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các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quyền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tương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tự</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của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các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quốc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gia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ven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biển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khác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Đó</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là</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yêu</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cầu</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khách</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quan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của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trật</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tự</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pháp</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lý</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trên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biển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mà</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cộng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đồng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quốc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tế</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đã</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cùng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nhau</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xây</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dựng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nên</a:t>
            </a:r>
            <a:r>
              <a:rPr lang="en-US" sz="3400" b="1" i="1" dirty="0" smtClean="0">
                <a:solidFill>
                  <a:srgbClr val="2B22DE"/>
                </a:solidFill>
                <a:latin typeface="Times New Roman" pitchFamily="18" charset="0"/>
                <a:cs typeface="Times New Roman" pitchFamily="18" charset="0"/>
              </a:rPr>
              <a:t>. </a:t>
            </a:r>
          </a:p>
          <a:p>
            <a:pPr>
              <a:buNone/>
            </a:pP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Các</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quyền</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và</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nghĩa</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vụ</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theo</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các</a:t>
            </a:r>
            <a:r>
              <a:rPr lang="en-US" sz="3400" b="1" i="1" dirty="0" smtClean="0">
                <a:solidFill>
                  <a:srgbClr val="FF0000"/>
                </a:solidFill>
                <a:latin typeface="Times New Roman" pitchFamily="18" charset="0"/>
                <a:cs typeface="Times New Roman" pitchFamily="18" charset="0"/>
              </a:rPr>
              <a:t> cam </a:t>
            </a:r>
            <a:r>
              <a:rPr lang="en-US" sz="3400" b="1" i="1" dirty="0" err="1" smtClean="0">
                <a:solidFill>
                  <a:srgbClr val="FF0000"/>
                </a:solidFill>
                <a:latin typeface="Times New Roman" pitchFamily="18" charset="0"/>
                <a:cs typeface="Times New Roman" pitchFamily="18" charset="0"/>
              </a:rPr>
              <a:t>kết</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quốc</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tế</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luôn</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luôn</a:t>
            </a:r>
            <a:r>
              <a:rPr lang="en-US" sz="3400" b="1" i="1" dirty="0" smtClean="0">
                <a:solidFill>
                  <a:srgbClr val="FF0000"/>
                </a:solidFill>
                <a:latin typeface="Times New Roman" pitchFamily="18" charset="0"/>
                <a:cs typeface="Times New Roman" pitchFamily="18" charset="0"/>
              </a:rPr>
              <a:t> </a:t>
            </a:r>
            <a:r>
              <a:rPr lang="en-US" sz="3400" b="1" i="1" dirty="0" err="1" smtClean="0">
                <a:solidFill>
                  <a:srgbClr val="FF0000"/>
                </a:solidFill>
                <a:latin typeface="Times New Roman" pitchFamily="18" charset="0"/>
                <a:cs typeface="Times New Roman" pitchFamily="18" charset="0"/>
              </a:rPr>
              <a:t>phải</a:t>
            </a:r>
            <a:r>
              <a:rPr lang="en-US" sz="3400" b="1" i="1" dirty="0" smtClean="0">
                <a:solidFill>
                  <a:srgbClr val="FF0000"/>
                </a:solidFill>
                <a:latin typeface="Times New Roman" pitchFamily="18" charset="0"/>
                <a:cs typeface="Times New Roman" pitchFamily="18" charset="0"/>
              </a:rPr>
              <a:t> song </a:t>
            </a:r>
            <a:r>
              <a:rPr lang="en-US" sz="3400" b="1" i="1" dirty="0" err="1" smtClean="0">
                <a:solidFill>
                  <a:srgbClr val="FF0000"/>
                </a:solidFill>
                <a:latin typeface="Times New Roman" pitchFamily="18" charset="0"/>
                <a:cs typeface="Times New Roman" pitchFamily="18" charset="0"/>
              </a:rPr>
              <a:t>hành</a:t>
            </a:r>
            <a:r>
              <a:rPr lang="en-US" sz="3400" b="1" i="1" dirty="0" smtClean="0">
                <a:solidFill>
                  <a:srgbClr val="FF0000"/>
                </a:solidFill>
                <a:latin typeface="Times New Roman" pitchFamily="18" charset="0"/>
                <a:cs typeface="Times New Roman" pitchFamily="18" charset="0"/>
              </a:rPr>
              <a:t>.</a:t>
            </a:r>
            <a:endParaRPr lang="en-US" sz="3400" b="1" i="1" dirty="0">
              <a:solidFill>
                <a:srgbClr val="FF0000"/>
              </a:solidFill>
              <a:latin typeface="Times New Roman" pitchFamily="18" charset="0"/>
              <a:cs typeface="Times New Roman" pitchFamily="18" charset="0"/>
            </a:endParaRPr>
          </a:p>
        </p:txBody>
      </p:sp>
      <p:sp>
        <p:nvSpPr>
          <p:cNvPr id="4" name="Title 1"/>
          <p:cNvSpPr>
            <a:spLocks noGrp="1"/>
          </p:cNvSpPr>
          <p:nvPr>
            <p:ph type="title"/>
          </p:nvPr>
        </p:nvSpPr>
        <p:spPr>
          <a:xfrm>
            <a:off x="0" y="0"/>
            <a:ext cx="9144000" cy="1071546"/>
          </a:xfrm>
          <a:solidFill>
            <a:srgbClr val="2B22DE"/>
          </a:solidFill>
        </p:spPr>
        <p:txBody>
          <a:bodyPr>
            <a:noAutofit/>
          </a:bodyPr>
          <a:lstStyle/>
          <a:p>
            <a:r>
              <a:rPr lang="en-US" sz="4000" b="1" dirty="0" smtClean="0">
                <a:solidFill>
                  <a:schemeClr val="bg1"/>
                </a:solidFill>
                <a:latin typeface="Times New Roman" pitchFamily="18" charset="0"/>
                <a:cs typeface="Times New Roman" pitchFamily="18" charset="0"/>
              </a:rPr>
              <a:t>I.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năm</a:t>
            </a:r>
            <a:r>
              <a:rPr lang="en-US" sz="4000" b="1" dirty="0" smtClean="0">
                <a:solidFill>
                  <a:schemeClr val="bg1"/>
                </a:solidFill>
                <a:latin typeface="Times New Roman" pitchFamily="18" charset="0"/>
                <a:cs typeface="Times New Roman" pitchFamily="18" charset="0"/>
              </a:rPr>
              <a:t> 1982 (UNCLOS)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Việt</a:t>
            </a:r>
            <a:r>
              <a:rPr lang="en-US" sz="4000" b="1" dirty="0" smtClean="0">
                <a:solidFill>
                  <a:schemeClr val="bg1"/>
                </a:solidFill>
                <a:latin typeface="Times New Roman" pitchFamily="18" charset="0"/>
                <a:cs typeface="Times New Roman" pitchFamily="18" charset="0"/>
              </a:rPr>
              <a:t> Nam</a:t>
            </a:r>
            <a:endParaRPr lang="en-US" sz="4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0108"/>
            <a:ext cx="9144000" cy="5857892"/>
          </a:xfrm>
        </p:spPr>
        <p:txBody>
          <a:bodyPr>
            <a:noAutofit/>
          </a:bodyPr>
          <a:lstStyle/>
          <a:p>
            <a:pPr>
              <a:buFont typeface="Wingdings" pitchFamily="2" charset="2"/>
              <a:buChar char="q"/>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Năm</a:t>
            </a:r>
            <a:r>
              <a:rPr lang="en-US" sz="3000" dirty="0" smtClean="0">
                <a:latin typeface="Times New Roman" pitchFamily="18" charset="0"/>
                <a:cs typeface="Times New Roman" pitchFamily="18" charset="0"/>
              </a:rPr>
              <a:t> 1994, VN  </a:t>
            </a:r>
            <a:r>
              <a:rPr lang="en-US" sz="3000" dirty="0" err="1" smtClean="0">
                <a:latin typeface="Times New Roman" pitchFamily="18" charset="0"/>
                <a:cs typeface="Times New Roman" pitchFamily="18" charset="0"/>
              </a:rPr>
              <a:t>trở</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thành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107 </a:t>
            </a:r>
            <a:r>
              <a:rPr lang="en-US" sz="3000" dirty="0" err="1" smtClean="0">
                <a:latin typeface="Times New Roman" pitchFamily="18" charset="0"/>
                <a:cs typeface="Times New Roman" pitchFamily="18" charset="0"/>
              </a:rPr>
              <a:t>quốc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đầu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tham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ước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Luật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Quốc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tế</a:t>
            </a:r>
            <a:r>
              <a:rPr lang="en-US" sz="3000" dirty="0" smtClean="0">
                <a:latin typeface="Times New Roman" pitchFamily="18" charset="0"/>
                <a:cs typeface="Times New Roman" pitchFamily="18" charset="0"/>
              </a:rPr>
              <a:t> 1982. </a:t>
            </a:r>
          </a:p>
          <a:p>
            <a:pPr>
              <a:buFont typeface="Wingdings" pitchFamily="2" charset="2"/>
              <a:buChar char="q"/>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Năm</a:t>
            </a:r>
            <a:r>
              <a:rPr lang="en-US" sz="3000" dirty="0" smtClean="0">
                <a:latin typeface="Times New Roman" pitchFamily="18" charset="0"/>
                <a:cs typeface="Times New Roman" pitchFamily="18" charset="0"/>
              </a:rPr>
              <a:t> 2002 </a:t>
            </a:r>
            <a:r>
              <a:rPr lang="en-US" sz="3000" dirty="0" err="1" smtClean="0">
                <a:latin typeface="Times New Roman" pitchFamily="18" charset="0"/>
                <a:cs typeface="Times New Roman" pitchFamily="18" charset="0"/>
              </a:rPr>
              <a:t>tuyên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chung</a:t>
            </a:r>
            <a:r>
              <a:rPr lang="en-US" sz="3000" dirty="0" smtClean="0">
                <a:latin typeface="Times New Roman" pitchFamily="18" charset="0"/>
                <a:cs typeface="Times New Roman" pitchFamily="18" charset="0"/>
              </a:rPr>
              <a:t> DOC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10 </a:t>
            </a:r>
            <a:r>
              <a:rPr lang="en-US" sz="3000" dirty="0" err="1" smtClean="0">
                <a:latin typeface="Times New Roman" pitchFamily="18" charset="0"/>
                <a:cs typeface="Times New Roman" pitchFamily="18" charset="0"/>
              </a:rPr>
              <a:t>nước</a:t>
            </a:r>
            <a:r>
              <a:rPr lang="en-US" sz="3000" dirty="0" smtClean="0">
                <a:latin typeface="Times New Roman" pitchFamily="18" charset="0"/>
                <a:cs typeface="Times New Roman" pitchFamily="18" charset="0"/>
              </a:rPr>
              <a:t> ASEAN </a:t>
            </a:r>
            <a:r>
              <a:rPr lang="en-US" sz="3000" dirty="0" err="1" smtClean="0">
                <a:latin typeface="Times New Roman" pitchFamily="18" charset="0"/>
                <a:cs typeface="Times New Roman" pitchFamily="18" charset="0"/>
              </a:rPr>
              <a:t>đã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Quốc</a:t>
            </a:r>
            <a:r>
              <a:rPr lang="en-US" sz="3000" dirty="0" smtClean="0">
                <a:latin typeface="Times New Roman" pitchFamily="18" charset="0"/>
                <a:cs typeface="Times New Roman" pitchFamily="18" charset="0"/>
              </a:rPr>
              <a:t> .</a:t>
            </a:r>
          </a:p>
          <a:p>
            <a:pPr>
              <a:buFont typeface="Wingdings" pitchFamily="2" charset="2"/>
              <a:buChar char="q"/>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Năm</a:t>
            </a:r>
            <a:r>
              <a:rPr lang="en-US" sz="3000" dirty="0" smtClean="0">
                <a:latin typeface="Times New Roman" pitchFamily="18" charset="0"/>
                <a:cs typeface="Times New Roman" pitchFamily="18" charset="0"/>
              </a:rPr>
              <a:t> 2012 </a:t>
            </a:r>
            <a:r>
              <a:rPr lang="en-US" sz="3000" b="1" dirty="0" smtClean="0">
                <a:solidFill>
                  <a:srgbClr val="FF0000"/>
                </a:solidFill>
                <a:latin typeface="Times New Roman" pitchFamily="18" charset="0"/>
                <a:cs typeface="Times New Roman" pitchFamily="18" charset="0"/>
              </a:rPr>
              <a:t>ban </a:t>
            </a:r>
            <a:r>
              <a:rPr lang="en-US" sz="3000" b="1" dirty="0" err="1" smtClean="0">
                <a:solidFill>
                  <a:srgbClr val="FF0000"/>
                </a:solidFill>
                <a:latin typeface="Times New Roman" pitchFamily="18" charset="0"/>
                <a:cs typeface="Times New Roman" pitchFamily="18" charset="0"/>
              </a:rPr>
              <a:t>hành</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luật</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biển</a:t>
            </a:r>
            <a:r>
              <a:rPr lang="en-US" sz="3000" b="1" dirty="0" smtClean="0">
                <a:solidFill>
                  <a:srgbClr val="FF0000"/>
                </a:solidFill>
                <a:latin typeface="Times New Roman" pitchFamily="18" charset="0"/>
                <a:cs typeface="Times New Roman" pitchFamily="18" charset="0"/>
              </a:rPr>
              <a:t> VN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đều</a:t>
            </a:r>
            <a:r>
              <a:rPr lang="en-US" sz="3000"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quy</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định</a:t>
            </a:r>
            <a:r>
              <a:rPr lang="en-US" sz="3000" b="1"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rõ</a:t>
            </a:r>
            <a:r>
              <a:rPr lang="en-US" sz="3000" dirty="0" smtClean="0">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phạm</a:t>
            </a:r>
            <a:r>
              <a:rPr lang="en-US" sz="3000" dirty="0" smtClean="0">
                <a:solidFill>
                  <a:srgbClr val="2B22DE"/>
                </a:solidFill>
                <a:latin typeface="Times New Roman" pitchFamily="18" charset="0"/>
                <a:cs typeface="Times New Roman" pitchFamily="18" charset="0"/>
              </a:rPr>
              <a:t> vi </a:t>
            </a:r>
            <a:r>
              <a:rPr lang="en-US" sz="3000" dirty="0" err="1" smtClean="0">
                <a:solidFill>
                  <a:srgbClr val="2B22DE"/>
                </a:solidFill>
                <a:latin typeface="Times New Roman" pitchFamily="18" charset="0"/>
                <a:cs typeface="Times New Roman" pitchFamily="18" charset="0"/>
              </a:rPr>
              <a:t>các</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vùng</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biển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và</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thềm</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lục</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địa</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thuộc</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chủ</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quyền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quyền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chủ</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quyền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và</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quyền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tài</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phán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của</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Việt</a:t>
            </a:r>
            <a:r>
              <a:rPr lang="en-US" sz="3000" dirty="0" smtClean="0">
                <a:solidFill>
                  <a:srgbClr val="2B22DE"/>
                </a:solidFill>
                <a:latin typeface="Times New Roman" pitchFamily="18" charset="0"/>
                <a:cs typeface="Times New Roman" pitchFamily="18" charset="0"/>
              </a:rPr>
              <a:t> Nam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cùng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chủ</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trương</a:t>
            </a:r>
            <a:r>
              <a:rPr lang="en-US" sz="3000" b="1" dirty="0" smtClean="0">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giải</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quyết</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các</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tranh</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chấp</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về</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chủ</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quyền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lãnh</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thổ</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cũng</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như</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các</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bất</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đồng</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khác</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liên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quan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đến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vấn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đề</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Biển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Đông</a:t>
            </a:r>
            <a:r>
              <a:rPr lang="en-US" sz="3000" dirty="0" smtClean="0">
                <a:solidFill>
                  <a:srgbClr val="2B22DE"/>
                </a:solidFill>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thông</a:t>
            </a:r>
            <a:r>
              <a:rPr lang="en-US" sz="3000" dirty="0" smtClean="0">
                <a:latin typeface="Times New Roman" pitchFamily="18" charset="0"/>
                <a:cs typeface="Times New Roman" pitchFamily="18" charset="0"/>
              </a:rPr>
              <a:t> qua </a:t>
            </a:r>
            <a:r>
              <a:rPr lang="en-US" sz="3000" dirty="0" err="1" smtClean="0">
                <a:solidFill>
                  <a:srgbClr val="2B22DE"/>
                </a:solidFill>
                <a:latin typeface="Times New Roman" pitchFamily="18" charset="0"/>
                <a:cs typeface="Times New Roman" pitchFamily="18" charset="0"/>
              </a:rPr>
              <a:t>thương</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lượng</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hòa</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bình</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trên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tinh</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thần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bình</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đẳng</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hiểu</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biết</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và</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tôn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trọng</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lẫn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nhau</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tôn</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trọng</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pháp</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luật</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quốc</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tế</a:t>
            </a:r>
            <a:r>
              <a:rPr lang="en-US" sz="3000" dirty="0" smtClean="0">
                <a:solidFill>
                  <a:srgbClr val="2B22DE"/>
                </a:solidFill>
                <a:latin typeface="Times New Roman" pitchFamily="18" charset="0"/>
                <a:cs typeface="Times New Roman" pitchFamily="18" charset="0"/>
              </a:rPr>
              <a:t>.</a:t>
            </a:r>
            <a:endParaRPr lang="en-US" sz="3000" dirty="0">
              <a:solidFill>
                <a:srgbClr val="2B22DE"/>
              </a:solidFill>
              <a:latin typeface="Times New Roman" pitchFamily="18" charset="0"/>
              <a:cs typeface="Times New Roman" pitchFamily="18" charset="0"/>
            </a:endParaRPr>
          </a:p>
        </p:txBody>
      </p:sp>
      <p:sp>
        <p:nvSpPr>
          <p:cNvPr id="4" name="Title 1"/>
          <p:cNvSpPr>
            <a:spLocks noGrp="1"/>
          </p:cNvSpPr>
          <p:nvPr>
            <p:ph type="title"/>
          </p:nvPr>
        </p:nvSpPr>
        <p:spPr>
          <a:xfrm>
            <a:off x="0" y="0"/>
            <a:ext cx="9144000" cy="1000108"/>
          </a:xfrm>
          <a:solidFill>
            <a:srgbClr val="2B22DE"/>
          </a:solidFill>
        </p:spPr>
        <p:txBody>
          <a:bodyPr>
            <a:noAutofit/>
          </a:bodyPr>
          <a:lstStyle/>
          <a:p>
            <a:r>
              <a:rPr lang="en-US" sz="4000" b="1" dirty="0" smtClean="0">
                <a:solidFill>
                  <a:schemeClr val="bg1"/>
                </a:solidFill>
                <a:latin typeface="Times New Roman" pitchFamily="18" charset="0"/>
                <a:cs typeface="Times New Roman" pitchFamily="18" charset="0"/>
              </a:rPr>
              <a:t>I.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năm</a:t>
            </a:r>
            <a:r>
              <a:rPr lang="en-US" sz="4000" b="1" dirty="0" smtClean="0">
                <a:solidFill>
                  <a:schemeClr val="bg1"/>
                </a:solidFill>
                <a:latin typeface="Times New Roman" pitchFamily="18" charset="0"/>
                <a:cs typeface="Times New Roman" pitchFamily="18" charset="0"/>
              </a:rPr>
              <a:t> 1982 (UNCLOS)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Việt</a:t>
            </a:r>
            <a:r>
              <a:rPr lang="en-US" sz="4000" b="1" dirty="0" smtClean="0">
                <a:solidFill>
                  <a:schemeClr val="bg1"/>
                </a:solidFill>
                <a:latin typeface="Times New Roman" pitchFamily="18" charset="0"/>
                <a:cs typeface="Times New Roman" pitchFamily="18" charset="0"/>
              </a:rPr>
              <a:t> Nam</a:t>
            </a:r>
            <a:endParaRPr lang="en-US" sz="4000" b="1" dirty="0">
              <a:solidFill>
                <a:schemeClr val="bg1"/>
              </a:solidFill>
              <a:latin typeface="Times New Roman" pitchFamily="18" charset="0"/>
              <a:cs typeface="Times New Roman" pitchFamily="18" charset="0"/>
            </a:endParaRPr>
          </a:p>
        </p:txBody>
      </p:sp>
      <p:sp>
        <p:nvSpPr>
          <p:cNvPr id="5" name="Left Arrow 4">
            <a:hlinkClick r:id="rId2" action="ppaction://hlinksldjump"/>
          </p:cNvPr>
          <p:cNvSpPr/>
          <p:nvPr/>
        </p:nvSpPr>
        <p:spPr>
          <a:xfrm>
            <a:off x="8643966" y="657458"/>
            <a:ext cx="500034" cy="344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229600" cy="4525963"/>
          </a:xfrm>
        </p:spPr>
        <p:txBody>
          <a:bodyPr/>
          <a:lstStyle/>
          <a:p>
            <a:pPr>
              <a:buNone/>
            </a:pPr>
            <a:r>
              <a:rPr lang="en-US"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Luật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Biển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Việt</a:t>
            </a:r>
            <a:r>
              <a:rPr lang="en-US" sz="3400" dirty="0" smtClean="0">
                <a:latin typeface="Times New Roman" pitchFamily="18" charset="0"/>
                <a:cs typeface="Times New Roman" pitchFamily="18" charset="0"/>
              </a:rPr>
              <a:t> Nam </a:t>
            </a:r>
            <a:r>
              <a:rPr lang="en-US" sz="3400" dirty="0" err="1" smtClean="0">
                <a:solidFill>
                  <a:srgbClr val="2B22DE"/>
                </a:solidFill>
                <a:latin typeface="Times New Roman" pitchFamily="18" charset="0"/>
                <a:cs typeface="Times New Roman" pitchFamily="18" charset="0"/>
              </a:rPr>
              <a:t>tái</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khẳng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định</a:t>
            </a:r>
            <a:r>
              <a:rPr lang="en-US" sz="3400" dirty="0" smtClean="0">
                <a:solidFill>
                  <a:srgbClr val="2B22DE"/>
                </a:solidFill>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điểm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nhất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quán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của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Việt</a:t>
            </a:r>
            <a:r>
              <a:rPr lang="en-US" sz="3400" dirty="0" smtClean="0">
                <a:latin typeface="Times New Roman" pitchFamily="18" charset="0"/>
                <a:cs typeface="Times New Roman" pitchFamily="18" charset="0"/>
              </a:rPr>
              <a:t> Nam </a:t>
            </a:r>
            <a:r>
              <a:rPr lang="en-US" sz="3400" dirty="0" err="1" smtClean="0">
                <a:latin typeface="Times New Roman" pitchFamily="18" charset="0"/>
                <a:cs typeface="Times New Roman" pitchFamily="18" charset="0"/>
              </a:rPr>
              <a:t>về</a:t>
            </a: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chủ</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quyền</a:t>
            </a:r>
            <a:r>
              <a:rPr lang="en-US" sz="3400" dirty="0" smtClean="0">
                <a:solidFill>
                  <a:srgbClr val="2B22DE"/>
                </a:solidFill>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hai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quần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đảo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Hoàng</a:t>
            </a:r>
            <a:r>
              <a:rPr lang="en-US" sz="3400" dirty="0" smtClean="0">
                <a:latin typeface="Times New Roman" pitchFamily="18" charset="0"/>
                <a:cs typeface="Times New Roman" pitchFamily="18" charset="0"/>
              </a:rPr>
              <a:t> Sa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Trường</a:t>
            </a:r>
            <a:r>
              <a:rPr lang="en-US" sz="3400" dirty="0" smtClean="0">
                <a:latin typeface="Times New Roman" pitchFamily="18" charset="0"/>
                <a:cs typeface="Times New Roman" pitchFamily="18" charset="0"/>
              </a:rPr>
              <a:t> Sa.</a:t>
            </a:r>
          </a:p>
          <a:p>
            <a:pPr>
              <a:buNone/>
            </a:pPr>
            <a:endParaRPr lang="en-US" sz="3400" dirty="0" smtClean="0">
              <a:latin typeface="Times New Roman" pitchFamily="18" charset="0"/>
              <a:cs typeface="Times New Roman" pitchFamily="18" charset="0"/>
            </a:endParaRPr>
          </a:p>
          <a:p>
            <a:pPr>
              <a:buNone/>
            </a:pPr>
            <a:r>
              <a:rPr lang="en-US" sz="3400" dirty="0" smtClean="0">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Việt</a:t>
            </a:r>
            <a:r>
              <a:rPr lang="en-US" sz="3400" b="1" i="1" dirty="0" smtClean="0">
                <a:solidFill>
                  <a:srgbClr val="2B22DE"/>
                </a:solidFill>
                <a:latin typeface="Times New Roman" pitchFamily="18" charset="0"/>
                <a:cs typeface="Times New Roman" pitchFamily="18" charset="0"/>
              </a:rPr>
              <a:t> Nam </a:t>
            </a:r>
            <a:r>
              <a:rPr lang="en-US" sz="3400" b="1" i="1" dirty="0" err="1" smtClean="0">
                <a:solidFill>
                  <a:srgbClr val="2B22DE"/>
                </a:solidFill>
                <a:latin typeface="Times New Roman" pitchFamily="18" charset="0"/>
                <a:cs typeface="Times New Roman" pitchFamily="18" charset="0"/>
              </a:rPr>
              <a:t>có</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đầy</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đủ</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cơ</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sở</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pháp</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lý</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và</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chứng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cứ</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lịch</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sử</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khẳng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định</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chủ</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quyền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đối</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với</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hai</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quần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đảo</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Hoàng</a:t>
            </a:r>
            <a:r>
              <a:rPr lang="en-US" sz="3400" b="1" i="1" dirty="0" smtClean="0">
                <a:solidFill>
                  <a:srgbClr val="2B22DE"/>
                </a:solidFill>
                <a:latin typeface="Times New Roman" pitchFamily="18" charset="0"/>
                <a:cs typeface="Times New Roman" pitchFamily="18" charset="0"/>
              </a:rPr>
              <a:t> Sa </a:t>
            </a:r>
            <a:r>
              <a:rPr lang="en-US" sz="3400" b="1" i="1" dirty="0" err="1" smtClean="0">
                <a:solidFill>
                  <a:srgbClr val="2B22DE"/>
                </a:solidFill>
                <a:latin typeface="Times New Roman" pitchFamily="18" charset="0"/>
                <a:cs typeface="Times New Roman" pitchFamily="18" charset="0"/>
              </a:rPr>
              <a:t>và</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Trường</a:t>
            </a:r>
            <a:r>
              <a:rPr lang="en-US" sz="3400" b="1" i="1" dirty="0" smtClean="0">
                <a:solidFill>
                  <a:srgbClr val="2B22DE"/>
                </a:solidFill>
                <a:latin typeface="Times New Roman" pitchFamily="18" charset="0"/>
                <a:cs typeface="Times New Roman" pitchFamily="18" charset="0"/>
              </a:rPr>
              <a:t> Sa.</a:t>
            </a:r>
            <a:endParaRPr lang="en-US" sz="3400" b="1" i="1" dirty="0">
              <a:solidFill>
                <a:srgbClr val="2B22DE"/>
              </a:solidFill>
              <a:latin typeface="Times New Roman" pitchFamily="18" charset="0"/>
              <a:cs typeface="Times New Roman" pitchFamily="18" charset="0"/>
            </a:endParaRPr>
          </a:p>
        </p:txBody>
      </p:sp>
      <p:sp>
        <p:nvSpPr>
          <p:cNvPr id="5" name="Title 1"/>
          <p:cNvSpPr txBox="1">
            <a:spLocks/>
          </p:cNvSpPr>
          <p:nvPr/>
        </p:nvSpPr>
        <p:spPr>
          <a:xfrm>
            <a:off x="0" y="0"/>
            <a:ext cx="9144000" cy="1214422"/>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4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214422"/>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4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5" name="Content Placeholder 3" descr="http://www.quocphonganninh.edu.vn/Portals/0/Pictures/Product/small/bdv17.jpg"/>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1214422"/>
            <a:ext cx="9144000" cy="5643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214422"/>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4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7" name="Content Placeholder 3" descr="http://www.quocphonganninh.edu.vn/Portals/0/Pictures/Product/small/bdv19.jpg"/>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1214422"/>
            <a:ext cx="9144000" cy="5643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304800" y="428604"/>
            <a:ext cx="8610600" cy="5429288"/>
          </a:xfrm>
          <a:ln w="38100">
            <a:solidFill>
              <a:srgbClr val="002060"/>
            </a:solidFill>
          </a:ln>
        </p:spPr>
        <p:txBody>
          <a:bodyPr>
            <a:noAutofit/>
          </a:bodyPr>
          <a:lstStyle/>
          <a:p>
            <a:pPr eaLnBrk="1" hangingPunct="1"/>
            <a:r>
              <a:rPr lang="en-US" sz="6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MỘT SỐ ĐIỀU LƯU Ý CẦN THIẾT TRONG CÔNG TÁC TRUYỀN THÔNG, GIÁO DỤC </a:t>
            </a:r>
            <a:r>
              <a:rPr lang="en-US" sz="6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BIỂN ĐẢO</a:t>
            </a:r>
          </a:p>
        </p:txBody>
      </p:sp>
      <p:sp>
        <p:nvSpPr>
          <p:cNvPr id="3075" name="Rectangle 3"/>
          <p:cNvSpPr>
            <a:spLocks noGrp="1" noChangeArrowheads="1"/>
          </p:cNvSpPr>
          <p:nvPr>
            <p:ph type="subTitle" idx="1"/>
          </p:nvPr>
        </p:nvSpPr>
        <p:spPr>
          <a:xfrm>
            <a:off x="457200" y="6000768"/>
            <a:ext cx="8686800" cy="857232"/>
          </a:xfrm>
        </p:spPr>
        <p:txBody>
          <a:bodyPr rtlCol="0">
            <a:normAutofit/>
          </a:bodyPr>
          <a:lstStyle/>
          <a:p>
            <a:pPr algn="l" eaLnBrk="1" fontAlgn="auto" hangingPunct="1">
              <a:spcAft>
                <a:spcPts val="0"/>
              </a:spcAft>
              <a:defRPr/>
            </a:pPr>
            <a:r>
              <a:rPr lang="en-US" b="1" dirty="0" smtClean="0">
                <a:solidFill>
                  <a:schemeClr val="tx2">
                    <a:lumMod val="50000"/>
                  </a:schemeClr>
                </a:solidFill>
                <a:latin typeface="Arial" pitchFamily="34" charset="0"/>
                <a:cs typeface="Arial" pitchFamily="34" charset="0"/>
              </a:rPr>
              <a:t>  </a:t>
            </a:r>
            <a:r>
              <a:rPr lang="en-US" b="1" i="1" dirty="0" err="1" smtClean="0">
                <a:solidFill>
                  <a:schemeClr val="accent2">
                    <a:lumMod val="75000"/>
                  </a:schemeClr>
                </a:solidFill>
                <a:latin typeface="Arial" pitchFamily="34" charset="0"/>
                <a:cs typeface="Arial" pitchFamily="34" charset="0"/>
              </a:rPr>
              <a:t>Báo</a:t>
            </a:r>
            <a:r>
              <a:rPr lang="en-US" b="1" i="1" dirty="0" smtClean="0">
                <a:solidFill>
                  <a:schemeClr val="accent2">
                    <a:lumMod val="75000"/>
                  </a:schemeClr>
                </a:solidFill>
                <a:latin typeface="Arial" pitchFamily="34" charset="0"/>
                <a:cs typeface="Arial" pitchFamily="34" charset="0"/>
              </a:rPr>
              <a:t> </a:t>
            </a:r>
            <a:r>
              <a:rPr lang="en-US" b="1" i="1" dirty="0" err="1" smtClean="0">
                <a:solidFill>
                  <a:schemeClr val="accent2">
                    <a:lumMod val="75000"/>
                  </a:schemeClr>
                </a:solidFill>
                <a:latin typeface="Arial" pitchFamily="34" charset="0"/>
                <a:cs typeface="Arial" pitchFamily="34" charset="0"/>
              </a:rPr>
              <a:t>cáo</a:t>
            </a:r>
            <a:r>
              <a:rPr lang="en-US" b="1" i="1" dirty="0" smtClean="0">
                <a:solidFill>
                  <a:schemeClr val="accent2">
                    <a:lumMod val="75000"/>
                  </a:schemeClr>
                </a:solidFill>
                <a:latin typeface="Arial" pitchFamily="34" charset="0"/>
                <a:cs typeface="Arial" pitchFamily="34" charset="0"/>
              </a:rPr>
              <a:t> </a:t>
            </a:r>
            <a:r>
              <a:rPr lang="en-US" b="1" i="1" dirty="0" err="1" smtClean="0">
                <a:solidFill>
                  <a:schemeClr val="accent2">
                    <a:lumMod val="75000"/>
                  </a:schemeClr>
                </a:solidFill>
                <a:latin typeface="Arial" pitchFamily="34" charset="0"/>
                <a:cs typeface="Arial" pitchFamily="34" charset="0"/>
              </a:rPr>
              <a:t>viên</a:t>
            </a:r>
            <a:r>
              <a:rPr lang="en-US" b="1" i="1" dirty="0" smtClean="0">
                <a:solidFill>
                  <a:schemeClr val="accent2">
                    <a:lumMod val="75000"/>
                  </a:schemeClr>
                </a:solidFill>
                <a:latin typeface="Arial" pitchFamily="34" charset="0"/>
                <a:cs typeface="Arial" pitchFamily="34" charset="0"/>
              </a:rPr>
              <a:t>: </a:t>
            </a:r>
            <a:r>
              <a:rPr lang="en-US" sz="3000" b="1" dirty="0" smtClean="0">
                <a:solidFill>
                  <a:schemeClr val="accent2">
                    <a:lumMod val="75000"/>
                  </a:schemeClr>
                </a:solidFill>
                <a:latin typeface="Arial" pitchFamily="34" charset="0"/>
                <a:cs typeface="Arial" pitchFamily="34" charset="0"/>
              </a:rPr>
              <a:t>HUỲNH QUANG THỤC UYÊN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blinds(horizontal)">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4554"/>
            <a:ext cx="9144000" cy="1643074"/>
          </a:xfrm>
        </p:spPr>
        <p:txBody>
          <a:bodyPr>
            <a:noAutofit/>
          </a:bodyPr>
          <a:lstStyle/>
          <a:p>
            <a:r>
              <a:rPr lang="en-US" sz="3000" dirty="0" smtClean="0">
                <a:solidFill>
                  <a:srgbClr val="FF0000"/>
                </a:solidFill>
                <a:latin typeface="Times New Roman" pitchFamily="18" charset="0"/>
                <a:cs typeface="Times New Roman" pitchFamily="18" charset="0"/>
              </a:rPr>
              <a:t/>
            </a:r>
            <a:br>
              <a:rPr lang="en-US" sz="3000" dirty="0" smtClean="0">
                <a:solidFill>
                  <a:srgbClr val="FF0000"/>
                </a:solidFill>
                <a:latin typeface="Times New Roman" pitchFamily="18" charset="0"/>
                <a:cs typeface="Times New Roman" pitchFamily="18" charset="0"/>
              </a:rPr>
            </a:br>
            <a:endParaRPr lang="en-US" sz="3000" dirty="0">
              <a:latin typeface="Times New Roman" pitchFamily="18" charset="0"/>
              <a:cs typeface="Times New Roman" pitchFamily="18" charset="0"/>
            </a:endParaRPr>
          </a:p>
        </p:txBody>
      </p:sp>
      <p:sp>
        <p:nvSpPr>
          <p:cNvPr id="4" name="Title 1"/>
          <p:cNvSpPr txBox="1">
            <a:spLocks/>
          </p:cNvSpPr>
          <p:nvPr/>
        </p:nvSpPr>
        <p:spPr>
          <a:xfrm>
            <a:off x="0" y="0"/>
            <a:ext cx="9144000" cy="150017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4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4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4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6" name="Rounded Rectangular Callout 5"/>
          <p:cNvSpPr/>
          <p:nvPr/>
        </p:nvSpPr>
        <p:spPr>
          <a:xfrm>
            <a:off x="1285852" y="2000240"/>
            <a:ext cx="6858048" cy="3714776"/>
          </a:xfrm>
          <a:prstGeom prst="wedgeRoundRectCallout">
            <a:avLst>
              <a:gd name="adj1" fmla="val -2778"/>
              <a:gd name="adj2" fmla="val 7121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Trung</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Quốc</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đã</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tiến</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hành</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chiếm</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hữu</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và</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thực</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thi</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chủ</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quyền</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đối</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với</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quần</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đảo</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Hoàng</a:t>
            </a:r>
            <a:r>
              <a:rPr lang="en-US" sz="3600" b="1" i="1" dirty="0" smtClean="0">
                <a:solidFill>
                  <a:schemeClr val="tx1"/>
                </a:solidFill>
                <a:latin typeface="Times New Roman" pitchFamily="18" charset="0"/>
                <a:cs typeface="Times New Roman" pitchFamily="18" charset="0"/>
              </a:rPr>
              <a:t> Sa </a:t>
            </a:r>
            <a:r>
              <a:rPr lang="en-US" sz="3600" b="1" i="1" dirty="0" err="1" smtClean="0">
                <a:solidFill>
                  <a:schemeClr val="tx1"/>
                </a:solidFill>
                <a:latin typeface="Times New Roman" pitchFamily="18" charset="0"/>
                <a:cs typeface="Times New Roman" pitchFamily="18" charset="0"/>
              </a:rPr>
              <a:t>và</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Trường</a:t>
            </a:r>
            <a:r>
              <a:rPr lang="en-US" sz="3600" b="1" i="1" dirty="0" smtClean="0">
                <a:solidFill>
                  <a:schemeClr val="tx1"/>
                </a:solidFill>
                <a:latin typeface="Times New Roman" pitchFamily="18" charset="0"/>
                <a:cs typeface="Times New Roman" pitchFamily="18" charset="0"/>
              </a:rPr>
              <a:t> Sa  </a:t>
            </a:r>
            <a:r>
              <a:rPr lang="en-US" sz="3600" b="1" i="1" dirty="0" err="1" smtClean="0">
                <a:solidFill>
                  <a:schemeClr val="tx1"/>
                </a:solidFill>
                <a:latin typeface="Times New Roman" pitchFamily="18" charset="0"/>
                <a:cs typeface="Times New Roman" pitchFamily="18" charset="0"/>
              </a:rPr>
              <a:t>như</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thế</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nào</a:t>
            </a:r>
            <a:r>
              <a:rPr lang="en-US" sz="3600" b="1" i="1" dirty="0" smtClean="0">
                <a:solidFill>
                  <a:schemeClr val="tx1"/>
                </a:solidFill>
                <a:latin typeface="Times New Roman" pitchFamily="18" charset="0"/>
                <a:cs typeface="Times New Roman" pitchFamily="18" charset="0"/>
              </a:rPr>
              <a:t>?</a:t>
            </a:r>
            <a:endParaRPr lang="en-US" sz="3600" b="1" i="1"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58" y="1343010"/>
            <a:ext cx="8572560" cy="5572140"/>
          </a:xfrm>
        </p:spPr>
        <p:txBody>
          <a:bodyPr>
            <a:normAutofit/>
          </a:bodyPr>
          <a:lstStyle/>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Tây</a:t>
            </a:r>
            <a:r>
              <a:rPr lang="en-US" dirty="0" smtClean="0">
                <a:latin typeface="Times New Roman" pitchFamily="18" charset="0"/>
                <a:cs typeface="Times New Roman" pitchFamily="18" charset="0"/>
              </a:rPr>
              <a:t> Sa”, </a:t>
            </a:r>
            <a:r>
              <a:rPr lang="en-US" dirty="0" err="1" smtClean="0">
                <a:latin typeface="Times New Roman" pitchFamily="18" charset="0"/>
                <a:cs typeface="Times New Roman" pitchFamily="18" charset="0"/>
              </a:rPr>
              <a:t>tức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Hoàng</a:t>
            </a:r>
            <a:r>
              <a:rPr lang="en-US" dirty="0" smtClean="0">
                <a:latin typeface="Times New Roman" pitchFamily="18" charset="0"/>
                <a:cs typeface="Times New Roman" pitchFamily="18" charset="0"/>
              </a:rPr>
              <a:t> Sa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sớm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nay.</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minh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đời,vv</a:t>
            </a:r>
            <a:r>
              <a:rPr lang="en-US" dirty="0" smtClean="0">
                <a:latin typeface="Times New Roman" pitchFamily="18" charset="0"/>
                <a:cs typeface="Times New Roman" pitchFamily="18" charset="0"/>
              </a:rPr>
              <a:t>…</a:t>
            </a:r>
          </a:p>
          <a:p>
            <a:endParaRPr lang="en-US" b="1" i="1" dirty="0" smtClean="0"/>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857256"/>
          </a:xfrm>
        </p:spPr>
        <p:txBody>
          <a:bodyPr>
            <a:normAutofit/>
          </a:bodyPr>
          <a:lstStyle/>
          <a:p>
            <a:r>
              <a:rPr lang="en-US" sz="3600" b="1" i="1" dirty="0" smtClean="0">
                <a:solidFill>
                  <a:srgbClr val="FF0000"/>
                </a:solidFill>
                <a:latin typeface="Times New Roman" pitchFamily="18" charset="0"/>
                <a:cs typeface="Times New Roman" pitchFamily="18" charset="0"/>
              </a:rPr>
              <a:t>1.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được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lập</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dưới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họng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súng</a:t>
            </a:r>
            <a:endParaRPr lang="en-US" sz="3600" dirty="0"/>
          </a:p>
        </p:txBody>
      </p:sp>
      <p:sp>
        <p:nvSpPr>
          <p:cNvPr id="3" name="Content Placeholder 2"/>
          <p:cNvSpPr>
            <a:spLocks noGrp="1"/>
          </p:cNvSpPr>
          <p:nvPr>
            <p:ph idx="1"/>
          </p:nvPr>
        </p:nvSpPr>
        <p:spPr>
          <a:xfrm>
            <a:off x="500034" y="2209790"/>
            <a:ext cx="8229600" cy="4525963"/>
          </a:xfrm>
        </p:spPr>
        <p:txBody>
          <a:bodyPr>
            <a:normAutofit/>
          </a:bodyPr>
          <a:lstStyle/>
          <a:p>
            <a:pPr marL="0" indent="0">
              <a:buFont typeface="Wingdings" pitchFamily="2" charset="2"/>
              <a:buChar char="q"/>
            </a:pPr>
            <a:r>
              <a:rPr lang="en-US"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1909,  </a:t>
            </a:r>
            <a:r>
              <a:rPr lang="en-US" sz="3600" dirty="0" err="1" smtClean="0">
                <a:latin typeface="Times New Roman" pitchFamily="18" charset="0"/>
                <a:cs typeface="Times New Roman" pitchFamily="18" charset="0"/>
              </a:rPr>
              <a:t>Đô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đốc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chỉ</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huy</a:t>
            </a:r>
            <a:r>
              <a:rPr lang="en-US" sz="3600" dirty="0" smtClean="0">
                <a:latin typeface="Times New Roman" pitchFamily="18" charset="0"/>
                <a:cs typeface="Times New Roman" pitchFamily="18" charset="0"/>
              </a:rPr>
              <a:t> 3 </a:t>
            </a:r>
            <a:r>
              <a:rPr lang="en-US" sz="3600" dirty="0" err="1" smtClean="0">
                <a:latin typeface="Times New Roman" pitchFamily="18" charset="0"/>
                <a:cs typeface="Times New Roman" pitchFamily="18" charset="0"/>
              </a:rPr>
              <a:t>pháo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đổ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nhoáng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Lâm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rút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viễn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đại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 </a:t>
            </a:r>
            <a:r>
              <a:rPr lang="en-US" sz="3600" dirty="0" err="1" smtClean="0">
                <a:latin typeface="Times New Roman" pitchFamily="18" charset="0"/>
                <a:cs typeface="Times New Roman" pitchFamily="18" charset="0"/>
              </a:rPr>
              <a:t>giao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nhiệm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a:t>
            </a:r>
          </a:p>
          <a:p>
            <a:endParaRPr lang="en-US" dirty="0">
              <a:solidFill>
                <a:srgbClr val="7030A0"/>
              </a:solidFill>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857256"/>
          </a:xfrm>
        </p:spPr>
        <p:txBody>
          <a:bodyPr>
            <a:normAutofit/>
          </a:bodyPr>
          <a:lstStyle/>
          <a:p>
            <a:r>
              <a:rPr lang="en-US" sz="3600" b="1" i="1" dirty="0" smtClean="0">
                <a:solidFill>
                  <a:srgbClr val="FF0000"/>
                </a:solidFill>
                <a:latin typeface="Times New Roman" pitchFamily="18" charset="0"/>
                <a:cs typeface="Times New Roman" pitchFamily="18" charset="0"/>
              </a:rPr>
              <a:t>1.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được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lập</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dưới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họng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súng</a:t>
            </a:r>
            <a:endParaRPr lang="en-US" sz="3600" dirty="0"/>
          </a:p>
        </p:txBody>
      </p:sp>
      <p:sp>
        <p:nvSpPr>
          <p:cNvPr id="3" name="Content Placeholder 2"/>
          <p:cNvSpPr>
            <a:spLocks noGrp="1"/>
          </p:cNvSpPr>
          <p:nvPr>
            <p:ph idx="1"/>
          </p:nvPr>
        </p:nvSpPr>
        <p:spPr>
          <a:xfrm>
            <a:off x="500034" y="2214554"/>
            <a:ext cx="8229600" cy="4195794"/>
          </a:xfrm>
        </p:spPr>
        <p:txBody>
          <a:bodyPr>
            <a:normAutofit lnSpcReduction="10000"/>
          </a:bodyPr>
          <a:lstStyle/>
          <a:p>
            <a:pPr marL="0" indent="0">
              <a:buNone/>
            </a:pPr>
            <a:endParaRPr lang="en-US" dirty="0" smtClean="0">
              <a:latin typeface="Times New Roman" pitchFamily="18" charset="0"/>
              <a:cs typeface="Times New Roman" pitchFamily="18" charset="0"/>
            </a:endParaRPr>
          </a:p>
          <a:p>
            <a:pPr>
              <a:buFont typeface="Wingdings" pitchFamily="2" charset="2"/>
              <a:buChar char="q"/>
            </a:pPr>
            <a:r>
              <a:rPr lang="en-US"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1946, </a:t>
            </a:r>
            <a:r>
              <a:rPr lang="en-US" sz="3600" dirty="0" err="1" smtClean="0">
                <a:latin typeface="Times New Roman" pitchFamily="18" charset="0"/>
                <a:cs typeface="Times New Roman" pitchFamily="18" charset="0"/>
              </a:rPr>
              <a:t>lợi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quốc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chiếm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nhóm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quốc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đuổi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lục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rut </a:t>
            </a:r>
            <a:r>
              <a:rPr lang="en-US" sz="3600" dirty="0" err="1" smtClean="0">
                <a:latin typeface="Times New Roman" pitchFamily="18" charset="0"/>
                <a:cs typeface="Times New Roman" pitchFamily="18" charset="0"/>
              </a:rPr>
              <a:t>luôn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chiêm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đóng</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p>
          <a:p>
            <a:endParaRPr lang="en-US" sz="3600"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Description: http://images.tuoitre.vn/tianyon/ImageView.aspx?ThumbnailID=580278"/>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785818"/>
          </a:xfrm>
        </p:spPr>
        <p:txBody>
          <a:bodyPr>
            <a:normAutofit/>
          </a:bodyPr>
          <a:lstStyle/>
          <a:p>
            <a:r>
              <a:rPr lang="en-US" sz="3600" b="1" i="1" dirty="0" smtClean="0">
                <a:solidFill>
                  <a:srgbClr val="FF0000"/>
                </a:solidFill>
                <a:latin typeface="Times New Roman" pitchFamily="18" charset="0"/>
                <a:cs typeface="Times New Roman" pitchFamily="18" charset="0"/>
              </a:rPr>
              <a:t>1.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được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lập</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dưới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họng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súng</a:t>
            </a:r>
            <a:endParaRPr lang="en-US" sz="3600" dirty="0"/>
          </a:p>
        </p:txBody>
      </p:sp>
      <p:sp>
        <p:nvSpPr>
          <p:cNvPr id="3" name="Content Placeholder 2"/>
          <p:cNvSpPr>
            <a:spLocks noGrp="1"/>
          </p:cNvSpPr>
          <p:nvPr>
            <p:ph idx="1"/>
          </p:nvPr>
        </p:nvSpPr>
        <p:spPr>
          <a:xfrm>
            <a:off x="199964" y="2100252"/>
            <a:ext cx="8715436" cy="4929198"/>
          </a:xfrm>
        </p:spPr>
        <p:txBody>
          <a:bodyPr>
            <a:normAutofit lnSpcReduction="10000"/>
          </a:bodyPr>
          <a:lstStyle/>
          <a:p>
            <a:pPr>
              <a:buFont typeface="Wingdings" pitchFamily="2" charset="2"/>
              <a:buChar char="q"/>
            </a:pPr>
            <a:r>
              <a:rPr lang="en-US"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1956, </a:t>
            </a:r>
            <a:r>
              <a:rPr lang="en-US" sz="3600" dirty="0" err="1" smtClean="0">
                <a:latin typeface="Times New Roman" pitchFamily="18" charset="0"/>
                <a:cs typeface="Times New Roman" pitchFamily="18" charset="0"/>
              </a:rPr>
              <a:t>lợi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rút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Giơ</a:t>
            </a:r>
            <a:r>
              <a:rPr lang="en-US" sz="3600" dirty="0" smtClean="0">
                <a:latin typeface="Times New Roman" pitchFamily="18" charset="0"/>
                <a:cs typeface="Times New Roman" pitchFamily="18" charset="0"/>
              </a:rPr>
              <a:t> ne </a:t>
            </a:r>
            <a:r>
              <a:rPr lang="en-US" sz="3600" dirty="0" err="1" smtClean="0">
                <a:latin typeface="Times New Roman" pitchFamily="18" charset="0"/>
                <a:cs typeface="Times New Roman" pitchFamily="18" charset="0"/>
              </a:rPr>
              <a:t>vơ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chưa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kịp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hòa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chiếm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nhóm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a:t>
            </a:r>
          </a:p>
          <a:p>
            <a:pPr>
              <a:buFont typeface="Wingdings" pitchFamily="2" charset="2"/>
              <a:buChar char="q"/>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1956,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Đài</a:t>
            </a:r>
            <a:r>
              <a:rPr lang="en-US" sz="3600" dirty="0" smtClean="0">
                <a:latin typeface="Times New Roman" pitchFamily="18" charset="0"/>
                <a:cs typeface="Times New Roman" pitchFamily="18" charset="0"/>
              </a:rPr>
              <a:t> Loan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chiêm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Bình</a:t>
            </a:r>
            <a:r>
              <a:rPr lang="en-US" sz="3600" dirty="0" smtClean="0">
                <a:latin typeface="Times New Roman" pitchFamily="18" charset="0"/>
                <a:cs typeface="Times New Roman" pitchFamily="18" charset="0"/>
              </a:rPr>
              <a:t>.</a:t>
            </a:r>
          </a:p>
          <a:p>
            <a:pPr>
              <a:buNone/>
            </a:pPr>
            <a:endParaRPr lang="en-US" sz="3600" dirty="0" smtClean="0">
              <a:latin typeface="Times New Roman" pitchFamily="18" charset="0"/>
              <a:cs typeface="Times New Roman" pitchFamily="18" charset="0"/>
            </a:endParaRPr>
          </a:p>
          <a:p>
            <a:endParaRPr lang="en-US" sz="3600"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8234"/>
            <a:ext cx="9144000" cy="785818"/>
          </a:xfrm>
        </p:spPr>
        <p:txBody>
          <a:bodyPr>
            <a:normAutofit/>
          </a:bodyPr>
          <a:lstStyle/>
          <a:p>
            <a:r>
              <a:rPr lang="en-US" sz="3600" b="1" i="1" dirty="0" smtClean="0">
                <a:solidFill>
                  <a:srgbClr val="FF0000"/>
                </a:solidFill>
                <a:latin typeface="Times New Roman" pitchFamily="18" charset="0"/>
                <a:cs typeface="Times New Roman" pitchFamily="18" charset="0"/>
              </a:rPr>
              <a:t>1.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được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lập</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dưới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họng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súng</a:t>
            </a:r>
            <a:endParaRPr lang="en-US" sz="3600" dirty="0"/>
          </a:p>
        </p:txBody>
      </p:sp>
      <p:sp>
        <p:nvSpPr>
          <p:cNvPr id="3" name="Content Placeholder 2"/>
          <p:cNvSpPr>
            <a:spLocks noGrp="1"/>
          </p:cNvSpPr>
          <p:nvPr>
            <p:ph idx="1"/>
          </p:nvPr>
        </p:nvSpPr>
        <p:spPr>
          <a:xfrm>
            <a:off x="214282" y="2262178"/>
            <a:ext cx="8715436" cy="4429156"/>
          </a:xfrm>
        </p:spPr>
        <p:txBody>
          <a:bodyPr>
            <a:normAutofit/>
          </a:bodyPr>
          <a:lstStyle/>
          <a:p>
            <a:pPr>
              <a:buFont typeface="Wingdings" pitchFamily="2" charset="2"/>
              <a:buChar char="q"/>
            </a:pPr>
            <a:r>
              <a:rPr lang="en-US"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1974, </a:t>
            </a:r>
            <a:r>
              <a:rPr lang="en-US" sz="3600" dirty="0" err="1" smtClean="0">
                <a:latin typeface="Times New Roman" pitchFamily="18" charset="0"/>
                <a:cs typeface="Times New Roman" pitchFamily="18" charset="0"/>
              </a:rPr>
              <a:t>lợi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Cộng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hòa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viễn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rút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miền</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Cộng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hòa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xâm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chiếm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nhóm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do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Cộng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hòa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t>
            </a:r>
            <a:r>
              <a:rPr lang="en-US" sz="3600" dirty="0" smtClean="0">
                <a:latin typeface="Times New Roman" pitchFamily="18" charset="0"/>
                <a:cs typeface="Times New Roman" pitchFamily="18" charset="0"/>
              </a:rPr>
              <a:t>.</a:t>
            </a:r>
          </a:p>
          <a:p>
            <a:endParaRPr lang="en-US" sz="3600" dirty="0" smtClean="0">
              <a:latin typeface="Times New Roman" pitchFamily="18" charset="0"/>
              <a:cs typeface="Times New Roman" pitchFamily="18" charset="0"/>
            </a:endParaRPr>
          </a:p>
          <a:p>
            <a:pPr>
              <a:buNone/>
            </a:pPr>
            <a:endParaRPr lang="en-US" sz="3600" dirty="0" smtClean="0">
              <a:latin typeface="Times New Roman" pitchFamily="18" charset="0"/>
              <a:cs typeface="Times New Roman" pitchFamily="18" charset="0"/>
            </a:endParaRPr>
          </a:p>
          <a:p>
            <a:endParaRPr lang="en-US" sz="3600"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C:\Users\TRAN CONG TRUC\Desktop\HoangSa3.gif"/>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1142984"/>
            <a:ext cx="9144000" cy="5715016"/>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http://data.vietinfo.eu/News/2013/07/21/190072/1374382990.2817.jpg">
            <a:hlinkClick r:id="rId2"/>
          </p:cNvPr>
          <p:cNvPicPr>
            <a:picLocks noGrp="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0" y="1142985"/>
            <a:ext cx="9144000" cy="5715016"/>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http://danluan.org/files/u1/tancong.jpg">
            <a:hlinkClick r:id="rId2"/>
          </p:cNvPr>
          <p:cNvPicPr>
            <a:picLocks noGrp="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0" y="1142984"/>
            <a:ext cx="9144000" cy="5715016"/>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071546"/>
            <a:ext cx="7429552" cy="4714908"/>
          </a:xfrm>
          <a:ln w="28575">
            <a:solidFill>
              <a:srgbClr val="2B22DE"/>
            </a:solidFill>
          </a:ln>
        </p:spPr>
        <p:txBody>
          <a:bodyPr>
            <a:normAutofit/>
          </a:bodyPr>
          <a:lstStyle/>
          <a:p>
            <a:r>
              <a:rPr lang="en-US" i="1" dirty="0" smtClean="0">
                <a:solidFill>
                  <a:srgbClr val="00B0F0"/>
                </a:solidFill>
              </a:rPr>
              <a:t/>
            </a:r>
            <a:br>
              <a:rPr lang="en-US" i="1" dirty="0" smtClean="0">
                <a:solidFill>
                  <a:srgbClr val="00B0F0"/>
                </a:solidFill>
              </a:rPr>
            </a:br>
            <a:r>
              <a:rPr lang="en-US" sz="4800" b="1" dirty="0" err="1" smtClean="0">
                <a:solidFill>
                  <a:srgbClr val="2B22DE"/>
                </a:solidFill>
                <a:latin typeface="Times New Roman" pitchFamily="18" charset="0"/>
                <a:cs typeface="Times New Roman" pitchFamily="18" charset="0"/>
              </a:rPr>
              <a:t>Biển</a:t>
            </a:r>
            <a:r>
              <a:rPr lang="en-US" sz="4800" b="1" dirty="0" smtClean="0">
                <a:solidFill>
                  <a:srgbClr val="2B22DE"/>
                </a:solidFill>
                <a:latin typeface="Times New Roman" pitchFamily="18" charset="0"/>
                <a:cs typeface="Times New Roman" pitchFamily="18" charset="0"/>
              </a:rPr>
              <a:t> </a:t>
            </a:r>
            <a:r>
              <a:rPr lang="en-US" sz="4800" b="1" dirty="0" err="1" smtClean="0">
                <a:solidFill>
                  <a:srgbClr val="2B22DE"/>
                </a:solidFill>
                <a:latin typeface="Times New Roman" pitchFamily="18" charset="0"/>
                <a:cs typeface="Times New Roman" pitchFamily="18" charset="0"/>
              </a:rPr>
              <a:t>Đảo</a:t>
            </a:r>
            <a:r>
              <a:rPr lang="en-US" sz="4800" b="1" i="1" dirty="0" smtClean="0">
                <a:solidFill>
                  <a:srgbClr val="2B22DE"/>
                </a:solidFill>
                <a:latin typeface="Times New Roman" pitchFamily="18" charset="0"/>
                <a:cs typeface="Times New Roman" pitchFamily="18" charset="0"/>
              </a:rPr>
              <a:t>: </a:t>
            </a:r>
            <a:r>
              <a:rPr lang="en-US" sz="4800" b="1" i="1" dirty="0" err="1" smtClean="0">
                <a:solidFill>
                  <a:srgbClr val="2B22DE"/>
                </a:solidFill>
                <a:latin typeface="Times New Roman" pitchFamily="18" charset="0"/>
                <a:cs typeface="Times New Roman" pitchFamily="18" charset="0"/>
              </a:rPr>
              <a:t>Công</a:t>
            </a:r>
            <a:r>
              <a:rPr lang="en-US" sz="4800" b="1" i="1" dirty="0" smtClean="0">
                <a:solidFill>
                  <a:srgbClr val="2B22DE"/>
                </a:solidFill>
                <a:latin typeface="Times New Roman" pitchFamily="18" charset="0"/>
                <a:cs typeface="Times New Roman" pitchFamily="18" charset="0"/>
              </a:rPr>
              <a:t> </a:t>
            </a:r>
            <a:r>
              <a:rPr lang="en-US" sz="4800" b="1" i="1" dirty="0" err="1" smtClean="0">
                <a:solidFill>
                  <a:srgbClr val="2B22DE"/>
                </a:solidFill>
                <a:latin typeface="Times New Roman" pitchFamily="18" charset="0"/>
                <a:cs typeface="Times New Roman" pitchFamily="18" charset="0"/>
              </a:rPr>
              <a:t>chúng</a:t>
            </a:r>
            <a:r>
              <a:rPr lang="en-US" sz="4800" b="1" i="1" dirty="0" smtClean="0">
                <a:solidFill>
                  <a:srgbClr val="2B22DE"/>
                </a:solidFill>
                <a:latin typeface="Times New Roman" pitchFamily="18" charset="0"/>
                <a:cs typeface="Times New Roman" pitchFamily="18" charset="0"/>
              </a:rPr>
              <a:t> </a:t>
            </a:r>
            <a:r>
              <a:rPr lang="en-US" sz="4800" b="1" i="1" dirty="0" err="1" smtClean="0">
                <a:solidFill>
                  <a:srgbClr val="2B22DE"/>
                </a:solidFill>
                <a:latin typeface="Times New Roman" pitchFamily="18" charset="0"/>
                <a:cs typeface="Times New Roman" pitchFamily="18" charset="0"/>
              </a:rPr>
              <a:t>mới</a:t>
            </a:r>
            <a:r>
              <a:rPr lang="en-US" sz="4800" b="1" i="1" dirty="0" smtClean="0">
                <a:solidFill>
                  <a:srgbClr val="2B22DE"/>
                </a:solidFill>
                <a:latin typeface="Times New Roman" pitchFamily="18" charset="0"/>
                <a:cs typeface="Times New Roman" pitchFamily="18" charset="0"/>
              </a:rPr>
              <a:t> “</a:t>
            </a:r>
            <a:r>
              <a:rPr lang="en-US" sz="4800" b="1" i="1" dirty="0" err="1" smtClean="0">
                <a:solidFill>
                  <a:srgbClr val="2B22DE"/>
                </a:solidFill>
                <a:latin typeface="Times New Roman" pitchFamily="18" charset="0"/>
                <a:cs typeface="Times New Roman" pitchFamily="18" charset="0"/>
              </a:rPr>
              <a:t>thức</a:t>
            </a:r>
            <a:r>
              <a:rPr lang="en-US" sz="4800" b="1" i="1" dirty="0" smtClean="0">
                <a:solidFill>
                  <a:srgbClr val="2B22DE"/>
                </a:solidFill>
                <a:latin typeface="Times New Roman" pitchFamily="18" charset="0"/>
                <a:cs typeface="Times New Roman" pitchFamily="18" charset="0"/>
              </a:rPr>
              <a:t>” </a:t>
            </a:r>
            <a:r>
              <a:rPr lang="en-US" sz="4800" b="1" i="1" dirty="0" err="1" smtClean="0">
                <a:solidFill>
                  <a:srgbClr val="2B22DE"/>
                </a:solidFill>
                <a:latin typeface="Times New Roman" pitchFamily="18" charset="0"/>
                <a:cs typeface="Times New Roman" pitchFamily="18" charset="0"/>
              </a:rPr>
              <a:t>nhưng</a:t>
            </a:r>
            <a:r>
              <a:rPr lang="en-US" sz="4800" b="1" i="1" dirty="0" smtClean="0">
                <a:solidFill>
                  <a:srgbClr val="2B22DE"/>
                </a:solidFill>
                <a:latin typeface="Times New Roman" pitchFamily="18" charset="0"/>
                <a:cs typeface="Times New Roman" pitchFamily="18" charset="0"/>
              </a:rPr>
              <a:t> </a:t>
            </a:r>
            <a:r>
              <a:rPr lang="en-US" sz="4800" b="1" i="1" dirty="0" err="1" smtClean="0">
                <a:solidFill>
                  <a:srgbClr val="2B22DE"/>
                </a:solidFill>
                <a:latin typeface="Times New Roman" pitchFamily="18" charset="0"/>
                <a:cs typeface="Times New Roman" pitchFamily="18" charset="0"/>
              </a:rPr>
              <a:t>chưa</a:t>
            </a:r>
            <a:r>
              <a:rPr lang="en-US" sz="4800" b="1" i="1" dirty="0" smtClean="0">
                <a:solidFill>
                  <a:srgbClr val="2B22DE"/>
                </a:solidFill>
                <a:latin typeface="Times New Roman" pitchFamily="18" charset="0"/>
                <a:cs typeface="Times New Roman" pitchFamily="18" charset="0"/>
              </a:rPr>
              <a:t> “</a:t>
            </a:r>
            <a:r>
              <a:rPr lang="en-US" sz="4800" b="1" i="1" dirty="0" err="1" smtClean="0">
                <a:solidFill>
                  <a:srgbClr val="2B22DE"/>
                </a:solidFill>
                <a:latin typeface="Times New Roman" pitchFamily="18" charset="0"/>
                <a:cs typeface="Times New Roman" pitchFamily="18" charset="0"/>
              </a:rPr>
              <a:t>tỉnh</a:t>
            </a:r>
            <a:r>
              <a:rPr lang="en-US" sz="4800" b="1" i="1" dirty="0" smtClean="0">
                <a:solidFill>
                  <a:srgbClr val="2B22DE"/>
                </a:solidFill>
                <a:latin typeface="Times New Roman" pitchFamily="18" charset="0"/>
                <a:cs typeface="Times New Roman" pitchFamily="18" charset="0"/>
              </a:rPr>
              <a:t>”</a:t>
            </a:r>
            <a:br>
              <a:rPr lang="en-US" sz="4800" b="1" i="1" dirty="0" smtClean="0">
                <a:solidFill>
                  <a:srgbClr val="2B22DE"/>
                </a:solidFill>
                <a:latin typeface="Times New Roman" pitchFamily="18" charset="0"/>
                <a:cs typeface="Times New Roman" pitchFamily="18" charset="0"/>
              </a:rPr>
            </a:br>
            <a:r>
              <a:rPr lang="en-US" sz="4800" b="1" i="1" dirty="0" smtClean="0">
                <a:solidFill>
                  <a:srgbClr val="2B22DE"/>
                </a:solidFill>
                <a:latin typeface="Times New Roman" pitchFamily="18" charset="0"/>
                <a:cs typeface="Times New Roman" pitchFamily="18" charset="0"/>
              </a:rPr>
              <a:t> 			</a:t>
            </a:r>
            <a:r>
              <a:rPr lang="en-US" sz="1800" b="1" i="1" dirty="0" smtClean="0">
                <a:solidFill>
                  <a:srgbClr val="2B22DE"/>
                </a:solidFill>
                <a:latin typeface="Times New Roman" pitchFamily="18" charset="0"/>
                <a:cs typeface="Times New Roman" pitchFamily="18" charset="0"/>
              </a:rPr>
              <a:t>TS. </a:t>
            </a:r>
            <a:r>
              <a:rPr lang="en-US" sz="1800" b="1" i="1" dirty="0" err="1" smtClean="0">
                <a:solidFill>
                  <a:srgbClr val="2B22DE"/>
                </a:solidFill>
                <a:latin typeface="Times New Roman" pitchFamily="18" charset="0"/>
                <a:cs typeface="Times New Roman" pitchFamily="18" charset="0"/>
              </a:rPr>
              <a:t>Trần</a:t>
            </a:r>
            <a:r>
              <a:rPr lang="en-US" sz="1800" b="1" i="1" dirty="0" smtClean="0">
                <a:solidFill>
                  <a:srgbClr val="2B22DE"/>
                </a:solidFill>
                <a:latin typeface="Times New Roman" pitchFamily="18" charset="0"/>
                <a:cs typeface="Times New Roman" pitchFamily="18" charset="0"/>
              </a:rPr>
              <a:t> </a:t>
            </a:r>
            <a:r>
              <a:rPr lang="en-US" sz="1800" b="1" i="1" dirty="0" err="1" smtClean="0">
                <a:solidFill>
                  <a:srgbClr val="2B22DE"/>
                </a:solidFill>
                <a:latin typeface="Times New Roman" pitchFamily="18" charset="0"/>
                <a:cs typeface="Times New Roman" pitchFamily="18" charset="0"/>
              </a:rPr>
              <a:t>Công</a:t>
            </a:r>
            <a:r>
              <a:rPr lang="en-US" sz="1800" b="1" i="1" dirty="0" smtClean="0">
                <a:solidFill>
                  <a:srgbClr val="2B22DE"/>
                </a:solidFill>
                <a:latin typeface="Times New Roman" pitchFamily="18" charset="0"/>
                <a:cs typeface="Times New Roman" pitchFamily="18" charset="0"/>
              </a:rPr>
              <a:t> </a:t>
            </a:r>
            <a:r>
              <a:rPr lang="en-US" sz="1800" b="1" i="1" dirty="0" err="1" smtClean="0">
                <a:solidFill>
                  <a:srgbClr val="2B22DE"/>
                </a:solidFill>
                <a:latin typeface="Times New Roman" pitchFamily="18" charset="0"/>
                <a:cs typeface="Times New Roman" pitchFamily="18" charset="0"/>
              </a:rPr>
              <a:t>Trục</a:t>
            </a:r>
            <a:r>
              <a:rPr lang="en-US" sz="1800" b="1" i="1" dirty="0" smtClean="0">
                <a:solidFill>
                  <a:srgbClr val="2B22DE"/>
                </a:solidFill>
                <a:latin typeface="Times New Roman" pitchFamily="18" charset="0"/>
                <a:cs typeface="Times New Roman" pitchFamily="18" charset="0"/>
              </a:rPr>
              <a:t/>
            </a:r>
            <a:br>
              <a:rPr lang="en-US" sz="1800" b="1" i="1" dirty="0" smtClean="0">
                <a:solidFill>
                  <a:srgbClr val="2B22DE"/>
                </a:solidFill>
                <a:latin typeface="Times New Roman" pitchFamily="18" charset="0"/>
                <a:cs typeface="Times New Roman" pitchFamily="18" charset="0"/>
              </a:rPr>
            </a:br>
            <a:r>
              <a:rPr lang="en-US" sz="1800" b="1" i="1" dirty="0" smtClean="0">
                <a:solidFill>
                  <a:srgbClr val="2B22DE"/>
                </a:solidFill>
                <a:latin typeface="Times New Roman" pitchFamily="18" charset="0"/>
                <a:cs typeface="Times New Roman" pitchFamily="18" charset="0"/>
              </a:rPr>
              <a:t> </a:t>
            </a:r>
            <a:r>
              <a:rPr lang="en-US" sz="1800" b="1" i="1" dirty="0" smtClean="0">
                <a:solidFill>
                  <a:srgbClr val="2B22DE"/>
                </a:solidFill>
                <a:latin typeface="Times New Roman" pitchFamily="18" charset="0"/>
                <a:cs typeface="Times New Roman" pitchFamily="18" charset="0"/>
              </a:rPr>
              <a:t>                                                         </a:t>
            </a:r>
            <a:r>
              <a:rPr lang="en-US" sz="1800" b="1" i="1" dirty="0" err="1" smtClean="0">
                <a:solidFill>
                  <a:srgbClr val="2B22DE"/>
                </a:solidFill>
                <a:latin typeface="Times New Roman" pitchFamily="18" charset="0"/>
                <a:cs typeface="Times New Roman" pitchFamily="18" charset="0"/>
              </a:rPr>
              <a:t>nguyên</a:t>
            </a:r>
            <a:r>
              <a:rPr lang="en-US" sz="1800" b="1" i="1" dirty="0" smtClean="0">
                <a:solidFill>
                  <a:srgbClr val="2B22DE"/>
                </a:solidFill>
                <a:latin typeface="Times New Roman" pitchFamily="18" charset="0"/>
                <a:cs typeface="Times New Roman" pitchFamily="18" charset="0"/>
              </a:rPr>
              <a:t> </a:t>
            </a:r>
            <a:r>
              <a:rPr lang="en-US" sz="1800" b="1" i="1" dirty="0" err="1" smtClean="0">
                <a:solidFill>
                  <a:srgbClr val="2B22DE"/>
                </a:solidFill>
                <a:latin typeface="Times New Roman" pitchFamily="18" charset="0"/>
                <a:cs typeface="Times New Roman" pitchFamily="18" charset="0"/>
              </a:rPr>
              <a:t>Trưởng</a:t>
            </a:r>
            <a:r>
              <a:rPr lang="en-US" sz="1800" b="1" i="1" dirty="0" smtClean="0">
                <a:solidFill>
                  <a:srgbClr val="2B22DE"/>
                </a:solidFill>
                <a:latin typeface="Times New Roman" pitchFamily="18" charset="0"/>
                <a:cs typeface="Times New Roman" pitchFamily="18" charset="0"/>
              </a:rPr>
              <a:t> ban </a:t>
            </a:r>
            <a:r>
              <a:rPr lang="en-US" sz="1800" b="1" i="1" dirty="0" err="1" smtClean="0">
                <a:solidFill>
                  <a:srgbClr val="2B22DE"/>
                </a:solidFill>
                <a:latin typeface="Times New Roman" pitchFamily="18" charset="0"/>
                <a:cs typeface="Times New Roman" pitchFamily="18" charset="0"/>
              </a:rPr>
              <a:t>Biên</a:t>
            </a:r>
            <a:r>
              <a:rPr lang="en-US" sz="1800" b="1" i="1" dirty="0" smtClean="0">
                <a:solidFill>
                  <a:srgbClr val="2B22DE"/>
                </a:solidFill>
                <a:latin typeface="Times New Roman" pitchFamily="18" charset="0"/>
                <a:cs typeface="Times New Roman" pitchFamily="18" charset="0"/>
              </a:rPr>
              <a:t> </a:t>
            </a:r>
            <a:r>
              <a:rPr lang="en-US" sz="1800" b="1" i="1" dirty="0" err="1" smtClean="0">
                <a:solidFill>
                  <a:srgbClr val="2B22DE"/>
                </a:solidFill>
                <a:latin typeface="Times New Roman" pitchFamily="18" charset="0"/>
                <a:cs typeface="Times New Roman" pitchFamily="18" charset="0"/>
              </a:rPr>
              <a:t>giới</a:t>
            </a:r>
            <a:r>
              <a:rPr lang="en-US" sz="1800" b="1" i="1" dirty="0" smtClean="0">
                <a:solidFill>
                  <a:srgbClr val="2B22DE"/>
                </a:solidFill>
                <a:latin typeface="Times New Roman" pitchFamily="18" charset="0"/>
                <a:cs typeface="Times New Roman" pitchFamily="18" charset="0"/>
              </a:rPr>
              <a:t> </a:t>
            </a:r>
            <a:r>
              <a:rPr lang="en-US" sz="1800" b="1" i="1" dirty="0" err="1" smtClean="0">
                <a:solidFill>
                  <a:srgbClr val="2B22DE"/>
                </a:solidFill>
                <a:latin typeface="Times New Roman" pitchFamily="18" charset="0"/>
                <a:cs typeface="Times New Roman" pitchFamily="18" charset="0"/>
              </a:rPr>
              <a:t>Chính</a:t>
            </a:r>
            <a:r>
              <a:rPr lang="en-US" sz="1800" b="1" i="1" dirty="0" smtClean="0">
                <a:solidFill>
                  <a:srgbClr val="2B22DE"/>
                </a:solidFill>
                <a:latin typeface="Times New Roman" pitchFamily="18" charset="0"/>
                <a:cs typeface="Times New Roman" pitchFamily="18" charset="0"/>
              </a:rPr>
              <a:t> </a:t>
            </a:r>
            <a:r>
              <a:rPr lang="en-US" sz="1800" b="1" i="1" dirty="0" err="1" smtClean="0">
                <a:solidFill>
                  <a:srgbClr val="2B22DE"/>
                </a:solidFill>
                <a:latin typeface="Times New Roman" pitchFamily="18" charset="0"/>
                <a:cs typeface="Times New Roman" pitchFamily="18" charset="0"/>
              </a:rPr>
              <a:t>phủ</a:t>
            </a:r>
            <a:endParaRPr lang="en-US" sz="4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571744"/>
            <a:ext cx="8229600" cy="3786190"/>
          </a:xfrm>
        </p:spPr>
        <p:txBody>
          <a:bodyPr>
            <a:normAutofit lnSpcReduction="10000"/>
          </a:bodyPr>
          <a:lstStyle/>
          <a:p>
            <a:pPr marL="0" indent="0">
              <a:buFont typeface="Wingdings" pitchFamily="2" charset="2"/>
              <a:buChar char="q"/>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1988, </a:t>
            </a:r>
            <a:r>
              <a:rPr lang="en-US" sz="3600" dirty="0" err="1" smtClean="0">
                <a:latin typeface="Times New Roman" pitchFamily="18" charset="0"/>
                <a:cs typeface="Times New Roman" pitchFamily="18" charset="0"/>
              </a:rPr>
              <a:t>Cộng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hòa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chiếm</a:t>
            </a:r>
            <a:r>
              <a:rPr lang="en-US" sz="3600" dirty="0" smtClean="0">
                <a:latin typeface="Times New Roman" pitchFamily="18" charset="0"/>
                <a:cs typeface="Times New Roman" pitchFamily="18" charset="0"/>
              </a:rPr>
              <a:t> 6 </a:t>
            </a:r>
            <a:r>
              <a:rPr lang="en-US" sz="3600" dirty="0" err="1" smtClean="0">
                <a:latin typeface="Times New Roman" pitchFamily="18" charset="0"/>
                <a:cs typeface="Times New Roman" pitchFamily="18" charset="0"/>
              </a:rPr>
              <a:t>vị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bắc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nâng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cấp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biển</a:t>
            </a:r>
            <a:r>
              <a:rPr lang="en-US" sz="3600" dirty="0" smtClean="0">
                <a:latin typeface="Times New Roman" pitchFamily="18" charset="0"/>
                <a:cs typeface="Times New Roman" pitchFamily="18" charset="0"/>
              </a:rPr>
              <a:t>.</a:t>
            </a:r>
          </a:p>
          <a:p>
            <a:pPr marL="0" indent="0">
              <a:buNone/>
            </a:pPr>
            <a:r>
              <a:rPr lang="en-US" sz="3600" dirty="0" smtClean="0">
                <a:latin typeface="Times New Roman" pitchFamily="18" charset="0"/>
                <a:cs typeface="Times New Roman" pitchFamily="18" charset="0"/>
              </a:rPr>
              <a:t> </a:t>
            </a: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1"/>
          <p:cNvSpPr>
            <a:spLocks noGrp="1"/>
          </p:cNvSpPr>
          <p:nvPr>
            <p:ph type="title"/>
          </p:nvPr>
        </p:nvSpPr>
        <p:spPr>
          <a:xfrm>
            <a:off x="0" y="1238234"/>
            <a:ext cx="9144000" cy="785818"/>
          </a:xfrm>
        </p:spPr>
        <p:txBody>
          <a:bodyPr>
            <a:normAutofit/>
          </a:bodyPr>
          <a:lstStyle/>
          <a:p>
            <a:r>
              <a:rPr lang="en-US" sz="3600" b="1" i="1" dirty="0" smtClean="0">
                <a:solidFill>
                  <a:srgbClr val="FF0000"/>
                </a:solidFill>
                <a:latin typeface="Times New Roman" pitchFamily="18" charset="0"/>
                <a:cs typeface="Times New Roman" pitchFamily="18" charset="0"/>
              </a:rPr>
              <a:t>1.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được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lập</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dưới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họng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súng</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C:\Users\TRAN CONG TRUC\Desktop\images (2).jpg"/>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1071546"/>
            <a:ext cx="9144000" cy="5786454"/>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C:\Users\TRAN CONG TRUC\Desktop\1363479689423.jpg"/>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1142984"/>
            <a:ext cx="9144000" cy="5715016"/>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20" y="1971666"/>
            <a:ext cx="8858280" cy="5214973"/>
          </a:xfrm>
        </p:spPr>
        <p:txBody>
          <a:bodyPr>
            <a:normAutofit fontScale="85000" lnSpcReduction="20000"/>
          </a:bodyPr>
          <a:lstStyle/>
          <a:p>
            <a:pPr marL="0" indent="0">
              <a:buFont typeface="Wingdings" pitchFamily="2" charset="2"/>
              <a:buChar char="q"/>
            </a:pP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Năm</a:t>
            </a:r>
            <a:r>
              <a:rPr lang="en-US" sz="3800" dirty="0" smtClean="0">
                <a:latin typeface="Times New Roman" pitchFamily="18" charset="0"/>
                <a:cs typeface="Times New Roman" pitchFamily="18" charset="0"/>
              </a:rPr>
              <a:t> 1995, CHND </a:t>
            </a:r>
            <a:r>
              <a:rPr lang="en-US" sz="3800" dirty="0" err="1" smtClean="0">
                <a:latin typeface="Times New Roman" pitchFamily="18" charset="0"/>
                <a:cs typeface="Times New Roman" pitchFamily="18" charset="0"/>
              </a:rPr>
              <a:t>Trung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Hoa</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lại</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huy</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động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quân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đội</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đanh</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chiếm</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đá</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Vành</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Khăn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năm</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về</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phía</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Đông</a:t>
            </a:r>
            <a:r>
              <a:rPr lang="en-US" sz="3800" dirty="0" smtClean="0">
                <a:latin typeface="Times New Roman" pitchFamily="18" charset="0"/>
                <a:cs typeface="Times New Roman" pitchFamily="18" charset="0"/>
              </a:rPr>
              <a:t> Nam </a:t>
            </a:r>
            <a:r>
              <a:rPr lang="en-US" sz="3800" dirty="0" err="1" smtClean="0">
                <a:latin typeface="Times New Roman" pitchFamily="18" charset="0"/>
                <a:cs typeface="Times New Roman" pitchFamily="18" charset="0"/>
              </a:rPr>
              <a:t>Trường</a:t>
            </a:r>
            <a:r>
              <a:rPr lang="en-US" sz="3800" dirty="0" smtClean="0">
                <a:latin typeface="Times New Roman" pitchFamily="18" charset="0"/>
                <a:cs typeface="Times New Roman" pitchFamily="18" charset="0"/>
              </a:rPr>
              <a:t> Sa. </a:t>
            </a:r>
            <a:r>
              <a:rPr lang="en-US" sz="3800" dirty="0" err="1" smtClean="0">
                <a:latin typeface="Times New Roman" pitchFamily="18" charset="0"/>
                <a:cs typeface="Times New Roman" pitchFamily="18" charset="0"/>
              </a:rPr>
              <a:t>Hiện</a:t>
            </a:r>
            <a:r>
              <a:rPr lang="en-US" sz="3800" dirty="0" smtClean="0">
                <a:latin typeface="Times New Roman" pitchFamily="18" charset="0"/>
                <a:cs typeface="Times New Roman" pitchFamily="18" charset="0"/>
              </a:rPr>
              <a:t> nay </a:t>
            </a:r>
            <a:r>
              <a:rPr lang="en-US" sz="3800" dirty="0" err="1" smtClean="0">
                <a:latin typeface="Times New Roman" pitchFamily="18" charset="0"/>
                <a:cs typeface="Times New Roman" pitchFamily="18" charset="0"/>
              </a:rPr>
              <a:t>họ</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đang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sử</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dụng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sức</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mạnh</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để</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bao</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vây</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chiếm</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đóng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bãi</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cạn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Cỏ</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Mây</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nằm</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về</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phía</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đông</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gần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với</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đá</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Vành</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Khăn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thuộc</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quần</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đảo</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Trường</a:t>
            </a:r>
            <a:r>
              <a:rPr lang="en-US" sz="3800" dirty="0" smtClean="0">
                <a:latin typeface="Times New Roman" pitchFamily="18" charset="0"/>
                <a:cs typeface="Times New Roman" pitchFamily="18" charset="0"/>
              </a:rPr>
              <a:t> Sa </a:t>
            </a:r>
            <a:r>
              <a:rPr lang="en-US" sz="3800" dirty="0" err="1" smtClean="0">
                <a:latin typeface="Times New Roman" pitchFamily="18" charset="0"/>
                <a:cs typeface="Times New Roman" pitchFamily="18" charset="0"/>
              </a:rPr>
              <a:t>của</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Việt</a:t>
            </a:r>
            <a:r>
              <a:rPr lang="en-US" sz="3800" dirty="0" smtClean="0">
                <a:latin typeface="Times New Roman" pitchFamily="18" charset="0"/>
                <a:cs typeface="Times New Roman" pitchFamily="18" charset="0"/>
              </a:rPr>
              <a:t> Nam.</a:t>
            </a:r>
          </a:p>
          <a:p>
            <a:pPr marL="0" indent="0">
              <a:buNone/>
            </a:pPr>
            <a:r>
              <a:rPr lang="en-US" sz="3800" dirty="0" smtClean="0">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Như</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vậy</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tổng</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số</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đảo</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đá</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bãi</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cạn</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mà</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phía</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Trung</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Quốc</a:t>
            </a:r>
            <a:r>
              <a:rPr lang="en-US" sz="3800" b="1" i="1" dirty="0" smtClean="0">
                <a:solidFill>
                  <a:srgbClr val="2B22DE"/>
                </a:solidFill>
                <a:latin typeface="Times New Roman" pitchFamily="18" charset="0"/>
                <a:cs typeface="Times New Roman" pitchFamily="18" charset="0"/>
              </a:rPr>
              <a:t> ( </a:t>
            </a:r>
            <a:r>
              <a:rPr lang="en-US" sz="3800" b="1" i="1" dirty="0" err="1" smtClean="0">
                <a:solidFill>
                  <a:srgbClr val="2B22DE"/>
                </a:solidFill>
                <a:latin typeface="Times New Roman" pitchFamily="18" charset="0"/>
                <a:cs typeface="Times New Roman" pitchFamily="18" charset="0"/>
              </a:rPr>
              <a:t>kể</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cả</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Đài</a:t>
            </a:r>
            <a:r>
              <a:rPr lang="en-US" sz="3800" b="1" i="1" dirty="0" smtClean="0">
                <a:solidFill>
                  <a:srgbClr val="2B22DE"/>
                </a:solidFill>
                <a:latin typeface="Times New Roman" pitchFamily="18" charset="0"/>
                <a:cs typeface="Times New Roman" pitchFamily="18" charset="0"/>
              </a:rPr>
              <a:t> Loan) </a:t>
            </a:r>
            <a:r>
              <a:rPr lang="en-US" sz="3800" b="1" i="1" dirty="0" err="1" smtClean="0">
                <a:solidFill>
                  <a:srgbClr val="2B22DE"/>
                </a:solidFill>
                <a:latin typeface="Times New Roman" pitchFamily="18" charset="0"/>
                <a:cs typeface="Times New Roman" pitchFamily="18" charset="0"/>
              </a:rPr>
              <a:t>đã</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dùng</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sức</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mạnh</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để</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đánh</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chiếm</a:t>
            </a:r>
            <a:r>
              <a:rPr lang="en-US" sz="3800" b="1" i="1" dirty="0" smtClean="0">
                <a:solidFill>
                  <a:srgbClr val="2B22DE"/>
                </a:solidFill>
                <a:latin typeface="Times New Roman" pitchFamily="18" charset="0"/>
                <a:cs typeface="Times New Roman" pitchFamily="18" charset="0"/>
              </a:rPr>
              <a:t> ở </a:t>
            </a:r>
            <a:r>
              <a:rPr lang="en-US" sz="3800" b="1" i="1" dirty="0" err="1" smtClean="0">
                <a:solidFill>
                  <a:srgbClr val="2B22DE"/>
                </a:solidFill>
                <a:latin typeface="Times New Roman" pitchFamily="18" charset="0"/>
                <a:cs typeface="Times New Roman" pitchFamily="18" charset="0"/>
              </a:rPr>
              <a:t>quần</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đảo</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Trường</a:t>
            </a:r>
            <a:r>
              <a:rPr lang="en-US" sz="3800" b="1" i="1" dirty="0" smtClean="0">
                <a:solidFill>
                  <a:srgbClr val="2B22DE"/>
                </a:solidFill>
                <a:latin typeface="Times New Roman" pitchFamily="18" charset="0"/>
                <a:cs typeface="Times New Roman" pitchFamily="18" charset="0"/>
              </a:rPr>
              <a:t> Sa </a:t>
            </a:r>
            <a:r>
              <a:rPr lang="en-US" sz="3800" b="1" i="1" dirty="0" err="1" smtClean="0">
                <a:solidFill>
                  <a:srgbClr val="2B22DE"/>
                </a:solidFill>
                <a:latin typeface="Times New Roman" pitchFamily="18" charset="0"/>
                <a:cs typeface="Times New Roman" pitchFamily="18" charset="0"/>
              </a:rPr>
              <a:t>cho</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đên</a:t>
            </a:r>
            <a:r>
              <a:rPr lang="en-US" sz="3800" b="1" i="1" dirty="0" smtClean="0">
                <a:solidFill>
                  <a:srgbClr val="2B22DE"/>
                </a:solidFill>
                <a:latin typeface="Times New Roman" pitchFamily="18" charset="0"/>
                <a:cs typeface="Times New Roman" pitchFamily="18" charset="0"/>
              </a:rPr>
              <a:t> nay </a:t>
            </a:r>
            <a:r>
              <a:rPr lang="en-US" sz="3800" b="1" i="1" dirty="0" err="1" smtClean="0">
                <a:solidFill>
                  <a:srgbClr val="2B22DE"/>
                </a:solidFill>
                <a:latin typeface="Times New Roman" pitchFamily="18" charset="0"/>
                <a:cs typeface="Times New Roman" pitchFamily="18" charset="0"/>
              </a:rPr>
              <a:t>là</a:t>
            </a:r>
            <a:r>
              <a:rPr lang="en-US" sz="3800" b="1" i="1" dirty="0" smtClean="0">
                <a:solidFill>
                  <a:srgbClr val="2B22DE"/>
                </a:solidFill>
                <a:latin typeface="Times New Roman" pitchFamily="18" charset="0"/>
                <a:cs typeface="Times New Roman" pitchFamily="18" charset="0"/>
              </a:rPr>
              <a:t> 9 </a:t>
            </a:r>
            <a:r>
              <a:rPr lang="en-US" sz="3800" b="1" i="1" dirty="0" err="1" smtClean="0">
                <a:solidFill>
                  <a:srgbClr val="2B22DE"/>
                </a:solidFill>
                <a:latin typeface="Times New Roman" pitchFamily="18" charset="0"/>
                <a:cs typeface="Times New Roman" pitchFamily="18" charset="0"/>
              </a:rPr>
              <a:t>vị</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trí</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Đài</a:t>
            </a:r>
            <a:r>
              <a:rPr lang="en-US" sz="3800" b="1" i="1" dirty="0" smtClean="0">
                <a:solidFill>
                  <a:srgbClr val="2B22DE"/>
                </a:solidFill>
                <a:latin typeface="Times New Roman" pitchFamily="18" charset="0"/>
                <a:cs typeface="Times New Roman" pitchFamily="18" charset="0"/>
              </a:rPr>
              <a:t> Loan </a:t>
            </a:r>
            <a:r>
              <a:rPr lang="en-US" sz="3800" b="1" i="1" dirty="0" err="1" smtClean="0">
                <a:solidFill>
                  <a:srgbClr val="2B22DE"/>
                </a:solidFill>
                <a:latin typeface="Times New Roman" pitchFamily="18" charset="0"/>
                <a:cs typeface="Times New Roman" pitchFamily="18" charset="0"/>
              </a:rPr>
              <a:t>chiếm</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đóng</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đảo</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Ba</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Bình</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là</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đảo</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lớn</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nhất</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của</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quần</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đảo</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Trường</a:t>
            </a:r>
            <a:r>
              <a:rPr lang="en-US" sz="3800" b="1" i="1" dirty="0" smtClean="0">
                <a:solidFill>
                  <a:srgbClr val="2B22DE"/>
                </a:solidFill>
                <a:latin typeface="Times New Roman" pitchFamily="18" charset="0"/>
                <a:cs typeface="Times New Roman" pitchFamily="18" charset="0"/>
              </a:rPr>
              <a:t> Sa </a:t>
            </a:r>
            <a:r>
              <a:rPr lang="en-US" sz="3800" b="1" i="1" dirty="0" err="1" smtClean="0">
                <a:solidFill>
                  <a:srgbClr val="2B22DE"/>
                </a:solidFill>
                <a:latin typeface="Times New Roman" pitchFamily="18" charset="0"/>
                <a:cs typeface="Times New Roman" pitchFamily="18" charset="0"/>
              </a:rPr>
              <a:t>và</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mở</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rộng</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thêm</a:t>
            </a:r>
            <a:r>
              <a:rPr lang="en-US" sz="3800" b="1" i="1" dirty="0" smtClean="0">
                <a:solidFill>
                  <a:srgbClr val="2B22DE"/>
                </a:solidFill>
                <a:latin typeface="Times New Roman" pitchFamily="18" charset="0"/>
                <a:cs typeface="Times New Roman" pitchFamily="18" charset="0"/>
              </a:rPr>
              <a:t>  1 </a:t>
            </a:r>
            <a:r>
              <a:rPr lang="en-US" sz="3800" b="1" i="1" dirty="0" err="1" smtClean="0">
                <a:solidFill>
                  <a:srgbClr val="2B22DE"/>
                </a:solidFill>
                <a:latin typeface="Times New Roman" pitchFamily="18" charset="0"/>
                <a:cs typeface="Times New Roman" pitchFamily="18" charset="0"/>
              </a:rPr>
              <a:t>bãi</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cạn</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rạn</a:t>
            </a:r>
            <a:r>
              <a:rPr lang="en-US" sz="3800" b="1" i="1" dirty="0" smtClean="0">
                <a:solidFill>
                  <a:srgbClr val="2B22DE"/>
                </a:solidFill>
                <a:latin typeface="Times New Roman" pitchFamily="18" charset="0"/>
                <a:cs typeface="Times New Roman" pitchFamily="18" charset="0"/>
              </a:rPr>
              <a:t> san </a:t>
            </a:r>
            <a:r>
              <a:rPr lang="en-US" sz="3800" b="1" i="1" dirty="0" err="1" smtClean="0">
                <a:solidFill>
                  <a:srgbClr val="2B22DE"/>
                </a:solidFill>
                <a:latin typeface="Times New Roman" pitchFamily="18" charset="0"/>
                <a:cs typeface="Times New Roman" pitchFamily="18" charset="0"/>
              </a:rPr>
              <a:t>hô</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bãi</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cạn</a:t>
            </a:r>
            <a:r>
              <a:rPr lang="en-US" sz="3800" b="1" i="1" dirty="0" smtClean="0">
                <a:solidFill>
                  <a:srgbClr val="2B22DE"/>
                </a:solidFill>
                <a:latin typeface="Times New Roman" pitchFamily="18" charset="0"/>
                <a:cs typeface="Times New Roman" pitchFamily="18" charset="0"/>
              </a:rPr>
              <a:t> </a:t>
            </a:r>
            <a:r>
              <a:rPr lang="en-US" sz="3800" b="1" i="1" dirty="0" err="1" smtClean="0">
                <a:solidFill>
                  <a:srgbClr val="2B22DE"/>
                </a:solidFill>
                <a:latin typeface="Times New Roman" pitchFamily="18" charset="0"/>
                <a:cs typeface="Times New Roman" pitchFamily="18" charset="0"/>
              </a:rPr>
              <a:t>Bàn</a:t>
            </a:r>
            <a:r>
              <a:rPr lang="en-US" sz="3800" b="1" i="1" dirty="0" smtClean="0">
                <a:solidFill>
                  <a:srgbClr val="2B22DE"/>
                </a:solidFill>
                <a:latin typeface="Times New Roman" pitchFamily="18" charset="0"/>
                <a:cs typeface="Times New Roman" pitchFamily="18" charset="0"/>
              </a:rPr>
              <a:t> Than.</a:t>
            </a:r>
          </a:p>
          <a:p>
            <a:pPr marL="0" indent="0">
              <a:buNone/>
            </a:pPr>
            <a:endParaRPr lang="en-US" b="1" i="1" dirty="0" smtClean="0">
              <a:solidFill>
                <a:srgbClr val="7030A0"/>
              </a:solidFill>
              <a:latin typeface="Times New Roman" pitchFamily="18" charset="0"/>
              <a:cs typeface="Times New Roman" pitchFamily="18" charset="0"/>
            </a:endParaRPr>
          </a:p>
          <a:p>
            <a:endParaRPr lang="en-US" b="1"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1"/>
          <p:cNvSpPr>
            <a:spLocks noGrp="1"/>
          </p:cNvSpPr>
          <p:nvPr>
            <p:ph type="title"/>
          </p:nvPr>
        </p:nvSpPr>
        <p:spPr>
          <a:xfrm>
            <a:off x="0" y="1162034"/>
            <a:ext cx="9144000" cy="785818"/>
          </a:xfrm>
        </p:spPr>
        <p:txBody>
          <a:bodyPr>
            <a:normAutofit/>
          </a:bodyPr>
          <a:lstStyle/>
          <a:p>
            <a:r>
              <a:rPr lang="en-US" sz="3600" b="1" i="1" dirty="0" smtClean="0">
                <a:solidFill>
                  <a:srgbClr val="FF0000"/>
                </a:solidFill>
                <a:latin typeface="Times New Roman" pitchFamily="18" charset="0"/>
                <a:cs typeface="Times New Roman" pitchFamily="18" charset="0"/>
              </a:rPr>
              <a:t>1.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được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lập</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dưới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họng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súng</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LA62741_Dao_Vanh_Khan.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1142985"/>
            <a:ext cx="9144000" cy="577731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davanhkhan2-45b26.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142984"/>
            <a:ext cx="9144000" cy="57150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1612"/>
            <a:ext cx="9144000" cy="5286389"/>
          </a:xfrm>
        </p:spPr>
        <p:txBody>
          <a:bodyPr>
            <a:normAutofit fontScale="85000" lnSpcReduction="10000"/>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Hoàng</a:t>
            </a:r>
            <a:r>
              <a:rPr lang="en-US" dirty="0" smtClean="0">
                <a:latin typeface="Times New Roman" pitchFamily="18" charset="0"/>
                <a:cs typeface="Times New Roman" pitchFamily="18" charset="0"/>
              </a:rPr>
              <a:t> Sa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cuộc</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xâm</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lăng</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lãnh</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thổ</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của</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Việt</a:t>
            </a:r>
            <a:r>
              <a:rPr lang="en-US" i="1" dirty="0" smtClean="0">
                <a:solidFill>
                  <a:srgbClr val="2B22DE"/>
                </a:solidFill>
                <a:latin typeface="Times New Roman" pitchFamily="18" charset="0"/>
                <a:cs typeface="Times New Roman" pitchFamily="18" charset="0"/>
              </a:rPr>
              <a:t> Nam </a:t>
            </a:r>
            <a:r>
              <a:rPr lang="en-US" i="1" dirty="0" err="1" smtClean="0">
                <a:solidFill>
                  <a:srgbClr val="2B22DE"/>
                </a:solidFill>
                <a:latin typeface="Times New Roman" pitchFamily="18" charset="0"/>
                <a:cs typeface="Times New Roman" pitchFamily="18" charset="0"/>
              </a:rPr>
              <a:t>bằng</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vũ</a:t>
            </a:r>
            <a:r>
              <a:rPr lang="en-US" i="1" dirty="0" smtClean="0">
                <a:solidFill>
                  <a:srgbClr val="2B22DE"/>
                </a:solidFill>
                <a:latin typeface="Times New Roman" pitchFamily="18" charset="0"/>
                <a:cs typeface="Times New Roman" pitchFamily="18" charset="0"/>
              </a:rPr>
              <a:t> </a:t>
            </a:r>
            <a:r>
              <a:rPr lang="en-US" i="1" dirty="0" err="1" smtClean="0">
                <a:solidFill>
                  <a:srgbClr val="2B22DE"/>
                </a:solidFill>
                <a:latin typeface="Times New Roman" pitchFamily="18" charset="0"/>
                <a:cs typeface="Times New Roman" pitchFamily="18" charset="0"/>
              </a:rPr>
              <a:t>lực</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i="1" dirty="0" smtClean="0">
                <a:solidFill>
                  <a:srgbClr val="FF0000"/>
                </a:solidFill>
                <a:latin typeface="Times New Roman" pitchFamily="18" charset="0"/>
                <a:cs typeface="Times New Roman" pitchFamily="18" charset="0"/>
              </a:rPr>
              <a:t>vi </a:t>
            </a:r>
            <a:r>
              <a:rPr lang="en-US" i="1" dirty="0" err="1" smtClean="0">
                <a:solidFill>
                  <a:srgbClr val="FF0000"/>
                </a:solidFill>
                <a:latin typeface="Times New Roman" pitchFamily="18" charset="0"/>
                <a:cs typeface="Times New Roman" pitchFamily="18" charset="0"/>
              </a:rPr>
              <a:t>phạm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nghiêm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trọng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điều</a:t>
            </a:r>
            <a:r>
              <a:rPr lang="en-US" i="1" dirty="0" smtClean="0">
                <a:solidFill>
                  <a:srgbClr val="FF0000"/>
                </a:solidFill>
                <a:latin typeface="Times New Roman" pitchFamily="18" charset="0"/>
                <a:cs typeface="Times New Roman" pitchFamily="18" charset="0"/>
              </a:rPr>
              <a:t> 2 </a:t>
            </a:r>
            <a:r>
              <a:rPr lang="en-US" i="1" dirty="0" err="1" smtClean="0">
                <a:solidFill>
                  <a:srgbClr val="FF0000"/>
                </a:solidFill>
                <a:latin typeface="Times New Roman" pitchFamily="18" charset="0"/>
                <a:cs typeface="Times New Roman" pitchFamily="18" charset="0"/>
              </a:rPr>
              <a:t>khoản</a:t>
            </a:r>
            <a:r>
              <a:rPr lang="en-US" i="1" dirty="0" smtClean="0">
                <a:solidFill>
                  <a:srgbClr val="FF0000"/>
                </a:solidFill>
                <a:latin typeface="Times New Roman" pitchFamily="18" charset="0"/>
                <a:cs typeface="Times New Roman" pitchFamily="18" charset="0"/>
              </a:rPr>
              <a:t> 4 </a:t>
            </a:r>
            <a:r>
              <a:rPr lang="en-US" i="1" dirty="0" err="1" smtClean="0">
                <a:solidFill>
                  <a:srgbClr val="FF0000"/>
                </a:solidFill>
                <a:latin typeface="Times New Roman" pitchFamily="18" charset="0"/>
                <a:cs typeface="Times New Roman" pitchFamily="18" charset="0"/>
              </a:rPr>
              <a:t>của</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Hiến</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chương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Liên</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Hiệp</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Quốc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trong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đó</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cấm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quốc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gia</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sử</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dụng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vũ</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lực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trong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quan</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hệ</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quốc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tế</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đặc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biệt</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là</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cấm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sử</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dụng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vũ</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lực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để</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xâm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phạm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chủ</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quyền</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và</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toàn</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vẹn</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lãnh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thổ</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của</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quốc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gia</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khác</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dung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đòi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thủ</a:t>
            </a:r>
            <a:r>
              <a:rPr lang="en-US" dirty="0" smtClean="0">
                <a:latin typeface="Times New Roman" pitchFamily="18" charset="0"/>
                <a:cs typeface="Times New Roman" pitchFamily="18" charset="0"/>
              </a:rPr>
              <a:t>.</a:t>
            </a:r>
          </a:p>
          <a:p>
            <a:endParaRPr lang="en-US" b="1" dirty="0">
              <a:latin typeface="Times New Roman" pitchFamily="18" charset="0"/>
              <a:cs typeface="Times New Roman" pitchFamily="18" charset="0"/>
            </a:endParaRPr>
          </a:p>
        </p:txBody>
      </p:sp>
      <p:sp>
        <p:nvSpPr>
          <p:cNvPr id="4" name="Title 1"/>
          <p:cNvSpPr txBox="1">
            <a:spLocks/>
          </p:cNvSpPr>
          <p:nvPr/>
        </p:nvSpPr>
        <p:spPr>
          <a:xfrm>
            <a:off x="0" y="0"/>
            <a:ext cx="9144000" cy="1000108"/>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1"/>
          <p:cNvSpPr>
            <a:spLocks noGrp="1"/>
          </p:cNvSpPr>
          <p:nvPr>
            <p:ph type="title"/>
          </p:nvPr>
        </p:nvSpPr>
        <p:spPr>
          <a:xfrm>
            <a:off x="0" y="1000108"/>
            <a:ext cx="9144000" cy="500066"/>
          </a:xfrm>
        </p:spPr>
        <p:txBody>
          <a:bodyPr>
            <a:normAutofit fontScale="90000"/>
          </a:bodyPr>
          <a:lstStyle/>
          <a:p>
            <a:r>
              <a:rPr lang="en-US" sz="3600" b="1" i="1" dirty="0" smtClean="0">
                <a:solidFill>
                  <a:srgbClr val="FF0000"/>
                </a:solidFill>
                <a:latin typeface="Times New Roman" pitchFamily="18" charset="0"/>
                <a:cs typeface="Times New Roman" pitchFamily="18" charset="0"/>
              </a:rPr>
              <a:t>1.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được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lập</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dưới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họng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súng</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38234"/>
            <a:ext cx="9144000" cy="928694"/>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85720" y="2214554"/>
            <a:ext cx="8643998" cy="4643468"/>
          </a:xfrm>
        </p:spPr>
        <p:txBody>
          <a:bodyPr>
            <a:normAutofit/>
          </a:bodyPr>
          <a:lstStyle/>
          <a:p>
            <a:pPr marL="0" indent="0">
              <a:buNone/>
            </a:pPr>
            <a:r>
              <a:rPr lang="en-US" b="1" i="1" dirty="0" smtClean="0">
                <a:solidFill>
                  <a:srgbClr val="002060"/>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suốt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3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kỷ</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kỷ</a:t>
            </a:r>
            <a:r>
              <a:rPr lang="en-US" sz="3600" dirty="0" smtClean="0">
                <a:latin typeface="Times New Roman" pitchFamily="18" charset="0"/>
                <a:cs typeface="Times New Roman" pitchFamily="18" charset="0"/>
              </a:rPr>
              <a:t> XVII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kỷ</a:t>
            </a:r>
            <a:r>
              <a:rPr lang="en-US" sz="3600" dirty="0" smtClean="0">
                <a:latin typeface="Times New Roman" pitchFamily="18" charset="0"/>
                <a:cs typeface="Times New Roman" pitchFamily="18" charset="0"/>
              </a:rPr>
              <a:t> XIX, </a:t>
            </a:r>
            <a:r>
              <a:rPr lang="en-US" sz="3600" dirty="0" err="1" smtClean="0">
                <a:latin typeface="Times New Roman" pitchFamily="18" charset="0"/>
                <a:cs typeface="Times New Roman" pitchFamily="18" charset="0"/>
              </a:rPr>
              <a:t>dù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trải</a:t>
            </a:r>
            <a:r>
              <a:rPr lang="en-US" sz="3600" dirty="0" smtClean="0">
                <a:latin typeface="Times New Roman" pitchFamily="18" charset="0"/>
                <a:cs typeface="Times New Roman" pitchFamily="18" charset="0"/>
              </a:rPr>
              <a:t> qua 3 </a:t>
            </a:r>
            <a:r>
              <a:rPr lang="en-US" sz="3600" dirty="0" err="1" smtClean="0">
                <a:latin typeface="Times New Roman" pitchFamily="18" charset="0"/>
                <a:cs typeface="Times New Roman" pitchFamily="18" charset="0"/>
              </a:rPr>
              <a:t>triều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mệnh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liêng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chiếm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hữu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chủ</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đối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Sa.</a:t>
            </a:r>
            <a:endParaRPr lang="en-US" sz="3600" dirty="0">
              <a:latin typeface="Times New Roman" pitchFamily="18" charset="0"/>
              <a:cs typeface="Times New Roman" pitchFamily="18" charset="0"/>
            </a:endParaRPr>
          </a:p>
        </p:txBody>
      </p:sp>
      <p:sp>
        <p:nvSpPr>
          <p:cNvPr id="5"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214553"/>
            <a:ext cx="8501122" cy="4643447"/>
          </a:xfrm>
        </p:spPr>
        <p:txBody>
          <a:bodyPr/>
          <a:lstStyle/>
          <a:p>
            <a:pPr marL="0" indent="0">
              <a:buNone/>
            </a:pPr>
            <a:r>
              <a:rPr lang="en-US" sz="3600" dirty="0" smtClean="0">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Đội</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Hoàng</a:t>
            </a:r>
            <a:r>
              <a:rPr lang="en-US" sz="3600" dirty="0" smtClean="0">
                <a:solidFill>
                  <a:srgbClr val="2B22DE"/>
                </a:solidFill>
                <a:latin typeface="Times New Roman" pitchFamily="18" charset="0"/>
                <a:cs typeface="Times New Roman" pitchFamily="18" charset="0"/>
              </a:rPr>
              <a:t> Sa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r>
              <a:rPr lang="en-US" sz="3600" dirty="0" smtClean="0">
                <a:latin typeface="Times New Roman" pitchFamily="18" charset="0"/>
                <a:cs typeface="Times New Roman" pitchFamily="18" charset="0"/>
              </a:rPr>
              <a:t> do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thác</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thêm</a:t>
            </a:r>
            <a:r>
              <a:rPr lang="en-US" sz="3600" dirty="0" smtClean="0">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Đội</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Bắc</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Hải</a:t>
            </a:r>
            <a:r>
              <a:rPr lang="en-US" sz="3600" dirty="0" smtClean="0">
                <a:solidFill>
                  <a:srgbClr val="2B22DE"/>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do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kiêm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lệnh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7 </a:t>
            </a:r>
            <a:r>
              <a:rPr lang="en-US" sz="3600" dirty="0" err="1" smtClean="0">
                <a:latin typeface="Times New Roman" pitchFamily="18" charset="0"/>
                <a:cs typeface="Times New Roman" pitchFamily="18" charset="0"/>
              </a:rPr>
              <a:t>đời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Nguyễn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Phúc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Lan</a:t>
            </a:r>
            <a:r>
              <a:rPr lang="en-US" sz="3600" dirty="0" smtClean="0">
                <a:latin typeface="Times New Roman" pitchFamily="18" charset="0"/>
                <a:cs typeface="Times New Roman" pitchFamily="18" charset="0"/>
              </a:rPr>
              <a:t> hay </a:t>
            </a:r>
            <a:r>
              <a:rPr lang="en-US" sz="3600" dirty="0" err="1" smtClean="0">
                <a:latin typeface="Times New Roman" pitchFamily="18" charset="0"/>
                <a:cs typeface="Times New Roman" pitchFamily="18" charset="0"/>
              </a:rPr>
              <a:t>Nguyễn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Phúc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dậy</a:t>
            </a:r>
            <a:r>
              <a:rPr lang="en-US" sz="3600" dirty="0" smtClean="0">
                <a:latin typeface="Times New Roman" pitchFamily="18" charset="0"/>
                <a:cs typeface="Times New Roman" pitchFamily="18" charset="0"/>
              </a:rPr>
              <a:t>. </a:t>
            </a:r>
          </a:p>
          <a:p>
            <a:endParaRPr lang="en-US" b="1" dirty="0" smtClean="0">
              <a:latin typeface="Times New Roman" pitchFamily="18" charset="0"/>
              <a:cs typeface="Times New Roman" pitchFamily="18" charset="0"/>
            </a:endParaRP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238234"/>
            <a:ext cx="9144000" cy="928694"/>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071678"/>
            <a:ext cx="8715436" cy="4786323"/>
          </a:xfrm>
        </p:spPr>
        <p:txBody>
          <a:bodyPr>
            <a:normAutofit/>
          </a:bodyPr>
          <a:lstStyle/>
          <a:p>
            <a:pPr>
              <a:buFont typeface="Wingdings" pitchFamily="2" charset="2"/>
              <a:buChar char="q"/>
            </a:pPr>
            <a:r>
              <a:rPr lang="en-US" b="1" i="1" dirty="0" smtClean="0"/>
              <a:t> </a:t>
            </a:r>
            <a:r>
              <a:rPr lang="en-US" dirty="0" err="1" smtClean="0">
                <a:latin typeface="Times New Roman" pitchFamily="18" charset="0"/>
                <a:cs typeface="Times New Roman" pitchFamily="18" charset="0"/>
              </a:rPr>
              <a:t>Suốt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Nguyễn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đội</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Hoàng</a:t>
            </a:r>
            <a:r>
              <a:rPr lang="en-US" dirty="0" smtClean="0">
                <a:solidFill>
                  <a:srgbClr val="2B22DE"/>
                </a:solidFill>
                <a:latin typeface="Times New Roman" pitchFamily="18" charset="0"/>
                <a:cs typeface="Times New Roman" pitchFamily="18" charset="0"/>
              </a:rPr>
              <a:t> 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đội</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Bắc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Hải</a:t>
            </a:r>
            <a:r>
              <a:rPr lang="en-US" dirty="0" smtClean="0">
                <a:solidFill>
                  <a:srgbClr val="2B22DE"/>
                </a:solidFill>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nhiệm</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vụ</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quản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lý</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nước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đối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với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Hoàng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Trường</a:t>
            </a:r>
            <a:r>
              <a:rPr lang="en-US" b="1" dirty="0" smtClean="0">
                <a:solidFill>
                  <a:srgbClr val="2B22DE"/>
                </a:solidFill>
                <a:latin typeface="Times New Roman" pitchFamily="18" charset="0"/>
                <a:cs typeface="Times New Roman" pitchFamily="18" charset="0"/>
              </a:rPr>
              <a:t> Sa</a:t>
            </a:r>
            <a:r>
              <a:rPr lang="en-US" dirty="0" smtClean="0">
                <a:latin typeface="Times New Roman" pitchFamily="18" charset="0"/>
                <a:cs typeface="Times New Roman" pitchFamily="18" charset="0"/>
              </a:rPr>
              <a:t>.</a:t>
            </a:r>
          </a:p>
          <a:p>
            <a:pPr>
              <a:buFont typeface="Wingdings" pitchFamily="2" charset="2"/>
              <a:buChar char="q"/>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a:t>
            </a: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714380"/>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17638"/>
          </a:xfrm>
          <a:solidFill>
            <a:srgbClr val="2B22DE"/>
          </a:solidFill>
        </p:spPr>
        <p:txBody>
          <a:bodyPr>
            <a:noAutofit/>
          </a:bodyPr>
          <a:lstStyle/>
          <a:p>
            <a:r>
              <a:rPr lang="en-US" sz="3600" b="1" dirty="0" err="1" smtClean="0">
                <a:solidFill>
                  <a:schemeClr val="bg1"/>
                </a:solidFill>
                <a:latin typeface="Arial" pitchFamily="34" charset="0"/>
                <a:cs typeface="Arial" pitchFamily="34" charset="0"/>
              </a:rPr>
              <a:t>Những</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nội</a:t>
            </a:r>
            <a:r>
              <a:rPr lang="en-US" sz="3600" b="1" dirty="0" smtClean="0">
                <a:solidFill>
                  <a:schemeClr val="bg1"/>
                </a:solidFill>
                <a:latin typeface="Arial" pitchFamily="34" charset="0"/>
                <a:cs typeface="Arial" pitchFamily="34" charset="0"/>
              </a:rPr>
              <a:t> dung </a:t>
            </a:r>
            <a:r>
              <a:rPr lang="en-US" sz="3600" b="1" dirty="0" err="1" smtClean="0">
                <a:solidFill>
                  <a:schemeClr val="bg1"/>
                </a:solidFill>
                <a:latin typeface="Arial" pitchFamily="34" charset="0"/>
                <a:cs typeface="Arial" pitchFamily="34" charset="0"/>
              </a:rPr>
              <a:t>cơ</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bản</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của</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hai</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chủ</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đề</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về</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biển</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đảo</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Việt</a:t>
            </a:r>
            <a:r>
              <a:rPr lang="en-US" sz="3600" b="1" dirty="0" smtClean="0">
                <a:solidFill>
                  <a:schemeClr val="bg1"/>
                </a:solidFill>
                <a:latin typeface="Arial" pitchFamily="34" charset="0"/>
                <a:cs typeface="Arial" pitchFamily="34" charset="0"/>
              </a:rPr>
              <a:t> Nam </a:t>
            </a:r>
            <a:r>
              <a:rPr lang="en-US" sz="3600" b="1" dirty="0" err="1" smtClean="0">
                <a:solidFill>
                  <a:schemeClr val="bg1"/>
                </a:solidFill>
                <a:latin typeface="Arial" pitchFamily="34" charset="0"/>
                <a:cs typeface="Arial" pitchFamily="34" charset="0"/>
              </a:rPr>
              <a:t>trong</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Biển</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Đông</a:t>
            </a:r>
            <a:endParaRPr lang="en-US" sz="3600" b="1" dirty="0">
              <a:solidFill>
                <a:schemeClr val="bg1"/>
              </a:solidFill>
              <a:latin typeface="Arial" pitchFamily="34" charset="0"/>
              <a:cs typeface="Arial" pitchFamily="34" charset="0"/>
            </a:endParaRPr>
          </a:p>
        </p:txBody>
      </p:sp>
      <p:sp>
        <p:nvSpPr>
          <p:cNvPr id="5" name="Content Placeholder 2"/>
          <p:cNvSpPr>
            <a:spLocks noGrp="1"/>
          </p:cNvSpPr>
          <p:nvPr>
            <p:ph idx="1"/>
          </p:nvPr>
        </p:nvSpPr>
        <p:spPr>
          <a:xfrm>
            <a:off x="571472" y="1857364"/>
            <a:ext cx="8229600" cy="4525963"/>
          </a:xfrm>
          <a:ln>
            <a:solidFill>
              <a:schemeClr val="tx2">
                <a:lumMod val="60000"/>
                <a:lumOff val="40000"/>
              </a:schemeClr>
            </a:solidFill>
          </a:ln>
        </p:spPr>
        <p:txBody>
          <a:bodyPr/>
          <a:lstStyle/>
          <a:p>
            <a:pPr marL="514350" indent="-514350">
              <a:buNone/>
            </a:pPr>
            <a:endParaRPr lang="en-US" dirty="0" smtClean="0">
              <a:latin typeface="Arial" pitchFamily="34" charset="0"/>
              <a:cs typeface="Arial" pitchFamily="34" charset="0"/>
            </a:endParaRPr>
          </a:p>
          <a:p>
            <a:pPr marL="514350" indent="-514350">
              <a:buNone/>
            </a:pPr>
            <a:r>
              <a:rPr lang="en-US" sz="4000" dirty="0" smtClean="0">
                <a:latin typeface="Times New Roman" pitchFamily="18" charset="0"/>
                <a:cs typeface="Times New Roman" pitchFamily="18" charset="0"/>
              </a:rPr>
              <a:t>I.  </a:t>
            </a:r>
            <a:r>
              <a:rPr lang="en-US" sz="4000" dirty="0" err="1" smtClean="0">
                <a:latin typeface="Times New Roman" pitchFamily="18" charset="0"/>
                <a:cs typeface="Times New Roman" pitchFamily="18" charset="0"/>
                <a:hlinkClick r:id="rId2" action="ppaction://hlinksldjump"/>
              </a:rPr>
              <a:t>Luật</a:t>
            </a:r>
            <a:r>
              <a:rPr lang="en-US" sz="4000" dirty="0" smtClean="0">
                <a:latin typeface="Times New Roman" pitchFamily="18" charset="0"/>
                <a:cs typeface="Times New Roman" pitchFamily="18" charset="0"/>
                <a:hlinkClick r:id="rId2" action="ppaction://hlinksldjump"/>
              </a:rPr>
              <a:t> </a:t>
            </a:r>
            <a:r>
              <a:rPr lang="en-US" sz="4000" dirty="0" err="1" smtClean="0">
                <a:latin typeface="Times New Roman" pitchFamily="18" charset="0"/>
                <a:cs typeface="Times New Roman" pitchFamily="18" charset="0"/>
                <a:hlinkClick r:id="rId2" action="ppaction://hlinksldjump"/>
              </a:rPr>
              <a:t>Biển</a:t>
            </a:r>
            <a:r>
              <a:rPr lang="en-US" sz="4000" dirty="0" smtClean="0">
                <a:latin typeface="Times New Roman" pitchFamily="18" charset="0"/>
                <a:cs typeface="Times New Roman" pitchFamily="18" charset="0"/>
                <a:hlinkClick r:id="rId2" action="ppaction://hlinksldjump"/>
              </a:rPr>
              <a:t> </a:t>
            </a:r>
            <a:r>
              <a:rPr lang="en-US" sz="4000" dirty="0" err="1" smtClean="0">
                <a:latin typeface="Times New Roman" pitchFamily="18" charset="0"/>
                <a:cs typeface="Times New Roman" pitchFamily="18" charset="0"/>
              </a:rPr>
              <a:t>năm</a:t>
            </a:r>
            <a:r>
              <a:rPr lang="en-US" sz="4000" dirty="0" smtClean="0">
                <a:latin typeface="Times New Roman" pitchFamily="18" charset="0"/>
                <a:cs typeface="Times New Roman" pitchFamily="18" charset="0"/>
              </a:rPr>
              <a:t> 1982 (UNCLOS)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Luật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Việt</a:t>
            </a:r>
            <a:r>
              <a:rPr lang="en-US" sz="4000" dirty="0" smtClean="0">
                <a:latin typeface="Times New Roman" pitchFamily="18" charset="0"/>
                <a:cs typeface="Times New Roman" pitchFamily="18" charset="0"/>
              </a:rPr>
              <a:t> Nam.</a:t>
            </a:r>
          </a:p>
          <a:p>
            <a:pPr marL="514350" indent="-514350">
              <a:buNone/>
            </a:pPr>
            <a:r>
              <a:rPr lang="en-US" sz="4000" dirty="0" smtClean="0">
                <a:latin typeface="Times New Roman" pitchFamily="18" charset="0"/>
                <a:cs typeface="Times New Roman" pitchFamily="18" charset="0"/>
              </a:rPr>
              <a:t>II. </a:t>
            </a:r>
            <a:r>
              <a:rPr lang="en-US" sz="4000" dirty="0" err="1" smtClean="0">
                <a:latin typeface="Times New Roman" pitchFamily="18" charset="0"/>
                <a:cs typeface="Times New Roman" pitchFamily="18" charset="0"/>
                <a:hlinkClick r:id="rId3" action="ppaction://hlinksldjump"/>
              </a:rPr>
              <a:t>Quần</a:t>
            </a:r>
            <a:r>
              <a:rPr lang="en-US" sz="4000" dirty="0" smtClean="0">
                <a:latin typeface="Times New Roman" pitchFamily="18" charset="0"/>
                <a:cs typeface="Times New Roman" pitchFamily="18" charset="0"/>
                <a:hlinkClick r:id="rId3" action="ppaction://hlinksldjump"/>
              </a:rPr>
              <a:t> </a:t>
            </a:r>
            <a:r>
              <a:rPr lang="en-US" sz="4000" dirty="0" err="1" smtClean="0">
                <a:latin typeface="Times New Roman" pitchFamily="18" charset="0"/>
                <a:cs typeface="Times New Roman" pitchFamily="18" charset="0"/>
                <a:hlinkClick r:id="rId3" action="ppaction://hlinksldjump"/>
              </a:rPr>
              <a:t>đảo</a:t>
            </a:r>
            <a:r>
              <a:rPr lang="en-US" sz="4000" dirty="0" smtClean="0">
                <a:latin typeface="Times New Roman" pitchFamily="18" charset="0"/>
                <a:cs typeface="Times New Roman" pitchFamily="18" charset="0"/>
                <a:hlinkClick r:id="rId3" action="ppaction://hlinksldjump"/>
              </a:rPr>
              <a:t> </a:t>
            </a:r>
            <a:r>
              <a:rPr lang="en-US" sz="4000" dirty="0" err="1" smtClean="0">
                <a:latin typeface="Times New Roman" pitchFamily="18" charset="0"/>
                <a:cs typeface="Times New Roman" pitchFamily="18" charset="0"/>
              </a:rPr>
              <a:t>Trường</a:t>
            </a:r>
            <a:r>
              <a:rPr lang="en-US" sz="4000" dirty="0" smtClean="0">
                <a:latin typeface="Times New Roman" pitchFamily="18" charset="0"/>
                <a:cs typeface="Times New Roman" pitchFamily="18" charset="0"/>
              </a:rPr>
              <a:t> Sa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quần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đảo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Hoàng</a:t>
            </a:r>
            <a:r>
              <a:rPr lang="en-US" sz="4000" dirty="0" smtClean="0">
                <a:latin typeface="Times New Roman" pitchFamily="18" charset="0"/>
                <a:cs typeface="Times New Roman" pitchFamily="18" charset="0"/>
              </a:rPr>
              <a:t> Sa.</a:t>
            </a:r>
          </a:p>
          <a:p>
            <a:pPr marL="514350" indent="-514350">
              <a:buFont typeface="+mj-lt"/>
              <a:buAutoNum type="arabicPeriod"/>
            </a:pP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heckerboard(across)">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a1sdgfhdhtrjtrjt.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142984"/>
            <a:ext cx="9144000" cy="57150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214555"/>
            <a:ext cx="8572560" cy="4357718"/>
          </a:xfrm>
        </p:spPr>
        <p:txBody>
          <a:bodyPr>
            <a:noAutofit/>
          </a:bodyPr>
          <a:lstStyle/>
          <a:p>
            <a:pPr>
              <a:buNone/>
            </a:pPr>
            <a:r>
              <a:rPr lang="en-US" sz="2800"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minh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p>
          <a:p>
            <a:pPr>
              <a:buNone/>
            </a:pP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Đó</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việc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tổ</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chức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đơn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vị</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hành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chính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Hoàng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trong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hệ</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thống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tổ</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chức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hành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chính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nước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lúc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bấy</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giờ</a:t>
            </a:r>
            <a:r>
              <a:rPr lang="en-US" dirty="0" smtClean="0">
                <a:latin typeface="Times New Roman" pitchFamily="18" charset="0"/>
                <a:cs typeface="Times New Roman" pitchFamily="18" charset="0"/>
              </a:rPr>
              <a:t>. </a:t>
            </a:r>
          </a:p>
          <a:p>
            <a:endParaRPr lang="en-US" dirty="0"/>
          </a:p>
        </p:txBody>
      </p:sp>
      <p:sp>
        <p:nvSpPr>
          <p:cNvPr id="4" name="Title 1"/>
          <p:cNvSpPr txBox="1">
            <a:spLocks/>
          </p:cNvSpPr>
          <p:nvPr/>
        </p:nvSpPr>
        <p:spPr>
          <a:xfrm>
            <a:off x="0" y="0"/>
            <a:ext cx="9144000" cy="1071546"/>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085834"/>
            <a:ext cx="9144000" cy="842968"/>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857364"/>
            <a:ext cx="8358246" cy="4786323"/>
          </a:xfrm>
        </p:spPr>
        <p:txBody>
          <a:bodyPr>
            <a:noAutofit/>
          </a:bodyPr>
          <a:lstStyle/>
          <a:p>
            <a:pPr>
              <a:buFont typeface="Wingdings" pitchFamily="2" charset="2"/>
              <a:buChar char="q"/>
            </a:pPr>
            <a:r>
              <a:rPr lang="en-US" sz="28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trọng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chứng</a:t>
            </a:r>
            <a:r>
              <a:rPr lang="en-US" sz="3600" dirty="0" smtClean="0">
                <a:latin typeface="Times New Roman" pitchFamily="18" charset="0"/>
                <a:cs typeface="Times New Roman" pitchFamily="18" charset="0"/>
              </a:rPr>
              <a:t> minh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p>
          <a:p>
            <a:pPr>
              <a:buNone/>
            </a:pPr>
            <a:r>
              <a:rPr lang="en-US" sz="3600" b="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Đó</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là</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việc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tổ</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chức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đơn</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vị</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hành</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chính</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của</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Hoàng</a:t>
            </a:r>
            <a:r>
              <a:rPr lang="en-US" sz="3600" b="1" i="1" dirty="0" smtClean="0">
                <a:solidFill>
                  <a:srgbClr val="2B22DE"/>
                </a:solidFill>
                <a:latin typeface="Times New Roman" pitchFamily="18" charset="0"/>
                <a:cs typeface="Times New Roman" pitchFamily="18" charset="0"/>
              </a:rPr>
              <a:t> Sa </a:t>
            </a:r>
            <a:r>
              <a:rPr lang="en-US" sz="3600" b="1" i="1" dirty="0" err="1" smtClean="0">
                <a:solidFill>
                  <a:srgbClr val="2B22DE"/>
                </a:solidFill>
                <a:latin typeface="Times New Roman" pitchFamily="18" charset="0"/>
                <a:cs typeface="Times New Roman" pitchFamily="18" charset="0"/>
              </a:rPr>
              <a:t>trong</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hệ</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thống</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tổ</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chức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hành</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chính</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của</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nhà</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nước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lúc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bấy</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giờ</a:t>
            </a:r>
            <a:r>
              <a:rPr lang="en-US" sz="3600" i="1" dirty="0" smtClean="0">
                <a:latin typeface="Times New Roman" pitchFamily="18" charset="0"/>
                <a:cs typeface="Times New Roman" pitchFamily="18" charset="0"/>
              </a:rPr>
              <a:t>. </a:t>
            </a:r>
            <a:endParaRPr lang="en-US" sz="3600" i="1" dirty="0"/>
          </a:p>
        </p:txBody>
      </p:sp>
      <p:sp>
        <p:nvSpPr>
          <p:cNvPr id="4" name="Title 1"/>
          <p:cNvSpPr txBox="1">
            <a:spLocks/>
          </p:cNvSpPr>
          <p:nvPr/>
        </p:nvSpPr>
        <p:spPr>
          <a:xfrm>
            <a:off x="0" y="0"/>
            <a:ext cx="9144000" cy="1071546"/>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071546"/>
            <a:ext cx="9144000" cy="714380"/>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857364"/>
            <a:ext cx="8501122" cy="5000636"/>
          </a:xfrm>
        </p:spPr>
        <p:txBody>
          <a:bodyPr>
            <a:noAutofit/>
          </a:bodyPr>
          <a:lstStyle/>
          <a:p>
            <a:pPr>
              <a:buFont typeface="Wingdings" pitchFamily="2" charset="2"/>
              <a:buChar char="q"/>
            </a:pPr>
            <a:r>
              <a:rPr lang="en-US" sz="3000" dirty="0" smtClean="0">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Thời</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chúa</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Nguyễn</a:t>
            </a:r>
            <a:r>
              <a:rPr lang="en-US" sz="3000" dirty="0" smtClean="0">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Hoàng</a:t>
            </a:r>
            <a:r>
              <a:rPr lang="en-US" sz="3000" b="1" dirty="0" smtClean="0">
                <a:solidFill>
                  <a:srgbClr val="2B22DE"/>
                </a:solidFill>
                <a:latin typeface="Times New Roman" pitchFamily="18" charset="0"/>
                <a:cs typeface="Times New Roman" pitchFamily="18" charset="0"/>
              </a:rPr>
              <a:t> Sa </a:t>
            </a:r>
            <a:r>
              <a:rPr lang="en-US" sz="3000" b="1" dirty="0" err="1" smtClean="0">
                <a:solidFill>
                  <a:srgbClr val="2B22DE"/>
                </a:solidFill>
                <a:latin typeface="Times New Roman" pitchFamily="18" charset="0"/>
                <a:cs typeface="Times New Roman" pitchFamily="18" charset="0"/>
              </a:rPr>
              <a:t>thuộc</a:t>
            </a:r>
            <a:r>
              <a:rPr lang="en-US" sz="3000" b="1" dirty="0" smtClean="0">
                <a:solidFill>
                  <a:srgbClr val="2B22DE"/>
                </a:solidFill>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Thừa</a:t>
            </a:r>
            <a:r>
              <a:rPr lang="en-US" sz="3000" b="1" dirty="0" smtClean="0">
                <a:solidFill>
                  <a:srgbClr val="2B22DE"/>
                </a:solidFill>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tuyên</a:t>
            </a:r>
            <a:r>
              <a:rPr lang="en-US" sz="3000" b="1" dirty="0" smtClean="0">
                <a:solidFill>
                  <a:srgbClr val="2B22DE"/>
                </a:solidFill>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Quảng</a:t>
            </a:r>
            <a:r>
              <a:rPr lang="en-US" sz="3000" b="1" dirty="0" smtClean="0">
                <a:solidFill>
                  <a:srgbClr val="2B22DE"/>
                </a:solidFill>
                <a:latin typeface="Times New Roman" pitchFamily="18" charset="0"/>
                <a:cs typeface="Times New Roman" pitchFamily="18" charset="0"/>
              </a:rPr>
              <a:t> Nam hay </a:t>
            </a:r>
            <a:r>
              <a:rPr lang="en-US" sz="3000" b="1" dirty="0" err="1" smtClean="0">
                <a:solidFill>
                  <a:srgbClr val="2B22DE"/>
                </a:solidFill>
                <a:latin typeface="Times New Roman" pitchFamily="18" charset="0"/>
                <a:cs typeface="Times New Roman" pitchFamily="18" charset="0"/>
              </a:rPr>
              <a:t>Quảng</a:t>
            </a:r>
            <a:r>
              <a:rPr lang="en-US" sz="3000" b="1" dirty="0" smtClean="0">
                <a:solidFill>
                  <a:srgbClr val="2B22DE"/>
                </a:solidFill>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Nghĩa</a:t>
            </a:r>
            <a:r>
              <a:rPr lang="en-US" sz="3000" b="1" dirty="0" smtClean="0">
                <a:solidFill>
                  <a:srgbClr val="2B22DE"/>
                </a:solidFill>
                <a:latin typeface="Times New Roman" pitchFamily="18" charset="0"/>
                <a:cs typeface="Times New Roman" pitchFamily="18" charset="0"/>
              </a:rPr>
              <a:t> </a:t>
            </a:r>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Ngãi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lúc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phủ</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trấn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Bãi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phủ</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Nghĩa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Toản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tập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Thiên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nam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Tứ</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lộ</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đồ</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thư</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Hoàng</a:t>
            </a:r>
            <a:r>
              <a:rPr lang="en-US" sz="3000" dirty="0" smtClean="0">
                <a:latin typeface="Times New Roman" pitchFamily="18" charset="0"/>
                <a:cs typeface="Times New Roman" pitchFamily="18" charset="0"/>
              </a:rPr>
              <a:t> Sa ở </a:t>
            </a:r>
            <a:r>
              <a:rPr lang="en-US" sz="3000" dirty="0" err="1" smtClean="0">
                <a:latin typeface="Times New Roman" pitchFamily="18" charset="0"/>
                <a:cs typeface="Times New Roman" pitchFamily="18" charset="0"/>
              </a:rPr>
              <a:t>phủ</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Nghĩa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thuộc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Quảng</a:t>
            </a:r>
            <a:r>
              <a:rPr lang="en-US" sz="3000" dirty="0" smtClean="0">
                <a:latin typeface="Times New Roman" pitchFamily="18" charset="0"/>
                <a:cs typeface="Times New Roman" pitchFamily="18" charset="0"/>
              </a:rPr>
              <a:t> Nam, </a:t>
            </a:r>
            <a:r>
              <a:rPr lang="en-US" sz="3000" dirty="0" err="1" smtClean="0">
                <a:latin typeface="Times New Roman" pitchFamily="18" charset="0"/>
                <a:cs typeface="Times New Roman" pitchFamily="18" charset="0"/>
              </a:rPr>
              <a:t>huyện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Bình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xã</a:t>
            </a:r>
            <a:r>
              <a:rPr lang="en-US" sz="3000" dirty="0" smtClean="0">
                <a:latin typeface="Times New Roman" pitchFamily="18" charset="0"/>
                <a:cs typeface="Times New Roman" pitchFamily="18" charset="0"/>
              </a:rPr>
              <a:t> An </a:t>
            </a:r>
            <a:r>
              <a:rPr lang="en-US" sz="3000" dirty="0" err="1" smtClean="0">
                <a:latin typeface="Times New Roman" pitchFamily="18" charset="0"/>
                <a:cs typeface="Times New Roman" pitchFamily="18" charset="0"/>
              </a:rPr>
              <a:t>Vĩnh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Phủ</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tạp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lục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Lê</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Đôn</a:t>
            </a:r>
            <a:r>
              <a:rPr lang="en-US" sz="3000" dirty="0" smtClean="0">
                <a:latin typeface="Times New Roman" pitchFamily="18" charset="0"/>
                <a:cs typeface="Times New Roman" pitchFamily="18" charset="0"/>
              </a:rPr>
              <a:t>). </a:t>
            </a:r>
          </a:p>
          <a:p>
            <a:pPr>
              <a:buFont typeface="Wingdings" pitchFamily="2" charset="2"/>
              <a:buChar char="q"/>
            </a:pPr>
            <a:r>
              <a:rPr lang="en-US" sz="3000" dirty="0" smtClean="0">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Thời</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Tây</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Sơn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phủ</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Nghĩa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đổi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thành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phủ</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Hòa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Nghĩa</a:t>
            </a:r>
            <a:r>
              <a:rPr lang="en-US" sz="3000" dirty="0" smtClean="0">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Thời</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nhà</a:t>
            </a:r>
            <a:r>
              <a:rPr lang="en-US" sz="3000" dirty="0" smtClean="0">
                <a:solidFill>
                  <a:srgbClr val="2B22DE"/>
                </a:solidFill>
                <a:latin typeface="Times New Roman" pitchFamily="18" charset="0"/>
                <a:cs typeface="Times New Roman" pitchFamily="18" charset="0"/>
              </a:rPr>
              <a:t> </a:t>
            </a:r>
            <a:r>
              <a:rPr lang="en-US" sz="3000" dirty="0" err="1" smtClean="0">
                <a:solidFill>
                  <a:srgbClr val="2B22DE"/>
                </a:solidFill>
                <a:latin typeface="Times New Roman" pitchFamily="18" charset="0"/>
                <a:cs typeface="Times New Roman" pitchFamily="18" charset="0"/>
              </a:rPr>
              <a:t>Nguyễn</a:t>
            </a:r>
            <a:r>
              <a:rPr lang="en-US" sz="3000" dirty="0" smtClean="0">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Hoàng</a:t>
            </a:r>
            <a:r>
              <a:rPr lang="en-US" sz="3000" b="1" dirty="0" smtClean="0">
                <a:solidFill>
                  <a:srgbClr val="2B22DE"/>
                </a:solidFill>
                <a:latin typeface="Times New Roman" pitchFamily="18" charset="0"/>
                <a:cs typeface="Times New Roman" pitchFamily="18" charset="0"/>
              </a:rPr>
              <a:t> Sa </a:t>
            </a:r>
            <a:r>
              <a:rPr lang="en-US" sz="3000" b="1" dirty="0" err="1" smtClean="0">
                <a:solidFill>
                  <a:srgbClr val="2B22DE"/>
                </a:solidFill>
                <a:latin typeface="Times New Roman" pitchFamily="18" charset="0"/>
                <a:cs typeface="Times New Roman" pitchFamily="18" charset="0"/>
              </a:rPr>
              <a:t>thuộc</a:t>
            </a:r>
            <a:r>
              <a:rPr lang="en-US" sz="3000" b="1" dirty="0" smtClean="0">
                <a:solidFill>
                  <a:srgbClr val="2B22DE"/>
                </a:solidFill>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tỉnh</a:t>
            </a:r>
            <a:r>
              <a:rPr lang="en-US" sz="3000" b="1" dirty="0" smtClean="0">
                <a:solidFill>
                  <a:srgbClr val="2B22DE"/>
                </a:solidFill>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Quảng</a:t>
            </a:r>
            <a:r>
              <a:rPr lang="en-US" sz="3000" b="1" dirty="0" smtClean="0">
                <a:solidFill>
                  <a:srgbClr val="2B22DE"/>
                </a:solidFill>
                <a:latin typeface="Times New Roman" pitchFamily="18" charset="0"/>
                <a:cs typeface="Times New Roman" pitchFamily="18" charset="0"/>
              </a:rPr>
              <a:t> </a:t>
            </a:r>
            <a:r>
              <a:rPr lang="en-US" sz="3000" b="1" dirty="0" err="1" smtClean="0">
                <a:solidFill>
                  <a:srgbClr val="2B22DE"/>
                </a:solidFill>
                <a:latin typeface="Times New Roman" pitchFamily="18" charset="0"/>
                <a:cs typeface="Times New Roman" pitchFamily="18" charset="0"/>
              </a:rPr>
              <a:t>Ngãi</a:t>
            </a:r>
            <a:r>
              <a:rPr lang="en-US" sz="3000" b="1" dirty="0" smtClean="0">
                <a:solidFill>
                  <a:srgbClr val="2B22DE"/>
                </a:solidFill>
                <a:latin typeface="Times New Roman" pitchFamily="18" charset="0"/>
                <a:cs typeface="Times New Roman" pitchFamily="18" charset="0"/>
              </a:rPr>
              <a:t>.</a:t>
            </a:r>
          </a:p>
          <a:p>
            <a:endParaRPr lang="en-US" sz="2400" dirty="0"/>
          </a:p>
        </p:txBody>
      </p:sp>
      <p:sp>
        <p:nvSpPr>
          <p:cNvPr id="4" name="Title 1"/>
          <p:cNvSpPr txBox="1">
            <a:spLocks/>
          </p:cNvSpPr>
          <p:nvPr/>
        </p:nvSpPr>
        <p:spPr>
          <a:xfrm>
            <a:off x="0" y="0"/>
            <a:ext cx="9144000" cy="1071546"/>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085834"/>
            <a:ext cx="9144000" cy="771530"/>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000240"/>
            <a:ext cx="8929718" cy="4857761"/>
          </a:xfrm>
        </p:spPr>
        <p:txBody>
          <a:bodyPr>
            <a:noAutofit/>
          </a:bodyPr>
          <a:lstStyle/>
          <a:p>
            <a:pPr>
              <a:buFont typeface="Wingdings" pitchFamily="2" charset="2"/>
              <a:buChar char="q"/>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hòa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Hoàng</a:t>
            </a:r>
            <a:r>
              <a:rPr lang="en-US" dirty="0" smtClean="0">
                <a:latin typeface="Times New Roman" pitchFamily="18" charset="0"/>
                <a:cs typeface="Times New Roman" pitchFamily="18" charset="0"/>
              </a:rPr>
              <a:t> Sa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Sa.</a:t>
            </a:r>
          </a:p>
          <a:p>
            <a:pPr>
              <a:buFont typeface="Wingdings" pitchFamily="2" charset="2"/>
              <a:buChar char="q"/>
            </a:pPr>
            <a:r>
              <a:rPr lang="en-US" dirty="0" smtClean="0">
                <a:latin typeface="Times New Roman" pitchFamily="18" charset="0"/>
                <a:cs typeface="Times New Roman" pitchFamily="18" charset="0"/>
              </a:rPr>
              <a:t> </a:t>
            </a:r>
            <a:r>
              <a:rPr lang="en-US" dirty="0" smtClean="0">
                <a:solidFill>
                  <a:srgbClr val="2B22DE"/>
                </a:solidFill>
                <a:latin typeface="Times New Roman" pitchFamily="18" charset="0"/>
                <a:cs typeface="Times New Roman" pitchFamily="18" charset="0"/>
              </a:rPr>
              <a:t>Theo </a:t>
            </a:r>
            <a:r>
              <a:rPr lang="en-US" dirty="0" err="1" smtClean="0">
                <a:solidFill>
                  <a:srgbClr val="2B22DE"/>
                </a:solidFill>
                <a:latin typeface="Times New Roman" pitchFamily="18" charset="0"/>
                <a:cs typeface="Times New Roman" pitchFamily="18" charset="0"/>
              </a:rPr>
              <a:t>Hiệp</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ước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Patenotre</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năm</a:t>
            </a:r>
            <a:r>
              <a:rPr lang="en-US" dirty="0" smtClean="0">
                <a:solidFill>
                  <a:srgbClr val="2B22DE"/>
                </a:solidFill>
                <a:latin typeface="Times New Roman" pitchFamily="18" charset="0"/>
                <a:cs typeface="Times New Roman" pitchFamily="18" charset="0"/>
              </a:rPr>
              <a:t> 1884</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khẳng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định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chủ</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quyền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Việt</a:t>
            </a:r>
            <a:r>
              <a:rPr lang="en-US" b="1" dirty="0" smtClean="0">
                <a:solidFill>
                  <a:srgbClr val="2B22DE"/>
                </a:solidFill>
                <a:latin typeface="Times New Roman" pitchFamily="18" charset="0"/>
                <a:cs typeface="Times New Roman" pitchFamily="18" charset="0"/>
              </a:rPr>
              <a:t> Nam </a:t>
            </a:r>
            <a:r>
              <a:rPr lang="en-US" b="1" dirty="0" err="1" smtClean="0">
                <a:solidFill>
                  <a:srgbClr val="2B22DE"/>
                </a:solidFill>
                <a:latin typeface="Times New Roman" pitchFamily="18" charset="0"/>
                <a:cs typeface="Times New Roman" pitchFamily="18" charset="0"/>
              </a:rPr>
              <a:t>đối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với</a:t>
            </a:r>
            <a:r>
              <a:rPr lang="en-US" b="1" dirty="0" smtClean="0">
                <a:solidFill>
                  <a:srgbClr val="2B22DE"/>
                </a:solidFill>
                <a:latin typeface="Times New Roman" pitchFamily="18" charset="0"/>
                <a:cs typeface="Times New Roman" pitchFamily="18" charset="0"/>
              </a:rPr>
              <a:t> 2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Hoàng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Trường</a:t>
            </a:r>
            <a:r>
              <a:rPr lang="en-US" b="1" dirty="0" smtClean="0">
                <a:solidFill>
                  <a:srgbClr val="2B22DE"/>
                </a:solidFill>
                <a:latin typeface="Times New Roman" pitchFamily="18" charset="0"/>
                <a:cs typeface="Times New Roman" pitchFamily="18" charset="0"/>
              </a:rPr>
              <a:t> Sa</a:t>
            </a:r>
            <a:r>
              <a:rPr lang="en-US" dirty="0" smtClean="0">
                <a:solidFill>
                  <a:srgbClr val="2B22DE"/>
                </a:solidFill>
                <a:latin typeface="Times New Roman" pitchFamily="18" charset="0"/>
                <a:cs typeface="Times New Roman" pitchFamily="18" charset="0"/>
              </a:rPr>
              <a:t>.</a:t>
            </a:r>
            <a:endParaRPr lang="en-US" dirty="0">
              <a:solidFill>
                <a:srgbClr val="2B22DE"/>
              </a:solidFill>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785818"/>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071678"/>
            <a:ext cx="8501122" cy="4525963"/>
          </a:xfrm>
        </p:spPr>
        <p:txBody>
          <a:bodyPr>
            <a:normAutofit lnSpcReduction="10000"/>
          </a:bodyPr>
          <a:lstStyle/>
          <a:p>
            <a:pPr marL="0" indent="0">
              <a:buFont typeface="Wingdings" pitchFamily="2" charset="2"/>
              <a:buChar char="q"/>
            </a:pPr>
            <a:r>
              <a:rPr lang="en-US" i="1"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Ngày</a:t>
            </a:r>
            <a:r>
              <a:rPr lang="en-US" sz="3400" dirty="0" smtClean="0">
                <a:solidFill>
                  <a:srgbClr val="2B22DE"/>
                </a:solidFill>
                <a:latin typeface="Times New Roman" pitchFamily="18" charset="0"/>
                <a:cs typeface="Times New Roman" pitchFamily="18" charset="0"/>
              </a:rPr>
              <a:t> 21 </a:t>
            </a:r>
            <a:r>
              <a:rPr lang="en-US" sz="3400" dirty="0" err="1" smtClean="0">
                <a:solidFill>
                  <a:srgbClr val="2B22DE"/>
                </a:solidFill>
                <a:latin typeface="Times New Roman" pitchFamily="18" charset="0"/>
                <a:cs typeface="Times New Roman" pitchFamily="18" charset="0"/>
              </a:rPr>
              <a:t>tháng</a:t>
            </a:r>
            <a:r>
              <a:rPr lang="en-US" sz="3400" dirty="0" smtClean="0">
                <a:solidFill>
                  <a:srgbClr val="2B22DE"/>
                </a:solidFill>
                <a:latin typeface="Times New Roman" pitchFamily="18" charset="0"/>
                <a:cs typeface="Times New Roman" pitchFamily="18" charset="0"/>
              </a:rPr>
              <a:t> 12 </a:t>
            </a:r>
            <a:r>
              <a:rPr lang="en-US" sz="3400" dirty="0" err="1" smtClean="0">
                <a:solidFill>
                  <a:srgbClr val="2B22DE"/>
                </a:solidFill>
                <a:latin typeface="Times New Roman" pitchFamily="18" charset="0"/>
                <a:cs typeface="Times New Roman" pitchFamily="18" charset="0"/>
              </a:rPr>
              <a:t>năm</a:t>
            </a:r>
            <a:r>
              <a:rPr lang="en-US" sz="3400" dirty="0" smtClean="0">
                <a:solidFill>
                  <a:srgbClr val="2B22DE"/>
                </a:solidFill>
                <a:latin typeface="Times New Roman" pitchFamily="18" charset="0"/>
                <a:cs typeface="Times New Roman" pitchFamily="18" charset="0"/>
              </a:rPr>
              <a:t> 1933</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Thống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đốc</a:t>
            </a:r>
            <a:r>
              <a:rPr lang="en-US" sz="3400" dirty="0" smtClean="0">
                <a:latin typeface="Times New Roman" pitchFamily="18" charset="0"/>
                <a:cs typeface="Times New Roman" pitchFamily="18" charset="0"/>
              </a:rPr>
              <a:t> Nam </a:t>
            </a:r>
            <a:r>
              <a:rPr lang="en-US" sz="3400" dirty="0" err="1" smtClean="0">
                <a:latin typeface="Times New Roman" pitchFamily="18" charset="0"/>
                <a:cs typeface="Times New Roman" pitchFamily="18" charset="0"/>
              </a:rPr>
              <a:t>Kỳ</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J.Krautheimer</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ký</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Nghị</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định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số</a:t>
            </a:r>
            <a:r>
              <a:rPr lang="en-US" sz="3400" dirty="0" smtClean="0">
                <a:latin typeface="Times New Roman" pitchFamily="18" charset="0"/>
                <a:cs typeface="Times New Roman" pitchFamily="18" charset="0"/>
              </a:rPr>
              <a:t> 4762-CP </a:t>
            </a:r>
            <a:r>
              <a:rPr lang="en-US" sz="3400" b="1" dirty="0" err="1" smtClean="0">
                <a:solidFill>
                  <a:srgbClr val="2B22DE"/>
                </a:solidFill>
                <a:latin typeface="Times New Roman" pitchFamily="18" charset="0"/>
                <a:cs typeface="Times New Roman" pitchFamily="18" charset="0"/>
              </a:rPr>
              <a:t>sáp</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nhập</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quần</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đảo</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Trường</a:t>
            </a:r>
            <a:r>
              <a:rPr lang="en-US" sz="3400" b="1" dirty="0" smtClean="0">
                <a:solidFill>
                  <a:srgbClr val="2B22DE"/>
                </a:solidFill>
                <a:latin typeface="Times New Roman" pitchFamily="18" charset="0"/>
                <a:cs typeface="Times New Roman" pitchFamily="18" charset="0"/>
              </a:rPr>
              <a:t> Sa </a:t>
            </a:r>
            <a:r>
              <a:rPr lang="en-US" sz="3400" b="1" dirty="0" err="1" smtClean="0">
                <a:solidFill>
                  <a:srgbClr val="2B22DE"/>
                </a:solidFill>
                <a:latin typeface="Times New Roman" pitchFamily="18" charset="0"/>
                <a:cs typeface="Times New Roman" pitchFamily="18" charset="0"/>
              </a:rPr>
              <a:t>vào</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tỉnh</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Bà</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Rịa</a:t>
            </a:r>
            <a:r>
              <a:rPr lang="en-US" sz="3400" b="1" dirty="0" smtClean="0">
                <a:solidFill>
                  <a:srgbClr val="2B22DE"/>
                </a:solidFill>
                <a:latin typeface="Times New Roman" pitchFamily="18" charset="0"/>
                <a:cs typeface="Times New Roman" pitchFamily="18" charset="0"/>
              </a:rPr>
              <a:t>.</a:t>
            </a:r>
          </a:p>
          <a:p>
            <a:pPr marL="0" indent="0">
              <a:buNone/>
            </a:pPr>
            <a:endParaRPr lang="en-US" sz="3400" dirty="0" smtClean="0">
              <a:latin typeface="Times New Roman" pitchFamily="18" charset="0"/>
              <a:cs typeface="Times New Roman" pitchFamily="18" charset="0"/>
            </a:endParaRPr>
          </a:p>
          <a:p>
            <a:pPr marL="0" indent="0">
              <a:buFont typeface="Wingdings" pitchFamily="2" charset="2"/>
              <a:buChar char="q"/>
            </a:pP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Ngày</a:t>
            </a:r>
            <a:r>
              <a:rPr lang="en-US" sz="3400" dirty="0" smtClean="0">
                <a:solidFill>
                  <a:srgbClr val="2B22DE"/>
                </a:solidFill>
                <a:latin typeface="Times New Roman" pitchFamily="18" charset="0"/>
                <a:cs typeface="Times New Roman" pitchFamily="18" charset="0"/>
              </a:rPr>
              <a:t> 18 </a:t>
            </a:r>
            <a:r>
              <a:rPr lang="en-US" sz="3400" dirty="0" err="1" smtClean="0">
                <a:solidFill>
                  <a:srgbClr val="2B22DE"/>
                </a:solidFill>
                <a:latin typeface="Times New Roman" pitchFamily="18" charset="0"/>
                <a:cs typeface="Times New Roman" pitchFamily="18" charset="0"/>
              </a:rPr>
              <a:t>tháng</a:t>
            </a:r>
            <a:r>
              <a:rPr lang="en-US" sz="3400" dirty="0" smtClean="0">
                <a:solidFill>
                  <a:srgbClr val="2B22DE"/>
                </a:solidFill>
                <a:latin typeface="Times New Roman" pitchFamily="18" charset="0"/>
                <a:cs typeface="Times New Roman" pitchFamily="18" charset="0"/>
              </a:rPr>
              <a:t> 2 </a:t>
            </a:r>
            <a:r>
              <a:rPr lang="en-US" sz="3400" dirty="0" err="1" smtClean="0">
                <a:solidFill>
                  <a:srgbClr val="2B22DE"/>
                </a:solidFill>
                <a:latin typeface="Times New Roman" pitchFamily="18" charset="0"/>
                <a:cs typeface="Times New Roman" pitchFamily="18" charset="0"/>
              </a:rPr>
              <a:t>năm</a:t>
            </a:r>
            <a:r>
              <a:rPr lang="en-US" sz="3400" dirty="0" smtClean="0">
                <a:solidFill>
                  <a:srgbClr val="2B22DE"/>
                </a:solidFill>
                <a:latin typeface="Times New Roman" pitchFamily="18" charset="0"/>
                <a:cs typeface="Times New Roman" pitchFamily="18" charset="0"/>
              </a:rPr>
              <a:t> 1937</a:t>
            </a: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Pháp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lại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chính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thức</a:t>
            </a: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yêu</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cầu</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Trung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Quốc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áp</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dụng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phương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thức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Trong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tài</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quốc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tế</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để</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xác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định</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chủ</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quyền</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quần</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đảo</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Hoàng</a:t>
            </a:r>
            <a:r>
              <a:rPr lang="en-US" sz="3400" dirty="0" smtClean="0">
                <a:solidFill>
                  <a:srgbClr val="2B22DE"/>
                </a:solidFill>
                <a:latin typeface="Times New Roman" pitchFamily="18" charset="0"/>
                <a:cs typeface="Times New Roman" pitchFamily="18" charset="0"/>
              </a:rPr>
              <a:t> Sa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Trung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Quốc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lại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khước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từ</a:t>
            </a:r>
            <a:r>
              <a:rPr lang="en-US" sz="3400" dirty="0" smtClean="0">
                <a:latin typeface="Times New Roman" pitchFamily="18" charset="0"/>
                <a:cs typeface="Times New Roman" pitchFamily="18" charset="0"/>
              </a:rPr>
              <a:t>.</a:t>
            </a: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62034"/>
            <a:ext cx="9144000" cy="928694"/>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3116"/>
            <a:ext cx="8372476" cy="4714885"/>
          </a:xfrm>
        </p:spPr>
        <p:txBody>
          <a:bodyPr>
            <a:normAutofit lnSpcReduction="10000"/>
          </a:bodyPr>
          <a:lstStyle/>
          <a:p>
            <a:pPr>
              <a:buFont typeface="Wingdings" pitchFamily="2" charset="2"/>
              <a:buChar char="q"/>
            </a:pP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Ngày</a:t>
            </a:r>
            <a:r>
              <a:rPr lang="en-US" sz="3400" dirty="0" smtClean="0">
                <a:solidFill>
                  <a:srgbClr val="2B22DE"/>
                </a:solidFill>
                <a:latin typeface="Times New Roman" pitchFamily="18" charset="0"/>
                <a:cs typeface="Times New Roman" pitchFamily="18" charset="0"/>
              </a:rPr>
              <a:t> 30 </a:t>
            </a:r>
            <a:r>
              <a:rPr lang="en-US" sz="3400" dirty="0" err="1" smtClean="0">
                <a:solidFill>
                  <a:srgbClr val="2B22DE"/>
                </a:solidFill>
                <a:latin typeface="Times New Roman" pitchFamily="18" charset="0"/>
                <a:cs typeface="Times New Roman" pitchFamily="18" charset="0"/>
              </a:rPr>
              <a:t>tháng</a:t>
            </a:r>
            <a:r>
              <a:rPr lang="en-US" sz="3400" dirty="0" smtClean="0">
                <a:solidFill>
                  <a:srgbClr val="2B22DE"/>
                </a:solidFill>
                <a:latin typeface="Times New Roman" pitchFamily="18" charset="0"/>
                <a:cs typeface="Times New Roman" pitchFamily="18" charset="0"/>
              </a:rPr>
              <a:t> 3 </a:t>
            </a:r>
            <a:r>
              <a:rPr lang="en-US" sz="3400" dirty="0" err="1" smtClean="0">
                <a:solidFill>
                  <a:srgbClr val="2B22DE"/>
                </a:solidFill>
                <a:latin typeface="Times New Roman" pitchFamily="18" charset="0"/>
                <a:cs typeface="Times New Roman" pitchFamily="18" charset="0"/>
              </a:rPr>
              <a:t>năm</a:t>
            </a:r>
            <a:r>
              <a:rPr lang="en-US" sz="3400" dirty="0" smtClean="0">
                <a:solidFill>
                  <a:srgbClr val="2B22DE"/>
                </a:solidFill>
                <a:latin typeface="Times New Roman" pitchFamily="18" charset="0"/>
                <a:cs typeface="Times New Roman" pitchFamily="18" charset="0"/>
              </a:rPr>
              <a:t> 1938</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vua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Bảo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Đại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ký</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Dụ</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số</a:t>
            </a:r>
            <a:r>
              <a:rPr lang="en-US" sz="3400" dirty="0" smtClean="0">
                <a:latin typeface="Times New Roman" pitchFamily="18" charset="0"/>
                <a:cs typeface="Times New Roman" pitchFamily="18" charset="0"/>
              </a:rPr>
              <a:t> 10 </a:t>
            </a:r>
            <a:r>
              <a:rPr lang="en-US" sz="3400" b="1" dirty="0" err="1" smtClean="0">
                <a:solidFill>
                  <a:srgbClr val="2B22DE"/>
                </a:solidFill>
                <a:latin typeface="Times New Roman" pitchFamily="18" charset="0"/>
                <a:cs typeface="Times New Roman" pitchFamily="18" charset="0"/>
              </a:rPr>
              <a:t>sáp</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nhập</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Hoàng</a:t>
            </a:r>
            <a:r>
              <a:rPr lang="en-US" sz="3400" b="1" dirty="0" smtClean="0">
                <a:solidFill>
                  <a:srgbClr val="2B22DE"/>
                </a:solidFill>
                <a:latin typeface="Times New Roman" pitchFamily="18" charset="0"/>
                <a:cs typeface="Times New Roman" pitchFamily="18" charset="0"/>
              </a:rPr>
              <a:t> Sa </a:t>
            </a:r>
            <a:r>
              <a:rPr lang="en-US" sz="3400" b="1" dirty="0" err="1" smtClean="0">
                <a:solidFill>
                  <a:srgbClr val="2B22DE"/>
                </a:solidFill>
                <a:latin typeface="Times New Roman" pitchFamily="18" charset="0"/>
                <a:cs typeface="Times New Roman" pitchFamily="18" charset="0"/>
              </a:rPr>
              <a:t>vào</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tỉnh</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Thừa</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Thiên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thay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vì</a:t>
            </a:r>
            <a:r>
              <a:rPr lang="en-US" sz="3400" dirty="0" smtClean="0">
                <a:latin typeface="Times New Roman" pitchFamily="18" charset="0"/>
                <a:cs typeface="Times New Roman" pitchFamily="18" charset="0"/>
              </a:rPr>
              <a:t> Nam </a:t>
            </a:r>
            <a:r>
              <a:rPr lang="en-US" sz="3400" dirty="0" err="1" smtClean="0">
                <a:latin typeface="Times New Roman" pitchFamily="18" charset="0"/>
                <a:cs typeface="Times New Roman" pitchFamily="18" charset="0"/>
              </a:rPr>
              <a:t>Ngãi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trước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đây</a:t>
            </a:r>
            <a:r>
              <a:rPr lang="en-US" sz="3400" dirty="0" smtClean="0">
                <a:latin typeface="Times New Roman" pitchFamily="18" charset="0"/>
                <a:cs typeface="Times New Roman" pitchFamily="18" charset="0"/>
              </a:rPr>
              <a:t>.</a:t>
            </a:r>
          </a:p>
          <a:p>
            <a:pPr>
              <a:buNone/>
            </a:pPr>
            <a:endParaRPr lang="en-US" sz="3400" dirty="0" smtClean="0">
              <a:latin typeface="Times New Roman" pitchFamily="18" charset="0"/>
              <a:cs typeface="Times New Roman" pitchFamily="18" charset="0"/>
            </a:endParaRPr>
          </a:p>
          <a:p>
            <a:pPr>
              <a:buFont typeface="Wingdings" pitchFamily="2" charset="2"/>
              <a:buChar char="q"/>
            </a:pP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Ngày</a:t>
            </a:r>
            <a:r>
              <a:rPr lang="en-US" sz="3400" dirty="0" smtClean="0">
                <a:solidFill>
                  <a:srgbClr val="2B22DE"/>
                </a:solidFill>
                <a:latin typeface="Times New Roman" pitchFamily="18" charset="0"/>
                <a:cs typeface="Times New Roman" pitchFamily="18" charset="0"/>
              </a:rPr>
              <a:t> 15 </a:t>
            </a:r>
            <a:r>
              <a:rPr lang="en-US" sz="3400" dirty="0" err="1" smtClean="0">
                <a:solidFill>
                  <a:srgbClr val="2B22DE"/>
                </a:solidFill>
                <a:latin typeface="Times New Roman" pitchFamily="18" charset="0"/>
                <a:cs typeface="Times New Roman" pitchFamily="18" charset="0"/>
              </a:rPr>
              <a:t>tháng</a:t>
            </a:r>
            <a:r>
              <a:rPr lang="en-US" sz="3400" dirty="0" smtClean="0">
                <a:solidFill>
                  <a:srgbClr val="2B22DE"/>
                </a:solidFill>
                <a:latin typeface="Times New Roman" pitchFamily="18" charset="0"/>
                <a:cs typeface="Times New Roman" pitchFamily="18" charset="0"/>
              </a:rPr>
              <a:t> 6 </a:t>
            </a:r>
            <a:r>
              <a:rPr lang="en-US" sz="3400" dirty="0" err="1" smtClean="0">
                <a:solidFill>
                  <a:srgbClr val="2B22DE"/>
                </a:solidFill>
                <a:latin typeface="Times New Roman" pitchFamily="18" charset="0"/>
                <a:cs typeface="Times New Roman" pitchFamily="18" charset="0"/>
              </a:rPr>
              <a:t>năm</a:t>
            </a:r>
            <a:r>
              <a:rPr lang="en-US" sz="3400" dirty="0" smtClean="0">
                <a:solidFill>
                  <a:srgbClr val="2B22DE"/>
                </a:solidFill>
                <a:latin typeface="Times New Roman" pitchFamily="18" charset="0"/>
                <a:cs typeface="Times New Roman" pitchFamily="18" charset="0"/>
              </a:rPr>
              <a:t> 1938</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Toàn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quyền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Đông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Dương</a:t>
            </a:r>
            <a:r>
              <a:rPr lang="en-US" sz="3400" dirty="0" smtClean="0">
                <a:latin typeface="Times New Roman" pitchFamily="18" charset="0"/>
                <a:cs typeface="Times New Roman" pitchFamily="18" charset="0"/>
              </a:rPr>
              <a:t>  Jules </a:t>
            </a:r>
            <a:r>
              <a:rPr lang="en-US" sz="3400" dirty="0" err="1" smtClean="0">
                <a:latin typeface="Times New Roman" pitchFamily="18" charset="0"/>
                <a:cs typeface="Times New Roman" pitchFamily="18" charset="0"/>
              </a:rPr>
              <a:t>Brevie</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ký</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Nghị</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định</a:t>
            </a:r>
            <a:r>
              <a:rPr lang="en-US" sz="3400" dirty="0" smtClean="0">
                <a:latin typeface="Times New Roman" pitchFamily="18" charset="0"/>
                <a:cs typeface="Times New Roman" pitchFamily="18" charset="0"/>
              </a:rPr>
              <a:t> 156-S-V </a:t>
            </a:r>
            <a:r>
              <a:rPr lang="en-US" sz="3400" b="1" dirty="0" err="1" smtClean="0">
                <a:solidFill>
                  <a:srgbClr val="2B22DE"/>
                </a:solidFill>
                <a:latin typeface="Times New Roman" pitchFamily="18" charset="0"/>
                <a:cs typeface="Times New Roman" pitchFamily="18" charset="0"/>
              </a:rPr>
              <a:t>thành</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lập</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đơn</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vị</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hành</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chính</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cho</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quần</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đảo</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Hoàng</a:t>
            </a:r>
            <a:r>
              <a:rPr lang="en-US" sz="3400" b="1" dirty="0" smtClean="0">
                <a:solidFill>
                  <a:srgbClr val="2B22DE"/>
                </a:solidFill>
                <a:latin typeface="Times New Roman" pitchFamily="18" charset="0"/>
                <a:cs typeface="Times New Roman" pitchFamily="18" charset="0"/>
              </a:rPr>
              <a:t> Sa </a:t>
            </a:r>
            <a:r>
              <a:rPr lang="en-US" sz="3400" b="1" dirty="0" err="1" smtClean="0">
                <a:solidFill>
                  <a:srgbClr val="2B22DE"/>
                </a:solidFill>
                <a:latin typeface="Times New Roman" pitchFamily="18" charset="0"/>
                <a:cs typeface="Times New Roman" pitchFamily="18" charset="0"/>
              </a:rPr>
              <a:t>thuộc</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tỉnh</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Thừa</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Thiên</a:t>
            </a:r>
            <a:r>
              <a:rPr lang="en-US" sz="3400" dirty="0" smtClean="0">
                <a:latin typeface="Times New Roman" pitchFamily="18" charset="0"/>
                <a:cs typeface="Times New Roman" pitchFamily="18" charset="0"/>
              </a:rPr>
              <a:t>.</a:t>
            </a:r>
          </a:p>
          <a:p>
            <a:endParaRPr lang="en-US" b="1" dirty="0" smtClean="0"/>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928694"/>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18303"/>
            <a:ext cx="8572560" cy="4643446"/>
          </a:xfrm>
        </p:spPr>
        <p:txBody>
          <a:bodyPr>
            <a:normAutofit lnSpcReduction="10000"/>
          </a:bodyPr>
          <a:lstStyle/>
          <a:p>
            <a:pPr>
              <a:buFont typeface="Wingdings" pitchFamily="2" charset="2"/>
              <a:buChar char="q"/>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smtClean="0">
                <a:solidFill>
                  <a:srgbClr val="2B22DE"/>
                </a:solidFill>
                <a:latin typeface="Times New Roman" pitchFamily="18" charset="0"/>
                <a:cs typeface="Times New Roman" pitchFamily="18" charset="0"/>
              </a:rPr>
              <a:t>5 </a:t>
            </a:r>
            <a:r>
              <a:rPr lang="en-US" dirty="0" err="1" smtClean="0">
                <a:solidFill>
                  <a:srgbClr val="2B22DE"/>
                </a:solidFill>
                <a:latin typeface="Times New Roman" pitchFamily="18" charset="0"/>
                <a:cs typeface="Times New Roman" pitchFamily="18" charset="0"/>
              </a:rPr>
              <a:t>tháng</a:t>
            </a:r>
            <a:r>
              <a:rPr lang="en-US" dirty="0" smtClean="0">
                <a:solidFill>
                  <a:srgbClr val="2B22DE"/>
                </a:solidFill>
                <a:latin typeface="Times New Roman" pitchFamily="18" charset="0"/>
                <a:cs typeface="Times New Roman" pitchFamily="18" charset="0"/>
              </a:rPr>
              <a:t> 9 </a:t>
            </a:r>
            <a:r>
              <a:rPr lang="en-US" dirty="0" err="1" smtClean="0">
                <a:solidFill>
                  <a:srgbClr val="2B22DE"/>
                </a:solidFill>
                <a:latin typeface="Times New Roman" pitchFamily="18" charset="0"/>
                <a:cs typeface="Times New Roman" pitchFamily="18" charset="0"/>
              </a:rPr>
              <a:t>đến</a:t>
            </a:r>
            <a:r>
              <a:rPr lang="en-US" dirty="0" smtClean="0">
                <a:solidFill>
                  <a:srgbClr val="2B22DE"/>
                </a:solidFill>
                <a:latin typeface="Times New Roman" pitchFamily="18" charset="0"/>
                <a:cs typeface="Times New Roman" pitchFamily="18" charset="0"/>
              </a:rPr>
              <a:t> 8 </a:t>
            </a:r>
            <a:r>
              <a:rPr lang="en-US" dirty="0" err="1" smtClean="0">
                <a:solidFill>
                  <a:srgbClr val="2B22DE"/>
                </a:solidFill>
                <a:latin typeface="Times New Roman" pitchFamily="18" charset="0"/>
                <a:cs typeface="Times New Roman" pitchFamily="18" charset="0"/>
              </a:rPr>
              <a:t>tháng</a:t>
            </a:r>
            <a:r>
              <a:rPr lang="en-US" dirty="0" smtClean="0">
                <a:solidFill>
                  <a:srgbClr val="2B22DE"/>
                </a:solidFill>
                <a:latin typeface="Times New Roman" pitchFamily="18" charset="0"/>
                <a:cs typeface="Times New Roman" pitchFamily="18" charset="0"/>
              </a:rPr>
              <a:t> 9 </a:t>
            </a:r>
            <a:r>
              <a:rPr lang="en-US" dirty="0" err="1" smtClean="0">
                <a:solidFill>
                  <a:srgbClr val="2B22DE"/>
                </a:solidFill>
                <a:latin typeface="Times New Roman" pitchFamily="18" charset="0"/>
                <a:cs typeface="Times New Roman" pitchFamily="18" charset="0"/>
              </a:rPr>
              <a:t>năm</a:t>
            </a:r>
            <a:r>
              <a:rPr lang="en-US" dirty="0" smtClean="0">
                <a:solidFill>
                  <a:srgbClr val="2B22DE"/>
                </a:solidFill>
                <a:latin typeface="Times New Roman" pitchFamily="18" charset="0"/>
                <a:cs typeface="Times New Roman" pitchFamily="18" charset="0"/>
              </a:rPr>
              <a:t> 1951</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Hội</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nghị</a:t>
            </a:r>
            <a:r>
              <a:rPr lang="en-US" dirty="0" smtClean="0">
                <a:solidFill>
                  <a:srgbClr val="2B22DE"/>
                </a:solidFill>
                <a:latin typeface="Times New Roman" pitchFamily="18" charset="0"/>
                <a:cs typeface="Times New Roman" pitchFamily="18" charset="0"/>
              </a:rPr>
              <a:t> San Francisco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51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Hòa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5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9, </a:t>
            </a:r>
            <a:r>
              <a:rPr lang="en-US" dirty="0" err="1" smtClean="0">
                <a:solidFill>
                  <a:srgbClr val="2B22DE"/>
                </a:solidFill>
                <a:latin typeface="Times New Roman" pitchFamily="18" charset="0"/>
                <a:cs typeface="Times New Roman" pitchFamily="18" charset="0"/>
              </a:rPr>
              <a:t>với</a:t>
            </a:r>
            <a:r>
              <a:rPr lang="en-US" dirty="0" smtClean="0">
                <a:solidFill>
                  <a:srgbClr val="2B22DE"/>
                </a:solidFill>
                <a:latin typeface="Times New Roman" pitchFamily="18" charset="0"/>
                <a:cs typeface="Times New Roman" pitchFamily="18" charset="0"/>
              </a:rPr>
              <a:t> 48 </a:t>
            </a:r>
            <a:r>
              <a:rPr lang="en-US" dirty="0" err="1" smtClean="0">
                <a:solidFill>
                  <a:srgbClr val="2B22DE"/>
                </a:solidFill>
                <a:latin typeface="Times New Roman" pitchFamily="18" charset="0"/>
                <a:cs typeface="Times New Roman" pitchFamily="18" charset="0"/>
              </a:rPr>
              <a:t>phiếu</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chống</a:t>
            </a:r>
            <a:r>
              <a:rPr lang="en-US" dirty="0" smtClean="0">
                <a:solidFill>
                  <a:srgbClr val="2B22DE"/>
                </a:solidFill>
                <a:latin typeface="Times New Roman" pitchFamily="18" charset="0"/>
                <a:cs typeface="Times New Roman" pitchFamily="18" charset="0"/>
              </a:rPr>
              <a:t>, 3 </a:t>
            </a:r>
            <a:r>
              <a:rPr lang="en-US" dirty="0" err="1" smtClean="0">
                <a:solidFill>
                  <a:srgbClr val="2B22DE"/>
                </a:solidFill>
                <a:latin typeface="Times New Roman" pitchFamily="18" charset="0"/>
                <a:cs typeface="Times New Roman" pitchFamily="18" charset="0"/>
              </a:rPr>
              <a:t>phiếu</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thuận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bác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bỏ</a:t>
            </a:r>
            <a:r>
              <a:rPr lang="en-US" b="1" dirty="0" smtClean="0">
                <a:solidFill>
                  <a:srgbClr val="2B22DE"/>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đề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Gromyco</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a:t>
            </a:r>
            <a:r>
              <a:rPr lang="en-US" dirty="0" smtClean="0">
                <a:latin typeface="Times New Roman" pitchFamily="18" charset="0"/>
                <a:cs typeface="Times New Roman" pitchFamily="18" charset="0"/>
              </a:rPr>
              <a:t> 13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Hòa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dung </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Nhật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thừa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nhận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chủ</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quyền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CHND </a:t>
            </a:r>
            <a:r>
              <a:rPr lang="en-US" b="1" dirty="0" err="1" smtClean="0">
                <a:solidFill>
                  <a:srgbClr val="2B22DE"/>
                </a:solidFill>
                <a:latin typeface="Times New Roman" pitchFamily="18" charset="0"/>
                <a:cs typeface="Times New Roman" pitchFamily="18" charset="0"/>
              </a:rPr>
              <a:t>Trung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Hoa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đối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với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Hoàng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những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xa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hơn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nữa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về</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phía</a:t>
            </a:r>
            <a:r>
              <a:rPr lang="en-US" b="1" dirty="0" smtClean="0">
                <a:solidFill>
                  <a:srgbClr val="2B22DE"/>
                </a:solidFill>
                <a:latin typeface="Times New Roman" pitchFamily="18" charset="0"/>
                <a:cs typeface="Times New Roman" pitchFamily="18" charset="0"/>
              </a:rPr>
              <a:t> Nam </a:t>
            </a:r>
            <a:r>
              <a:rPr lang="en-US" dirty="0" smtClean="0">
                <a:latin typeface="Times New Roman" pitchFamily="18" charset="0"/>
                <a:cs typeface="Times New Roman" pitchFamily="18" charset="0"/>
              </a:rPr>
              <a:t>.</a:t>
            </a:r>
          </a:p>
          <a:p>
            <a:endParaRPr lang="en-US" b="1" i="1" dirty="0" smtClean="0">
              <a:solidFill>
                <a:srgbClr val="FF0000"/>
              </a:solidFill>
              <a:latin typeface="Times New Roman" pitchFamily="18" charset="0"/>
              <a:cs typeface="Times New Roman" pitchFamily="18" charset="0"/>
            </a:endParaRP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857256"/>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Hội Nghị Hiệp ước Hoà Bình San Francisco  1951"/>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1071546"/>
            <a:ext cx="9144000" cy="5786453"/>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000240"/>
            <a:ext cx="8715436" cy="4857760"/>
          </a:xfrm>
        </p:spPr>
        <p:txBody>
          <a:bodyPr>
            <a:normAutofit fontScale="92500" lnSpcReduction="10000"/>
          </a:bodyPr>
          <a:lstStyle/>
          <a:p>
            <a:pPr>
              <a:buFont typeface="Wingdings" pitchFamily="2" charset="2"/>
              <a:buChar char="q"/>
            </a:pP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Ngày</a:t>
            </a:r>
            <a:r>
              <a:rPr lang="en-US" dirty="0" smtClean="0">
                <a:solidFill>
                  <a:srgbClr val="2B22DE"/>
                </a:solidFill>
                <a:latin typeface="Times New Roman" pitchFamily="18" charset="0"/>
                <a:cs typeface="Times New Roman" pitchFamily="18" charset="0"/>
              </a:rPr>
              <a:t> 20 </a:t>
            </a:r>
            <a:r>
              <a:rPr lang="en-US" dirty="0" err="1" smtClean="0">
                <a:solidFill>
                  <a:srgbClr val="2B22DE"/>
                </a:solidFill>
                <a:latin typeface="Times New Roman" pitchFamily="18" charset="0"/>
                <a:cs typeface="Times New Roman" pitchFamily="18" charset="0"/>
              </a:rPr>
              <a:t>tháng</a:t>
            </a:r>
            <a:r>
              <a:rPr lang="en-US" dirty="0" smtClean="0">
                <a:solidFill>
                  <a:srgbClr val="2B22DE"/>
                </a:solidFill>
                <a:latin typeface="Times New Roman" pitchFamily="18" charset="0"/>
                <a:cs typeface="Times New Roman" pitchFamily="18" charset="0"/>
              </a:rPr>
              <a:t> 7 </a:t>
            </a:r>
            <a:r>
              <a:rPr lang="en-US" dirty="0" err="1" smtClean="0">
                <a:solidFill>
                  <a:srgbClr val="2B22DE"/>
                </a:solidFill>
                <a:latin typeface="Times New Roman" pitchFamily="18" charset="0"/>
                <a:cs typeface="Times New Roman" pitchFamily="18" charset="0"/>
              </a:rPr>
              <a:t>năm</a:t>
            </a:r>
            <a:r>
              <a:rPr lang="en-US" dirty="0" smtClean="0">
                <a:solidFill>
                  <a:srgbClr val="2B22DE"/>
                </a:solidFill>
                <a:latin typeface="Times New Roman" pitchFamily="18" charset="0"/>
                <a:cs typeface="Times New Roman" pitchFamily="18" charset="0"/>
              </a:rPr>
              <a:t> 1954</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Hiệp</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định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Geneve</a:t>
            </a:r>
            <a:r>
              <a:rPr lang="en-US" dirty="0" smtClean="0">
                <a:solidFill>
                  <a:srgbClr val="2B22DE"/>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công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nhận</a:t>
            </a:r>
            <a:r>
              <a:rPr lang="en-US" dirty="0" smtClean="0">
                <a:solidFill>
                  <a:srgbClr val="2B22DE"/>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nền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độc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lập</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chủ</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quyền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toàn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vẹn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lãnh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thổ</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thống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lấy</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sông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Bến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Hải</a:t>
            </a:r>
            <a:r>
              <a:rPr lang="en-US" dirty="0" smtClean="0">
                <a:solidFill>
                  <a:srgbClr val="2B22DE"/>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vỹ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tuyến</a:t>
            </a:r>
            <a:r>
              <a:rPr lang="en-US" dirty="0" smtClean="0">
                <a:latin typeface="Times New Roman" pitchFamily="18" charset="0"/>
                <a:cs typeface="Times New Roman" pitchFamily="18" charset="0"/>
              </a:rPr>
              <a:t> 17)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giới</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tuyến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tạm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thời</a:t>
            </a:r>
            <a:r>
              <a:rPr lang="en-US" dirty="0" smtClean="0">
                <a:solidFill>
                  <a:srgbClr val="2B22DE"/>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miền</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Bắc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solidFill>
                  <a:srgbClr val="2B22DE"/>
                </a:solidFill>
                <a:latin typeface="Times New Roman" pitchFamily="18" charset="0"/>
                <a:cs typeface="Times New Roman" pitchFamily="18" charset="0"/>
              </a:rPr>
              <a:t>Giới</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tuyến</a:t>
            </a:r>
            <a:r>
              <a:rPr lang="en-US" dirty="0" smtClean="0">
                <a:solidFill>
                  <a:srgbClr val="2B22DE"/>
                </a:solidFill>
                <a:latin typeface="Times New Roman" pitchFamily="18" charset="0"/>
                <a:cs typeface="Times New Roman" pitchFamily="18" charset="0"/>
              </a:rPr>
              <a:t> tam </a:t>
            </a:r>
            <a:r>
              <a:rPr lang="en-US" dirty="0" err="1" smtClean="0">
                <a:solidFill>
                  <a:srgbClr val="2B22DE"/>
                </a:solidFill>
                <a:latin typeface="Times New Roman" pitchFamily="18" charset="0"/>
                <a:cs typeface="Times New Roman" pitchFamily="18" charset="0"/>
              </a:rPr>
              <a:t>thời</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này</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cũng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được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kéo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dài</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bằng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một</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đường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thẳng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từ</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bờ</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biển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ra</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ngoài</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khơi</a:t>
            </a:r>
            <a:r>
              <a:rPr lang="en-US" dirty="0" smtClean="0">
                <a:solidFill>
                  <a:srgbClr val="2B22DE"/>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4</a:t>
            </a:r>
            <a:r>
              <a:rPr lang="en-US" b="1" dirty="0" smtClean="0">
                <a:latin typeface="Times New Roman" pitchFamily="18" charset="0"/>
                <a:cs typeface="Times New Roman" pitchFamily="18" charset="0"/>
              </a:rPr>
              <a: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Hoàng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Trường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nằm</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dưới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vỹ</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tuyến</a:t>
            </a:r>
            <a:r>
              <a:rPr lang="en-US" b="1" dirty="0" smtClean="0">
                <a:solidFill>
                  <a:srgbClr val="2B22DE"/>
                </a:solidFill>
                <a:latin typeface="Times New Roman" pitchFamily="18" charset="0"/>
                <a:cs typeface="Times New Roman" pitchFamily="18" charset="0"/>
              </a:rPr>
              <a:t> 17 </a:t>
            </a:r>
            <a:r>
              <a:rPr lang="en-US" b="1" dirty="0" err="1" smtClean="0">
                <a:solidFill>
                  <a:srgbClr val="2B22DE"/>
                </a:solidFill>
                <a:latin typeface="Times New Roman" pitchFamily="18" charset="0"/>
                <a:cs typeface="Times New Roman" pitchFamily="18" charset="0"/>
              </a:rPr>
              <a:t>nên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thuộc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quyền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quản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lý</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chính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quyên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miền</a:t>
            </a:r>
            <a:r>
              <a:rPr lang="en-US" b="1" dirty="0" smtClean="0">
                <a:solidFill>
                  <a:srgbClr val="2B22DE"/>
                </a:solidFill>
                <a:latin typeface="Times New Roman" pitchFamily="18" charset="0"/>
                <a:cs typeface="Times New Roman" pitchFamily="18" charset="0"/>
              </a:rPr>
              <a:t> Nam </a:t>
            </a:r>
            <a:r>
              <a:rPr lang="en-US" b="1" dirty="0" err="1" smtClean="0">
                <a:solidFill>
                  <a:srgbClr val="2B22DE"/>
                </a:solidFill>
                <a:latin typeface="Times New Roman" pitchFamily="18" charset="0"/>
                <a:cs typeface="Times New Roman" pitchFamily="18" charset="0"/>
              </a:rPr>
              <a:t>Việt</a:t>
            </a:r>
            <a:r>
              <a:rPr lang="en-US" b="1" dirty="0" smtClean="0">
                <a:solidFill>
                  <a:srgbClr val="2B22DE"/>
                </a:solidFill>
                <a:latin typeface="Times New Roman" pitchFamily="18" charset="0"/>
                <a:cs typeface="Times New Roman" pitchFamily="18" charset="0"/>
              </a:rPr>
              <a:t> Nam.</a:t>
            </a: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857256"/>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9982" y="2714620"/>
          <a:ext cx="8929718" cy="414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0" y="0"/>
            <a:ext cx="9144000" cy="1357298"/>
          </a:xfrm>
          <a:solidFill>
            <a:srgbClr val="2B22DE"/>
          </a:solidFill>
        </p:spPr>
        <p:txBody>
          <a:bodyPr>
            <a:noAutofit/>
          </a:bodyPr>
          <a:lstStyle/>
          <a:p>
            <a:r>
              <a:rPr lang="en-US" sz="4200" b="1" dirty="0" smtClean="0">
                <a:solidFill>
                  <a:schemeClr val="bg1"/>
                </a:solidFill>
                <a:latin typeface="Times New Roman" pitchFamily="18" charset="0"/>
                <a:cs typeface="Times New Roman" pitchFamily="18" charset="0"/>
              </a:rPr>
              <a:t>I. </a:t>
            </a:r>
            <a:r>
              <a:rPr lang="en-US" sz="4200" b="1" dirty="0" err="1" smtClean="0">
                <a:solidFill>
                  <a:schemeClr val="bg1"/>
                </a:solidFill>
                <a:latin typeface="Times New Roman" pitchFamily="18" charset="0"/>
                <a:cs typeface="Times New Roman" pitchFamily="18" charset="0"/>
              </a:rPr>
              <a:t>Luật</a:t>
            </a:r>
            <a:r>
              <a:rPr lang="en-US" sz="4200" b="1" dirty="0" smtClean="0">
                <a:solidFill>
                  <a:schemeClr val="bg1"/>
                </a:solidFill>
                <a:latin typeface="Times New Roman" pitchFamily="18" charset="0"/>
                <a:cs typeface="Times New Roman" pitchFamily="18" charset="0"/>
              </a:rPr>
              <a:t> </a:t>
            </a:r>
            <a:r>
              <a:rPr lang="en-US" sz="4200" b="1" dirty="0" err="1" smtClean="0">
                <a:solidFill>
                  <a:schemeClr val="bg1"/>
                </a:solidFill>
                <a:latin typeface="Times New Roman" pitchFamily="18" charset="0"/>
                <a:cs typeface="Times New Roman" pitchFamily="18" charset="0"/>
              </a:rPr>
              <a:t>Biển</a:t>
            </a:r>
            <a:r>
              <a:rPr lang="en-US" sz="4200" b="1" dirty="0" smtClean="0">
                <a:solidFill>
                  <a:schemeClr val="bg1"/>
                </a:solidFill>
                <a:latin typeface="Times New Roman" pitchFamily="18" charset="0"/>
                <a:cs typeface="Times New Roman" pitchFamily="18" charset="0"/>
              </a:rPr>
              <a:t> </a:t>
            </a:r>
            <a:r>
              <a:rPr lang="en-US" sz="4200" b="1" dirty="0" err="1" smtClean="0">
                <a:solidFill>
                  <a:schemeClr val="bg1"/>
                </a:solidFill>
                <a:latin typeface="Times New Roman" pitchFamily="18" charset="0"/>
                <a:cs typeface="Times New Roman" pitchFamily="18" charset="0"/>
              </a:rPr>
              <a:t>năm</a:t>
            </a:r>
            <a:r>
              <a:rPr lang="en-US" sz="4200" b="1" dirty="0" smtClean="0">
                <a:solidFill>
                  <a:schemeClr val="bg1"/>
                </a:solidFill>
                <a:latin typeface="Times New Roman" pitchFamily="18" charset="0"/>
                <a:cs typeface="Times New Roman" pitchFamily="18" charset="0"/>
              </a:rPr>
              <a:t> 1982 (UNCLOS) </a:t>
            </a:r>
            <a:r>
              <a:rPr lang="en-US" sz="4200" b="1" dirty="0" err="1" smtClean="0">
                <a:solidFill>
                  <a:schemeClr val="bg1"/>
                </a:solidFill>
                <a:latin typeface="Times New Roman" pitchFamily="18" charset="0"/>
                <a:cs typeface="Times New Roman" pitchFamily="18" charset="0"/>
              </a:rPr>
              <a:t>và</a:t>
            </a:r>
            <a:r>
              <a:rPr lang="en-US" sz="4200" b="1" dirty="0" smtClean="0">
                <a:solidFill>
                  <a:schemeClr val="bg1"/>
                </a:solidFill>
                <a:latin typeface="Times New Roman" pitchFamily="18" charset="0"/>
                <a:cs typeface="Times New Roman" pitchFamily="18" charset="0"/>
              </a:rPr>
              <a:t> </a:t>
            </a:r>
            <a:r>
              <a:rPr lang="en-US" sz="4200" b="1" dirty="0" err="1" smtClean="0">
                <a:solidFill>
                  <a:schemeClr val="bg1"/>
                </a:solidFill>
                <a:latin typeface="Times New Roman" pitchFamily="18" charset="0"/>
                <a:cs typeface="Times New Roman" pitchFamily="18" charset="0"/>
              </a:rPr>
              <a:t>Luật</a:t>
            </a:r>
            <a:r>
              <a:rPr lang="en-US" sz="4200" b="1" dirty="0" smtClean="0">
                <a:solidFill>
                  <a:schemeClr val="bg1"/>
                </a:solidFill>
                <a:latin typeface="Times New Roman" pitchFamily="18" charset="0"/>
                <a:cs typeface="Times New Roman" pitchFamily="18" charset="0"/>
              </a:rPr>
              <a:t> </a:t>
            </a:r>
            <a:r>
              <a:rPr lang="en-US" sz="4200" b="1" dirty="0" err="1" smtClean="0">
                <a:solidFill>
                  <a:schemeClr val="bg1"/>
                </a:solidFill>
                <a:latin typeface="Times New Roman" pitchFamily="18" charset="0"/>
                <a:cs typeface="Times New Roman" pitchFamily="18" charset="0"/>
              </a:rPr>
              <a:t>Biển</a:t>
            </a:r>
            <a:r>
              <a:rPr lang="en-US" sz="4200" b="1" dirty="0" smtClean="0">
                <a:solidFill>
                  <a:schemeClr val="bg1"/>
                </a:solidFill>
                <a:latin typeface="Times New Roman" pitchFamily="18" charset="0"/>
                <a:cs typeface="Times New Roman" pitchFamily="18" charset="0"/>
              </a:rPr>
              <a:t> </a:t>
            </a:r>
            <a:r>
              <a:rPr lang="en-US" sz="4200" b="1" dirty="0" err="1" smtClean="0">
                <a:solidFill>
                  <a:schemeClr val="bg1"/>
                </a:solidFill>
                <a:latin typeface="Times New Roman" pitchFamily="18" charset="0"/>
                <a:cs typeface="Times New Roman" pitchFamily="18" charset="0"/>
              </a:rPr>
              <a:t>Việt</a:t>
            </a:r>
            <a:r>
              <a:rPr lang="en-US" sz="4200" b="1" dirty="0" smtClean="0">
                <a:solidFill>
                  <a:schemeClr val="bg1"/>
                </a:solidFill>
                <a:latin typeface="Times New Roman" pitchFamily="18" charset="0"/>
                <a:cs typeface="Times New Roman" pitchFamily="18" charset="0"/>
              </a:rPr>
              <a:t> Nam</a:t>
            </a:r>
            <a:endParaRPr lang="en-US" sz="4200" b="1" dirty="0">
              <a:solidFill>
                <a:schemeClr val="bg1"/>
              </a:solidFill>
              <a:latin typeface="Times New Roman" pitchFamily="18" charset="0"/>
              <a:cs typeface="Times New Roman" pitchFamily="18" charset="0"/>
            </a:endParaRPr>
          </a:p>
        </p:txBody>
      </p:sp>
      <p:sp>
        <p:nvSpPr>
          <p:cNvPr id="8" name="Rectangle 7"/>
          <p:cNvSpPr/>
          <p:nvPr/>
        </p:nvSpPr>
        <p:spPr>
          <a:xfrm>
            <a:off x="0" y="1428736"/>
            <a:ext cx="9144000" cy="1200329"/>
          </a:xfrm>
          <a:prstGeom prst="rect">
            <a:avLst/>
          </a:prstGeom>
        </p:spPr>
        <p:txBody>
          <a:bodyPr wrap="square">
            <a:spAutoFit/>
          </a:bodyPr>
          <a:lstStyle/>
          <a:p>
            <a:pPr algn="ctr">
              <a:buNone/>
            </a:pPr>
            <a:r>
              <a:rPr lang="en-US" sz="3600" b="1" i="1" dirty="0" err="1" smtClean="0">
                <a:solidFill>
                  <a:srgbClr val="2B22DE"/>
                </a:solidFill>
                <a:latin typeface="Times New Roman" pitchFamily="18" charset="0"/>
                <a:cs typeface="Times New Roman" pitchFamily="18" charset="0"/>
              </a:rPr>
              <a:t>Công</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ước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của</a:t>
            </a:r>
            <a:r>
              <a:rPr lang="en-US" sz="3600" b="1" i="1" dirty="0" smtClean="0">
                <a:solidFill>
                  <a:srgbClr val="2B22DE"/>
                </a:solidFill>
                <a:latin typeface="Times New Roman" pitchFamily="18" charset="0"/>
                <a:cs typeface="Times New Roman" pitchFamily="18" charset="0"/>
              </a:rPr>
              <a:t> LHQ </a:t>
            </a:r>
            <a:r>
              <a:rPr lang="en-US" sz="3600" b="1" i="1" dirty="0" err="1" smtClean="0">
                <a:solidFill>
                  <a:srgbClr val="2B22DE"/>
                </a:solidFill>
                <a:latin typeface="Times New Roman" pitchFamily="18" charset="0"/>
                <a:cs typeface="Times New Roman" pitchFamily="18" charset="0"/>
              </a:rPr>
              <a:t>về</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Luật</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Biển</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năm</a:t>
            </a:r>
            <a:r>
              <a:rPr lang="en-US" sz="3600" b="1" i="1" dirty="0" smtClean="0">
                <a:solidFill>
                  <a:srgbClr val="2B22DE"/>
                </a:solidFill>
                <a:latin typeface="Times New Roman" pitchFamily="18" charset="0"/>
                <a:cs typeface="Times New Roman" pitchFamily="18" charset="0"/>
              </a:rPr>
              <a:t> 1982 (</a:t>
            </a:r>
            <a:r>
              <a:rPr lang="en-US" sz="3600" b="1" i="1" dirty="0" err="1" smtClean="0">
                <a:solidFill>
                  <a:srgbClr val="2B22DE"/>
                </a:solidFill>
                <a:latin typeface="Times New Roman" pitchFamily="18" charset="0"/>
                <a:cs typeface="Times New Roman" pitchFamily="18" charset="0"/>
              </a:rPr>
              <a:t>gọi</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tắt</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là</a:t>
            </a:r>
            <a:r>
              <a:rPr lang="en-US" sz="3600" b="1" i="1" dirty="0" smtClean="0">
                <a:solidFill>
                  <a:srgbClr val="2B22DE"/>
                </a:solidFill>
                <a:latin typeface="Times New Roman" pitchFamily="18" charset="0"/>
                <a:cs typeface="Times New Roman" pitchFamily="18" charset="0"/>
              </a:rPr>
              <a:t> UNCLOS)</a:t>
            </a:r>
            <a:r>
              <a:rPr lang="en-US" sz="3600" b="1" dirty="0" smtClean="0">
                <a:solidFill>
                  <a:srgbClr val="2B22DE"/>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7364"/>
            <a:ext cx="9144000" cy="5000637"/>
          </a:xfrm>
        </p:spPr>
        <p:txBody>
          <a:bodyPr>
            <a:normAutofit fontScale="92500" lnSpcReduction="20000"/>
          </a:bodyPr>
          <a:lstStyle/>
          <a:p>
            <a:pPr>
              <a:buFont typeface="Wingdings" pitchFamily="2" charset="2"/>
              <a:buChar char="q"/>
            </a:pP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Tháng</a:t>
            </a:r>
            <a:r>
              <a:rPr lang="en-US" dirty="0" smtClean="0">
                <a:solidFill>
                  <a:srgbClr val="2B22DE"/>
                </a:solidFill>
                <a:latin typeface="Times New Roman" pitchFamily="18" charset="0"/>
                <a:cs typeface="Times New Roman" pitchFamily="18" charset="0"/>
              </a:rPr>
              <a:t> 4 </a:t>
            </a:r>
            <a:r>
              <a:rPr lang="en-US" dirty="0" err="1" smtClean="0">
                <a:solidFill>
                  <a:srgbClr val="2B22DE"/>
                </a:solidFill>
                <a:latin typeface="Times New Roman" pitchFamily="18" charset="0"/>
                <a:cs typeface="Times New Roman" pitchFamily="18" charset="0"/>
              </a:rPr>
              <a:t>năm</a:t>
            </a:r>
            <a:r>
              <a:rPr lang="en-US" dirty="0" smtClean="0">
                <a:solidFill>
                  <a:srgbClr val="2B22DE"/>
                </a:solidFill>
                <a:latin typeface="Times New Roman" pitchFamily="18" charset="0"/>
                <a:cs typeface="Times New Roman" pitchFamily="18" charset="0"/>
              </a:rPr>
              <a:t> 1956</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rut </a:t>
            </a: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Việt</a:t>
            </a:r>
            <a:r>
              <a:rPr lang="en-US" dirty="0" smtClean="0">
                <a:solidFill>
                  <a:srgbClr val="2B22DE"/>
                </a:solidFill>
                <a:latin typeface="Times New Roman" pitchFamily="18" charset="0"/>
                <a:cs typeface="Times New Roman" pitchFamily="18" charset="0"/>
              </a:rPr>
              <a:t> Nam </a:t>
            </a:r>
            <a:r>
              <a:rPr lang="en-US" dirty="0" err="1" smtClean="0">
                <a:solidFill>
                  <a:srgbClr val="2B22DE"/>
                </a:solidFill>
                <a:latin typeface="Times New Roman" pitchFamily="18" charset="0"/>
                <a:cs typeface="Times New Roman" pitchFamily="18" charset="0"/>
              </a:rPr>
              <a:t>Công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hòa</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đã</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ra</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tiếp</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quản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nhóm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phía</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Tây</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quàn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Hoàng</a:t>
            </a:r>
            <a:r>
              <a:rPr lang="en-US" dirty="0" smtClean="0">
                <a:solidFill>
                  <a:srgbClr val="2B22DE"/>
                </a:solidFill>
                <a:latin typeface="Times New Roman" pitchFamily="18" charset="0"/>
                <a:cs typeface="Times New Roman" pitchFamily="18" charset="0"/>
              </a:rPr>
              <a:t> Sa</a:t>
            </a:r>
            <a:r>
              <a:rPr lang="en-US" dirty="0" smtClean="0">
                <a:latin typeface="Times New Roman" pitchFamily="18" charset="0"/>
                <a:cs typeface="Times New Roman" pitchFamily="18" charset="0"/>
              </a:rPr>
              <a:t>.</a:t>
            </a:r>
          </a:p>
          <a:p>
            <a:pPr>
              <a:buFont typeface="Wingdings" pitchFamily="2" charset="2"/>
              <a:buChar char="q"/>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Hoàng</a:t>
            </a:r>
            <a:r>
              <a:rPr lang="en-US" dirty="0" smtClean="0">
                <a:latin typeface="Times New Roman" pitchFamily="18" charset="0"/>
                <a:cs typeface="Times New Roman" pitchFamily="18" charset="0"/>
              </a:rPr>
              <a:t> Sa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Sa do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Philippines </a:t>
            </a:r>
            <a:r>
              <a:rPr lang="en-US" dirty="0" err="1" smtClean="0">
                <a:latin typeface="Times New Roman" pitchFamily="18" charset="0"/>
                <a:cs typeface="Times New Roman" pitchFamily="18" charset="0"/>
              </a:rPr>
              <a:t>tiến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Cộng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hòa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Ngày</a:t>
            </a:r>
            <a:r>
              <a:rPr lang="en-US" b="1" dirty="0" smtClean="0">
                <a:solidFill>
                  <a:srgbClr val="2B22DE"/>
                </a:solidFill>
                <a:latin typeface="Times New Roman" pitchFamily="18" charset="0"/>
                <a:cs typeface="Times New Roman" pitchFamily="18" charset="0"/>
              </a:rPr>
              <a:t> 24 </a:t>
            </a:r>
            <a:r>
              <a:rPr lang="en-US" b="1" dirty="0" err="1" smtClean="0">
                <a:solidFill>
                  <a:srgbClr val="2B22DE"/>
                </a:solidFill>
                <a:latin typeface="Times New Roman" pitchFamily="18" charset="0"/>
                <a:cs typeface="Times New Roman" pitchFamily="18" charset="0"/>
              </a:rPr>
              <a:t>tháng</a:t>
            </a:r>
            <a:r>
              <a:rPr lang="en-US" b="1" dirty="0" smtClean="0">
                <a:solidFill>
                  <a:srgbClr val="2B22DE"/>
                </a:solidFill>
                <a:latin typeface="Times New Roman" pitchFamily="18" charset="0"/>
                <a:cs typeface="Times New Roman" pitchFamily="18" charset="0"/>
              </a:rPr>
              <a:t> 5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ngày</a:t>
            </a:r>
            <a:r>
              <a:rPr lang="en-US" b="1" dirty="0" smtClean="0">
                <a:solidFill>
                  <a:srgbClr val="2B22DE"/>
                </a:solidFill>
                <a:latin typeface="Times New Roman" pitchFamily="18" charset="0"/>
                <a:cs typeface="Times New Roman" pitchFamily="18" charset="0"/>
              </a:rPr>
              <a:t> 8 </a:t>
            </a:r>
            <a:r>
              <a:rPr lang="en-US" b="1" dirty="0" err="1" smtClean="0">
                <a:solidFill>
                  <a:srgbClr val="2B22DE"/>
                </a:solidFill>
                <a:latin typeface="Times New Roman" pitchFamily="18" charset="0"/>
                <a:cs typeface="Times New Roman" pitchFamily="18" charset="0"/>
              </a:rPr>
              <a:t>tháng</a:t>
            </a:r>
            <a:r>
              <a:rPr lang="en-US" b="1" dirty="0" smtClean="0">
                <a:solidFill>
                  <a:srgbClr val="2B22DE"/>
                </a:solidFill>
                <a:latin typeface="Times New Roman" pitchFamily="18" charset="0"/>
                <a:cs typeface="Times New Roman" pitchFamily="18" charset="0"/>
              </a:rPr>
              <a:t> 6 </a:t>
            </a:r>
            <a:r>
              <a:rPr lang="en-US" b="1" dirty="0" err="1" smtClean="0">
                <a:solidFill>
                  <a:srgbClr val="2B22DE"/>
                </a:solidFill>
                <a:latin typeface="Times New Roman" pitchFamily="18" charset="0"/>
                <a:cs typeface="Times New Roman" pitchFamily="18" charset="0"/>
              </a:rPr>
              <a:t>năm</a:t>
            </a:r>
            <a:r>
              <a:rPr lang="en-US" b="1" dirty="0" smtClean="0">
                <a:solidFill>
                  <a:srgbClr val="2B22DE"/>
                </a:solidFill>
                <a:latin typeface="Times New Roman" pitchFamily="18" charset="0"/>
                <a:cs typeface="Times New Roman" pitchFamily="18" charset="0"/>
              </a:rPr>
              <a:t> 1956, </a:t>
            </a:r>
            <a:r>
              <a:rPr lang="en-US" b="1" dirty="0" err="1" smtClean="0">
                <a:solidFill>
                  <a:srgbClr val="2B22DE"/>
                </a:solidFill>
                <a:latin typeface="Times New Roman" pitchFamily="18" charset="0"/>
                <a:cs typeface="Times New Roman" pitchFamily="18" charset="0"/>
              </a:rPr>
              <a:t>Việt</a:t>
            </a:r>
            <a:r>
              <a:rPr lang="en-US" b="1" dirty="0" smtClean="0">
                <a:solidFill>
                  <a:srgbClr val="2B22DE"/>
                </a:solidFill>
                <a:latin typeface="Times New Roman" pitchFamily="18" charset="0"/>
                <a:cs typeface="Times New Roman" pitchFamily="18" charset="0"/>
              </a:rPr>
              <a:t> Nam </a:t>
            </a:r>
            <a:r>
              <a:rPr lang="en-US" b="1" dirty="0" err="1" smtClean="0">
                <a:solidFill>
                  <a:srgbClr val="2B22DE"/>
                </a:solidFill>
                <a:latin typeface="Times New Roman" pitchFamily="18" charset="0"/>
                <a:cs typeface="Times New Roman" pitchFamily="18" charset="0"/>
              </a:rPr>
              <a:t>Cộng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hòa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ra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thông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cáo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nhấn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mạnh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Hoàng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cùng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với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Trường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luôn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luôn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một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phần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Việt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nam</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tuyên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bố</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khẳng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định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chủ</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quyền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từ</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lâu</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đời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Việt</a:t>
            </a:r>
            <a:r>
              <a:rPr lang="en-US" b="1" dirty="0" smtClean="0">
                <a:solidFill>
                  <a:srgbClr val="2B22DE"/>
                </a:solidFill>
                <a:latin typeface="Times New Roman" pitchFamily="18" charset="0"/>
                <a:cs typeface="Times New Roman" pitchFamily="18" charset="0"/>
              </a:rPr>
              <a:t> Nam.</a:t>
            </a:r>
          </a:p>
          <a:p>
            <a:endParaRPr lang="en-US" b="1" i="1" dirty="0" smtClean="0">
              <a:solidFill>
                <a:srgbClr val="0070C0"/>
              </a:solidFill>
            </a:endParaRP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785818"/>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Bia chủ quyền Việt Nam trên đảo Song Tử Tây, huyện đảo Trường Sa. Ảnh: Nguyễn Nam Anh"/>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1142984"/>
            <a:ext cx="5643570" cy="5715016"/>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71678"/>
            <a:ext cx="8229600" cy="4525963"/>
          </a:xfrm>
        </p:spPr>
        <p:txBody>
          <a:bodyPr>
            <a:normAutofit/>
          </a:bodyPr>
          <a:lstStyle/>
          <a:p>
            <a:pPr>
              <a:buFont typeface="Wingdings" pitchFamily="2" charset="2"/>
              <a:buChar char="q"/>
            </a:pPr>
            <a:r>
              <a:rPr lang="en-US" dirty="0" err="1" smtClean="0">
                <a:solidFill>
                  <a:srgbClr val="2B22DE"/>
                </a:solidFill>
                <a:latin typeface="Times New Roman" pitchFamily="18" charset="0"/>
                <a:cs typeface="Times New Roman" pitchFamily="18" charset="0"/>
              </a:rPr>
              <a:t>Từ</a:t>
            </a:r>
            <a:r>
              <a:rPr lang="en-US" dirty="0" smtClean="0">
                <a:solidFill>
                  <a:srgbClr val="2B22DE"/>
                </a:solidFill>
                <a:latin typeface="Times New Roman" pitchFamily="18" charset="0"/>
                <a:cs typeface="Times New Roman" pitchFamily="18" charset="0"/>
              </a:rPr>
              <a:t> 17 </a:t>
            </a:r>
            <a:r>
              <a:rPr lang="en-US" dirty="0" err="1" smtClean="0">
                <a:solidFill>
                  <a:srgbClr val="2B22DE"/>
                </a:solidFill>
                <a:latin typeface="Times New Roman" pitchFamily="18" charset="0"/>
                <a:cs typeface="Times New Roman" pitchFamily="18" charset="0"/>
              </a:rPr>
              <a:t>tháng</a:t>
            </a:r>
            <a:r>
              <a:rPr lang="en-US" dirty="0" smtClean="0">
                <a:solidFill>
                  <a:srgbClr val="2B22DE"/>
                </a:solidFill>
                <a:latin typeface="Times New Roman" pitchFamily="18" charset="0"/>
                <a:cs typeface="Times New Roman" pitchFamily="18" charset="0"/>
              </a:rPr>
              <a:t> 01 </a:t>
            </a:r>
            <a:r>
              <a:rPr lang="en-US" dirty="0" err="1" smtClean="0">
                <a:solidFill>
                  <a:srgbClr val="2B22DE"/>
                </a:solidFill>
                <a:latin typeface="Times New Roman" pitchFamily="18" charset="0"/>
                <a:cs typeface="Times New Roman" pitchFamily="18" charset="0"/>
              </a:rPr>
              <a:t>đến</a:t>
            </a:r>
            <a:r>
              <a:rPr lang="en-US" dirty="0" smtClean="0">
                <a:solidFill>
                  <a:srgbClr val="2B22DE"/>
                </a:solidFill>
                <a:latin typeface="Times New Roman" pitchFamily="18" charset="0"/>
                <a:cs typeface="Times New Roman" pitchFamily="18" charset="0"/>
              </a:rPr>
              <a:t> 20 </a:t>
            </a:r>
            <a:r>
              <a:rPr lang="en-US" dirty="0" err="1" smtClean="0">
                <a:solidFill>
                  <a:srgbClr val="2B22DE"/>
                </a:solidFill>
                <a:latin typeface="Times New Roman" pitchFamily="18" charset="0"/>
                <a:cs typeface="Times New Roman" pitchFamily="18" charset="0"/>
              </a:rPr>
              <a:t>tháng</a:t>
            </a:r>
            <a:r>
              <a:rPr lang="en-US" dirty="0" smtClean="0">
                <a:solidFill>
                  <a:srgbClr val="2B22DE"/>
                </a:solidFill>
                <a:latin typeface="Times New Roman" pitchFamily="18" charset="0"/>
                <a:cs typeface="Times New Roman" pitchFamily="18" charset="0"/>
              </a:rPr>
              <a:t> 01 </a:t>
            </a:r>
            <a:r>
              <a:rPr lang="en-US" dirty="0" err="1" smtClean="0">
                <a:solidFill>
                  <a:srgbClr val="2B22DE"/>
                </a:solidFill>
                <a:latin typeface="Times New Roman" pitchFamily="18" charset="0"/>
                <a:cs typeface="Times New Roman" pitchFamily="18" charset="0"/>
              </a:rPr>
              <a:t>năm</a:t>
            </a:r>
            <a:r>
              <a:rPr lang="en-US" dirty="0" smtClean="0">
                <a:solidFill>
                  <a:srgbClr val="2B22DE"/>
                </a:solidFill>
                <a:latin typeface="Times New Roman" pitchFamily="18" charset="0"/>
                <a:cs typeface="Times New Roman" pitchFamily="18" charset="0"/>
              </a:rPr>
              <a:t> 1974</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Trung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Quốc</a:t>
            </a:r>
            <a:r>
              <a:rPr lang="en-US" dirty="0" smtClean="0">
                <a:solidFill>
                  <a:srgbClr val="2B22DE"/>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huy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quân</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sự</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đánh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chiếm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nhóm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phía</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Tây</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quần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Hoàng</a:t>
            </a:r>
            <a:r>
              <a:rPr lang="en-US" dirty="0" smtClean="0">
                <a:solidFill>
                  <a:srgbClr val="2B22DE"/>
                </a:solidFill>
                <a:latin typeface="Times New Roman" pitchFamily="18" charset="0"/>
                <a:cs typeface="Times New Roman" pitchFamily="18" charset="0"/>
              </a:rPr>
              <a:t> 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hy</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sinh,quân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lực</a:t>
            </a:r>
            <a:r>
              <a:rPr lang="en-US" dirty="0" smtClean="0">
                <a:solidFill>
                  <a:srgbClr val="2B22DE"/>
                </a:solidFill>
                <a:latin typeface="Times New Roman" pitchFamily="18" charset="0"/>
                <a:cs typeface="Times New Roman" pitchFamily="18" charset="0"/>
              </a:rPr>
              <a:t> VNCH </a:t>
            </a:r>
            <a:r>
              <a:rPr lang="en-US" dirty="0" err="1" smtClean="0">
                <a:solidFill>
                  <a:srgbClr val="2B22DE"/>
                </a:solidFill>
                <a:latin typeface="Times New Roman" pitchFamily="18" charset="0"/>
                <a:cs typeface="Times New Roman" pitchFamily="18" charset="0"/>
              </a:rPr>
              <a:t>đã</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không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cản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phá</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được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hành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động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xâm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lược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của</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Trung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nhiên</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trên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mặt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trận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ngoai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giao</a:t>
            </a:r>
            <a:r>
              <a:rPr lang="en-US" b="1" dirty="0" smtClean="0">
                <a:solidFill>
                  <a:srgbClr val="2B22DE"/>
                </a:solidFill>
                <a:latin typeface="Times New Roman" pitchFamily="18" charset="0"/>
                <a:cs typeface="Times New Roman" pitchFamily="18" charset="0"/>
              </a:rPr>
              <a:t> VNCH </a:t>
            </a:r>
            <a:r>
              <a:rPr lang="en-US" b="1" dirty="0" err="1" smtClean="0">
                <a:solidFill>
                  <a:srgbClr val="2B22DE"/>
                </a:solidFill>
                <a:latin typeface="Times New Roman" pitchFamily="18" charset="0"/>
                <a:cs typeface="Times New Roman" pitchFamily="18" charset="0"/>
              </a:rPr>
              <a:t>đã</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lên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tiếng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phản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đối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mạnh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mẽ</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trước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Liên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Hợp</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Quốc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cộng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đồng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quốc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tế</a:t>
            </a:r>
            <a:r>
              <a:rPr lang="en-US" b="1" dirty="0" smtClean="0">
                <a:solidFill>
                  <a:srgbClr val="2B22DE"/>
                </a:solidFill>
                <a:latin typeface="Times New Roman" pitchFamily="18" charset="0"/>
                <a:cs typeface="Times New Roman" pitchFamily="18" charset="0"/>
              </a:rPr>
              <a:t>.</a:t>
            </a:r>
            <a:endParaRPr lang="en-US" b="1" dirty="0">
              <a:solidFill>
                <a:srgbClr val="2B22DE"/>
              </a:solidFill>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928694"/>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857364"/>
            <a:ext cx="8715436" cy="5000636"/>
          </a:xfrm>
        </p:spPr>
        <p:txBody>
          <a:bodyPr>
            <a:normAutofit fontScale="85000" lnSpcReduction="10000"/>
          </a:bodyPr>
          <a:lstStyle/>
          <a:p>
            <a:pPr>
              <a:buNone/>
            </a:pPr>
            <a:r>
              <a:rPr lang="en-US"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Chính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phủ</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Cách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mạng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Lâm</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thời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Cộng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hòa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miền</a:t>
            </a:r>
            <a:r>
              <a:rPr lang="en-US" sz="3500" dirty="0" smtClean="0">
                <a:latin typeface="Times New Roman" pitchFamily="18" charset="0"/>
                <a:cs typeface="Times New Roman" pitchFamily="18" charset="0"/>
              </a:rPr>
              <a:t> Nam </a:t>
            </a:r>
            <a:r>
              <a:rPr lang="en-US" sz="3500" dirty="0" err="1" smtClean="0">
                <a:latin typeface="Times New Roman" pitchFamily="18" charset="0"/>
                <a:cs typeface="Times New Roman" pitchFamily="18" charset="0"/>
              </a:rPr>
              <a:t>Việt</a:t>
            </a:r>
            <a:r>
              <a:rPr lang="en-US" sz="3500" dirty="0" smtClean="0">
                <a:latin typeface="Times New Roman" pitchFamily="18" charset="0"/>
                <a:cs typeface="Times New Roman" pitchFamily="18" charset="0"/>
              </a:rPr>
              <a:t> Nam </a:t>
            </a:r>
            <a:r>
              <a:rPr lang="en-US" sz="3500" dirty="0" err="1" smtClean="0">
                <a:latin typeface="Times New Roman" pitchFamily="18" charset="0"/>
                <a:cs typeface="Times New Roman" pitchFamily="18" charset="0"/>
              </a:rPr>
              <a:t>đã</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tuyên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bố</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nêu</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rõ</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lập</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trường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của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mình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trước</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sự</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kiên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này</a:t>
            </a:r>
            <a:r>
              <a:rPr lang="en-US" sz="3500" dirty="0" smtClean="0">
                <a:latin typeface="Times New Roman" pitchFamily="18" charset="0"/>
                <a:cs typeface="Times New Roman" pitchFamily="18" charset="0"/>
              </a:rPr>
              <a:t>: </a:t>
            </a:r>
          </a:p>
          <a:p>
            <a:pPr>
              <a:buFont typeface="Wingdings" pitchFamily="2" charset="2"/>
              <a:buChar char="ü"/>
            </a:pPr>
            <a:r>
              <a:rPr lang="en-US" sz="3500" dirty="0" smtClean="0">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Chủ</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quyền</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và</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sự</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toàn</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vẹn</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lãnh</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thổ</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là</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những</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vấn</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đề</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thiêng</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liêng</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đối</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với</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mỗi</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dân</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tộc</a:t>
            </a:r>
            <a:r>
              <a:rPr lang="en-US" sz="3500" dirty="0" smtClean="0">
                <a:solidFill>
                  <a:srgbClr val="2B22DE"/>
                </a:solidFill>
                <a:latin typeface="Times New Roman" pitchFamily="18" charset="0"/>
                <a:cs typeface="Times New Roman" pitchFamily="18" charset="0"/>
              </a:rPr>
              <a:t>.</a:t>
            </a:r>
          </a:p>
          <a:p>
            <a:pPr>
              <a:buFont typeface="Wingdings" pitchFamily="2" charset="2"/>
              <a:buChar char="ü"/>
            </a:pPr>
            <a:r>
              <a:rPr lang="en-US" sz="3500" dirty="0" smtClean="0">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Vấn</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đề</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biên</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giới</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và</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lãnh</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thổ</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là</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vấn</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đề</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mà</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giữa</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các</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nước</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láng</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giềng</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thường</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có</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những</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tranh</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chấp</a:t>
            </a:r>
            <a:r>
              <a:rPr lang="en-US" sz="3500" dirty="0" smtClean="0">
                <a:solidFill>
                  <a:schemeClr val="accent6">
                    <a:lumMod val="50000"/>
                  </a:schemeClr>
                </a:solidFill>
                <a:latin typeface="Times New Roman" pitchFamily="18" charset="0"/>
                <a:cs typeface="Times New Roman" pitchFamily="18" charset="0"/>
              </a:rPr>
              <a:t> do </a:t>
            </a:r>
            <a:r>
              <a:rPr lang="en-US" sz="3500" dirty="0" err="1" smtClean="0">
                <a:solidFill>
                  <a:schemeClr val="accent6">
                    <a:lumMod val="50000"/>
                  </a:schemeClr>
                </a:solidFill>
                <a:latin typeface="Times New Roman" pitchFamily="18" charset="0"/>
                <a:cs typeface="Times New Roman" pitchFamily="18" charset="0"/>
              </a:rPr>
              <a:t>lịch</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sử</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để</a:t>
            </a:r>
            <a:r>
              <a:rPr lang="en-US" sz="3500" dirty="0" smtClean="0">
                <a:solidFill>
                  <a:schemeClr val="accent6">
                    <a:lumMod val="50000"/>
                  </a:schemeClr>
                </a:solidFill>
                <a:latin typeface="Times New Roman" pitchFamily="18" charset="0"/>
                <a:cs typeface="Times New Roman" pitchFamily="18" charset="0"/>
              </a:rPr>
              <a:t> </a:t>
            </a:r>
            <a:r>
              <a:rPr lang="en-US" sz="3500" dirty="0" err="1" smtClean="0">
                <a:solidFill>
                  <a:schemeClr val="accent6">
                    <a:lumMod val="50000"/>
                  </a:schemeClr>
                </a:solidFill>
                <a:latin typeface="Times New Roman" pitchFamily="18" charset="0"/>
                <a:cs typeface="Times New Roman" pitchFamily="18" charset="0"/>
              </a:rPr>
              <a:t>lại</a:t>
            </a:r>
            <a:r>
              <a:rPr lang="en-US" sz="3500" dirty="0" smtClean="0">
                <a:solidFill>
                  <a:schemeClr val="accent6">
                    <a:lumMod val="50000"/>
                  </a:schemeClr>
                </a:solidFill>
                <a:latin typeface="Times New Roman" pitchFamily="18" charset="0"/>
                <a:cs typeface="Times New Roman" pitchFamily="18" charset="0"/>
              </a:rPr>
              <a:t>.</a:t>
            </a:r>
          </a:p>
          <a:p>
            <a:pPr>
              <a:buFont typeface="Wingdings" pitchFamily="2" charset="2"/>
              <a:buChar char="ü"/>
            </a:pPr>
            <a:r>
              <a:rPr lang="en-US" sz="3500" dirty="0" smtClean="0">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Các</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nước</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liên</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quan</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cần</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xem</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xét</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vấn</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đề</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này</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trên</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tinh</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thần</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bình</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đẳng</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tôn</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trọng</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lẫn</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nhau</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hữu</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nghị</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và</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láng</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giềng</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tốt</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và</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phải</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giải</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quyết</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bằng</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thương</a:t>
            </a:r>
            <a:r>
              <a:rPr lang="en-US" sz="3500" dirty="0" smtClean="0">
                <a:solidFill>
                  <a:schemeClr val="accent4">
                    <a:lumMod val="50000"/>
                  </a:schemeClr>
                </a:solidFill>
                <a:latin typeface="Times New Roman" pitchFamily="18" charset="0"/>
                <a:cs typeface="Times New Roman" pitchFamily="18" charset="0"/>
              </a:rPr>
              <a:t> </a:t>
            </a:r>
            <a:r>
              <a:rPr lang="en-US" sz="3500" dirty="0" err="1" smtClean="0">
                <a:solidFill>
                  <a:schemeClr val="accent4">
                    <a:lumMod val="50000"/>
                  </a:schemeClr>
                </a:solidFill>
                <a:latin typeface="Times New Roman" pitchFamily="18" charset="0"/>
                <a:cs typeface="Times New Roman" pitchFamily="18" charset="0"/>
              </a:rPr>
              <a:t>lượng</a:t>
            </a:r>
            <a:r>
              <a:rPr lang="en-US" sz="3500" dirty="0" smtClean="0">
                <a:solidFill>
                  <a:schemeClr val="accent4">
                    <a:lumMod val="50000"/>
                  </a:schemeClr>
                </a:solidFill>
                <a:latin typeface="Times New Roman" pitchFamily="18" charset="0"/>
                <a:cs typeface="Times New Roman" pitchFamily="18" charset="0"/>
              </a:rPr>
              <a:t>.</a:t>
            </a:r>
          </a:p>
          <a:p>
            <a:endParaRPr lang="en-US" b="1" i="1" dirty="0">
              <a:solidFill>
                <a:srgbClr val="7030A0"/>
              </a:solidFill>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714380"/>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http://1.bp.blogspot.com/-335h78HVFzc/UqvWVgmq0CI/AAAAAAAAAvI/S-3Ez4tMx4U/s1600/sonca1975.jpg">
            <a:hlinkClick r:id="rId2"/>
          </p:cNvPr>
          <p:cNvPicPr>
            <a:picLocks noGrp="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1" y="1071546"/>
            <a:ext cx="4857751" cy="5786454"/>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71678"/>
            <a:ext cx="8572560" cy="4786322"/>
          </a:xfrm>
        </p:spPr>
        <p:txBody>
          <a:bodyPr>
            <a:normAutofit fontScale="92500" lnSpcReduction="10000"/>
          </a:bodyPr>
          <a:lstStyle/>
          <a:p>
            <a:pPr>
              <a:buFont typeface="Wingdings" pitchFamily="2" charset="2"/>
              <a:buChar char="q"/>
            </a:pP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Từ</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ngày</a:t>
            </a:r>
            <a:r>
              <a:rPr lang="en-US" dirty="0" smtClean="0">
                <a:solidFill>
                  <a:srgbClr val="2B22DE"/>
                </a:solidFill>
                <a:latin typeface="Times New Roman" pitchFamily="18" charset="0"/>
                <a:cs typeface="Times New Roman" pitchFamily="18" charset="0"/>
              </a:rPr>
              <a:t> 13 </a:t>
            </a:r>
            <a:r>
              <a:rPr lang="en-US" dirty="0" err="1" smtClean="0">
                <a:solidFill>
                  <a:srgbClr val="2B22DE"/>
                </a:solidFill>
                <a:latin typeface="Times New Roman" pitchFamily="18" charset="0"/>
                <a:cs typeface="Times New Roman" pitchFamily="18" charset="0"/>
              </a:rPr>
              <a:t>đến</a:t>
            </a:r>
            <a:r>
              <a:rPr lang="en-US" dirty="0" smtClean="0">
                <a:solidFill>
                  <a:srgbClr val="2B22DE"/>
                </a:solidFill>
                <a:latin typeface="Times New Roman" pitchFamily="18" charset="0"/>
                <a:cs typeface="Times New Roman" pitchFamily="18" charset="0"/>
              </a:rPr>
              <a:t> 28 </a:t>
            </a:r>
            <a:r>
              <a:rPr lang="en-US" dirty="0" err="1" smtClean="0">
                <a:solidFill>
                  <a:srgbClr val="2B22DE"/>
                </a:solidFill>
                <a:latin typeface="Times New Roman" pitchFamily="18" charset="0"/>
                <a:cs typeface="Times New Roman" pitchFamily="18" charset="0"/>
              </a:rPr>
              <a:t>tháng</a:t>
            </a:r>
            <a:r>
              <a:rPr lang="en-US" dirty="0" smtClean="0">
                <a:solidFill>
                  <a:srgbClr val="2B22DE"/>
                </a:solidFill>
                <a:latin typeface="Times New Roman" pitchFamily="18" charset="0"/>
                <a:cs typeface="Times New Roman" pitchFamily="18" charset="0"/>
              </a:rPr>
              <a:t> 4 </a:t>
            </a:r>
            <a:r>
              <a:rPr lang="en-US" dirty="0" err="1" smtClean="0">
                <a:solidFill>
                  <a:srgbClr val="2B22DE"/>
                </a:solidFill>
                <a:latin typeface="Times New Roman" pitchFamily="18" charset="0"/>
                <a:cs typeface="Times New Roman" pitchFamily="18" charset="0"/>
              </a:rPr>
              <a:t>năm</a:t>
            </a:r>
            <a:r>
              <a:rPr lang="en-US" dirty="0" smtClean="0">
                <a:solidFill>
                  <a:srgbClr val="2B22DE"/>
                </a:solidFill>
                <a:latin typeface="Times New Roman" pitchFamily="18" charset="0"/>
                <a:cs typeface="Times New Roman" pitchFamily="18" charset="0"/>
              </a:rPr>
              <a:t> 1975</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miền</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tiếp</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quản</a:t>
            </a:r>
            <a:r>
              <a:rPr lang="en-US" b="1"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các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hòa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đóng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giữ</a:t>
            </a:r>
            <a:r>
              <a:rPr lang="en-US" b="1"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các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một</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số</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vị</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trí</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khác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trong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quần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Trường</a:t>
            </a:r>
            <a:r>
              <a:rPr lang="en-US" dirty="0" smtClean="0">
                <a:solidFill>
                  <a:srgbClr val="2B22DE"/>
                </a:solidFill>
                <a:latin typeface="Times New Roman" pitchFamily="18" charset="0"/>
                <a:cs typeface="Times New Roman" pitchFamily="18" charset="0"/>
              </a:rPr>
              <a:t> Sa .</a:t>
            </a:r>
          </a:p>
          <a:p>
            <a:pPr>
              <a:buFont typeface="Wingdings" pitchFamily="2" charset="2"/>
              <a:buChar char="q"/>
            </a:pP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Ngày</a:t>
            </a:r>
            <a:r>
              <a:rPr lang="en-US" dirty="0" smtClean="0">
                <a:solidFill>
                  <a:srgbClr val="2B22DE"/>
                </a:solidFill>
                <a:latin typeface="Times New Roman" pitchFamily="18" charset="0"/>
                <a:cs typeface="Times New Roman" pitchFamily="18" charset="0"/>
              </a:rPr>
              <a:t> 05 </a:t>
            </a:r>
            <a:r>
              <a:rPr lang="en-US" dirty="0" err="1" smtClean="0">
                <a:solidFill>
                  <a:srgbClr val="2B22DE"/>
                </a:solidFill>
                <a:latin typeface="Times New Roman" pitchFamily="18" charset="0"/>
                <a:cs typeface="Times New Roman" pitchFamily="18" charset="0"/>
              </a:rPr>
              <a:t>tháng</a:t>
            </a:r>
            <a:r>
              <a:rPr lang="en-US" dirty="0" smtClean="0">
                <a:solidFill>
                  <a:srgbClr val="2B22DE"/>
                </a:solidFill>
                <a:latin typeface="Times New Roman" pitchFamily="18" charset="0"/>
                <a:cs typeface="Times New Roman" pitchFamily="18" charset="0"/>
              </a:rPr>
              <a:t> 06 </a:t>
            </a:r>
            <a:r>
              <a:rPr lang="en-US" dirty="0" err="1" smtClean="0">
                <a:solidFill>
                  <a:srgbClr val="2B22DE"/>
                </a:solidFill>
                <a:latin typeface="Times New Roman" pitchFamily="18" charset="0"/>
                <a:cs typeface="Times New Roman" pitchFamily="18" charset="0"/>
              </a:rPr>
              <a:t>năm</a:t>
            </a:r>
            <a:r>
              <a:rPr lang="en-US" dirty="0" smtClean="0">
                <a:solidFill>
                  <a:srgbClr val="2B22DE"/>
                </a:solidFill>
                <a:latin typeface="Times New Roman" pitchFamily="18" charset="0"/>
                <a:cs typeface="Times New Roman" pitchFamily="18" charset="0"/>
              </a:rPr>
              <a:t> 1975</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hòa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miền</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solidFill>
                  <a:srgbClr val="2B22DE"/>
                </a:solidFill>
                <a:latin typeface="Times New Roman" pitchFamily="18" charset="0"/>
                <a:cs typeface="Times New Roman" pitchFamily="18" charset="0"/>
              </a:rPr>
              <a:t>tuyên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bố</a:t>
            </a:r>
            <a:r>
              <a:rPr lang="en-US"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khẳng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định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chủ</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quyền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của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Việt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nam</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đối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với</a:t>
            </a:r>
            <a:r>
              <a:rPr lang="en-US" b="1" dirty="0" smtClean="0">
                <a:solidFill>
                  <a:srgbClr val="2B22DE"/>
                </a:solidFill>
                <a:latin typeface="Times New Roman" pitchFamily="18" charset="0"/>
                <a:cs typeface="Times New Roman" pitchFamily="18" charset="0"/>
              </a:rPr>
              <a:t> 2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Hoàng</a:t>
            </a:r>
            <a:r>
              <a:rPr lang="en-US" b="1" dirty="0" smtClean="0">
                <a:solidFill>
                  <a:srgbClr val="2B22DE"/>
                </a:solidFill>
                <a:latin typeface="Times New Roman" pitchFamily="18" charset="0"/>
                <a:cs typeface="Times New Roman" pitchFamily="18" charset="0"/>
              </a:rPr>
              <a:t> Sa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Trường</a:t>
            </a:r>
            <a:r>
              <a:rPr lang="en-US" b="1" dirty="0" smtClean="0">
                <a:solidFill>
                  <a:srgbClr val="2B22DE"/>
                </a:solidFill>
                <a:latin typeface="Times New Roman" pitchFamily="18" charset="0"/>
                <a:cs typeface="Times New Roman" pitchFamily="18" charset="0"/>
              </a:rPr>
              <a:t> Sa.</a:t>
            </a:r>
          </a:p>
          <a:p>
            <a:endParaRPr lang="en-US" dirty="0" smtClean="0"/>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785818"/>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2</a:t>
            </a:r>
            <a:r>
              <a:rPr lang="en-US" sz="3600" i="1" dirty="0" smtClean="0">
                <a:solidFill>
                  <a:srgbClr val="FF0000"/>
                </a:solidFill>
                <a:latin typeface="Times New Roman" pitchFamily="18" charset="0"/>
                <a:cs typeface="Times New Roman" pitchFamily="18" charset="0"/>
              </a:rPr>
              <a:t>.</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71678"/>
            <a:ext cx="9144000" cy="4786323"/>
          </a:xfrm>
        </p:spPr>
        <p:txBody>
          <a:bodyPr/>
          <a:lstStyle/>
          <a:p>
            <a:pPr>
              <a:buFont typeface="Wingdings" pitchFamily="2" charset="2"/>
              <a:buChar char="q"/>
            </a:pPr>
            <a:r>
              <a:rPr lang="en-US" dirty="0" smtClean="0">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Ngày</a:t>
            </a:r>
            <a:r>
              <a:rPr lang="en-US" sz="3300" dirty="0" smtClean="0">
                <a:solidFill>
                  <a:srgbClr val="2B22DE"/>
                </a:solidFill>
                <a:latin typeface="Times New Roman" pitchFamily="18" charset="0"/>
                <a:cs typeface="Times New Roman" pitchFamily="18" charset="0"/>
              </a:rPr>
              <a:t> 02 </a:t>
            </a:r>
            <a:r>
              <a:rPr lang="en-US" sz="3300" dirty="0" err="1" smtClean="0">
                <a:solidFill>
                  <a:srgbClr val="2B22DE"/>
                </a:solidFill>
                <a:latin typeface="Times New Roman" pitchFamily="18" charset="0"/>
                <a:cs typeface="Times New Roman" pitchFamily="18" charset="0"/>
              </a:rPr>
              <a:t>tháng</a:t>
            </a:r>
            <a:r>
              <a:rPr lang="en-US" sz="3300" dirty="0" smtClean="0">
                <a:solidFill>
                  <a:srgbClr val="2B22DE"/>
                </a:solidFill>
                <a:latin typeface="Times New Roman" pitchFamily="18" charset="0"/>
                <a:cs typeface="Times New Roman" pitchFamily="18" charset="0"/>
              </a:rPr>
              <a:t> 07 </a:t>
            </a:r>
            <a:r>
              <a:rPr lang="en-US" sz="3300" dirty="0" err="1" smtClean="0">
                <a:solidFill>
                  <a:srgbClr val="2B22DE"/>
                </a:solidFill>
                <a:latin typeface="Times New Roman" pitchFamily="18" charset="0"/>
                <a:cs typeface="Times New Roman" pitchFamily="18" charset="0"/>
              </a:rPr>
              <a:t>năm</a:t>
            </a:r>
            <a:r>
              <a:rPr lang="en-US" sz="3300" dirty="0" smtClean="0">
                <a:solidFill>
                  <a:srgbClr val="2B22DE"/>
                </a:solidFill>
                <a:latin typeface="Times New Roman" pitchFamily="18" charset="0"/>
                <a:cs typeface="Times New Roman" pitchFamily="18" charset="0"/>
              </a:rPr>
              <a:t> 1976</a:t>
            </a:r>
            <a:r>
              <a:rPr lang="en-US" sz="3300" dirty="0" smtClean="0">
                <a:latin typeface="Times New Roman" pitchFamily="18" charset="0"/>
                <a:cs typeface="Times New Roman" pitchFamily="18" charset="0"/>
              </a:rPr>
              <a:t>, tai </a:t>
            </a:r>
            <a:r>
              <a:rPr lang="en-US" sz="3300" dirty="0" err="1" smtClean="0">
                <a:latin typeface="Times New Roman" pitchFamily="18" charset="0"/>
                <a:cs typeface="Times New Roman" pitchFamily="18" charset="0"/>
              </a:rPr>
              <a:t>kỳ</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họp</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thứ</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nhất</a:t>
            </a:r>
            <a:r>
              <a:rPr lang="en-US" sz="3300" dirty="0" smtClean="0">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Quốc</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hội</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khóa</a:t>
            </a:r>
            <a:r>
              <a:rPr lang="en-US" sz="3300" dirty="0" smtClean="0">
                <a:solidFill>
                  <a:srgbClr val="2B22DE"/>
                </a:solidFill>
                <a:latin typeface="Times New Roman" pitchFamily="18" charset="0"/>
                <a:cs typeface="Times New Roman" pitchFamily="18" charset="0"/>
              </a:rPr>
              <a:t> 6 </a:t>
            </a:r>
            <a:r>
              <a:rPr lang="en-US" sz="3300" dirty="0" smtClean="0">
                <a:latin typeface="Times New Roman" pitchFamily="18" charset="0"/>
                <a:cs typeface="Times New Roman" pitchFamily="18" charset="0"/>
              </a:rPr>
              <a:t>(1976-1981), </a:t>
            </a:r>
            <a:r>
              <a:rPr lang="en-US" sz="3300" dirty="0" err="1" smtClean="0">
                <a:latin typeface="Times New Roman" pitchFamily="18" charset="0"/>
                <a:cs typeface="Times New Roman" pitchFamily="18" charset="0"/>
              </a:rPr>
              <a:t>Quốc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hội</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của</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nước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Việt</a:t>
            </a:r>
            <a:r>
              <a:rPr lang="en-US" sz="3300" dirty="0" smtClean="0">
                <a:latin typeface="Times New Roman" pitchFamily="18" charset="0"/>
                <a:cs typeface="Times New Roman" pitchFamily="18" charset="0"/>
              </a:rPr>
              <a:t> Nam </a:t>
            </a:r>
            <a:r>
              <a:rPr lang="en-US" sz="3300" dirty="0" err="1" smtClean="0">
                <a:latin typeface="Times New Roman" pitchFamily="18" charset="0"/>
                <a:cs typeface="Times New Roman" pitchFamily="18" charset="0"/>
              </a:rPr>
              <a:t>thống</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nhất</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được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bầu</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vào</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ngày</a:t>
            </a:r>
            <a:r>
              <a:rPr lang="en-US" sz="3300" dirty="0" smtClean="0">
                <a:latin typeface="Times New Roman" pitchFamily="18" charset="0"/>
                <a:cs typeface="Times New Roman" pitchFamily="18" charset="0"/>
              </a:rPr>
              <a:t> 25 </a:t>
            </a:r>
            <a:r>
              <a:rPr lang="en-US" sz="3300" dirty="0" err="1" smtClean="0">
                <a:latin typeface="Times New Roman" pitchFamily="18" charset="0"/>
                <a:cs typeface="Times New Roman" pitchFamily="18" charset="0"/>
              </a:rPr>
              <a:t>tháng</a:t>
            </a:r>
            <a:r>
              <a:rPr lang="en-US" sz="3300" dirty="0" smtClean="0">
                <a:latin typeface="Times New Roman" pitchFamily="18" charset="0"/>
                <a:cs typeface="Times New Roman" pitchFamily="18" charset="0"/>
              </a:rPr>
              <a:t> 4 </a:t>
            </a:r>
            <a:r>
              <a:rPr lang="en-US" sz="3300" dirty="0" err="1" smtClean="0">
                <a:latin typeface="Times New Roman" pitchFamily="18" charset="0"/>
                <a:cs typeface="Times New Roman" pitchFamily="18" charset="0"/>
              </a:rPr>
              <a:t>năm</a:t>
            </a:r>
            <a:r>
              <a:rPr lang="en-US" sz="3300" dirty="0" smtClean="0">
                <a:latin typeface="Times New Roman" pitchFamily="18" charset="0"/>
                <a:cs typeface="Times New Roman" pitchFamily="18" charset="0"/>
              </a:rPr>
              <a:t> 1976, </a:t>
            </a:r>
            <a:r>
              <a:rPr lang="en-US" sz="3300" dirty="0" err="1" smtClean="0">
                <a:latin typeface="Times New Roman" pitchFamily="18" charset="0"/>
                <a:cs typeface="Times New Roman" pitchFamily="18" charset="0"/>
              </a:rPr>
              <a:t>đã</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quyết</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định</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đổi</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tên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nước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là</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Cộng</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hòa</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Xã</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hội</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chủ</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nghĩa</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Việt</a:t>
            </a:r>
            <a:r>
              <a:rPr lang="en-US" sz="3300" dirty="0" smtClean="0">
                <a:latin typeface="Times New Roman" pitchFamily="18" charset="0"/>
                <a:cs typeface="Times New Roman" pitchFamily="18" charset="0"/>
              </a:rPr>
              <a:t> Nam. </a:t>
            </a:r>
            <a:r>
              <a:rPr lang="en-US" sz="3300" dirty="0" err="1" smtClean="0">
                <a:solidFill>
                  <a:srgbClr val="2B22DE"/>
                </a:solidFill>
                <a:latin typeface="Times New Roman" pitchFamily="18" charset="0"/>
                <a:cs typeface="Times New Roman" pitchFamily="18" charset="0"/>
              </a:rPr>
              <a:t>Nhà</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nước</a:t>
            </a:r>
            <a:r>
              <a:rPr lang="en-US" sz="3300" dirty="0" smtClean="0">
                <a:solidFill>
                  <a:srgbClr val="2B22DE"/>
                </a:solidFill>
                <a:latin typeface="Times New Roman" pitchFamily="18" charset="0"/>
                <a:cs typeface="Times New Roman" pitchFamily="18" charset="0"/>
              </a:rPr>
              <a:t> CHXHCN </a:t>
            </a:r>
            <a:r>
              <a:rPr lang="en-US" sz="3300" dirty="0" err="1" smtClean="0">
                <a:solidFill>
                  <a:srgbClr val="2B22DE"/>
                </a:solidFill>
                <a:latin typeface="Times New Roman" pitchFamily="18" charset="0"/>
                <a:cs typeface="Times New Roman" pitchFamily="18" charset="0"/>
              </a:rPr>
              <a:t>Việt</a:t>
            </a:r>
            <a:r>
              <a:rPr lang="en-US" sz="3300" dirty="0" smtClean="0">
                <a:solidFill>
                  <a:srgbClr val="2B22DE"/>
                </a:solidFill>
                <a:latin typeface="Times New Roman" pitchFamily="18" charset="0"/>
                <a:cs typeface="Times New Roman" pitchFamily="18" charset="0"/>
              </a:rPr>
              <a:t> Nam </a:t>
            </a:r>
            <a:r>
              <a:rPr lang="en-US" sz="3300" dirty="0" err="1" smtClean="0">
                <a:solidFill>
                  <a:srgbClr val="2B22DE"/>
                </a:solidFill>
                <a:latin typeface="Times New Roman" pitchFamily="18" charset="0"/>
                <a:cs typeface="Times New Roman" pitchFamily="18" charset="0"/>
              </a:rPr>
              <a:t>hoàn</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toàn</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có</a:t>
            </a:r>
            <a:r>
              <a:rPr lang="en-US" sz="3300"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nghĩa</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vụ</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quyền</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hạn</a:t>
            </a:r>
            <a:r>
              <a:rPr lang="en-US" sz="3300" b="1"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tiếp</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tục</a:t>
            </a:r>
            <a:r>
              <a:rPr lang="en-US" sz="3300"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quản</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lý</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và</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bảo</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vệ</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chủ</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quyền</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của</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Việt</a:t>
            </a:r>
            <a:r>
              <a:rPr lang="en-US" sz="3300" dirty="0" smtClean="0">
                <a:solidFill>
                  <a:srgbClr val="2B22DE"/>
                </a:solidFill>
                <a:latin typeface="Times New Roman" pitchFamily="18" charset="0"/>
                <a:cs typeface="Times New Roman" pitchFamily="18" charset="0"/>
              </a:rPr>
              <a:t> Nam </a:t>
            </a:r>
            <a:r>
              <a:rPr lang="en-US" sz="3300" dirty="0" err="1" smtClean="0">
                <a:solidFill>
                  <a:srgbClr val="2B22DE"/>
                </a:solidFill>
                <a:latin typeface="Times New Roman" pitchFamily="18" charset="0"/>
                <a:cs typeface="Times New Roman" pitchFamily="18" charset="0"/>
              </a:rPr>
              <a:t>đối</a:t>
            </a:r>
            <a:r>
              <a:rPr lang="en-US" sz="3300" dirty="0" smtClean="0">
                <a:solidFill>
                  <a:srgbClr val="2B22DE"/>
                </a:solidFill>
                <a:latin typeface="Times New Roman" pitchFamily="18" charset="0"/>
                <a:cs typeface="Times New Roman" pitchFamily="18" charset="0"/>
              </a:rPr>
              <a:t> </a:t>
            </a:r>
            <a:r>
              <a:rPr lang="en-US" sz="3300" dirty="0" err="1" smtClean="0">
                <a:solidFill>
                  <a:srgbClr val="2B22DE"/>
                </a:solidFill>
                <a:latin typeface="Times New Roman" pitchFamily="18" charset="0"/>
                <a:cs typeface="Times New Roman" pitchFamily="18" charset="0"/>
              </a:rPr>
              <a:t>với</a:t>
            </a:r>
            <a:r>
              <a:rPr lang="en-US" sz="3300"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quần</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đảo</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Hoàng</a:t>
            </a:r>
            <a:r>
              <a:rPr lang="en-US" sz="3300" b="1" dirty="0" smtClean="0">
                <a:solidFill>
                  <a:srgbClr val="2B22DE"/>
                </a:solidFill>
                <a:latin typeface="Times New Roman" pitchFamily="18" charset="0"/>
                <a:cs typeface="Times New Roman" pitchFamily="18" charset="0"/>
              </a:rPr>
              <a:t> Sa </a:t>
            </a:r>
            <a:r>
              <a:rPr lang="en-US" sz="3300" b="1" dirty="0" err="1" smtClean="0">
                <a:solidFill>
                  <a:srgbClr val="2B22DE"/>
                </a:solidFill>
                <a:latin typeface="Times New Roman" pitchFamily="18" charset="0"/>
                <a:cs typeface="Times New Roman" pitchFamily="18" charset="0"/>
              </a:rPr>
              <a:t>và</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quần</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đảo</a:t>
            </a:r>
            <a:r>
              <a:rPr lang="en-US" sz="3300" b="1" dirty="0" smtClean="0">
                <a:solidFill>
                  <a:srgbClr val="2B22DE"/>
                </a:solidFill>
                <a:latin typeface="Times New Roman" pitchFamily="18" charset="0"/>
                <a:cs typeface="Times New Roman" pitchFamily="18" charset="0"/>
              </a:rPr>
              <a:t> </a:t>
            </a:r>
            <a:r>
              <a:rPr lang="en-US" sz="3300" b="1" dirty="0" err="1" smtClean="0">
                <a:solidFill>
                  <a:srgbClr val="2B22DE"/>
                </a:solidFill>
                <a:latin typeface="Times New Roman" pitchFamily="18" charset="0"/>
                <a:cs typeface="Times New Roman" pitchFamily="18" charset="0"/>
              </a:rPr>
              <a:t>Trường</a:t>
            </a:r>
            <a:r>
              <a:rPr lang="en-US" sz="3300" b="1" dirty="0" smtClean="0">
                <a:solidFill>
                  <a:srgbClr val="2B22DE"/>
                </a:solidFill>
                <a:latin typeface="Times New Roman" pitchFamily="18" charset="0"/>
                <a:cs typeface="Times New Roman" pitchFamily="18" charset="0"/>
              </a:rPr>
              <a:t> Sa.</a:t>
            </a:r>
          </a:p>
          <a:p>
            <a:endParaRPr lang="en-US" sz="3300"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238234"/>
            <a:ext cx="9144000" cy="928694"/>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Quochoikhoa6.jpg"/>
          <p:cNvPicPr>
            <a:picLocks noGrp="1" noChangeAspect="1" noChangeArrowheads="1"/>
          </p:cNvPicPr>
          <p:nvPr>
            <p:ph idx="1"/>
          </p:nvPr>
        </p:nvPicPr>
        <p:blipFill>
          <a:blip r:embed="rId2"/>
          <a:stretch>
            <a:fillRect/>
          </a:stretch>
        </p:blipFill>
        <p:spPr bwMode="auto">
          <a:xfrm>
            <a:off x="0" y="1142984"/>
            <a:ext cx="9144000" cy="5715016"/>
          </a:xfrm>
          <a:prstGeom prst="rect">
            <a:avLst/>
          </a:prstGeom>
          <a:noFill/>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28802"/>
            <a:ext cx="9144000" cy="4929199"/>
          </a:xfrm>
        </p:spPr>
        <p:txBody>
          <a:bodyPr>
            <a:normAutofit fontScale="92500" lnSpcReduction="10000"/>
          </a:bodyPr>
          <a:lstStyle/>
          <a:p>
            <a:pPr>
              <a:buFont typeface="Wingdings" pitchFamily="2" charset="2"/>
              <a:buChar char="q"/>
            </a:pPr>
            <a:r>
              <a:rPr lang="en-US" sz="3500" dirty="0" smtClean="0">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Ngày</a:t>
            </a:r>
            <a:r>
              <a:rPr lang="en-US" sz="3500" dirty="0" smtClean="0">
                <a:solidFill>
                  <a:srgbClr val="2B22DE"/>
                </a:solidFill>
                <a:latin typeface="Times New Roman" pitchFamily="18" charset="0"/>
                <a:cs typeface="Times New Roman" pitchFamily="18" charset="0"/>
              </a:rPr>
              <a:t> 9 </a:t>
            </a:r>
            <a:r>
              <a:rPr lang="en-US" sz="3500" dirty="0" err="1" smtClean="0">
                <a:solidFill>
                  <a:srgbClr val="2B22DE"/>
                </a:solidFill>
                <a:latin typeface="Times New Roman" pitchFamily="18" charset="0"/>
                <a:cs typeface="Times New Roman" pitchFamily="18" charset="0"/>
              </a:rPr>
              <a:t>tháng</a:t>
            </a:r>
            <a:r>
              <a:rPr lang="en-US" sz="3500" dirty="0" smtClean="0">
                <a:solidFill>
                  <a:srgbClr val="2B22DE"/>
                </a:solidFill>
                <a:latin typeface="Times New Roman" pitchFamily="18" charset="0"/>
                <a:cs typeface="Times New Roman" pitchFamily="18" charset="0"/>
              </a:rPr>
              <a:t> 12 </a:t>
            </a:r>
            <a:r>
              <a:rPr lang="en-US" sz="3500" dirty="0" err="1" smtClean="0">
                <a:solidFill>
                  <a:srgbClr val="2B22DE"/>
                </a:solidFill>
                <a:latin typeface="Times New Roman" pitchFamily="18" charset="0"/>
                <a:cs typeface="Times New Roman" pitchFamily="18" charset="0"/>
              </a:rPr>
              <a:t>năm</a:t>
            </a:r>
            <a:r>
              <a:rPr lang="en-US" sz="3500" dirty="0" smtClean="0">
                <a:solidFill>
                  <a:srgbClr val="2B22DE"/>
                </a:solidFill>
                <a:latin typeface="Times New Roman" pitchFamily="18" charset="0"/>
                <a:cs typeface="Times New Roman" pitchFamily="18" charset="0"/>
              </a:rPr>
              <a:t> 1982</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Chính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phủ</a:t>
            </a:r>
            <a:r>
              <a:rPr lang="en-US" sz="3500" dirty="0" smtClean="0">
                <a:latin typeface="Times New Roman" pitchFamily="18" charset="0"/>
                <a:cs typeface="Times New Roman" pitchFamily="18" charset="0"/>
              </a:rPr>
              <a:t> CHXHCN </a:t>
            </a:r>
            <a:r>
              <a:rPr lang="en-US" sz="3500" dirty="0" err="1" smtClean="0">
                <a:latin typeface="Times New Roman" pitchFamily="18" charset="0"/>
                <a:cs typeface="Times New Roman" pitchFamily="18" charset="0"/>
              </a:rPr>
              <a:t>Việt</a:t>
            </a:r>
            <a:r>
              <a:rPr lang="en-US" sz="3500" dirty="0" smtClean="0">
                <a:latin typeface="Times New Roman" pitchFamily="18" charset="0"/>
                <a:cs typeface="Times New Roman" pitchFamily="18" charset="0"/>
              </a:rPr>
              <a:t> Nam </a:t>
            </a:r>
            <a:r>
              <a:rPr lang="en-US" sz="3500" dirty="0" err="1" smtClean="0">
                <a:latin typeface="Times New Roman" pitchFamily="18" charset="0"/>
                <a:cs typeface="Times New Roman" pitchFamily="18" charset="0"/>
              </a:rPr>
              <a:t>ký</a:t>
            </a:r>
            <a:r>
              <a:rPr lang="en-US" sz="3500" dirty="0" smtClean="0">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Quyết</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định</a:t>
            </a:r>
            <a:r>
              <a:rPr lang="en-US" sz="3500" dirty="0" smtClean="0">
                <a:solidFill>
                  <a:srgbClr val="2B22DE"/>
                </a:solidFill>
                <a:latin typeface="Times New Roman" pitchFamily="18" charset="0"/>
                <a:cs typeface="Times New Roman" pitchFamily="18" charset="0"/>
              </a:rPr>
              <a:t> </a:t>
            </a:r>
            <a:r>
              <a:rPr lang="en-US" sz="3500" dirty="0" err="1" smtClean="0">
                <a:latin typeface="Times New Roman" pitchFamily="18" charset="0"/>
                <a:cs typeface="Times New Roman" pitchFamily="18" charset="0"/>
              </a:rPr>
              <a:t>số</a:t>
            </a:r>
            <a:r>
              <a:rPr lang="en-US" sz="3500" dirty="0" smtClean="0">
                <a:latin typeface="Times New Roman" pitchFamily="18" charset="0"/>
                <a:cs typeface="Times New Roman" pitchFamily="18" charset="0"/>
              </a:rPr>
              <a:t>: 193-HĐBT </a:t>
            </a:r>
            <a:r>
              <a:rPr lang="en-US" sz="3500" b="1" dirty="0" err="1" smtClean="0">
                <a:solidFill>
                  <a:srgbClr val="2B22DE"/>
                </a:solidFill>
                <a:latin typeface="Times New Roman" pitchFamily="18" charset="0"/>
                <a:cs typeface="Times New Roman" pitchFamily="18" charset="0"/>
              </a:rPr>
              <a:t>thành</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lập</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huyện</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Trường</a:t>
            </a:r>
            <a:r>
              <a:rPr lang="en-US" sz="3500" b="1" dirty="0" smtClean="0">
                <a:solidFill>
                  <a:srgbClr val="2B22DE"/>
                </a:solidFill>
                <a:latin typeface="Times New Roman" pitchFamily="18" charset="0"/>
                <a:cs typeface="Times New Roman" pitchFamily="18" charset="0"/>
              </a:rPr>
              <a:t> Sa </a:t>
            </a:r>
            <a:r>
              <a:rPr lang="en-US" sz="3500" b="1" dirty="0" err="1" smtClean="0">
                <a:solidFill>
                  <a:srgbClr val="2B22DE"/>
                </a:solidFill>
                <a:latin typeface="Times New Roman" pitchFamily="18" charset="0"/>
                <a:cs typeface="Times New Roman" pitchFamily="18" charset="0"/>
              </a:rPr>
              <a:t>thuộc</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tỉnh</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Đồng</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Nai</a:t>
            </a:r>
            <a:r>
              <a:rPr lang="en-US" sz="3500" dirty="0" smtClean="0">
                <a:latin typeface="Times New Roman" pitchFamily="18" charset="0"/>
                <a:cs typeface="Times New Roman" pitchFamily="18" charset="0"/>
              </a:rPr>
              <a:t>. </a:t>
            </a:r>
          </a:p>
          <a:p>
            <a:pPr>
              <a:buFont typeface="Wingdings" pitchFamily="2" charset="2"/>
              <a:buChar char="q"/>
            </a:pPr>
            <a:r>
              <a:rPr lang="en-US" sz="3500" dirty="0" smtClean="0">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Ngày</a:t>
            </a:r>
            <a:r>
              <a:rPr lang="en-US" sz="3500" dirty="0" smtClean="0">
                <a:solidFill>
                  <a:srgbClr val="2B22DE"/>
                </a:solidFill>
                <a:latin typeface="Times New Roman" pitchFamily="18" charset="0"/>
                <a:cs typeface="Times New Roman" pitchFamily="18" charset="0"/>
              </a:rPr>
              <a:t> 11 </a:t>
            </a:r>
            <a:r>
              <a:rPr lang="en-US" sz="3500" dirty="0" err="1" smtClean="0">
                <a:solidFill>
                  <a:srgbClr val="2B22DE"/>
                </a:solidFill>
                <a:latin typeface="Times New Roman" pitchFamily="18" charset="0"/>
                <a:cs typeface="Times New Roman" pitchFamily="18" charset="0"/>
              </a:rPr>
              <a:t>tháng</a:t>
            </a:r>
            <a:r>
              <a:rPr lang="en-US" sz="3500" dirty="0" smtClean="0">
                <a:solidFill>
                  <a:srgbClr val="2B22DE"/>
                </a:solidFill>
                <a:latin typeface="Times New Roman" pitchFamily="18" charset="0"/>
                <a:cs typeface="Times New Roman" pitchFamily="18" charset="0"/>
              </a:rPr>
              <a:t> 12 </a:t>
            </a:r>
            <a:r>
              <a:rPr lang="en-US" sz="3500" dirty="0" err="1" smtClean="0">
                <a:solidFill>
                  <a:srgbClr val="2B22DE"/>
                </a:solidFill>
                <a:latin typeface="Times New Roman" pitchFamily="18" charset="0"/>
                <a:cs typeface="Times New Roman" pitchFamily="18" charset="0"/>
              </a:rPr>
              <a:t>năm</a:t>
            </a:r>
            <a:r>
              <a:rPr lang="en-US" sz="3500" dirty="0" smtClean="0">
                <a:solidFill>
                  <a:srgbClr val="2B22DE"/>
                </a:solidFill>
                <a:latin typeface="Times New Roman" pitchFamily="18" charset="0"/>
                <a:cs typeface="Times New Roman" pitchFamily="18" charset="0"/>
              </a:rPr>
              <a:t> 1982</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Chính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phủ</a:t>
            </a:r>
            <a:r>
              <a:rPr lang="en-US" sz="3500" dirty="0" smtClean="0">
                <a:latin typeface="Times New Roman" pitchFamily="18" charset="0"/>
                <a:cs typeface="Times New Roman" pitchFamily="18" charset="0"/>
              </a:rPr>
              <a:t> CHXHCN </a:t>
            </a:r>
            <a:r>
              <a:rPr lang="en-US" sz="3500" dirty="0" err="1" smtClean="0">
                <a:latin typeface="Times New Roman" pitchFamily="18" charset="0"/>
                <a:cs typeface="Times New Roman" pitchFamily="18" charset="0"/>
              </a:rPr>
              <a:t>Việt</a:t>
            </a:r>
            <a:r>
              <a:rPr lang="en-US" sz="3500" dirty="0" smtClean="0">
                <a:latin typeface="Times New Roman" pitchFamily="18" charset="0"/>
                <a:cs typeface="Times New Roman" pitchFamily="18" charset="0"/>
              </a:rPr>
              <a:t> Nam </a:t>
            </a:r>
            <a:r>
              <a:rPr lang="en-US" sz="3500" dirty="0" err="1" smtClean="0">
                <a:latin typeface="Times New Roman" pitchFamily="18" charset="0"/>
                <a:cs typeface="Times New Roman" pitchFamily="18" charset="0"/>
              </a:rPr>
              <a:t>ký</a:t>
            </a:r>
            <a:r>
              <a:rPr lang="en-US" sz="3500" dirty="0" smtClean="0">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quyết</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định</a:t>
            </a:r>
            <a:r>
              <a:rPr lang="en-US" sz="3500" dirty="0" smtClean="0">
                <a:solidFill>
                  <a:srgbClr val="2B22DE"/>
                </a:solidFill>
                <a:latin typeface="Times New Roman" pitchFamily="18" charset="0"/>
                <a:cs typeface="Times New Roman" pitchFamily="18" charset="0"/>
              </a:rPr>
              <a:t> </a:t>
            </a:r>
            <a:r>
              <a:rPr lang="en-US" sz="3500" dirty="0" err="1" smtClean="0">
                <a:latin typeface="Times New Roman" pitchFamily="18" charset="0"/>
                <a:cs typeface="Times New Roman" pitchFamily="18" charset="0"/>
              </a:rPr>
              <a:t>số</a:t>
            </a:r>
            <a:r>
              <a:rPr lang="en-US" sz="3500" dirty="0" smtClean="0">
                <a:latin typeface="Times New Roman" pitchFamily="18" charset="0"/>
                <a:cs typeface="Times New Roman" pitchFamily="18" charset="0"/>
              </a:rPr>
              <a:t> </a:t>
            </a:r>
            <a:r>
              <a:rPr lang="en-US" sz="3500" b="1" dirty="0" smtClean="0">
                <a:solidFill>
                  <a:srgbClr val="2B22DE"/>
                </a:solidFill>
                <a:latin typeface="Times New Roman" pitchFamily="18" charset="0"/>
                <a:cs typeface="Times New Roman" pitchFamily="18" charset="0"/>
              </a:rPr>
              <a:t>194-HĐBT </a:t>
            </a:r>
            <a:r>
              <a:rPr lang="en-US" sz="3500" b="1" dirty="0" err="1" smtClean="0">
                <a:solidFill>
                  <a:srgbClr val="2B22DE"/>
                </a:solidFill>
                <a:latin typeface="Times New Roman" pitchFamily="18" charset="0"/>
                <a:cs typeface="Times New Roman" pitchFamily="18" charset="0"/>
              </a:rPr>
              <a:t>thành</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lập</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huyện</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Hoàng</a:t>
            </a:r>
            <a:r>
              <a:rPr lang="en-US" sz="3500" b="1" dirty="0" smtClean="0">
                <a:solidFill>
                  <a:srgbClr val="2B22DE"/>
                </a:solidFill>
                <a:latin typeface="Times New Roman" pitchFamily="18" charset="0"/>
                <a:cs typeface="Times New Roman" pitchFamily="18" charset="0"/>
              </a:rPr>
              <a:t> Sa </a:t>
            </a:r>
            <a:r>
              <a:rPr lang="en-US" sz="3500" b="1" dirty="0" err="1" smtClean="0">
                <a:solidFill>
                  <a:srgbClr val="2B22DE"/>
                </a:solidFill>
                <a:latin typeface="Times New Roman" pitchFamily="18" charset="0"/>
                <a:cs typeface="Times New Roman" pitchFamily="18" charset="0"/>
              </a:rPr>
              <a:t>thuộc</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tỉnh</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Quảng</a:t>
            </a:r>
            <a:r>
              <a:rPr lang="en-US" sz="3500" b="1" dirty="0" smtClean="0">
                <a:solidFill>
                  <a:srgbClr val="2B22DE"/>
                </a:solidFill>
                <a:latin typeface="Times New Roman" pitchFamily="18" charset="0"/>
                <a:cs typeface="Times New Roman" pitchFamily="18" charset="0"/>
              </a:rPr>
              <a:t> Nam- </a:t>
            </a:r>
            <a:r>
              <a:rPr lang="en-US" sz="3500" b="1" dirty="0" err="1" smtClean="0">
                <a:solidFill>
                  <a:srgbClr val="2B22DE"/>
                </a:solidFill>
                <a:latin typeface="Times New Roman" pitchFamily="18" charset="0"/>
                <a:cs typeface="Times New Roman" pitchFamily="18" charset="0"/>
              </a:rPr>
              <a:t>Đà</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Nẵng</a:t>
            </a:r>
            <a:r>
              <a:rPr lang="en-US" sz="3500" dirty="0" smtClean="0">
                <a:latin typeface="Times New Roman" pitchFamily="18" charset="0"/>
                <a:cs typeface="Times New Roman" pitchFamily="18" charset="0"/>
              </a:rPr>
              <a:t>.</a:t>
            </a:r>
          </a:p>
          <a:p>
            <a:pPr>
              <a:buFont typeface="Wingdings" pitchFamily="2" charset="2"/>
              <a:buChar char="q"/>
            </a:pPr>
            <a:r>
              <a:rPr lang="en-US" sz="3500" dirty="0" smtClean="0">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Ngày</a:t>
            </a:r>
            <a:r>
              <a:rPr lang="en-US" sz="3500" dirty="0" smtClean="0">
                <a:solidFill>
                  <a:srgbClr val="2B22DE"/>
                </a:solidFill>
                <a:latin typeface="Times New Roman" pitchFamily="18" charset="0"/>
                <a:cs typeface="Times New Roman" pitchFamily="18" charset="0"/>
              </a:rPr>
              <a:t> 28 </a:t>
            </a:r>
            <a:r>
              <a:rPr lang="en-US" sz="3500" dirty="0" err="1" smtClean="0">
                <a:solidFill>
                  <a:srgbClr val="2B22DE"/>
                </a:solidFill>
                <a:latin typeface="Times New Roman" pitchFamily="18" charset="0"/>
                <a:cs typeface="Times New Roman" pitchFamily="18" charset="0"/>
              </a:rPr>
              <a:t>tháng</a:t>
            </a:r>
            <a:r>
              <a:rPr lang="en-US" sz="3500" dirty="0" smtClean="0">
                <a:solidFill>
                  <a:srgbClr val="2B22DE"/>
                </a:solidFill>
                <a:latin typeface="Times New Roman" pitchFamily="18" charset="0"/>
                <a:cs typeface="Times New Roman" pitchFamily="18" charset="0"/>
              </a:rPr>
              <a:t> 12 </a:t>
            </a:r>
            <a:r>
              <a:rPr lang="en-US" sz="3500" dirty="0" err="1" smtClean="0">
                <a:solidFill>
                  <a:srgbClr val="2B22DE"/>
                </a:solidFill>
                <a:latin typeface="Times New Roman" pitchFamily="18" charset="0"/>
                <a:cs typeface="Times New Roman" pitchFamily="18" charset="0"/>
              </a:rPr>
              <a:t>năm</a:t>
            </a:r>
            <a:r>
              <a:rPr lang="en-US" sz="3500" dirty="0" smtClean="0">
                <a:solidFill>
                  <a:srgbClr val="2B22DE"/>
                </a:solidFill>
                <a:latin typeface="Times New Roman" pitchFamily="18" charset="0"/>
                <a:cs typeface="Times New Roman" pitchFamily="18" charset="0"/>
              </a:rPr>
              <a:t> 1982</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Quốc</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hội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khóa</a:t>
            </a:r>
            <a:r>
              <a:rPr lang="en-US" sz="3500" dirty="0" smtClean="0">
                <a:latin typeface="Times New Roman" pitchFamily="18" charset="0"/>
                <a:cs typeface="Times New Roman" pitchFamily="18" charset="0"/>
              </a:rPr>
              <a:t> 7 CHXHCN </a:t>
            </a:r>
            <a:r>
              <a:rPr lang="en-US" sz="3500" dirty="0" err="1" smtClean="0">
                <a:latin typeface="Times New Roman" pitchFamily="18" charset="0"/>
                <a:cs typeface="Times New Roman" pitchFamily="18" charset="0"/>
              </a:rPr>
              <a:t>Việt</a:t>
            </a:r>
            <a:r>
              <a:rPr lang="en-US" sz="3500" dirty="0" smtClean="0">
                <a:latin typeface="Times New Roman" pitchFamily="18" charset="0"/>
                <a:cs typeface="Times New Roman" pitchFamily="18" charset="0"/>
              </a:rPr>
              <a:t> Nam </a:t>
            </a:r>
            <a:r>
              <a:rPr lang="en-US" sz="3500" dirty="0" err="1" smtClean="0">
                <a:latin typeface="Times New Roman" pitchFamily="18" charset="0"/>
                <a:cs typeface="Times New Roman" pitchFamily="18" charset="0"/>
              </a:rPr>
              <a:t>ra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Nghị</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quyết</a:t>
            </a:r>
            <a:r>
              <a:rPr lang="en-US" sz="3500" dirty="0" smtClean="0">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sáp</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nhập</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huyện</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Trường</a:t>
            </a:r>
            <a:r>
              <a:rPr lang="en-US" sz="3500" b="1" dirty="0" smtClean="0">
                <a:solidFill>
                  <a:srgbClr val="2B22DE"/>
                </a:solidFill>
                <a:latin typeface="Times New Roman" pitchFamily="18" charset="0"/>
                <a:cs typeface="Times New Roman" pitchFamily="18" charset="0"/>
              </a:rPr>
              <a:t> Sa </a:t>
            </a:r>
            <a:r>
              <a:rPr lang="en-US" sz="3500" b="1" dirty="0" err="1" smtClean="0">
                <a:solidFill>
                  <a:srgbClr val="2B22DE"/>
                </a:solidFill>
                <a:latin typeface="Times New Roman" pitchFamily="18" charset="0"/>
                <a:cs typeface="Times New Roman" pitchFamily="18" charset="0"/>
              </a:rPr>
              <a:t>vào</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tỉnh</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Phú</a:t>
            </a:r>
            <a:r>
              <a:rPr lang="en-US" sz="3500" b="1" dirty="0" smtClean="0">
                <a:solidFill>
                  <a:srgbClr val="2B22DE"/>
                </a:solidFill>
                <a:latin typeface="Times New Roman" pitchFamily="18" charset="0"/>
                <a:cs typeface="Times New Roman" pitchFamily="18" charset="0"/>
              </a:rPr>
              <a:t> </a:t>
            </a:r>
            <a:r>
              <a:rPr lang="en-US" sz="3500" b="1" dirty="0" err="1" smtClean="0">
                <a:solidFill>
                  <a:srgbClr val="2B22DE"/>
                </a:solidFill>
                <a:latin typeface="Times New Roman" pitchFamily="18" charset="0"/>
                <a:cs typeface="Times New Roman" pitchFamily="18" charset="0"/>
              </a:rPr>
              <a:t>Khánh</a:t>
            </a:r>
            <a:r>
              <a:rPr lang="en-US" sz="3500" b="1" dirty="0" smtClean="0">
                <a:solidFill>
                  <a:srgbClr val="2B22DE"/>
                </a:solidFill>
                <a:latin typeface="Times New Roman" pitchFamily="18" charset="0"/>
                <a:cs typeface="Times New Roman" pitchFamily="18" charset="0"/>
              </a:rPr>
              <a:t>.</a:t>
            </a: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857256"/>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000240"/>
            <a:ext cx="8572560" cy="4857761"/>
          </a:xfrm>
        </p:spPr>
        <p:txBody>
          <a:bodyPr>
            <a:normAutofit/>
          </a:bodyPr>
          <a:lstStyle/>
          <a:p>
            <a:pPr marL="0" indent="0">
              <a:buFont typeface="Wingdings" pitchFamily="2" charset="2"/>
              <a:buChar char="q"/>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11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4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2007,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phủ</a:t>
            </a:r>
            <a:r>
              <a:rPr lang="en-US" dirty="0" smtClean="0">
                <a:latin typeface="Times New Roman" pitchFamily="18" charset="0"/>
                <a:cs typeface="Times New Roman" pitchFamily="18" charset="0"/>
              </a:rPr>
              <a:t> CHXHCN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ký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65/NĐ/CP </a:t>
            </a:r>
            <a:r>
              <a:rPr lang="en-US" dirty="0" err="1" smtClean="0">
                <a:latin typeface="Times New Roman" pitchFamily="18" charset="0"/>
                <a:cs typeface="Times New Roman" pitchFamily="18" charset="0"/>
              </a:rPr>
              <a:t>quyết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thành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lập</a:t>
            </a:r>
            <a:r>
              <a:rPr lang="en-US" dirty="0" smtClean="0">
                <a:solidFill>
                  <a:srgbClr val="2B22DE"/>
                </a:solidFill>
                <a:latin typeface="Times New Roman" pitchFamily="18" charset="0"/>
                <a:cs typeface="Times New Roman" pitchFamily="18" charset="0"/>
              </a:rPr>
              <a:t> 3 </a:t>
            </a:r>
            <a:r>
              <a:rPr lang="en-US" dirty="0" err="1" smtClean="0">
                <a:solidFill>
                  <a:srgbClr val="2B22DE"/>
                </a:solidFill>
                <a:latin typeface="Times New Roman" pitchFamily="18" charset="0"/>
                <a:cs typeface="Times New Roman" pitchFamily="18" charset="0"/>
              </a:rPr>
              <a:t>đơn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vị</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hành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chính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trực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thuộc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huyện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Trường</a:t>
            </a:r>
            <a:r>
              <a:rPr lang="en-US" dirty="0" smtClean="0">
                <a:solidFill>
                  <a:srgbClr val="2B22DE"/>
                </a:solidFill>
                <a:latin typeface="Times New Roman" pitchFamily="18" charset="0"/>
                <a:cs typeface="Times New Roman" pitchFamily="18" charset="0"/>
              </a:rPr>
              <a:t> Sa</a:t>
            </a:r>
            <a:r>
              <a:rPr lang="en-US" b="1" dirty="0" smtClean="0">
                <a:solidFill>
                  <a:srgbClr val="2B22DE"/>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marL="0" indent="0">
              <a:buFont typeface="Wingdings" pitchFamily="2" charset="2"/>
              <a:buChar char="ü"/>
            </a:pP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Thị</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trấn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Trường</a:t>
            </a:r>
            <a:r>
              <a:rPr lang="en-US" b="1" dirty="0" smtClean="0">
                <a:solidFill>
                  <a:srgbClr val="2B22DE"/>
                </a:solidFill>
                <a:latin typeface="Times New Roman" pitchFamily="18" charset="0"/>
                <a:cs typeface="Times New Roman" pitchFamily="18" charset="0"/>
              </a:rPr>
              <a:t> Sa</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gồm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Trường</a:t>
            </a:r>
            <a:r>
              <a:rPr lang="en-US" dirty="0" smtClean="0">
                <a:solidFill>
                  <a:srgbClr val="2B22DE"/>
                </a:solidFill>
                <a:latin typeface="Times New Roman" pitchFamily="18" charset="0"/>
                <a:cs typeface="Times New Roman" pitchFamily="18" charset="0"/>
              </a:rPr>
              <a:t> Sa </a:t>
            </a:r>
            <a:r>
              <a:rPr lang="en-US" dirty="0" err="1" smtClean="0">
                <a:solidFill>
                  <a:srgbClr val="2B22DE"/>
                </a:solidFill>
                <a:latin typeface="Times New Roman" pitchFamily="18" charset="0"/>
                <a:cs typeface="Times New Roman" pitchFamily="18" charset="0"/>
              </a:rPr>
              <a:t>lớn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phụ</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cận</a:t>
            </a:r>
            <a:r>
              <a:rPr lang="en-US" dirty="0" smtClean="0">
                <a:solidFill>
                  <a:srgbClr val="2B22DE"/>
                </a:solidFill>
                <a:latin typeface="Times New Roman" pitchFamily="18" charset="0"/>
                <a:cs typeface="Times New Roman" pitchFamily="18" charset="0"/>
              </a:rPr>
              <a:t>.</a:t>
            </a:r>
          </a:p>
          <a:p>
            <a:pPr marL="0" indent="0">
              <a:buFont typeface="Wingdings" pitchFamily="2" charset="2"/>
              <a:buChar char="ü"/>
            </a:pPr>
            <a:r>
              <a:rPr lang="en-US"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Xã</a:t>
            </a:r>
            <a:r>
              <a:rPr lang="en-US" b="1" dirty="0" smtClean="0">
                <a:solidFill>
                  <a:srgbClr val="2B22DE"/>
                </a:solidFill>
                <a:latin typeface="Times New Roman" pitchFamily="18" charset="0"/>
                <a:cs typeface="Times New Roman" pitchFamily="18" charset="0"/>
              </a:rPr>
              <a:t> Song </a:t>
            </a:r>
            <a:r>
              <a:rPr lang="en-US" b="1" dirty="0" err="1" smtClean="0">
                <a:solidFill>
                  <a:srgbClr val="2B22DE"/>
                </a:solidFill>
                <a:latin typeface="Times New Roman" pitchFamily="18" charset="0"/>
                <a:cs typeface="Times New Roman" pitchFamily="18" charset="0"/>
              </a:rPr>
              <a:t>Tử</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Tây</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gồm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Song </a:t>
            </a:r>
            <a:r>
              <a:rPr lang="en-US" dirty="0" err="1" smtClean="0">
                <a:solidFill>
                  <a:srgbClr val="2B22DE"/>
                </a:solidFill>
                <a:latin typeface="Times New Roman" pitchFamily="18" charset="0"/>
                <a:cs typeface="Times New Roman" pitchFamily="18" charset="0"/>
              </a:rPr>
              <a:t>Tử</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Tây</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phụ</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cận</a:t>
            </a:r>
            <a:r>
              <a:rPr lang="en-US" dirty="0" smtClean="0">
                <a:solidFill>
                  <a:srgbClr val="2B22DE"/>
                </a:solidFill>
                <a:latin typeface="Times New Roman" pitchFamily="18" charset="0"/>
                <a:cs typeface="Times New Roman" pitchFamily="18" charset="0"/>
              </a:rPr>
              <a:t>.</a:t>
            </a:r>
          </a:p>
          <a:p>
            <a:pPr marL="0" indent="0">
              <a:buFont typeface="Wingdings" pitchFamily="2" charset="2"/>
              <a:buChar char="ü"/>
            </a:pPr>
            <a:r>
              <a:rPr lang="en-US"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Xã</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Sinh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Tồn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gồm</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Sinh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Tồn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phụ</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cận</a:t>
            </a:r>
            <a:r>
              <a:rPr lang="en-US" dirty="0" smtClean="0">
                <a:solidFill>
                  <a:srgbClr val="2B22DE"/>
                </a:solidFill>
                <a:latin typeface="Times New Roman" pitchFamily="18" charset="0"/>
                <a:cs typeface="Times New Roman" pitchFamily="18" charset="0"/>
              </a:rPr>
              <a:t>.</a:t>
            </a:r>
          </a:p>
          <a:p>
            <a:endParaRPr lang="en-US" b="1" dirty="0" smtClean="0">
              <a:solidFill>
                <a:srgbClr val="C00000"/>
              </a:solidFill>
            </a:endParaRP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3"/>
          <p:cNvSpPr>
            <a:spLocks noGrp="1"/>
          </p:cNvSpPr>
          <p:nvPr>
            <p:ph type="title"/>
          </p:nvPr>
        </p:nvSpPr>
        <p:spPr>
          <a:xfrm>
            <a:off x="0" y="1142984"/>
            <a:ext cx="9144000" cy="785818"/>
          </a:xfrm>
        </p:spPr>
        <p:txBody>
          <a:bodyPr>
            <a:noAutofit/>
          </a:bodyPr>
          <a:lstStyle/>
          <a:p>
            <a:pPr algn="l"/>
            <a:r>
              <a:rPr lang="en-US" sz="3600" i="1"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 2.</a:t>
            </a:r>
            <a:r>
              <a:rPr lang="en-US" sz="3600" b="1" i="1" dirty="0" smtClean="0">
                <a:solidFill>
                  <a:srgbClr val="FF0000"/>
                </a:solidFill>
                <a:latin typeface="Times New Roman" pitchFamily="18" charset="0"/>
                <a:cs typeface="Times New Roman" pitchFamily="18" charset="0"/>
              </a:rPr>
              <a:t>Lịch </a:t>
            </a:r>
            <a:r>
              <a:rPr lang="en-US" sz="3600" b="1" i="1" dirty="0" err="1" smtClean="0">
                <a:solidFill>
                  <a:srgbClr val="FF0000"/>
                </a:solidFill>
                <a:latin typeface="Times New Roman" pitchFamily="18" charset="0"/>
                <a:cs typeface="Times New Roman" pitchFamily="18" charset="0"/>
              </a:rPr>
              <a:t>sử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thực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chủ</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00174"/>
          </a:xfrm>
          <a:solidFill>
            <a:srgbClr val="2B22DE"/>
          </a:solidFill>
        </p:spPr>
        <p:txBody>
          <a:bodyPr>
            <a:noAutofit/>
          </a:bodyPr>
          <a:lstStyle/>
          <a:p>
            <a:r>
              <a:rPr lang="en-US" b="1" dirty="0" smtClean="0">
                <a:solidFill>
                  <a:schemeClr val="bg1"/>
                </a:solidFill>
                <a:latin typeface="Times New Roman" pitchFamily="18" charset="0"/>
                <a:cs typeface="Times New Roman" pitchFamily="18" charset="0"/>
              </a:rPr>
              <a:t>I. </a:t>
            </a:r>
            <a:r>
              <a:rPr lang="en-US" b="1" dirty="0" err="1" smtClean="0">
                <a:solidFill>
                  <a:schemeClr val="bg1"/>
                </a:solidFill>
                <a:latin typeface="Times New Roman" pitchFamily="18" charset="0"/>
                <a:cs typeface="Times New Roman" pitchFamily="18" charset="0"/>
              </a:rPr>
              <a:t>Luật</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Biển</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năm</a:t>
            </a:r>
            <a:r>
              <a:rPr lang="en-US" b="1" dirty="0" smtClean="0">
                <a:solidFill>
                  <a:schemeClr val="bg1"/>
                </a:solidFill>
                <a:latin typeface="Times New Roman" pitchFamily="18" charset="0"/>
                <a:cs typeface="Times New Roman" pitchFamily="18" charset="0"/>
              </a:rPr>
              <a:t> 1982 (UNCLOS) </a:t>
            </a:r>
            <a:r>
              <a:rPr lang="en-US" b="1" dirty="0" err="1" smtClean="0">
                <a:solidFill>
                  <a:schemeClr val="bg1"/>
                </a:solidFill>
                <a:latin typeface="Times New Roman" pitchFamily="18" charset="0"/>
                <a:cs typeface="Times New Roman" pitchFamily="18" charset="0"/>
              </a:rPr>
              <a:t>và</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Luật</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Biển</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Việt</a:t>
            </a:r>
            <a:r>
              <a:rPr lang="en-US" b="1" dirty="0" smtClean="0">
                <a:solidFill>
                  <a:schemeClr val="bg1"/>
                </a:solidFill>
                <a:latin typeface="Times New Roman" pitchFamily="18" charset="0"/>
                <a:cs typeface="Times New Roman" pitchFamily="18" charset="0"/>
              </a:rPr>
              <a:t> Nam</a:t>
            </a:r>
            <a:endParaRPr lang="en-US" b="1" dirty="0">
              <a:solidFill>
                <a:schemeClr val="bg1"/>
              </a:solidFill>
              <a:latin typeface="Times New Roman" pitchFamily="18" charset="0"/>
              <a:cs typeface="Times New Roman" pitchFamily="18" charset="0"/>
            </a:endParaRPr>
          </a:p>
        </p:txBody>
      </p:sp>
      <p:sp>
        <p:nvSpPr>
          <p:cNvPr id="4" name="Content Placeholder 2"/>
          <p:cNvSpPr>
            <a:spLocks noGrp="1"/>
          </p:cNvSpPr>
          <p:nvPr>
            <p:ph idx="1"/>
          </p:nvPr>
        </p:nvSpPr>
        <p:spPr>
          <a:xfrm>
            <a:off x="500034" y="1643050"/>
            <a:ext cx="8143932" cy="4714908"/>
          </a:xfrm>
        </p:spPr>
        <p:txBody>
          <a:bodyPr/>
          <a:lstStyle/>
          <a:p>
            <a:pPr>
              <a:buNone/>
            </a:pPr>
            <a:r>
              <a:rPr lang="en-US" sz="2800" b="1" i="1" dirty="0" smtClean="0">
                <a:latin typeface="Times New Roman" pitchFamily="18" charset="0"/>
                <a:cs typeface="Times New Roman" pitchFamily="18" charset="0"/>
              </a:rPr>
              <a:t>	</a:t>
            </a:r>
          </a:p>
          <a:p>
            <a:pPr>
              <a:buNone/>
            </a:pPr>
            <a:r>
              <a:rPr lang="en-US" sz="2800" b="1" i="1" dirty="0" smtClean="0">
                <a:solidFill>
                  <a:srgbClr val="2B22DE"/>
                </a:solidFill>
                <a:latin typeface="Times New Roman" pitchFamily="18" charset="0"/>
                <a:cs typeface="Times New Roman" pitchFamily="18" charset="0"/>
              </a:rPr>
              <a:t>		</a:t>
            </a:r>
            <a:r>
              <a:rPr lang="en-US" sz="4000" b="1" i="1" dirty="0" err="1" smtClean="0">
                <a:solidFill>
                  <a:srgbClr val="2B22DE"/>
                </a:solidFill>
                <a:latin typeface="Times New Roman" pitchFamily="18" charset="0"/>
                <a:cs typeface="Times New Roman" pitchFamily="18" charset="0"/>
              </a:rPr>
              <a:t>Công</a:t>
            </a:r>
            <a:r>
              <a:rPr lang="en-US" sz="4000" b="1" i="1" dirty="0" smtClean="0">
                <a:solidFill>
                  <a:srgbClr val="2B22DE"/>
                </a:solidFill>
                <a:latin typeface="Times New Roman" pitchFamily="18" charset="0"/>
                <a:cs typeface="Times New Roman" pitchFamily="18" charset="0"/>
              </a:rPr>
              <a:t> </a:t>
            </a:r>
            <a:r>
              <a:rPr lang="en-US" sz="4000" b="1" i="1" dirty="0" err="1" smtClean="0">
                <a:solidFill>
                  <a:srgbClr val="2B22DE"/>
                </a:solidFill>
                <a:latin typeface="Times New Roman" pitchFamily="18" charset="0"/>
                <a:cs typeface="Times New Roman" pitchFamily="18" charset="0"/>
              </a:rPr>
              <a:t>ước</a:t>
            </a:r>
            <a:r>
              <a:rPr lang="en-US" sz="4000" b="1" i="1" dirty="0" smtClean="0">
                <a:solidFill>
                  <a:srgbClr val="2B22DE"/>
                </a:solidFill>
                <a:latin typeface="Times New Roman" pitchFamily="18" charset="0"/>
                <a:cs typeface="Times New Roman" pitchFamily="18" charset="0"/>
              </a:rPr>
              <a:t> </a:t>
            </a:r>
            <a:r>
              <a:rPr lang="en-US" sz="4000" b="1" i="1" dirty="0" err="1" smtClean="0">
                <a:solidFill>
                  <a:srgbClr val="2B22DE"/>
                </a:solidFill>
                <a:latin typeface="Times New Roman" pitchFamily="18" charset="0"/>
                <a:cs typeface="Times New Roman" pitchFamily="18" charset="0"/>
              </a:rPr>
              <a:t>của</a:t>
            </a:r>
            <a:r>
              <a:rPr lang="en-US" sz="4000" b="1" i="1" dirty="0" smtClean="0">
                <a:solidFill>
                  <a:srgbClr val="2B22DE"/>
                </a:solidFill>
                <a:latin typeface="Times New Roman" pitchFamily="18" charset="0"/>
                <a:cs typeface="Times New Roman" pitchFamily="18" charset="0"/>
              </a:rPr>
              <a:t> LHQ </a:t>
            </a:r>
            <a:r>
              <a:rPr lang="en-US" sz="4000" b="1" i="1" dirty="0" err="1" smtClean="0">
                <a:solidFill>
                  <a:srgbClr val="2B22DE"/>
                </a:solidFill>
                <a:latin typeface="Times New Roman" pitchFamily="18" charset="0"/>
                <a:cs typeface="Times New Roman" pitchFamily="18" charset="0"/>
              </a:rPr>
              <a:t>về</a:t>
            </a:r>
            <a:r>
              <a:rPr lang="en-US" sz="4000" b="1" i="1" dirty="0" smtClean="0">
                <a:solidFill>
                  <a:srgbClr val="2B22DE"/>
                </a:solidFill>
                <a:latin typeface="Times New Roman" pitchFamily="18" charset="0"/>
                <a:cs typeface="Times New Roman" pitchFamily="18" charset="0"/>
              </a:rPr>
              <a:t> </a:t>
            </a:r>
            <a:r>
              <a:rPr lang="en-US" sz="4000" b="1" i="1" dirty="0" err="1" smtClean="0">
                <a:solidFill>
                  <a:srgbClr val="2B22DE"/>
                </a:solidFill>
                <a:latin typeface="Times New Roman" pitchFamily="18" charset="0"/>
                <a:cs typeface="Times New Roman" pitchFamily="18" charset="0"/>
              </a:rPr>
              <a:t>Luật</a:t>
            </a:r>
            <a:r>
              <a:rPr lang="en-US" sz="4000" b="1" i="1" dirty="0" smtClean="0">
                <a:solidFill>
                  <a:srgbClr val="2B22DE"/>
                </a:solidFill>
                <a:latin typeface="Times New Roman" pitchFamily="18" charset="0"/>
                <a:cs typeface="Times New Roman" pitchFamily="18" charset="0"/>
              </a:rPr>
              <a:t> </a:t>
            </a:r>
            <a:r>
              <a:rPr lang="en-US" sz="4000" b="1" i="1" dirty="0" err="1" smtClean="0">
                <a:solidFill>
                  <a:srgbClr val="2B22DE"/>
                </a:solidFill>
                <a:latin typeface="Times New Roman" pitchFamily="18" charset="0"/>
                <a:cs typeface="Times New Roman" pitchFamily="18" charset="0"/>
              </a:rPr>
              <a:t>Biển</a:t>
            </a:r>
            <a:r>
              <a:rPr lang="en-US" sz="4000" b="1" i="1" dirty="0" smtClean="0">
                <a:solidFill>
                  <a:srgbClr val="2B22DE"/>
                </a:solidFill>
                <a:latin typeface="Times New Roman" pitchFamily="18" charset="0"/>
                <a:cs typeface="Times New Roman" pitchFamily="18" charset="0"/>
              </a:rPr>
              <a:t> </a:t>
            </a:r>
            <a:r>
              <a:rPr lang="en-US" sz="4000" b="1" i="1" dirty="0" err="1" smtClean="0">
                <a:solidFill>
                  <a:srgbClr val="2B22DE"/>
                </a:solidFill>
                <a:latin typeface="Times New Roman" pitchFamily="18" charset="0"/>
                <a:cs typeface="Times New Roman" pitchFamily="18" charset="0"/>
              </a:rPr>
              <a:t>năm</a:t>
            </a:r>
            <a:r>
              <a:rPr lang="en-US" sz="4000" b="1" i="1" dirty="0" smtClean="0">
                <a:solidFill>
                  <a:srgbClr val="2B22DE"/>
                </a:solidFill>
                <a:latin typeface="Times New Roman" pitchFamily="18" charset="0"/>
                <a:cs typeface="Times New Roman" pitchFamily="18" charset="0"/>
              </a:rPr>
              <a:t> 1982 (</a:t>
            </a:r>
            <a:r>
              <a:rPr lang="en-US" sz="4000" b="1" i="1" dirty="0" err="1" smtClean="0">
                <a:solidFill>
                  <a:srgbClr val="2B22DE"/>
                </a:solidFill>
                <a:latin typeface="Times New Roman" pitchFamily="18" charset="0"/>
                <a:cs typeface="Times New Roman" pitchFamily="18" charset="0"/>
              </a:rPr>
              <a:t>gọi</a:t>
            </a:r>
            <a:r>
              <a:rPr lang="en-US" sz="4000" b="1" i="1" dirty="0" smtClean="0">
                <a:solidFill>
                  <a:srgbClr val="2B22DE"/>
                </a:solidFill>
                <a:latin typeface="Times New Roman" pitchFamily="18" charset="0"/>
                <a:cs typeface="Times New Roman" pitchFamily="18" charset="0"/>
              </a:rPr>
              <a:t> </a:t>
            </a:r>
            <a:r>
              <a:rPr lang="en-US" sz="4000" b="1" i="1" dirty="0" err="1" smtClean="0">
                <a:solidFill>
                  <a:srgbClr val="2B22DE"/>
                </a:solidFill>
                <a:latin typeface="Times New Roman" pitchFamily="18" charset="0"/>
                <a:cs typeface="Times New Roman" pitchFamily="18" charset="0"/>
              </a:rPr>
              <a:t>tắt</a:t>
            </a:r>
            <a:r>
              <a:rPr lang="en-US" sz="4000" b="1" i="1" dirty="0" smtClean="0">
                <a:solidFill>
                  <a:srgbClr val="2B22DE"/>
                </a:solidFill>
                <a:latin typeface="Times New Roman" pitchFamily="18" charset="0"/>
                <a:cs typeface="Times New Roman" pitchFamily="18" charset="0"/>
              </a:rPr>
              <a:t> </a:t>
            </a:r>
            <a:r>
              <a:rPr lang="en-US" sz="4000" b="1" i="1" dirty="0" err="1" smtClean="0">
                <a:solidFill>
                  <a:srgbClr val="2B22DE"/>
                </a:solidFill>
                <a:latin typeface="Times New Roman" pitchFamily="18" charset="0"/>
                <a:cs typeface="Times New Roman" pitchFamily="18" charset="0"/>
              </a:rPr>
              <a:t>là</a:t>
            </a:r>
            <a:r>
              <a:rPr lang="en-US" sz="4000" b="1" i="1" dirty="0" smtClean="0">
                <a:solidFill>
                  <a:srgbClr val="2B22DE"/>
                </a:solidFill>
                <a:latin typeface="Times New Roman" pitchFamily="18" charset="0"/>
                <a:cs typeface="Times New Roman" pitchFamily="18" charset="0"/>
              </a:rPr>
              <a:t> UNCLOS)</a:t>
            </a:r>
            <a:r>
              <a:rPr lang="en-US" sz="4000" b="1" dirty="0" smtClean="0">
                <a:solidFill>
                  <a:srgbClr val="2B22DE"/>
                </a:solidFill>
              </a:rPr>
              <a:t> :  </a:t>
            </a:r>
          </a:p>
          <a:p>
            <a:pPr>
              <a:buNone/>
            </a:pPr>
            <a:r>
              <a:rPr lang="en-US" sz="4000" dirty="0" smtClean="0">
                <a:solidFill>
                  <a:srgbClr val="000000"/>
                </a:solidFill>
              </a:rPr>
              <a:t>	</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Chiều</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rộng</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của</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các</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vùng</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biển</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này</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được</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tính</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từ</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đường</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cơ</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sở</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dùng</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để</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tính</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lãnh</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hải</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của</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quốc</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gia</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ven</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biển</a:t>
            </a:r>
            <a:r>
              <a:rPr lang="en-US" sz="4000" dirty="0" smtClean="0">
                <a:solidFill>
                  <a:srgbClr val="000000"/>
                </a:solidFill>
                <a:latin typeface="Times New Roman" pitchFamily="18" charset="0"/>
                <a:cs typeface="Times New Roman" pitchFamily="18" charset="0"/>
              </a:rPr>
              <a:t>.</a:t>
            </a:r>
            <a:endParaRPr lang="en-US" sz="4000" dirty="0" smtClean="0">
              <a:solidFill>
                <a:srgbClr val="000000"/>
              </a:solidFill>
            </a:endParaRPr>
          </a:p>
          <a:p>
            <a:pPr>
              <a:buNone/>
            </a:pPr>
            <a:endParaRPr lang="en-US" sz="2800" b="1" i="1" dirty="0" smtClean="0">
              <a:latin typeface="Times New Roman" pitchFamily="18" charset="0"/>
              <a:cs typeface="Times New Roman" pitchFamily="18" charset="0"/>
            </a:endParaRPr>
          </a:p>
          <a:p>
            <a:endParaRPr lang="en-US"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32" y="1500174"/>
            <a:ext cx="9063068" cy="5715040"/>
          </a:xfrm>
        </p:spPr>
        <p:txBody>
          <a:bodyPr>
            <a:normAutofit fontScale="85000" lnSpcReduction="20000"/>
          </a:bodyPr>
          <a:lstStyle/>
          <a:p>
            <a:pPr>
              <a:buNone/>
            </a:pPr>
            <a:r>
              <a:rPr lang="en-US" sz="3800" dirty="0" smtClean="0">
                <a:solidFill>
                  <a:srgbClr val="FF0000"/>
                </a:solidFill>
                <a:latin typeface="Times New Roman" pitchFamily="18" charset="0"/>
                <a:cs typeface="Times New Roman" pitchFamily="18" charset="0"/>
              </a:rPr>
              <a:t>	</a:t>
            </a:r>
            <a:r>
              <a:rPr lang="en-US" sz="3800" dirty="0" smtClean="0">
                <a:latin typeface="Times New Roman" pitchFamily="18" charset="0"/>
                <a:cs typeface="Times New Roman" pitchFamily="18" charset="0"/>
              </a:rPr>
              <a:t>*</a:t>
            </a:r>
            <a:r>
              <a:rPr lang="en-US" sz="3800" dirty="0" smtClean="0">
                <a:solidFill>
                  <a:srgbClr val="FF0000"/>
                </a:solidFill>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Tình</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hình</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đóng</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quân</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cuả</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các</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bên</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cho</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đến</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thời</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điểm</a:t>
            </a:r>
            <a:r>
              <a:rPr lang="en-US" sz="3800" b="1" i="1" dirty="0" smtClean="0">
                <a:latin typeface="Times New Roman" pitchFamily="18" charset="0"/>
                <a:cs typeface="Times New Roman" pitchFamily="18" charset="0"/>
              </a:rPr>
              <a:t> </a:t>
            </a:r>
            <a:r>
              <a:rPr lang="en-US" sz="3800" b="1" i="1" dirty="0" err="1" smtClean="0">
                <a:latin typeface="Times New Roman" pitchFamily="18" charset="0"/>
                <a:cs typeface="Times New Roman" pitchFamily="18" charset="0"/>
              </a:rPr>
              <a:t>hiện</a:t>
            </a:r>
            <a:r>
              <a:rPr lang="en-US" sz="3800" b="1" i="1" dirty="0" smtClean="0">
                <a:latin typeface="Times New Roman" pitchFamily="18" charset="0"/>
                <a:cs typeface="Times New Roman" pitchFamily="18" charset="0"/>
              </a:rPr>
              <a:t> nay:</a:t>
            </a:r>
          </a:p>
          <a:p>
            <a:pPr>
              <a:buFont typeface="Wingdings" pitchFamily="2" charset="2"/>
              <a:buChar char="§"/>
            </a:pPr>
            <a:r>
              <a:rPr lang="en-US" sz="3800" dirty="0" err="1" smtClean="0">
                <a:solidFill>
                  <a:srgbClr val="FF0000"/>
                </a:solidFill>
                <a:latin typeface="Times New Roman" pitchFamily="18" charset="0"/>
                <a:cs typeface="Times New Roman" pitchFamily="18" charset="0"/>
              </a:rPr>
              <a:t>Quần</a:t>
            </a:r>
            <a:r>
              <a:rPr lang="en-US" sz="3800" dirty="0" smtClean="0">
                <a:solidFill>
                  <a:srgbClr val="FF0000"/>
                </a:solidFill>
                <a:latin typeface="Times New Roman" pitchFamily="18" charset="0"/>
                <a:cs typeface="Times New Roman" pitchFamily="18" charset="0"/>
              </a:rPr>
              <a:t> </a:t>
            </a:r>
            <a:r>
              <a:rPr lang="en-US" sz="3800" dirty="0" err="1" smtClean="0">
                <a:solidFill>
                  <a:srgbClr val="FF0000"/>
                </a:solidFill>
                <a:latin typeface="Times New Roman" pitchFamily="18" charset="0"/>
                <a:cs typeface="Times New Roman" pitchFamily="18" charset="0"/>
              </a:rPr>
              <a:t>đảo</a:t>
            </a:r>
            <a:r>
              <a:rPr lang="en-US" sz="3800" dirty="0" smtClean="0">
                <a:solidFill>
                  <a:srgbClr val="FF0000"/>
                </a:solidFill>
                <a:latin typeface="Times New Roman" pitchFamily="18" charset="0"/>
                <a:cs typeface="Times New Roman" pitchFamily="18" charset="0"/>
              </a:rPr>
              <a:t> </a:t>
            </a:r>
            <a:r>
              <a:rPr lang="en-US" sz="3800" dirty="0" err="1" smtClean="0">
                <a:solidFill>
                  <a:srgbClr val="FF0000"/>
                </a:solidFill>
                <a:latin typeface="Times New Roman" pitchFamily="18" charset="0"/>
                <a:cs typeface="Times New Roman" pitchFamily="18" charset="0"/>
              </a:rPr>
              <a:t>Hoàng</a:t>
            </a:r>
            <a:r>
              <a:rPr lang="en-US" sz="3800" dirty="0" smtClean="0">
                <a:solidFill>
                  <a:srgbClr val="FF0000"/>
                </a:solidFill>
                <a:latin typeface="Times New Roman" pitchFamily="18" charset="0"/>
                <a:cs typeface="Times New Roman" pitchFamily="18" charset="0"/>
              </a:rPr>
              <a:t> Sa:</a:t>
            </a:r>
            <a:r>
              <a:rPr lang="en-US" sz="3800" dirty="0" smtClean="0">
                <a:solidFill>
                  <a:srgbClr val="C00000"/>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Trung</a:t>
            </a:r>
            <a:r>
              <a:rPr lang="en-US" sz="3800" b="1" dirty="0" smtClean="0">
                <a:solidFill>
                  <a:srgbClr val="2B22DE"/>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Quốc</a:t>
            </a:r>
            <a:r>
              <a:rPr lang="en-US" sz="3800" b="1" dirty="0" smtClean="0">
                <a:solidFill>
                  <a:srgbClr val="2B22DE"/>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đang</a:t>
            </a:r>
            <a:r>
              <a:rPr lang="en-US" sz="3800" b="1" dirty="0" smtClean="0">
                <a:solidFill>
                  <a:srgbClr val="2B22DE"/>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chiếm</a:t>
            </a:r>
            <a:r>
              <a:rPr lang="en-US" sz="3800" b="1" dirty="0" smtClean="0">
                <a:solidFill>
                  <a:srgbClr val="2B22DE"/>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đóng</a:t>
            </a:r>
            <a:r>
              <a:rPr lang="en-US" sz="3800" b="1" dirty="0" smtClean="0">
                <a:solidFill>
                  <a:srgbClr val="2B22DE"/>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hoàn</a:t>
            </a:r>
            <a:r>
              <a:rPr lang="en-US" sz="3800" b="1" dirty="0" smtClean="0">
                <a:solidFill>
                  <a:srgbClr val="2B22DE"/>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toàn</a:t>
            </a:r>
            <a:r>
              <a:rPr lang="en-US" sz="3800" b="1" dirty="0" smtClean="0">
                <a:solidFill>
                  <a:srgbClr val="2B22DE"/>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từ</a:t>
            </a:r>
            <a:r>
              <a:rPr lang="en-US" sz="3800" b="1" dirty="0" smtClean="0">
                <a:solidFill>
                  <a:srgbClr val="2B22DE"/>
                </a:solidFill>
                <a:latin typeface="Times New Roman" pitchFamily="18" charset="0"/>
                <a:cs typeface="Times New Roman" pitchFamily="18" charset="0"/>
              </a:rPr>
              <a:t> </a:t>
            </a:r>
            <a:r>
              <a:rPr lang="en-US" sz="3800" b="1" dirty="0" err="1" smtClean="0">
                <a:solidFill>
                  <a:srgbClr val="2B22DE"/>
                </a:solidFill>
                <a:latin typeface="Times New Roman" pitchFamily="18" charset="0"/>
                <a:cs typeface="Times New Roman" pitchFamily="18" charset="0"/>
              </a:rPr>
              <a:t>năm</a:t>
            </a:r>
            <a:r>
              <a:rPr lang="en-US" sz="3800" b="1" dirty="0" smtClean="0">
                <a:solidFill>
                  <a:srgbClr val="2B22DE"/>
                </a:solidFill>
                <a:latin typeface="Times New Roman" pitchFamily="18" charset="0"/>
                <a:cs typeface="Times New Roman" pitchFamily="18" charset="0"/>
              </a:rPr>
              <a:t> 1974.</a:t>
            </a:r>
            <a:endParaRPr lang="en-US" sz="3800" dirty="0" smtClean="0">
              <a:solidFill>
                <a:srgbClr val="2B22DE"/>
              </a:solidFill>
              <a:latin typeface="Times New Roman" pitchFamily="18" charset="0"/>
              <a:cs typeface="Times New Roman" pitchFamily="18" charset="0"/>
            </a:endParaRPr>
          </a:p>
          <a:p>
            <a:pPr>
              <a:buFont typeface="Wingdings" pitchFamily="2" charset="2"/>
              <a:buChar char="§"/>
            </a:pPr>
            <a:r>
              <a:rPr lang="en-US" sz="3800" dirty="0" err="1" smtClean="0">
                <a:solidFill>
                  <a:srgbClr val="FF0000"/>
                </a:solidFill>
                <a:latin typeface="Times New Roman" pitchFamily="18" charset="0"/>
                <a:cs typeface="Times New Roman" pitchFamily="18" charset="0"/>
              </a:rPr>
              <a:t>Quần</a:t>
            </a:r>
            <a:r>
              <a:rPr lang="en-US" sz="3800" dirty="0" smtClean="0">
                <a:solidFill>
                  <a:srgbClr val="FF0000"/>
                </a:solidFill>
                <a:latin typeface="Times New Roman" pitchFamily="18" charset="0"/>
                <a:cs typeface="Times New Roman" pitchFamily="18" charset="0"/>
              </a:rPr>
              <a:t> </a:t>
            </a:r>
            <a:r>
              <a:rPr lang="en-US" sz="3800" dirty="0" err="1" smtClean="0">
                <a:solidFill>
                  <a:srgbClr val="FF0000"/>
                </a:solidFill>
                <a:latin typeface="Times New Roman" pitchFamily="18" charset="0"/>
                <a:cs typeface="Times New Roman" pitchFamily="18" charset="0"/>
              </a:rPr>
              <a:t>đảo</a:t>
            </a:r>
            <a:r>
              <a:rPr lang="en-US" sz="3800" dirty="0" smtClean="0">
                <a:solidFill>
                  <a:srgbClr val="FF0000"/>
                </a:solidFill>
                <a:latin typeface="Times New Roman" pitchFamily="18" charset="0"/>
                <a:cs typeface="Times New Roman" pitchFamily="18" charset="0"/>
              </a:rPr>
              <a:t> </a:t>
            </a:r>
            <a:r>
              <a:rPr lang="en-US" sz="3800" dirty="0" err="1" smtClean="0">
                <a:solidFill>
                  <a:srgbClr val="FF0000"/>
                </a:solidFill>
                <a:latin typeface="Times New Roman" pitchFamily="18" charset="0"/>
                <a:cs typeface="Times New Roman" pitchFamily="18" charset="0"/>
              </a:rPr>
              <a:t>Trường</a:t>
            </a:r>
            <a:r>
              <a:rPr lang="en-US" sz="3800" dirty="0" smtClean="0">
                <a:solidFill>
                  <a:srgbClr val="FF0000"/>
                </a:solidFill>
                <a:latin typeface="Times New Roman" pitchFamily="18" charset="0"/>
                <a:cs typeface="Times New Roman" pitchFamily="18" charset="0"/>
              </a:rPr>
              <a:t> Sa:</a:t>
            </a:r>
            <a:r>
              <a:rPr lang="en-US" sz="3800" dirty="0" smtClean="0">
                <a:solidFill>
                  <a:srgbClr val="C00000"/>
                </a:solidFill>
                <a:latin typeface="Times New Roman" pitchFamily="18" charset="0"/>
                <a:cs typeface="Times New Roman" pitchFamily="18" charset="0"/>
              </a:rPr>
              <a:t> </a:t>
            </a:r>
          </a:p>
          <a:p>
            <a:pPr>
              <a:buNone/>
            </a:pPr>
            <a:r>
              <a:rPr lang="en-US" sz="3800" dirty="0" smtClean="0">
                <a:solidFill>
                  <a:schemeClr val="tx2">
                    <a:lumMod val="75000"/>
                  </a:schemeClr>
                </a:solidFill>
                <a:latin typeface="Times New Roman" pitchFamily="18" charset="0"/>
                <a:cs typeface="Times New Roman" pitchFamily="18" charset="0"/>
              </a:rPr>
              <a:t>- </a:t>
            </a:r>
            <a:r>
              <a:rPr lang="en-US" sz="3800" dirty="0" err="1" smtClean="0">
                <a:solidFill>
                  <a:schemeClr val="tx2">
                    <a:lumMod val="75000"/>
                  </a:schemeClr>
                </a:solidFill>
                <a:latin typeface="Times New Roman" pitchFamily="18" charset="0"/>
                <a:cs typeface="Times New Roman" pitchFamily="18" charset="0"/>
              </a:rPr>
              <a:t>Việt</a:t>
            </a:r>
            <a:r>
              <a:rPr lang="en-US" sz="3800" dirty="0" smtClean="0">
                <a:solidFill>
                  <a:schemeClr val="tx2">
                    <a:lumMod val="75000"/>
                  </a:schemeClr>
                </a:solidFill>
                <a:latin typeface="Times New Roman" pitchFamily="18" charset="0"/>
                <a:cs typeface="Times New Roman" pitchFamily="18" charset="0"/>
              </a:rPr>
              <a:t> Nam </a:t>
            </a:r>
            <a:r>
              <a:rPr lang="en-US" sz="3800" dirty="0" err="1" smtClean="0">
                <a:solidFill>
                  <a:schemeClr val="tx2">
                    <a:lumMod val="75000"/>
                  </a:schemeClr>
                </a:solidFill>
                <a:latin typeface="Times New Roman" pitchFamily="18" charset="0"/>
                <a:cs typeface="Times New Roman" pitchFamily="18" charset="0"/>
              </a:rPr>
              <a:t>đóng</a:t>
            </a:r>
            <a:r>
              <a:rPr lang="en-US" sz="3800" dirty="0" smtClean="0">
                <a:solidFill>
                  <a:schemeClr val="tx2">
                    <a:lumMod val="75000"/>
                  </a:schemeClr>
                </a:solidFill>
                <a:latin typeface="Times New Roman" pitchFamily="18" charset="0"/>
                <a:cs typeface="Times New Roman" pitchFamily="18" charset="0"/>
              </a:rPr>
              <a:t> </a:t>
            </a:r>
            <a:r>
              <a:rPr lang="en-US" sz="3800" dirty="0" err="1" smtClean="0">
                <a:solidFill>
                  <a:schemeClr val="tx2">
                    <a:lumMod val="75000"/>
                  </a:schemeClr>
                </a:solidFill>
                <a:latin typeface="Times New Roman" pitchFamily="18" charset="0"/>
                <a:cs typeface="Times New Roman" pitchFamily="18" charset="0"/>
              </a:rPr>
              <a:t>giữ</a:t>
            </a:r>
            <a:r>
              <a:rPr lang="en-US" sz="3800" dirty="0" smtClean="0">
                <a:solidFill>
                  <a:schemeClr val="tx2">
                    <a:lumMod val="75000"/>
                  </a:schemeClr>
                </a:solidFill>
                <a:latin typeface="Times New Roman" pitchFamily="18" charset="0"/>
                <a:cs typeface="Times New Roman" pitchFamily="18" charset="0"/>
              </a:rPr>
              <a:t>, </a:t>
            </a:r>
            <a:r>
              <a:rPr lang="en-US" sz="3800" dirty="0" err="1" smtClean="0">
                <a:solidFill>
                  <a:schemeClr val="tx2">
                    <a:lumMod val="75000"/>
                  </a:schemeClr>
                </a:solidFill>
                <a:latin typeface="Times New Roman" pitchFamily="18" charset="0"/>
                <a:cs typeface="Times New Roman" pitchFamily="18" charset="0"/>
              </a:rPr>
              <a:t>quản</a:t>
            </a:r>
            <a:r>
              <a:rPr lang="en-US" sz="3800" dirty="0" smtClean="0">
                <a:solidFill>
                  <a:schemeClr val="tx2">
                    <a:lumMod val="75000"/>
                  </a:schemeClr>
                </a:solidFill>
                <a:latin typeface="Times New Roman" pitchFamily="18" charset="0"/>
                <a:cs typeface="Times New Roman" pitchFamily="18" charset="0"/>
              </a:rPr>
              <a:t> </a:t>
            </a:r>
            <a:r>
              <a:rPr lang="en-US" sz="3800" dirty="0" err="1" smtClean="0">
                <a:solidFill>
                  <a:schemeClr val="tx2">
                    <a:lumMod val="75000"/>
                  </a:schemeClr>
                </a:solidFill>
                <a:latin typeface="Times New Roman" pitchFamily="18" charset="0"/>
                <a:cs typeface="Times New Roman" pitchFamily="18" charset="0"/>
              </a:rPr>
              <a:t>lý</a:t>
            </a:r>
            <a:r>
              <a:rPr lang="en-US" sz="3800" dirty="0" smtClean="0">
                <a:solidFill>
                  <a:schemeClr val="tx2">
                    <a:lumMod val="75000"/>
                  </a:schemeClr>
                </a:solidFill>
                <a:latin typeface="Times New Roman" pitchFamily="18" charset="0"/>
                <a:cs typeface="Times New Roman" pitchFamily="18" charset="0"/>
              </a:rPr>
              <a:t> : 21 </a:t>
            </a:r>
            <a:r>
              <a:rPr lang="en-US" sz="3800" dirty="0" err="1" smtClean="0">
                <a:solidFill>
                  <a:schemeClr val="tx2">
                    <a:lumMod val="75000"/>
                  </a:schemeClr>
                </a:solidFill>
                <a:latin typeface="Times New Roman" pitchFamily="18" charset="0"/>
                <a:cs typeface="Times New Roman" pitchFamily="18" charset="0"/>
              </a:rPr>
              <a:t>vị</a:t>
            </a:r>
            <a:r>
              <a:rPr lang="en-US" sz="3800" dirty="0" smtClean="0">
                <a:solidFill>
                  <a:schemeClr val="tx2">
                    <a:lumMod val="75000"/>
                  </a:schemeClr>
                </a:solidFill>
                <a:latin typeface="Times New Roman" pitchFamily="18" charset="0"/>
                <a:cs typeface="Times New Roman" pitchFamily="18" charset="0"/>
              </a:rPr>
              <a:t> </a:t>
            </a:r>
            <a:r>
              <a:rPr lang="en-US" sz="3800" dirty="0" err="1" smtClean="0">
                <a:solidFill>
                  <a:schemeClr val="tx2">
                    <a:lumMod val="75000"/>
                  </a:schemeClr>
                </a:solidFill>
                <a:latin typeface="Times New Roman" pitchFamily="18" charset="0"/>
                <a:cs typeface="Times New Roman" pitchFamily="18" charset="0"/>
              </a:rPr>
              <a:t>trí</a:t>
            </a:r>
            <a:r>
              <a:rPr lang="en-US" sz="3800" dirty="0" smtClean="0">
                <a:solidFill>
                  <a:schemeClr val="tx2">
                    <a:lumMod val="75000"/>
                  </a:schemeClr>
                </a:solidFill>
                <a:latin typeface="Times New Roman" pitchFamily="18" charset="0"/>
                <a:cs typeface="Times New Roman" pitchFamily="18" charset="0"/>
              </a:rPr>
              <a:t>.</a:t>
            </a:r>
          </a:p>
          <a:p>
            <a:pPr>
              <a:buNone/>
            </a:pPr>
            <a:r>
              <a:rPr lang="en-US" sz="3800" dirty="0" smtClean="0">
                <a:solidFill>
                  <a:schemeClr val="accent3">
                    <a:lumMod val="75000"/>
                  </a:schemeClr>
                </a:solidFill>
                <a:latin typeface="Times New Roman" pitchFamily="18" charset="0"/>
                <a:cs typeface="Times New Roman" pitchFamily="18" charset="0"/>
              </a:rPr>
              <a:t>- </a:t>
            </a:r>
            <a:r>
              <a:rPr lang="en-US" sz="3800" dirty="0" err="1" smtClean="0">
                <a:solidFill>
                  <a:schemeClr val="accent3">
                    <a:lumMod val="75000"/>
                  </a:schemeClr>
                </a:solidFill>
                <a:latin typeface="Times New Roman" pitchFamily="18" charset="0"/>
                <a:cs typeface="Times New Roman" pitchFamily="18" charset="0"/>
              </a:rPr>
              <a:t>Trung</a:t>
            </a:r>
            <a:r>
              <a:rPr lang="en-US" sz="3800" dirty="0" smtClean="0">
                <a:solidFill>
                  <a:schemeClr val="accent3">
                    <a:lumMod val="75000"/>
                  </a:schemeClr>
                </a:solidFill>
                <a:latin typeface="Times New Roman" pitchFamily="18" charset="0"/>
                <a:cs typeface="Times New Roman" pitchFamily="18" charset="0"/>
              </a:rPr>
              <a:t> </a:t>
            </a:r>
            <a:r>
              <a:rPr lang="en-US" sz="3800" dirty="0" err="1" smtClean="0">
                <a:solidFill>
                  <a:schemeClr val="accent3">
                    <a:lumMod val="75000"/>
                  </a:schemeClr>
                </a:solidFill>
                <a:latin typeface="Times New Roman" pitchFamily="18" charset="0"/>
                <a:cs typeface="Times New Roman" pitchFamily="18" charset="0"/>
              </a:rPr>
              <a:t>Quốc</a:t>
            </a:r>
            <a:r>
              <a:rPr lang="en-US" sz="3800" dirty="0" smtClean="0">
                <a:solidFill>
                  <a:schemeClr val="accent3">
                    <a:lumMod val="75000"/>
                  </a:schemeClr>
                </a:solidFill>
                <a:latin typeface="Times New Roman" pitchFamily="18" charset="0"/>
                <a:cs typeface="Times New Roman" pitchFamily="18" charset="0"/>
              </a:rPr>
              <a:t> </a:t>
            </a:r>
            <a:r>
              <a:rPr lang="en-US" sz="3800" dirty="0" err="1" smtClean="0">
                <a:solidFill>
                  <a:schemeClr val="accent3">
                    <a:lumMod val="75000"/>
                  </a:schemeClr>
                </a:solidFill>
                <a:latin typeface="Times New Roman" pitchFamily="18" charset="0"/>
                <a:cs typeface="Times New Roman" pitchFamily="18" charset="0"/>
              </a:rPr>
              <a:t>dùng</a:t>
            </a:r>
            <a:r>
              <a:rPr lang="en-US" sz="3800" dirty="0" smtClean="0">
                <a:solidFill>
                  <a:schemeClr val="accent3">
                    <a:lumMod val="75000"/>
                  </a:schemeClr>
                </a:solidFill>
                <a:latin typeface="Times New Roman" pitchFamily="18" charset="0"/>
                <a:cs typeface="Times New Roman" pitchFamily="18" charset="0"/>
              </a:rPr>
              <a:t> </a:t>
            </a:r>
            <a:r>
              <a:rPr lang="en-US" sz="3800" dirty="0" err="1" smtClean="0">
                <a:solidFill>
                  <a:schemeClr val="accent3">
                    <a:lumMod val="75000"/>
                  </a:schemeClr>
                </a:solidFill>
                <a:latin typeface="Times New Roman" pitchFamily="18" charset="0"/>
                <a:cs typeface="Times New Roman" pitchFamily="18" charset="0"/>
              </a:rPr>
              <a:t>vũ</a:t>
            </a:r>
            <a:r>
              <a:rPr lang="en-US" sz="3800" dirty="0" smtClean="0">
                <a:solidFill>
                  <a:schemeClr val="accent3">
                    <a:lumMod val="75000"/>
                  </a:schemeClr>
                </a:solidFill>
                <a:latin typeface="Times New Roman" pitchFamily="18" charset="0"/>
                <a:cs typeface="Times New Roman" pitchFamily="18" charset="0"/>
              </a:rPr>
              <a:t> </a:t>
            </a:r>
            <a:r>
              <a:rPr lang="en-US" sz="3800" dirty="0" err="1" smtClean="0">
                <a:solidFill>
                  <a:schemeClr val="accent3">
                    <a:lumMod val="75000"/>
                  </a:schemeClr>
                </a:solidFill>
                <a:latin typeface="Times New Roman" pitchFamily="18" charset="0"/>
                <a:cs typeface="Times New Roman" pitchFamily="18" charset="0"/>
              </a:rPr>
              <a:t>lực</a:t>
            </a:r>
            <a:r>
              <a:rPr lang="en-US" sz="3800" dirty="0" smtClean="0">
                <a:solidFill>
                  <a:schemeClr val="accent3">
                    <a:lumMod val="75000"/>
                  </a:schemeClr>
                </a:solidFill>
                <a:latin typeface="Times New Roman" pitchFamily="18" charset="0"/>
                <a:cs typeface="Times New Roman" pitchFamily="18" charset="0"/>
              </a:rPr>
              <a:t> </a:t>
            </a:r>
            <a:r>
              <a:rPr lang="en-US" sz="3800" dirty="0" err="1" smtClean="0">
                <a:solidFill>
                  <a:schemeClr val="accent3">
                    <a:lumMod val="75000"/>
                  </a:schemeClr>
                </a:solidFill>
                <a:latin typeface="Times New Roman" pitchFamily="18" charset="0"/>
                <a:cs typeface="Times New Roman" pitchFamily="18" charset="0"/>
              </a:rPr>
              <a:t>đánh</a:t>
            </a:r>
            <a:r>
              <a:rPr lang="en-US" sz="3800" dirty="0" smtClean="0">
                <a:solidFill>
                  <a:schemeClr val="accent3">
                    <a:lumMod val="75000"/>
                  </a:schemeClr>
                </a:solidFill>
                <a:latin typeface="Times New Roman" pitchFamily="18" charset="0"/>
                <a:cs typeface="Times New Roman" pitchFamily="18" charset="0"/>
              </a:rPr>
              <a:t> </a:t>
            </a:r>
            <a:r>
              <a:rPr lang="en-US" sz="3800" dirty="0" err="1" smtClean="0">
                <a:solidFill>
                  <a:schemeClr val="accent3">
                    <a:lumMod val="75000"/>
                  </a:schemeClr>
                </a:solidFill>
                <a:latin typeface="Times New Roman" pitchFamily="18" charset="0"/>
                <a:cs typeface="Times New Roman" pitchFamily="18" charset="0"/>
              </a:rPr>
              <a:t>chiếm</a:t>
            </a:r>
            <a:r>
              <a:rPr lang="en-US" sz="3800" dirty="0" smtClean="0">
                <a:solidFill>
                  <a:schemeClr val="accent3">
                    <a:lumMod val="75000"/>
                  </a:schemeClr>
                </a:solidFill>
                <a:latin typeface="Times New Roman" pitchFamily="18" charset="0"/>
                <a:cs typeface="Times New Roman" pitchFamily="18" charset="0"/>
              </a:rPr>
              <a:t> 7 </a:t>
            </a:r>
            <a:r>
              <a:rPr lang="en-US" sz="3800" dirty="0" err="1" smtClean="0">
                <a:solidFill>
                  <a:schemeClr val="accent3">
                    <a:lumMod val="75000"/>
                  </a:schemeClr>
                </a:solidFill>
                <a:latin typeface="Times New Roman" pitchFamily="18" charset="0"/>
                <a:cs typeface="Times New Roman" pitchFamily="18" charset="0"/>
              </a:rPr>
              <a:t>vị</a:t>
            </a:r>
            <a:r>
              <a:rPr lang="en-US" sz="3800" dirty="0" smtClean="0">
                <a:solidFill>
                  <a:schemeClr val="accent3">
                    <a:lumMod val="75000"/>
                  </a:schemeClr>
                </a:solidFill>
                <a:latin typeface="Times New Roman" pitchFamily="18" charset="0"/>
                <a:cs typeface="Times New Roman" pitchFamily="18" charset="0"/>
              </a:rPr>
              <a:t> </a:t>
            </a:r>
            <a:r>
              <a:rPr lang="en-US" sz="3800" dirty="0" err="1" smtClean="0">
                <a:solidFill>
                  <a:schemeClr val="accent3">
                    <a:lumMod val="75000"/>
                  </a:schemeClr>
                </a:solidFill>
                <a:latin typeface="Times New Roman" pitchFamily="18" charset="0"/>
                <a:cs typeface="Times New Roman" pitchFamily="18" charset="0"/>
              </a:rPr>
              <a:t>trí</a:t>
            </a:r>
            <a:r>
              <a:rPr lang="en-US" sz="3800" dirty="0" smtClean="0">
                <a:solidFill>
                  <a:schemeClr val="accent3">
                    <a:lumMod val="75000"/>
                  </a:schemeClr>
                </a:solidFill>
                <a:latin typeface="Times New Roman" pitchFamily="18" charset="0"/>
                <a:cs typeface="Times New Roman" pitchFamily="18" charset="0"/>
              </a:rPr>
              <a:t>.</a:t>
            </a:r>
          </a:p>
          <a:p>
            <a:pPr>
              <a:buNone/>
            </a:pP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Đài</a:t>
            </a:r>
            <a:r>
              <a:rPr lang="en-US" sz="3800" dirty="0" smtClean="0">
                <a:solidFill>
                  <a:schemeClr val="accent6">
                    <a:lumMod val="75000"/>
                  </a:schemeClr>
                </a:solidFill>
                <a:latin typeface="Times New Roman" pitchFamily="18" charset="0"/>
                <a:cs typeface="Times New Roman" pitchFamily="18" charset="0"/>
              </a:rPr>
              <a:t> Loan </a:t>
            </a:r>
            <a:r>
              <a:rPr lang="en-US" sz="3800" dirty="0" err="1" smtClean="0">
                <a:solidFill>
                  <a:schemeClr val="accent6">
                    <a:lumMod val="75000"/>
                  </a:schemeClr>
                </a:solidFill>
                <a:latin typeface="Times New Roman" pitchFamily="18" charset="0"/>
                <a:cs typeface="Times New Roman" pitchFamily="18" charset="0"/>
              </a:rPr>
              <a:t>chiếm</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đóng</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đảo</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Ba</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Bình</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và</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mở</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rộng</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thêm</a:t>
            </a:r>
            <a:r>
              <a:rPr lang="en-US" sz="3800" dirty="0" smtClean="0">
                <a:solidFill>
                  <a:schemeClr val="accent6">
                    <a:lumMod val="75000"/>
                  </a:schemeClr>
                </a:solidFill>
                <a:latin typeface="Times New Roman" pitchFamily="18" charset="0"/>
                <a:cs typeface="Times New Roman" pitchFamily="18" charset="0"/>
              </a:rPr>
              <a:t> 1 </a:t>
            </a:r>
            <a:r>
              <a:rPr lang="en-US" sz="3800" dirty="0" err="1" smtClean="0">
                <a:solidFill>
                  <a:schemeClr val="accent6">
                    <a:lumMod val="75000"/>
                  </a:schemeClr>
                </a:solidFill>
                <a:latin typeface="Times New Roman" pitchFamily="18" charset="0"/>
                <a:cs typeface="Times New Roman" pitchFamily="18" charset="0"/>
              </a:rPr>
              <a:t>bãi</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cạn</a:t>
            </a:r>
            <a:r>
              <a:rPr lang="en-US" sz="3800" dirty="0" smtClean="0">
                <a:solidFill>
                  <a:schemeClr val="accent6">
                    <a:lumMod val="75000"/>
                  </a:schemeClr>
                </a:solidFill>
                <a:latin typeface="Times New Roman" pitchFamily="18" charset="0"/>
                <a:cs typeface="Times New Roman" pitchFamily="18" charset="0"/>
              </a:rPr>
              <a:t> san </a:t>
            </a:r>
            <a:r>
              <a:rPr lang="en-US" sz="3800" dirty="0" err="1" smtClean="0">
                <a:solidFill>
                  <a:schemeClr val="accent6">
                    <a:lumMod val="75000"/>
                  </a:schemeClr>
                </a:solidFill>
                <a:latin typeface="Times New Roman" pitchFamily="18" charset="0"/>
                <a:cs typeface="Times New Roman" pitchFamily="18" charset="0"/>
              </a:rPr>
              <a:t>hô</a:t>
            </a:r>
            <a:r>
              <a:rPr lang="en-US" sz="3800" dirty="0" smtClean="0">
                <a:solidFill>
                  <a:schemeClr val="accent6">
                    <a:lumMod val="75000"/>
                  </a:schemeClr>
                </a:solidFill>
                <a:latin typeface="Times New Roman" pitchFamily="18" charset="0"/>
                <a:cs typeface="Times New Roman" pitchFamily="18" charset="0"/>
              </a:rPr>
              <a:t> </a:t>
            </a:r>
            <a:r>
              <a:rPr lang="en-US" sz="3800" dirty="0" err="1" smtClean="0">
                <a:solidFill>
                  <a:schemeClr val="accent6">
                    <a:lumMod val="75000"/>
                  </a:schemeClr>
                </a:solidFill>
                <a:latin typeface="Times New Roman" pitchFamily="18" charset="0"/>
                <a:cs typeface="Times New Roman" pitchFamily="18" charset="0"/>
              </a:rPr>
              <a:t>Bàn</a:t>
            </a:r>
            <a:r>
              <a:rPr lang="en-US" sz="3800" dirty="0" smtClean="0">
                <a:solidFill>
                  <a:schemeClr val="accent6">
                    <a:lumMod val="75000"/>
                  </a:schemeClr>
                </a:solidFill>
                <a:latin typeface="Times New Roman" pitchFamily="18" charset="0"/>
                <a:cs typeface="Times New Roman" pitchFamily="18" charset="0"/>
              </a:rPr>
              <a:t> Than.</a:t>
            </a:r>
          </a:p>
          <a:p>
            <a:pPr>
              <a:buNone/>
            </a:pPr>
            <a:r>
              <a:rPr lang="en-US" sz="3800" dirty="0" smtClean="0">
                <a:solidFill>
                  <a:schemeClr val="accent5">
                    <a:lumMod val="75000"/>
                  </a:schemeClr>
                </a:solidFill>
                <a:latin typeface="Times New Roman" pitchFamily="18" charset="0"/>
                <a:cs typeface="Times New Roman" pitchFamily="18" charset="0"/>
              </a:rPr>
              <a:t>- </a:t>
            </a:r>
            <a:r>
              <a:rPr lang="en-US" sz="3800" dirty="0" err="1" smtClean="0">
                <a:solidFill>
                  <a:schemeClr val="accent5">
                    <a:lumMod val="75000"/>
                  </a:schemeClr>
                </a:solidFill>
                <a:latin typeface="Times New Roman" pitchFamily="18" charset="0"/>
                <a:cs typeface="Times New Roman" pitchFamily="18" charset="0"/>
              </a:rPr>
              <a:t>Phillipin</a:t>
            </a:r>
            <a:r>
              <a:rPr lang="en-US" sz="3800" dirty="0" smtClean="0">
                <a:solidFill>
                  <a:schemeClr val="accent5">
                    <a:lumMod val="75000"/>
                  </a:schemeClr>
                </a:solidFill>
                <a:latin typeface="Times New Roman" pitchFamily="18" charset="0"/>
                <a:cs typeface="Times New Roman" pitchFamily="18" charset="0"/>
              </a:rPr>
              <a:t> </a:t>
            </a:r>
            <a:r>
              <a:rPr lang="en-US" sz="3800" dirty="0" err="1" smtClean="0">
                <a:solidFill>
                  <a:schemeClr val="accent5">
                    <a:lumMod val="75000"/>
                  </a:schemeClr>
                </a:solidFill>
                <a:latin typeface="Times New Roman" pitchFamily="18" charset="0"/>
                <a:cs typeface="Times New Roman" pitchFamily="18" charset="0"/>
              </a:rPr>
              <a:t>chiếm</a:t>
            </a:r>
            <a:r>
              <a:rPr lang="en-US" sz="3800" dirty="0" smtClean="0">
                <a:solidFill>
                  <a:schemeClr val="accent5">
                    <a:lumMod val="75000"/>
                  </a:schemeClr>
                </a:solidFill>
                <a:latin typeface="Times New Roman" pitchFamily="18" charset="0"/>
                <a:cs typeface="Times New Roman" pitchFamily="18" charset="0"/>
              </a:rPr>
              <a:t> </a:t>
            </a:r>
            <a:r>
              <a:rPr lang="en-US" sz="3800" dirty="0" err="1" smtClean="0">
                <a:solidFill>
                  <a:schemeClr val="accent5">
                    <a:lumMod val="75000"/>
                  </a:schemeClr>
                </a:solidFill>
                <a:latin typeface="Times New Roman" pitchFamily="18" charset="0"/>
                <a:cs typeface="Times New Roman" pitchFamily="18" charset="0"/>
              </a:rPr>
              <a:t>đóng</a:t>
            </a:r>
            <a:r>
              <a:rPr lang="en-US" sz="3800" dirty="0" smtClean="0">
                <a:solidFill>
                  <a:schemeClr val="accent5">
                    <a:lumMod val="75000"/>
                  </a:schemeClr>
                </a:solidFill>
                <a:latin typeface="Times New Roman" pitchFamily="18" charset="0"/>
                <a:cs typeface="Times New Roman" pitchFamily="18" charset="0"/>
              </a:rPr>
              <a:t> 10 </a:t>
            </a:r>
            <a:r>
              <a:rPr lang="en-US" sz="3800" dirty="0" err="1" smtClean="0">
                <a:solidFill>
                  <a:schemeClr val="accent5">
                    <a:lumMod val="75000"/>
                  </a:schemeClr>
                </a:solidFill>
                <a:latin typeface="Times New Roman" pitchFamily="18" charset="0"/>
                <a:cs typeface="Times New Roman" pitchFamily="18" charset="0"/>
              </a:rPr>
              <a:t>đảo</a:t>
            </a:r>
            <a:r>
              <a:rPr lang="en-US" sz="3800" dirty="0" smtClean="0">
                <a:solidFill>
                  <a:schemeClr val="accent5">
                    <a:lumMod val="75000"/>
                  </a:schemeClr>
                </a:solidFill>
                <a:latin typeface="Times New Roman" pitchFamily="18" charset="0"/>
                <a:cs typeface="Times New Roman" pitchFamily="18" charset="0"/>
              </a:rPr>
              <a:t>, </a:t>
            </a:r>
            <a:r>
              <a:rPr lang="en-US" sz="3800" dirty="0" err="1" smtClean="0">
                <a:solidFill>
                  <a:schemeClr val="accent5">
                    <a:lumMod val="75000"/>
                  </a:schemeClr>
                </a:solidFill>
                <a:latin typeface="Times New Roman" pitchFamily="18" charset="0"/>
                <a:cs typeface="Times New Roman" pitchFamily="18" charset="0"/>
              </a:rPr>
              <a:t>đá</a:t>
            </a:r>
            <a:r>
              <a:rPr lang="en-US" sz="3800" dirty="0" smtClean="0">
                <a:solidFill>
                  <a:schemeClr val="accent5">
                    <a:lumMod val="75000"/>
                  </a:schemeClr>
                </a:solidFill>
                <a:latin typeface="Times New Roman" pitchFamily="18" charset="0"/>
                <a:cs typeface="Times New Roman" pitchFamily="18" charset="0"/>
              </a:rPr>
              <a:t> , </a:t>
            </a:r>
            <a:r>
              <a:rPr lang="en-US" sz="3800" dirty="0" err="1" smtClean="0">
                <a:solidFill>
                  <a:schemeClr val="accent5">
                    <a:lumMod val="75000"/>
                  </a:schemeClr>
                </a:solidFill>
                <a:latin typeface="Times New Roman" pitchFamily="18" charset="0"/>
                <a:cs typeface="Times New Roman" pitchFamily="18" charset="0"/>
              </a:rPr>
              <a:t>bai</a:t>
            </a:r>
            <a:r>
              <a:rPr lang="en-US" sz="3800" dirty="0" smtClean="0">
                <a:solidFill>
                  <a:schemeClr val="accent5">
                    <a:lumMod val="75000"/>
                  </a:schemeClr>
                </a:solidFill>
                <a:latin typeface="Times New Roman" pitchFamily="18" charset="0"/>
                <a:cs typeface="Times New Roman" pitchFamily="18" charset="0"/>
              </a:rPr>
              <a:t> can( 7 </a:t>
            </a:r>
            <a:r>
              <a:rPr lang="en-US" sz="3800" dirty="0" err="1" smtClean="0">
                <a:solidFill>
                  <a:schemeClr val="accent5">
                    <a:lumMod val="75000"/>
                  </a:schemeClr>
                </a:solidFill>
                <a:latin typeface="Times New Roman" pitchFamily="18" charset="0"/>
                <a:cs typeface="Times New Roman" pitchFamily="18" charset="0"/>
              </a:rPr>
              <a:t>đảo</a:t>
            </a:r>
            <a:r>
              <a:rPr lang="en-US" sz="3800" dirty="0" smtClean="0">
                <a:solidFill>
                  <a:schemeClr val="accent5">
                    <a:lumMod val="75000"/>
                  </a:schemeClr>
                </a:solidFill>
                <a:latin typeface="Times New Roman" pitchFamily="18" charset="0"/>
                <a:cs typeface="Times New Roman" pitchFamily="18" charset="0"/>
              </a:rPr>
              <a:t> , </a:t>
            </a:r>
            <a:r>
              <a:rPr lang="en-US" sz="3800" dirty="0" err="1" smtClean="0">
                <a:solidFill>
                  <a:schemeClr val="accent5">
                    <a:lumMod val="75000"/>
                  </a:schemeClr>
                </a:solidFill>
                <a:latin typeface="Times New Roman" pitchFamily="18" charset="0"/>
                <a:cs typeface="Times New Roman" pitchFamily="18" charset="0"/>
              </a:rPr>
              <a:t>đã</a:t>
            </a:r>
            <a:r>
              <a:rPr lang="en-US" sz="3800" dirty="0" smtClean="0">
                <a:solidFill>
                  <a:schemeClr val="accent5">
                    <a:lumMod val="75000"/>
                  </a:schemeClr>
                </a:solidFill>
                <a:latin typeface="Times New Roman" pitchFamily="18" charset="0"/>
                <a:cs typeface="Times New Roman" pitchFamily="18" charset="0"/>
              </a:rPr>
              <a:t>, 3 </a:t>
            </a:r>
            <a:r>
              <a:rPr lang="en-US" sz="3800" dirty="0" err="1" smtClean="0">
                <a:solidFill>
                  <a:schemeClr val="accent5">
                    <a:lumMod val="75000"/>
                  </a:schemeClr>
                </a:solidFill>
                <a:latin typeface="Times New Roman" pitchFamily="18" charset="0"/>
                <a:cs typeface="Times New Roman" pitchFamily="18" charset="0"/>
              </a:rPr>
              <a:t>bãi</a:t>
            </a:r>
            <a:r>
              <a:rPr lang="en-US" sz="3800" dirty="0" smtClean="0">
                <a:solidFill>
                  <a:schemeClr val="accent5">
                    <a:lumMod val="75000"/>
                  </a:schemeClr>
                </a:solidFill>
                <a:latin typeface="Times New Roman" pitchFamily="18" charset="0"/>
                <a:cs typeface="Times New Roman" pitchFamily="18" charset="0"/>
              </a:rPr>
              <a:t> can </a:t>
            </a:r>
            <a:r>
              <a:rPr lang="en-US" sz="3800" dirty="0" err="1" smtClean="0">
                <a:solidFill>
                  <a:schemeClr val="accent5">
                    <a:lumMod val="75000"/>
                  </a:schemeClr>
                </a:solidFill>
                <a:latin typeface="Times New Roman" pitchFamily="18" charset="0"/>
                <a:cs typeface="Times New Roman" pitchFamily="18" charset="0"/>
              </a:rPr>
              <a:t>rạn</a:t>
            </a:r>
            <a:r>
              <a:rPr lang="en-US" sz="3800" dirty="0" smtClean="0">
                <a:solidFill>
                  <a:schemeClr val="accent5">
                    <a:lumMod val="75000"/>
                  </a:schemeClr>
                </a:solidFill>
                <a:latin typeface="Times New Roman" pitchFamily="18" charset="0"/>
                <a:cs typeface="Times New Roman" pitchFamily="18" charset="0"/>
              </a:rPr>
              <a:t> san </a:t>
            </a:r>
            <a:r>
              <a:rPr lang="en-US" sz="3800" dirty="0" err="1" smtClean="0">
                <a:solidFill>
                  <a:schemeClr val="accent5">
                    <a:lumMod val="75000"/>
                  </a:schemeClr>
                </a:solidFill>
                <a:latin typeface="Times New Roman" pitchFamily="18" charset="0"/>
                <a:cs typeface="Times New Roman" pitchFamily="18" charset="0"/>
              </a:rPr>
              <a:t>hô</a:t>
            </a:r>
            <a:r>
              <a:rPr lang="en-US" sz="3800" dirty="0" smtClean="0">
                <a:solidFill>
                  <a:schemeClr val="accent5">
                    <a:lumMod val="75000"/>
                  </a:schemeClr>
                </a:solidFill>
                <a:latin typeface="Times New Roman" pitchFamily="18" charset="0"/>
                <a:cs typeface="Times New Roman" pitchFamily="18" charset="0"/>
              </a:rPr>
              <a:t>)</a:t>
            </a:r>
          </a:p>
          <a:p>
            <a:pPr>
              <a:buNone/>
            </a:pPr>
            <a:r>
              <a:rPr lang="en-US" sz="3800" dirty="0" smtClean="0">
                <a:solidFill>
                  <a:schemeClr val="accent2">
                    <a:lumMod val="75000"/>
                  </a:schemeClr>
                </a:solidFill>
                <a:latin typeface="Times New Roman" pitchFamily="18" charset="0"/>
                <a:cs typeface="Times New Roman" pitchFamily="18" charset="0"/>
              </a:rPr>
              <a:t>- Malaysia </a:t>
            </a:r>
            <a:r>
              <a:rPr lang="en-US" sz="3800" dirty="0" err="1" smtClean="0">
                <a:solidFill>
                  <a:schemeClr val="accent2">
                    <a:lumMod val="75000"/>
                  </a:schemeClr>
                </a:solidFill>
                <a:latin typeface="Times New Roman" pitchFamily="18" charset="0"/>
                <a:cs typeface="Times New Roman" pitchFamily="18" charset="0"/>
              </a:rPr>
              <a:t>chiếm</a:t>
            </a:r>
            <a:r>
              <a:rPr lang="en-US" sz="3800" dirty="0" smtClean="0">
                <a:solidFill>
                  <a:schemeClr val="accent2">
                    <a:lumMod val="75000"/>
                  </a:schemeClr>
                </a:solidFill>
                <a:latin typeface="Times New Roman" pitchFamily="18" charset="0"/>
                <a:cs typeface="Times New Roman" pitchFamily="18" charset="0"/>
              </a:rPr>
              <a:t> </a:t>
            </a:r>
            <a:r>
              <a:rPr lang="en-US" sz="3800" dirty="0" err="1" smtClean="0">
                <a:solidFill>
                  <a:schemeClr val="accent2">
                    <a:lumMod val="75000"/>
                  </a:schemeClr>
                </a:solidFill>
                <a:latin typeface="Times New Roman" pitchFamily="18" charset="0"/>
                <a:cs typeface="Times New Roman" pitchFamily="18" charset="0"/>
              </a:rPr>
              <a:t>đóng</a:t>
            </a:r>
            <a:r>
              <a:rPr lang="en-US" sz="3800" dirty="0" smtClean="0">
                <a:solidFill>
                  <a:schemeClr val="accent2">
                    <a:lumMod val="75000"/>
                  </a:schemeClr>
                </a:solidFill>
                <a:latin typeface="Times New Roman" pitchFamily="18" charset="0"/>
                <a:cs typeface="Times New Roman" pitchFamily="18" charset="0"/>
              </a:rPr>
              <a:t> 7 </a:t>
            </a:r>
            <a:r>
              <a:rPr lang="en-US" sz="3800" dirty="0" err="1" smtClean="0">
                <a:solidFill>
                  <a:schemeClr val="accent2">
                    <a:lumMod val="75000"/>
                  </a:schemeClr>
                </a:solidFill>
                <a:latin typeface="Times New Roman" pitchFamily="18" charset="0"/>
                <a:cs typeface="Times New Roman" pitchFamily="18" charset="0"/>
              </a:rPr>
              <a:t>đảo</a:t>
            </a:r>
            <a:r>
              <a:rPr lang="en-US" sz="3800" dirty="0" smtClean="0">
                <a:solidFill>
                  <a:schemeClr val="accent2">
                    <a:lumMod val="75000"/>
                  </a:schemeClr>
                </a:solidFill>
                <a:latin typeface="Times New Roman" pitchFamily="18" charset="0"/>
                <a:cs typeface="Times New Roman" pitchFamily="18" charset="0"/>
              </a:rPr>
              <a:t>, </a:t>
            </a:r>
            <a:r>
              <a:rPr lang="en-US" sz="3800" dirty="0" err="1" smtClean="0">
                <a:solidFill>
                  <a:schemeClr val="accent2">
                    <a:lumMod val="75000"/>
                  </a:schemeClr>
                </a:solidFill>
                <a:latin typeface="Times New Roman" pitchFamily="18" charset="0"/>
                <a:cs typeface="Times New Roman" pitchFamily="18" charset="0"/>
              </a:rPr>
              <a:t>đá</a:t>
            </a:r>
            <a:r>
              <a:rPr lang="en-US" sz="3800" dirty="0" smtClean="0">
                <a:solidFill>
                  <a:schemeClr val="accent2">
                    <a:lumMod val="75000"/>
                  </a:schemeClr>
                </a:solidFill>
                <a:latin typeface="Times New Roman" pitchFamily="18" charset="0"/>
                <a:cs typeface="Times New Roman" pitchFamily="18" charset="0"/>
              </a:rPr>
              <a:t> , </a:t>
            </a:r>
            <a:r>
              <a:rPr lang="en-US" sz="3800" dirty="0" err="1" smtClean="0">
                <a:solidFill>
                  <a:schemeClr val="accent2">
                    <a:lumMod val="75000"/>
                  </a:schemeClr>
                </a:solidFill>
                <a:latin typeface="Times New Roman" pitchFamily="18" charset="0"/>
                <a:cs typeface="Times New Roman" pitchFamily="18" charset="0"/>
              </a:rPr>
              <a:t>bãi</a:t>
            </a:r>
            <a:r>
              <a:rPr lang="en-US" sz="3800" dirty="0" smtClean="0">
                <a:solidFill>
                  <a:schemeClr val="accent2">
                    <a:lumMod val="75000"/>
                  </a:schemeClr>
                </a:solidFill>
                <a:latin typeface="Times New Roman" pitchFamily="18" charset="0"/>
                <a:cs typeface="Times New Roman" pitchFamily="18" charset="0"/>
              </a:rPr>
              <a:t> </a:t>
            </a:r>
            <a:r>
              <a:rPr lang="en-US" sz="3800" dirty="0" err="1" smtClean="0">
                <a:solidFill>
                  <a:schemeClr val="accent2">
                    <a:lumMod val="75000"/>
                  </a:schemeClr>
                </a:solidFill>
                <a:latin typeface="Times New Roman" pitchFamily="18" charset="0"/>
                <a:cs typeface="Times New Roman" pitchFamily="18" charset="0"/>
              </a:rPr>
              <a:t>cạn</a:t>
            </a:r>
            <a:r>
              <a:rPr lang="en-US" sz="3800" dirty="0" smtClean="0">
                <a:solidFill>
                  <a:schemeClr val="accent2">
                    <a:lumMod val="75000"/>
                  </a:schemeClr>
                </a:solidFill>
                <a:latin typeface="Times New Roman" pitchFamily="18" charset="0"/>
                <a:cs typeface="Times New Roman" pitchFamily="18" charset="0"/>
              </a:rPr>
              <a:t>.</a:t>
            </a:r>
          </a:p>
          <a:p>
            <a:pPr>
              <a:buFont typeface="Wingdings" pitchFamily="2" charset="2"/>
              <a:buChar char="ü"/>
            </a:pPr>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642942"/>
          </a:xfrm>
        </p:spPr>
        <p:txBody>
          <a:bodyPr>
            <a:normAutofit fontScale="90000"/>
          </a:bodyPr>
          <a:lstStyle/>
          <a:p>
            <a:pPr>
              <a:buFont typeface="Wingdings" pitchFamily="2" charset="2"/>
              <a:buChar char="Ø"/>
            </a:pPr>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i="1" dirty="0" smtClean="0">
                <a:solidFill>
                  <a:srgbClr val="FF0000"/>
                </a:solidFill>
                <a:latin typeface="Times New Roman" pitchFamily="18" charset="0"/>
                <a:cs typeface="Times New Roman" pitchFamily="18" charset="0"/>
              </a:rPr>
              <a:t>3.</a:t>
            </a:r>
            <a:r>
              <a:rPr lang="en-US" sz="3800" b="1" i="1" dirty="0" smtClean="0">
                <a:solidFill>
                  <a:srgbClr val="FF0000"/>
                </a:solidFill>
                <a:latin typeface="Times New Roman" pitchFamily="18" charset="0"/>
                <a:cs typeface="Times New Roman" pitchFamily="18" charset="0"/>
              </a:rPr>
              <a:t>Quan </a:t>
            </a:r>
            <a:r>
              <a:rPr lang="en-US" sz="3800" b="1" i="1" dirty="0" err="1" smtClean="0">
                <a:solidFill>
                  <a:srgbClr val="FF0000"/>
                </a:solidFill>
                <a:latin typeface="Times New Roman" pitchFamily="18" charset="0"/>
                <a:cs typeface="Times New Roman" pitchFamily="18" charset="0"/>
              </a:rPr>
              <a:t>điểm</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pháp</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lý</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về</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quyền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thụ</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đắc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lãnh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thổ</a:t>
            </a:r>
            <a:r>
              <a:rPr lang="en-US" sz="3800" i="1" u="sng" dirty="0" smtClean="0">
                <a:solidFill>
                  <a:schemeClr val="tx1">
                    <a:lumMod val="85000"/>
                    <a:lumOff val="15000"/>
                  </a:schemeClr>
                </a:solidFill>
                <a:latin typeface="Times New Roman" pitchFamily="18" charset="0"/>
                <a:cs typeface="Times New Roman" pitchFamily="18" charset="0"/>
              </a:rPr>
              <a:t> </a:t>
            </a:r>
            <a:r>
              <a:rPr lang="en-US" sz="3200" u="sng" dirty="0" smtClean="0">
                <a:solidFill>
                  <a:schemeClr val="tx1">
                    <a:lumMod val="85000"/>
                    <a:lumOff val="15000"/>
                  </a:schemeClr>
                </a:solidFill>
              </a:rPr>
              <a:t/>
            </a:r>
            <a:br>
              <a:rPr lang="en-US" sz="3200" u="sng" dirty="0" smtClean="0">
                <a:solidFill>
                  <a:schemeClr val="tx1">
                    <a:lumMod val="85000"/>
                    <a:lumOff val="15000"/>
                  </a:schemeClr>
                </a:solidFill>
              </a:rPr>
            </a:br>
            <a:endParaRPr lang="en-US" sz="3200" u="sng" dirty="0">
              <a:solidFill>
                <a:schemeClr val="tx1">
                  <a:lumMod val="85000"/>
                  <a:lumOff val="15000"/>
                </a:schemeClr>
              </a:solidFill>
            </a:endParaRPr>
          </a:p>
        </p:txBody>
      </p:sp>
      <p:sp>
        <p:nvSpPr>
          <p:cNvPr id="3" name="Content Placeholder 2"/>
          <p:cNvSpPr>
            <a:spLocks noGrp="1"/>
          </p:cNvSpPr>
          <p:nvPr>
            <p:ph idx="1"/>
          </p:nvPr>
        </p:nvSpPr>
        <p:spPr>
          <a:xfrm>
            <a:off x="0" y="1785926"/>
            <a:ext cx="9144000" cy="5500726"/>
          </a:xfrm>
        </p:spPr>
        <p:txBody>
          <a:bodyPr/>
          <a:lstStyle/>
          <a:p>
            <a:pPr>
              <a:buNone/>
            </a:pP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Để</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khẳng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định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bảo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vệ</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yêu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của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mình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các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đã</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dựa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các</a:t>
            </a: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nguyên</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tắc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pháp</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lý</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như</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sau</a:t>
            </a:r>
            <a:r>
              <a:rPr lang="en-US" sz="3400" dirty="0" smtClean="0">
                <a:latin typeface="Times New Roman" pitchFamily="18" charset="0"/>
                <a:cs typeface="Times New Roman" pitchFamily="18" charset="0"/>
              </a:rPr>
              <a:t>:</a:t>
            </a:r>
          </a:p>
          <a:p>
            <a:pPr marL="0" indent="0">
              <a:buNone/>
            </a:pPr>
            <a:r>
              <a:rPr lang="en-US" sz="3400" dirty="0" smtClean="0">
                <a:latin typeface="Times New Roman" pitchFamily="18" charset="0"/>
                <a:cs typeface="Times New Roman" pitchFamily="18" charset="0"/>
              </a:rPr>
              <a:t> </a:t>
            </a:r>
          </a:p>
          <a:p>
            <a:pPr lvl="1">
              <a:buNone/>
            </a:pPr>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graphicFrame>
        <p:nvGraphicFramePr>
          <p:cNvPr id="6" name="Diagram 5"/>
          <p:cNvGraphicFramePr/>
          <p:nvPr/>
        </p:nvGraphicFramePr>
        <p:xfrm>
          <a:off x="785786" y="2832100"/>
          <a:ext cx="76438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214555"/>
            <a:ext cx="8572560" cy="4143404"/>
          </a:xfrm>
        </p:spPr>
        <p:txBody>
          <a:bodyPr>
            <a:normAutofit/>
          </a:bodyPr>
          <a:lstStyle/>
          <a:p>
            <a:pPr>
              <a:buFont typeface="Wingdings" pitchFamily="2" charset="2"/>
              <a:buChar char="q"/>
            </a:pPr>
            <a:r>
              <a:rPr lang="en-US" sz="2800" dirty="0" smtClean="0"/>
              <a:t> </a:t>
            </a:r>
            <a:r>
              <a:rPr lang="en-US" sz="3600" dirty="0" err="1" smtClean="0">
                <a:solidFill>
                  <a:srgbClr val="2B22DE"/>
                </a:solidFill>
                <a:latin typeface="Times New Roman" pitchFamily="18" charset="0"/>
                <a:cs typeface="Times New Roman" pitchFamily="18" charset="0"/>
              </a:rPr>
              <a:t>Trung</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Quốc</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đã</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và</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đang</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tìm</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mọi</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để</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chứng</a:t>
            </a:r>
            <a:r>
              <a:rPr lang="en-US" sz="3600" dirty="0" smtClean="0">
                <a:solidFill>
                  <a:srgbClr val="2B22DE"/>
                </a:solidFill>
                <a:latin typeface="Times New Roman" pitchFamily="18" charset="0"/>
                <a:cs typeface="Times New Roman" pitchFamily="18" charset="0"/>
              </a:rPr>
              <a:t> minh </a:t>
            </a:r>
            <a:r>
              <a:rPr lang="en-US" sz="3600" dirty="0" err="1" smtClean="0">
                <a:solidFill>
                  <a:srgbClr val="2B22DE"/>
                </a:solidFill>
                <a:latin typeface="Times New Roman" pitchFamily="18" charset="0"/>
                <a:cs typeface="Times New Roman" pitchFamily="18" charset="0"/>
              </a:rPr>
              <a:t>và</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bảo</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vệ</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cho</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quan</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điểm</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pháp</a:t>
            </a:r>
            <a:r>
              <a:rPr lang="en-US" sz="3600" dirty="0" smtClean="0">
                <a:solidFill>
                  <a:srgbClr val="2B22DE"/>
                </a:solidFill>
                <a:latin typeface="Times New Roman" pitchFamily="18" charset="0"/>
                <a:cs typeface="Times New Roman" pitchFamily="18" charset="0"/>
              </a:rPr>
              <a:t> </a:t>
            </a:r>
            <a:r>
              <a:rPr lang="en-US" sz="3600" dirty="0" err="1" smtClean="0">
                <a:solidFill>
                  <a:srgbClr val="2B22DE"/>
                </a:solidFill>
                <a:latin typeface="Times New Roman" pitchFamily="18" charset="0"/>
                <a:cs typeface="Times New Roman" pitchFamily="18" charset="0"/>
              </a:rPr>
              <a:t>lý</a:t>
            </a:r>
            <a:r>
              <a:rPr lang="en-US" sz="3600" dirty="0" smtClean="0">
                <a:solidFill>
                  <a:srgbClr val="2B22DE"/>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xác</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lập</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và</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thực</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thi</a:t>
            </a:r>
            <a:r>
              <a:rPr lang="en-US" sz="3600" b="1" dirty="0" smtClean="0">
                <a:solidFill>
                  <a:srgbClr val="2B22DE"/>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gọi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dirty="0" smtClean="0">
                <a:solidFill>
                  <a:srgbClr val="2B22DE"/>
                </a:solidFill>
                <a:latin typeface="Times New Roman" pitchFamily="18" charset="0"/>
                <a:cs typeface="Times New Roman" pitchFamily="18" charset="0"/>
              </a:rPr>
              <a:t>“</a:t>
            </a:r>
            <a:r>
              <a:rPr lang="en-US" sz="3600" b="1" dirty="0" err="1" smtClean="0">
                <a:solidFill>
                  <a:srgbClr val="2B22DE"/>
                </a:solidFill>
                <a:latin typeface="Times New Roman" pitchFamily="18" charset="0"/>
                <a:cs typeface="Times New Roman" pitchFamily="18" charset="0"/>
              </a:rPr>
              <a:t>chủ</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quyền</a:t>
            </a:r>
            <a:r>
              <a:rPr lang="en-US" sz="3600" b="1" dirty="0" smtClean="0">
                <a:solidFill>
                  <a:srgbClr val="2B22DE"/>
                </a:solidFill>
                <a:latin typeface="Times New Roman" pitchFamily="18" charset="0"/>
                <a:cs typeface="Times New Roman" pitchFamily="18" charset="0"/>
              </a:rPr>
              <a:t> lich </a:t>
            </a:r>
            <a:r>
              <a:rPr lang="en-US" sz="3600" b="1" dirty="0" err="1" smtClean="0">
                <a:solidFill>
                  <a:srgbClr val="2B22DE"/>
                </a:solidFill>
                <a:latin typeface="Times New Roman" pitchFamily="18" charset="0"/>
                <a:cs typeface="Times New Roman" pitchFamily="18" charset="0"/>
              </a:rPr>
              <a:t>sử</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của</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Trung</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Quốc</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đối</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với</a:t>
            </a:r>
            <a:r>
              <a:rPr lang="en-US" sz="3600" b="1" dirty="0" smtClean="0">
                <a:solidFill>
                  <a:srgbClr val="2B22DE"/>
                </a:solidFill>
                <a:latin typeface="Times New Roman" pitchFamily="18" charset="0"/>
                <a:cs typeface="Times New Roman" pitchFamily="18" charset="0"/>
              </a:rPr>
              <a:t> “ </a:t>
            </a:r>
            <a:r>
              <a:rPr lang="en-US" sz="3600" b="1" dirty="0" err="1" smtClean="0">
                <a:solidFill>
                  <a:srgbClr val="2B22DE"/>
                </a:solidFill>
                <a:latin typeface="Times New Roman" pitchFamily="18" charset="0"/>
                <a:cs typeface="Times New Roman" pitchFamily="18" charset="0"/>
              </a:rPr>
              <a:t>Tây</a:t>
            </a:r>
            <a:r>
              <a:rPr lang="en-US" sz="3600" b="1" dirty="0" smtClean="0">
                <a:solidFill>
                  <a:srgbClr val="2B22DE"/>
                </a:solidFill>
                <a:latin typeface="Times New Roman" pitchFamily="18" charset="0"/>
                <a:cs typeface="Times New Roman" pitchFamily="18" charset="0"/>
              </a:rPr>
              <a:t> Sa” </a:t>
            </a:r>
            <a:r>
              <a:rPr lang="en-US" sz="3600" b="1" dirty="0" err="1" smtClean="0">
                <a:solidFill>
                  <a:srgbClr val="2B22DE"/>
                </a:solidFill>
                <a:latin typeface="Times New Roman" pitchFamily="18" charset="0"/>
                <a:cs typeface="Times New Roman" pitchFamily="18" charset="0"/>
              </a:rPr>
              <a:t>và</a:t>
            </a:r>
            <a:r>
              <a:rPr lang="en-US" sz="3600" b="1" dirty="0" smtClean="0">
                <a:solidFill>
                  <a:srgbClr val="2B22DE"/>
                </a:solidFill>
                <a:latin typeface="Times New Roman" pitchFamily="18" charset="0"/>
                <a:cs typeface="Times New Roman" pitchFamily="18" charset="0"/>
              </a:rPr>
              <a:t> “Nam Sa” .</a:t>
            </a:r>
          </a:p>
          <a:p>
            <a:pPr>
              <a:buNone/>
            </a:pPr>
            <a:endParaRPr lang="en-US" sz="2800" b="1" dirty="0" smtClean="0">
              <a:solidFill>
                <a:srgbClr val="FF0000"/>
              </a:solidFill>
            </a:endParaRPr>
          </a:p>
          <a:p>
            <a:endParaRPr lang="en-US" sz="2800"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8" name="Title 1"/>
          <p:cNvSpPr>
            <a:spLocks noGrp="1"/>
          </p:cNvSpPr>
          <p:nvPr>
            <p:ph type="title"/>
          </p:nvPr>
        </p:nvSpPr>
        <p:spPr>
          <a:xfrm>
            <a:off x="0" y="1285860"/>
            <a:ext cx="9144000" cy="714380"/>
          </a:xfrm>
        </p:spPr>
        <p:txBody>
          <a:bodyPr>
            <a:normAutofit fontScale="90000"/>
          </a:bodyPr>
          <a:lstStyle/>
          <a:p>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i="1" dirty="0" smtClean="0">
                <a:solidFill>
                  <a:srgbClr val="FF0000"/>
                </a:solidFill>
                <a:latin typeface="Times New Roman" pitchFamily="18" charset="0"/>
                <a:cs typeface="Times New Roman" pitchFamily="18" charset="0"/>
              </a:rPr>
              <a:t>3.</a:t>
            </a:r>
            <a:r>
              <a:rPr lang="en-US" sz="3800" b="1" i="1" dirty="0" smtClean="0">
                <a:solidFill>
                  <a:srgbClr val="FF0000"/>
                </a:solidFill>
                <a:latin typeface="Times New Roman" pitchFamily="18" charset="0"/>
                <a:cs typeface="Times New Roman" pitchFamily="18" charset="0"/>
              </a:rPr>
              <a:t>Quan </a:t>
            </a:r>
            <a:r>
              <a:rPr lang="en-US" sz="3800" b="1" i="1" dirty="0" err="1" smtClean="0">
                <a:solidFill>
                  <a:srgbClr val="FF0000"/>
                </a:solidFill>
                <a:latin typeface="Times New Roman" pitchFamily="18" charset="0"/>
                <a:cs typeface="Times New Roman" pitchFamily="18" charset="0"/>
              </a:rPr>
              <a:t>điểm</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pháp</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lý</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về</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quyền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thụ</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đắc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lãnh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thổ</a:t>
            </a:r>
            <a:r>
              <a:rPr lang="en-US" sz="3800" i="1" u="sng" dirty="0" smtClean="0">
                <a:solidFill>
                  <a:schemeClr val="tx1">
                    <a:lumMod val="85000"/>
                    <a:lumOff val="15000"/>
                  </a:schemeClr>
                </a:solidFill>
                <a:latin typeface="Times New Roman" pitchFamily="18" charset="0"/>
                <a:cs typeface="Times New Roman" pitchFamily="18" charset="0"/>
              </a:rPr>
              <a:t> </a:t>
            </a:r>
            <a:r>
              <a:rPr lang="en-US" sz="3200" u="sng" dirty="0" smtClean="0">
                <a:solidFill>
                  <a:schemeClr val="tx1">
                    <a:lumMod val="85000"/>
                    <a:lumOff val="15000"/>
                  </a:schemeClr>
                </a:solidFill>
              </a:rPr>
              <a:t/>
            </a:r>
            <a:br>
              <a:rPr lang="en-US" sz="3200" u="sng" dirty="0" smtClean="0">
                <a:solidFill>
                  <a:schemeClr val="tx1">
                    <a:lumMod val="85000"/>
                    <a:lumOff val="15000"/>
                  </a:schemeClr>
                </a:solidFill>
              </a:rPr>
            </a:br>
            <a:endParaRPr lang="en-US" sz="3200" u="sng"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000240"/>
            <a:ext cx="8643998" cy="5168905"/>
          </a:xfrm>
        </p:spPr>
        <p:txBody>
          <a:bodyPr>
            <a:normAutofit/>
          </a:bodyPr>
          <a:lstStyle/>
          <a:p>
            <a:pPr>
              <a:buNone/>
            </a:pPr>
            <a:r>
              <a:rPr lang="en-US" sz="2800"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Nhưng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chứng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cứ</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ý </a:t>
            </a:r>
            <a:r>
              <a:rPr lang="en-US" i="1" dirty="0" err="1" smtClean="0">
                <a:latin typeface="Times New Roman" pitchFamily="18" charset="0"/>
                <a:cs typeface="Times New Roman" pitchFamily="18" charset="0"/>
              </a:rPr>
              <a:t>nghĩa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ngày</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càng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nhỏ</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trong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luật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quốc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tế</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hiện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đại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chứng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cứ</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sự</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sức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thuyết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phục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chính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sự</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kiểm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soát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thực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sự</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nói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chỗ</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của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vậy</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từng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quản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lý</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chưa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người</a:t>
            </a:r>
            <a:r>
              <a:rPr lang="en-US" i="1" dirty="0" smtClean="0">
                <a:latin typeface="Times New Roman" pitchFamily="18" charset="0"/>
                <a:cs typeface="Times New Roman" pitchFamily="18" charset="0"/>
              </a:rPr>
              <a:t> ở </a:t>
            </a:r>
            <a:r>
              <a:rPr lang="en-US" i="1" dirty="0" err="1" smtClean="0">
                <a:latin typeface="Times New Roman" pitchFamily="18" charset="0"/>
                <a:cs typeface="Times New Roman" pitchFamily="18" charset="0"/>
              </a:rPr>
              <a:t>đó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phục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sự</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quản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lý</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của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phải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người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ý </a:t>
            </a:r>
            <a:r>
              <a:rPr lang="en-US" i="1" dirty="0" err="1" smtClean="0">
                <a:latin typeface="Times New Roman" pitchFamily="18" charset="0"/>
                <a:cs typeface="Times New Roman" pitchFamily="18" charset="0"/>
              </a:rPr>
              <a:t>kiến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gì</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Nếu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đáp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án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của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những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câu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hỏi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này</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đều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thì</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thắng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điều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chắc</a:t>
            </a:r>
            <a:r>
              <a:rPr lang="en-US" i="1" dirty="0" smtClean="0">
                <a:latin typeface="Times New Roman" pitchFamily="18" charset="0"/>
                <a:cs typeface="Times New Roman" pitchFamily="18" charset="0"/>
              </a:rPr>
              <a:t>. Ở Nam Sa, </a:t>
            </a:r>
            <a:r>
              <a:rPr lang="en-US" i="1" dirty="0" err="1" smtClean="0">
                <a:latin typeface="Times New Roman" pitchFamily="18" charset="0"/>
                <a:cs typeface="Times New Roman" pitchFamily="18" charset="0"/>
              </a:rPr>
              <a:t>chúng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được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điều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đó</a:t>
            </a:r>
            <a:r>
              <a:rPr lang="en-US" i="1" dirty="0" smtClean="0">
                <a:latin typeface="Times New Roman" pitchFamily="18" charset="0"/>
                <a:cs typeface="Times New Roman" pitchFamily="18" charset="0"/>
              </a:rPr>
              <a:t>.</a:t>
            </a:r>
          </a:p>
          <a:p>
            <a:endParaRPr lang="en-US" b="1" dirty="0" smtClean="0">
              <a:solidFill>
                <a:srgbClr val="FF00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7" name="Title 1"/>
          <p:cNvSpPr>
            <a:spLocks noGrp="1"/>
          </p:cNvSpPr>
          <p:nvPr>
            <p:ph type="title"/>
          </p:nvPr>
        </p:nvSpPr>
        <p:spPr>
          <a:xfrm>
            <a:off x="0" y="1214422"/>
            <a:ext cx="9144000" cy="642942"/>
          </a:xfrm>
        </p:spPr>
        <p:txBody>
          <a:bodyPr>
            <a:normAutofit fontScale="90000"/>
          </a:bodyPr>
          <a:lstStyle/>
          <a:p>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i="1" dirty="0" smtClean="0">
                <a:solidFill>
                  <a:srgbClr val="FF0000"/>
                </a:solidFill>
                <a:latin typeface="Times New Roman" pitchFamily="18" charset="0"/>
                <a:cs typeface="Times New Roman" pitchFamily="18" charset="0"/>
              </a:rPr>
              <a:t>3.</a:t>
            </a:r>
            <a:r>
              <a:rPr lang="en-US" sz="3800" b="1" i="1" dirty="0" smtClean="0">
                <a:solidFill>
                  <a:srgbClr val="FF0000"/>
                </a:solidFill>
                <a:latin typeface="Times New Roman" pitchFamily="18" charset="0"/>
                <a:cs typeface="Times New Roman" pitchFamily="18" charset="0"/>
              </a:rPr>
              <a:t>Quan </a:t>
            </a:r>
            <a:r>
              <a:rPr lang="en-US" sz="3800" b="1" i="1" dirty="0" err="1" smtClean="0">
                <a:solidFill>
                  <a:srgbClr val="FF0000"/>
                </a:solidFill>
                <a:latin typeface="Times New Roman" pitchFamily="18" charset="0"/>
                <a:cs typeface="Times New Roman" pitchFamily="18" charset="0"/>
              </a:rPr>
              <a:t>điểm</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pháp</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lý</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về</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quyền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thụ</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đắc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lãnh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thổ</a:t>
            </a:r>
            <a:r>
              <a:rPr lang="en-US" sz="3800" i="1" u="sng" dirty="0" smtClean="0">
                <a:solidFill>
                  <a:schemeClr val="tx1">
                    <a:lumMod val="85000"/>
                    <a:lumOff val="15000"/>
                  </a:schemeClr>
                </a:solidFill>
                <a:latin typeface="Times New Roman" pitchFamily="18" charset="0"/>
                <a:cs typeface="Times New Roman" pitchFamily="18" charset="0"/>
              </a:rPr>
              <a:t> </a:t>
            </a:r>
            <a:r>
              <a:rPr lang="en-US" sz="3200" u="sng" dirty="0" smtClean="0">
                <a:solidFill>
                  <a:schemeClr val="tx1">
                    <a:lumMod val="85000"/>
                    <a:lumOff val="15000"/>
                  </a:schemeClr>
                </a:solidFill>
              </a:rPr>
              <a:t/>
            </a:r>
            <a:br>
              <a:rPr lang="en-US" sz="3200" u="sng" dirty="0" smtClean="0">
                <a:solidFill>
                  <a:schemeClr val="tx1">
                    <a:lumMod val="85000"/>
                    <a:lumOff val="15000"/>
                  </a:schemeClr>
                </a:solidFill>
              </a:rPr>
            </a:br>
            <a:endParaRPr lang="en-US" sz="3200" u="sng"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71679"/>
            <a:ext cx="8501122" cy="4786322"/>
          </a:xfrm>
        </p:spPr>
        <p:txBody>
          <a:bodyPr>
            <a:normAutofit lnSpcReduction="10000"/>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a:t>
            </a:r>
            <a:r>
              <a:rPr lang="en-US" dirty="0" smtClean="0">
                <a:latin typeface="Times New Roman" pitchFamily="18" charset="0"/>
                <a:cs typeface="Times New Roman" pitchFamily="18" charset="0"/>
              </a:rPr>
              <a:t> Monique </a:t>
            </a:r>
            <a:r>
              <a:rPr lang="en-US" dirty="0" err="1" smtClean="0">
                <a:latin typeface="Times New Roman" pitchFamily="18" charset="0"/>
                <a:cs typeface="Times New Roman" pitchFamily="18" charset="0"/>
              </a:rPr>
              <a:t>Chemillier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Gendreau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Paris VII Denis Diderot,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người</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Trung</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Quốc</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cách</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đây</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khá</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lâu</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đã</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biết</a:t>
            </a:r>
            <a:r>
              <a:rPr lang="en-US" b="1" i="1" dirty="0" smtClean="0">
                <a:solidFill>
                  <a:srgbClr val="2B22DE"/>
                </a:solidFill>
                <a:latin typeface="Times New Roman" pitchFamily="18" charset="0"/>
                <a:cs typeface="Times New Roman" pitchFamily="18" charset="0"/>
              </a:rPr>
              <a:t> ở </a:t>
            </a:r>
            <a:r>
              <a:rPr lang="en-US" b="1" i="1" dirty="0" err="1" smtClean="0">
                <a:solidFill>
                  <a:srgbClr val="2B22DE"/>
                </a:solidFill>
                <a:latin typeface="Times New Roman" pitchFamily="18" charset="0"/>
                <a:cs typeface="Times New Roman" pitchFamily="18" charset="0"/>
              </a:rPr>
              <a:t>Biển</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Đông</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có</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nhiều</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đảo</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mọc</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rải</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rác</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nhưng</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chúng</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không</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đủ</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làm</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cơ</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sở</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pháp</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lý</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để</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bảo</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vệ</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cho</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lập</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luận</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rằng</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Trung</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Quốc</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là</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nước</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đầu</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tiên</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phát</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hiện</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khai</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phá</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khai</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thác</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và</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quản</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lý</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hai</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quần</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đảo</a:t>
            </a:r>
            <a:r>
              <a:rPr lang="en-US" b="1" i="1" dirty="0" smtClean="0">
                <a:solidFill>
                  <a:srgbClr val="2B22DE"/>
                </a:solidFill>
                <a:latin typeface="Times New Roman" pitchFamily="18" charset="0"/>
                <a:cs typeface="Times New Roman" pitchFamily="18" charset="0"/>
              </a:rPr>
              <a:t> </a:t>
            </a:r>
            <a:r>
              <a:rPr lang="en-US" b="1" i="1" dirty="0" err="1" smtClean="0">
                <a:solidFill>
                  <a:srgbClr val="2B22DE"/>
                </a:solidFill>
                <a:latin typeface="Times New Roman" pitchFamily="18" charset="0"/>
                <a:cs typeface="Times New Roman" pitchFamily="18" charset="0"/>
              </a:rPr>
              <a:t>này</a:t>
            </a:r>
            <a:r>
              <a:rPr lang="en-US" b="1" i="1" dirty="0" smtClean="0">
                <a:solidFill>
                  <a:srgbClr val="2B22DE"/>
                </a:solidFill>
                <a:latin typeface="Times New Roman" pitchFamily="18" charset="0"/>
                <a:cs typeface="Times New Roman" pitchFamily="18" charset="0"/>
              </a:rPr>
              <a:t>.</a:t>
            </a: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7" name="Title 1"/>
          <p:cNvSpPr>
            <a:spLocks noGrp="1"/>
          </p:cNvSpPr>
          <p:nvPr>
            <p:ph type="title"/>
          </p:nvPr>
        </p:nvSpPr>
        <p:spPr>
          <a:xfrm>
            <a:off x="0" y="1214422"/>
            <a:ext cx="9144000" cy="642942"/>
          </a:xfrm>
        </p:spPr>
        <p:txBody>
          <a:bodyPr>
            <a:normAutofit fontScale="90000"/>
          </a:bodyPr>
          <a:lstStyle/>
          <a:p>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i="1" dirty="0" smtClean="0">
                <a:solidFill>
                  <a:srgbClr val="FF0000"/>
                </a:solidFill>
                <a:latin typeface="Times New Roman" pitchFamily="18" charset="0"/>
                <a:cs typeface="Times New Roman" pitchFamily="18" charset="0"/>
              </a:rPr>
              <a:t>3.</a:t>
            </a:r>
            <a:r>
              <a:rPr lang="en-US" sz="3800" b="1" i="1" dirty="0" smtClean="0">
                <a:solidFill>
                  <a:srgbClr val="FF0000"/>
                </a:solidFill>
                <a:latin typeface="Times New Roman" pitchFamily="18" charset="0"/>
                <a:cs typeface="Times New Roman" pitchFamily="18" charset="0"/>
              </a:rPr>
              <a:t>Quan </a:t>
            </a:r>
            <a:r>
              <a:rPr lang="en-US" sz="3800" b="1" i="1" dirty="0" err="1" smtClean="0">
                <a:solidFill>
                  <a:srgbClr val="FF0000"/>
                </a:solidFill>
                <a:latin typeface="Times New Roman" pitchFamily="18" charset="0"/>
                <a:cs typeface="Times New Roman" pitchFamily="18" charset="0"/>
              </a:rPr>
              <a:t>điểm</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pháp</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lý</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về</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quyền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thụ</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đắc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lãnh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thổ</a:t>
            </a:r>
            <a:r>
              <a:rPr lang="en-US" sz="3800" i="1" u="sng" dirty="0" smtClean="0">
                <a:solidFill>
                  <a:schemeClr val="tx1">
                    <a:lumMod val="85000"/>
                    <a:lumOff val="15000"/>
                  </a:schemeClr>
                </a:solidFill>
                <a:latin typeface="Times New Roman" pitchFamily="18" charset="0"/>
                <a:cs typeface="Times New Roman" pitchFamily="18" charset="0"/>
              </a:rPr>
              <a:t> </a:t>
            </a:r>
            <a:r>
              <a:rPr lang="en-US" sz="3200" u="sng" dirty="0" smtClean="0">
                <a:solidFill>
                  <a:schemeClr val="tx1">
                    <a:lumMod val="85000"/>
                    <a:lumOff val="15000"/>
                  </a:schemeClr>
                </a:solidFill>
              </a:rPr>
              <a:t/>
            </a:r>
            <a:br>
              <a:rPr lang="en-US" sz="3200" u="sng" dirty="0" smtClean="0">
                <a:solidFill>
                  <a:schemeClr val="tx1">
                    <a:lumMod val="85000"/>
                    <a:lumOff val="15000"/>
                  </a:schemeClr>
                </a:solidFill>
              </a:rPr>
            </a:br>
            <a:endParaRPr lang="en-US" sz="3200" u="sng" dirty="0">
              <a:solidFill>
                <a:schemeClr val="tx1">
                  <a:lumMod val="85000"/>
                  <a:lumOff val="15000"/>
                </a:schemeClr>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images.jpg"/>
          <p:cNvPicPr>
            <a:picLocks noGrp="1" noChangeAspect="1" noChangeArrowheads="1"/>
          </p:cNvPicPr>
          <p:nvPr>
            <p:ph idx="1"/>
          </p:nvPr>
        </p:nvPicPr>
        <p:blipFill>
          <a:blip r:embed="rId2"/>
          <a:stretch>
            <a:fillRect/>
          </a:stretch>
        </p:blipFill>
        <p:spPr bwMode="auto">
          <a:xfrm>
            <a:off x="0" y="1071546"/>
            <a:ext cx="9144000" cy="5000660"/>
          </a:xfrm>
          <a:prstGeom prst="rect">
            <a:avLst/>
          </a:prstGeom>
          <a:noFill/>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Rectangle 4"/>
          <p:cNvSpPr/>
          <p:nvPr/>
        </p:nvSpPr>
        <p:spPr>
          <a:xfrm>
            <a:off x="0" y="6072206"/>
            <a:ext cx="9144000" cy="646331"/>
          </a:xfrm>
          <a:prstGeom prst="rect">
            <a:avLst/>
          </a:prstGeom>
        </p:spPr>
        <p:txBody>
          <a:bodyPr wrap="square">
            <a:spAutoFit/>
          </a:bodyPr>
          <a:lstStyle/>
          <a:p>
            <a:pPr algn="ctr"/>
            <a:r>
              <a:rPr lang="en-US" b="1" i="1" dirty="0" err="1" smtClean="0">
                <a:latin typeface="Times New Roman" pitchFamily="18" charset="0"/>
                <a:cs typeface="Times New Roman" pitchFamily="18" charset="0"/>
              </a:rPr>
              <a:t>Bà</a:t>
            </a:r>
            <a:r>
              <a:rPr lang="en-US" b="1" i="1" dirty="0" smtClean="0">
                <a:latin typeface="Times New Roman" pitchFamily="18" charset="0"/>
                <a:cs typeface="Times New Roman" pitchFamily="18" charset="0"/>
              </a:rPr>
              <a:t> Monique </a:t>
            </a:r>
            <a:r>
              <a:rPr lang="en-US" b="1" i="1" dirty="0" err="1" smtClean="0">
                <a:latin typeface="Times New Roman" pitchFamily="18" charset="0"/>
                <a:cs typeface="Times New Roman" pitchFamily="18" charset="0"/>
              </a:rPr>
              <a:t>Chemillier</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Gendreau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giáo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sư</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công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pháp</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khoa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học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chính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trị</a:t>
            </a:r>
            <a:r>
              <a:rPr lang="en-US" b="1" i="1" dirty="0" smtClean="0">
                <a:latin typeface="Times New Roman" pitchFamily="18" charset="0"/>
                <a:cs typeface="Times New Roman" pitchFamily="18" charset="0"/>
              </a:rPr>
              <a:t> ở </a:t>
            </a:r>
            <a:r>
              <a:rPr lang="en-US" b="1" i="1" dirty="0" err="1" smtClean="0">
                <a:latin typeface="Times New Roman" pitchFamily="18" charset="0"/>
                <a:cs typeface="Times New Roman" pitchFamily="18" charset="0"/>
              </a:rPr>
              <a:t>Trường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Đại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học</a:t>
            </a:r>
            <a:r>
              <a:rPr lang="en-US" b="1" i="1" dirty="0" smtClean="0">
                <a:latin typeface="Times New Roman" pitchFamily="18" charset="0"/>
                <a:cs typeface="Times New Roman" pitchFamily="18" charset="0"/>
              </a:rPr>
              <a:t> Paris VII Denis Diderot</a:t>
            </a:r>
            <a:endParaRPr lang="en-US" b="1" i="1"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1546"/>
            <a:ext cx="9144000" cy="857256"/>
          </a:xfrm>
        </p:spPr>
        <p:txBody>
          <a:bodyPr>
            <a:normAutofit/>
          </a:bodyPr>
          <a:lstStyle/>
          <a:p>
            <a:r>
              <a:rPr lang="en-US" sz="3200" b="1" i="1" dirty="0" smtClean="0">
                <a:solidFill>
                  <a:srgbClr val="FF0000"/>
                </a:solidFill>
              </a:rPr>
              <a:t>              </a:t>
            </a:r>
            <a:r>
              <a:rPr lang="en-US" sz="3200" b="1" i="1" dirty="0" smtClean="0"/>
              <a:t> * </a:t>
            </a:r>
            <a:r>
              <a:rPr lang="en-US" sz="3600" b="1" i="1" dirty="0" err="1" smtClean="0">
                <a:latin typeface="Times New Roman" pitchFamily="18" charset="0"/>
                <a:cs typeface="Times New Roman" pitchFamily="18" charset="0"/>
              </a:rPr>
              <a:t>Nguyên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tắc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chiếm</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hữu</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thật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sự</a:t>
            </a:r>
            <a:endParaRPr lang="en-US" sz="3600" i="1" dirty="0">
              <a:latin typeface="Times New Roman" pitchFamily="18" charset="0"/>
              <a:cs typeface="Times New Roman" pitchFamily="18" charset="0"/>
            </a:endParaRPr>
          </a:p>
        </p:txBody>
      </p:sp>
      <p:sp>
        <p:nvSpPr>
          <p:cNvPr id="3" name="Content Placeholder 2"/>
          <p:cNvSpPr>
            <a:spLocks noGrp="1"/>
          </p:cNvSpPr>
          <p:nvPr>
            <p:ph idx="1"/>
          </p:nvPr>
        </p:nvSpPr>
        <p:spPr>
          <a:xfrm>
            <a:off x="205510" y="1887947"/>
            <a:ext cx="8572560" cy="4857760"/>
          </a:xfrm>
        </p:spPr>
        <p:txBody>
          <a:bodyPr>
            <a:normAutofit fontScale="92500"/>
          </a:bodyPr>
          <a:lstStyle/>
          <a:p>
            <a:pPr>
              <a:buNone/>
            </a:pP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Nhà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nước</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Việt</a:t>
            </a:r>
            <a:r>
              <a:rPr lang="en-US" dirty="0" smtClean="0">
                <a:solidFill>
                  <a:srgbClr val="2B22DE"/>
                </a:solidFill>
                <a:latin typeface="Times New Roman" pitchFamily="18" charset="0"/>
                <a:cs typeface="Times New Roman" pitchFamily="18" charset="0"/>
              </a:rPr>
              <a:t> Nam </a:t>
            </a:r>
            <a:r>
              <a:rPr lang="en-US" dirty="0" err="1" smtClean="0">
                <a:solidFill>
                  <a:srgbClr val="2B22DE"/>
                </a:solidFill>
                <a:latin typeface="Times New Roman" pitchFamily="18" charset="0"/>
                <a:cs typeface="Times New Roman" pitchFamily="18" charset="0"/>
              </a:rPr>
              <a:t>là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nhà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nước</a:t>
            </a:r>
            <a:r>
              <a:rPr lang="en-US"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đầu</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tiên</a:t>
            </a:r>
            <a:r>
              <a:rPr lang="en-US" b="1"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trong</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lịch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sử</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đã</a:t>
            </a:r>
            <a:r>
              <a:rPr lang="en-US"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chiếm</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hữu</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thực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chủ</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quyền</a:t>
            </a:r>
            <a:r>
              <a:rPr lang="en-US" b="1"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của</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mình</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đối</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với</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quần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Hoàng</a:t>
            </a:r>
            <a:r>
              <a:rPr lang="en-US" dirty="0" smtClean="0">
                <a:solidFill>
                  <a:srgbClr val="2B22DE"/>
                </a:solidFill>
                <a:latin typeface="Times New Roman" pitchFamily="18" charset="0"/>
                <a:cs typeface="Times New Roman" pitchFamily="18" charset="0"/>
              </a:rPr>
              <a:t> Sa </a:t>
            </a:r>
            <a:r>
              <a:rPr lang="en-US" dirty="0" err="1" smtClean="0">
                <a:solidFill>
                  <a:srgbClr val="2B22DE"/>
                </a:solidFill>
                <a:latin typeface="Times New Roman" pitchFamily="18" charset="0"/>
                <a:cs typeface="Times New Roman" pitchFamily="18" charset="0"/>
              </a:rPr>
              <a:t>và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quần</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đảo</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Trường</a:t>
            </a:r>
            <a:r>
              <a:rPr lang="en-US" dirty="0" smtClean="0">
                <a:solidFill>
                  <a:srgbClr val="2B22DE"/>
                </a:solidFill>
                <a:latin typeface="Times New Roman" pitchFamily="18" charset="0"/>
                <a:cs typeface="Times New Roman" pitchFamily="18" charset="0"/>
              </a:rPr>
              <a:t> 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ít</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nhất</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là</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từ</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thế</a:t>
            </a:r>
            <a:r>
              <a:rPr lang="en-US" dirty="0" smtClean="0">
                <a:solidFill>
                  <a:srgbClr val="2B22DE"/>
                </a:solidFill>
                <a:latin typeface="Times New Roman" pitchFamily="18" charset="0"/>
                <a:cs typeface="Times New Roman" pitchFamily="18" charset="0"/>
              </a:rPr>
              <a:t> </a:t>
            </a:r>
            <a:r>
              <a:rPr lang="en-US" dirty="0" err="1" smtClean="0">
                <a:solidFill>
                  <a:srgbClr val="2B22DE"/>
                </a:solidFill>
                <a:latin typeface="Times New Roman" pitchFamily="18" charset="0"/>
                <a:cs typeface="Times New Roman" pitchFamily="18" charset="0"/>
              </a:rPr>
              <a:t>kỷ</a:t>
            </a:r>
            <a:r>
              <a:rPr lang="en-US" dirty="0" smtClean="0">
                <a:solidFill>
                  <a:srgbClr val="2B22DE"/>
                </a:solidFill>
                <a:latin typeface="Times New Roman" pitchFamily="18" charset="0"/>
                <a:cs typeface="Times New Roman" pitchFamily="18" charset="0"/>
              </a:rPr>
              <a:t> XVII. </a:t>
            </a:r>
            <a:r>
              <a:rPr lang="en-US" b="1" dirty="0" err="1" smtClean="0">
                <a:solidFill>
                  <a:srgbClr val="2B22DE"/>
                </a:solidFill>
                <a:latin typeface="Times New Roman" pitchFamily="18" charset="0"/>
                <a:cs typeface="Times New Roman" pitchFamily="18" charset="0"/>
              </a:rPr>
              <a:t>Việc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chiếm</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hữu</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thực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chủ</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quyền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này</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thật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sự</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liên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tục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hòa</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bình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rõ</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ràng</a:t>
            </a:r>
            <a:r>
              <a:rPr lang="en-US" dirty="0" smtClean="0">
                <a:latin typeface="Times New Roman" pitchFamily="18" charset="0"/>
                <a:cs typeface="Times New Roman" pitchFamily="18" charset="0"/>
              </a:rPr>
              <a:t>. </a:t>
            </a:r>
          </a:p>
          <a:p>
            <a:pPr>
              <a:buNone/>
            </a:pP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Việt</a:t>
            </a:r>
            <a:r>
              <a:rPr lang="en-US" b="1" dirty="0" smtClean="0">
                <a:solidFill>
                  <a:srgbClr val="FF0000"/>
                </a:solidFill>
                <a:latin typeface="Times New Roman" pitchFamily="18" charset="0"/>
                <a:cs typeface="Times New Roman" pitchFamily="18" charset="0"/>
              </a:rPr>
              <a:t> Nam </a:t>
            </a:r>
            <a:r>
              <a:rPr lang="en-US" b="1" dirty="0" err="1" smtClean="0">
                <a:solidFill>
                  <a:srgbClr val="FF0000"/>
                </a:solidFill>
                <a:latin typeface="Times New Roman" pitchFamily="18" charset="0"/>
                <a:cs typeface="Times New Roman" pitchFamily="18" charset="0"/>
              </a:rPr>
              <a:t>hoàn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toàn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sở</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pháp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chứng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cứ</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lịch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sử</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pháp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để</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khẳng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định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bảo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vệ</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chủ</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quyền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hợp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pháp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hữu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đòi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a:t>
            </a:r>
          </a:p>
          <a:p>
            <a:endParaRPr lang="en-US" dirty="0" smtClean="0">
              <a:solidFill>
                <a:srgbClr val="0070C0"/>
              </a:solidFill>
              <a:latin typeface="Times New Roman" pitchFamily="18" charset="0"/>
              <a:cs typeface="Times New Roman" pitchFamily="18" charset="0"/>
            </a:endParaRP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1143008"/>
          </a:xfrm>
        </p:spPr>
        <p:txBody>
          <a:bodyPr>
            <a:noAutofit/>
          </a:bodyPr>
          <a:lstStyle/>
          <a:p>
            <a:r>
              <a:rPr lang="en-US" sz="2800" b="1" dirty="0" smtClean="0">
                <a:solidFill>
                  <a:schemeClr val="tx1"/>
                </a:solidFill>
                <a:latin typeface="Times New Roman" pitchFamily="18" charset="0"/>
                <a:cs typeface="Times New Roman" pitchFamily="18" charset="0"/>
              </a:rPr>
              <a:t>“</a:t>
            </a:r>
            <a:br>
              <a:rPr lang="en-US" sz="2800" b="1" dirty="0" smtClean="0">
                <a:solidFill>
                  <a:schemeClr val="tx1"/>
                </a:solidFill>
                <a:latin typeface="Times New Roman" pitchFamily="18" charset="0"/>
                <a:cs typeface="Times New Roman" pitchFamily="18" charset="0"/>
              </a:rPr>
            </a:br>
            <a:r>
              <a:rPr lang="en-US" sz="2800" b="1" dirty="0" smtClean="0">
                <a:solidFill>
                  <a:schemeClr val="tx1"/>
                </a:solidFill>
                <a:latin typeface="Times New Roman" pitchFamily="18" charset="0"/>
                <a:cs typeface="Times New Roman" pitchFamily="18" charset="0"/>
              </a:rPr>
              <a:t>“</a:t>
            </a:r>
            <a:br>
              <a:rPr lang="en-US" sz="2800" b="1"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a:t>
            </a:r>
            <a:r>
              <a:rPr lang="en-US" sz="2800" b="1" dirty="0" smtClean="0">
                <a:solidFill>
                  <a:schemeClr val="tx1"/>
                </a:solidFill>
                <a:latin typeface="Times New Roman" pitchFamily="18" charset="0"/>
                <a:cs typeface="Times New Roman" pitchFamily="18" charset="0"/>
              </a:rPr>
              <a:t> </a:t>
            </a:r>
            <a:r>
              <a:rPr lang="en-US" sz="3600" b="1" dirty="0" smtClean="0">
                <a:latin typeface="Times New Roman" pitchFamily="18" charset="0"/>
                <a:cs typeface="Times New Roman" pitchFamily="18" charset="0"/>
              </a:rPr>
              <a:t>“</a:t>
            </a:r>
            <a:r>
              <a:rPr lang="en-US" sz="3600" b="1" dirty="0" err="1" smtClean="0">
                <a:solidFill>
                  <a:schemeClr val="tx1"/>
                </a:solidFill>
                <a:latin typeface="Times New Roman" pitchFamily="18" charset="0"/>
                <a:cs typeface="Times New Roman" pitchFamily="18" charset="0"/>
              </a:rPr>
              <a:t>Xâm</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lược</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mềm</a:t>
            </a:r>
            <a:r>
              <a:rPr lang="en-US" sz="3600" b="1" dirty="0" smtClean="0">
                <a:solidFill>
                  <a:schemeClr val="tx1"/>
                </a:solidFill>
                <a:latin typeface="Times New Roman" pitchFamily="18" charset="0"/>
                <a:cs typeface="Times New Roman" pitchFamily="18" charset="0"/>
              </a:rPr>
              <a:t>”</a:t>
            </a:r>
            <a:r>
              <a:rPr lang="en-US" sz="2800" b="1" dirty="0" smtClean="0">
                <a:solidFill>
                  <a:schemeClr val="tx1"/>
                </a:solidFill>
                <a:latin typeface="Times New Roman" pitchFamily="18" charset="0"/>
                <a:cs typeface="Times New Roman" pitchFamily="18" charset="0"/>
              </a:rPr>
              <a:t/>
            </a:r>
            <a:br>
              <a:rPr lang="en-US" sz="2800" b="1" dirty="0" smtClean="0">
                <a:solidFill>
                  <a:schemeClr val="tx1"/>
                </a:solidFill>
                <a:latin typeface="Times New Roman" pitchFamily="18" charset="0"/>
                <a:cs typeface="Times New Roman" pitchFamily="18" charset="0"/>
              </a:rPr>
            </a:br>
            <a:r>
              <a:rPr lang="en-US" sz="28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Giải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thích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và</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áp</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dụng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Công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ước</a:t>
            </a:r>
            <a:r>
              <a:rPr lang="en-US" sz="2400" i="1" dirty="0" smtClean="0">
                <a:solidFill>
                  <a:schemeClr val="tx1"/>
                </a:solidFill>
                <a:latin typeface="Times New Roman" pitchFamily="18" charset="0"/>
                <a:cs typeface="Times New Roman" pitchFamily="18" charset="0"/>
              </a:rPr>
              <a:t> LHQ </a:t>
            </a:r>
            <a:r>
              <a:rPr lang="en-US" sz="2400" i="1" dirty="0" err="1" smtClean="0">
                <a:solidFill>
                  <a:schemeClr val="tx1"/>
                </a:solidFill>
                <a:latin typeface="Times New Roman" pitchFamily="18" charset="0"/>
                <a:cs typeface="Times New Roman" pitchFamily="18" charset="0"/>
              </a:rPr>
              <a:t>về</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Luật</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Biển</a:t>
            </a:r>
            <a:r>
              <a:rPr lang="en-US" sz="2400" i="1" dirty="0" smtClean="0">
                <a:solidFill>
                  <a:schemeClr val="tx1"/>
                </a:solidFill>
                <a:latin typeface="Times New Roman" pitchFamily="18" charset="0"/>
                <a:cs typeface="Times New Roman" pitchFamily="18" charset="0"/>
              </a:rPr>
              <a:t> 1982.</a:t>
            </a:r>
            <a:r>
              <a:rPr lang="en-US" sz="2800" i="1" dirty="0" smtClean="0">
                <a:solidFill>
                  <a:schemeClr val="tx1"/>
                </a:solidFill>
                <a:latin typeface="Times New Roman" pitchFamily="18" charset="0"/>
                <a:cs typeface="Times New Roman" pitchFamily="18" charset="0"/>
              </a:rPr>
              <a:t/>
            </a:r>
            <a:br>
              <a:rPr lang="en-US" sz="2800" i="1"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
            </a:r>
            <a:br>
              <a:rPr lang="en-US" sz="2000" b="1" i="1" dirty="0" smtClean="0">
                <a:solidFill>
                  <a:srgbClr val="FF0000"/>
                </a:solidFill>
                <a:latin typeface="Times New Roman" pitchFamily="18" charset="0"/>
                <a:cs typeface="Times New Roman" pitchFamily="18" charset="0"/>
              </a:rPr>
            </a:br>
            <a:r>
              <a:rPr lang="en-US" sz="2000" b="1" i="1" dirty="0" smtClean="0">
                <a:solidFill>
                  <a:srgbClr val="FF0000"/>
                </a:solidFill>
                <a:latin typeface="Times New Roman" pitchFamily="18" charset="0"/>
                <a:cs typeface="Times New Roman" pitchFamily="18" charset="0"/>
              </a:rPr>
              <a:t/>
            </a:r>
            <a:br>
              <a:rPr lang="en-US" sz="2000" b="1" i="1" dirty="0" smtClean="0">
                <a:solidFill>
                  <a:srgbClr val="FF0000"/>
                </a:solidFill>
                <a:latin typeface="Times New Roman" pitchFamily="18" charset="0"/>
                <a:cs typeface="Times New Roman" pitchFamily="18" charset="0"/>
              </a:rPr>
            </a:br>
            <a:endParaRPr lang="en-US" sz="2000" dirty="0"/>
          </a:p>
        </p:txBody>
      </p:sp>
      <p:sp>
        <p:nvSpPr>
          <p:cNvPr id="3" name="Content Placeholder 2"/>
          <p:cNvSpPr>
            <a:spLocks noGrp="1"/>
          </p:cNvSpPr>
          <p:nvPr>
            <p:ph idx="1"/>
          </p:nvPr>
        </p:nvSpPr>
        <p:spPr>
          <a:xfrm>
            <a:off x="-4114800" y="5429264"/>
            <a:ext cx="8229600" cy="4214818"/>
          </a:xfrm>
        </p:spPr>
        <p:txBody>
          <a:bodyPr/>
          <a:lstStyle/>
          <a:p>
            <a:pPr>
              <a:buNone/>
            </a:pPr>
            <a:r>
              <a:rPr lang="en-US" b="1" i="1" dirty="0" smtClean="0">
                <a:solidFill>
                  <a:srgbClr val="00B0F0"/>
                </a:solidFill>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endParaRPr lang="en-US" b="1" i="1" dirty="0" smtClean="0"/>
          </a:p>
          <a:p>
            <a:endParaRPr lang="en-US" b="1" i="1" dirty="0" smtClean="0"/>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6" name="Rounded Rectangular Callout 5"/>
          <p:cNvSpPr/>
          <p:nvPr/>
        </p:nvSpPr>
        <p:spPr>
          <a:xfrm>
            <a:off x="714348" y="2285992"/>
            <a:ext cx="7786742" cy="4000528"/>
          </a:xfrm>
          <a:prstGeom prst="wedgeRoundRectCallout">
            <a:avLst>
              <a:gd name="adj1" fmla="val -1431"/>
              <a:gd name="adj2" fmla="val 6250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itchFamily="18" charset="0"/>
                <a:cs typeface="Times New Roman" pitchFamily="18" charset="0"/>
              </a:rPr>
              <a:t>?</a:t>
            </a:r>
            <a:r>
              <a:rPr lang="en-US" sz="3200" i="1" dirty="0" err="1" smtClean="0">
                <a:solidFill>
                  <a:schemeClr val="tx1"/>
                </a:solidFill>
                <a:latin typeface="Times New Roman" pitchFamily="18" charset="0"/>
                <a:cs typeface="Times New Roman" pitchFamily="18" charset="0"/>
              </a:rPr>
              <a:t>Giàn</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khoan</a:t>
            </a:r>
            <a:r>
              <a:rPr lang="en-US" sz="3200" i="1" dirty="0" smtClean="0">
                <a:solidFill>
                  <a:schemeClr val="tx1"/>
                </a:solidFill>
                <a:latin typeface="Times New Roman" pitchFamily="18" charset="0"/>
                <a:cs typeface="Times New Roman" pitchFamily="18" charset="0"/>
              </a:rPr>
              <a:t> HD 891 </a:t>
            </a:r>
            <a:r>
              <a:rPr lang="en-US" sz="3200" i="1" dirty="0" err="1" smtClean="0">
                <a:solidFill>
                  <a:schemeClr val="tx1"/>
                </a:solidFill>
                <a:latin typeface="Times New Roman" pitchFamily="18" charset="0"/>
                <a:cs typeface="Times New Roman" pitchFamily="18" charset="0"/>
              </a:rPr>
              <a:t>của</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Trung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Quốc</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đang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hoạt</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động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nằm</a:t>
            </a:r>
            <a:r>
              <a:rPr lang="en-US" sz="3200" i="1" dirty="0" smtClean="0">
                <a:solidFill>
                  <a:schemeClr val="tx1"/>
                </a:solidFill>
                <a:latin typeface="Times New Roman" pitchFamily="18" charset="0"/>
                <a:cs typeface="Times New Roman" pitchFamily="18" charset="0"/>
              </a:rPr>
              <a:t> ở </a:t>
            </a:r>
            <a:r>
              <a:rPr lang="en-US" sz="3200" i="1" dirty="0" err="1" smtClean="0">
                <a:solidFill>
                  <a:schemeClr val="tx1"/>
                </a:solidFill>
                <a:latin typeface="Times New Roman" pitchFamily="18" charset="0"/>
                <a:cs typeface="Times New Roman" pitchFamily="18" charset="0"/>
              </a:rPr>
              <a:t>vùng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biển</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nào</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lãnh</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hải</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vùng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tiếp</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giáp</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lãnh</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hải</a:t>
            </a:r>
            <a:r>
              <a:rPr lang="en-US" sz="3200" i="1" dirty="0" smtClean="0">
                <a:solidFill>
                  <a:schemeClr val="tx1"/>
                </a:solidFill>
                <a:latin typeface="Times New Roman" pitchFamily="18" charset="0"/>
                <a:cs typeface="Times New Roman" pitchFamily="18" charset="0"/>
              </a:rPr>
              <a:t> hay </a:t>
            </a:r>
            <a:r>
              <a:rPr lang="en-US" sz="3200" i="1" dirty="0" err="1" smtClean="0">
                <a:solidFill>
                  <a:schemeClr val="tx1"/>
                </a:solidFill>
                <a:latin typeface="Times New Roman" pitchFamily="18" charset="0"/>
                <a:cs typeface="Times New Roman" pitchFamily="18" charset="0"/>
              </a:rPr>
              <a:t>vùng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đặc</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quyền</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kinh</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tế</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của</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quần</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đảo</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Hoàng</a:t>
            </a:r>
            <a:r>
              <a:rPr lang="en-US" sz="3200" i="1" dirty="0" smtClean="0">
                <a:solidFill>
                  <a:schemeClr val="tx1"/>
                </a:solidFill>
                <a:latin typeface="Times New Roman" pitchFamily="18" charset="0"/>
                <a:cs typeface="Times New Roman" pitchFamily="18" charset="0"/>
              </a:rPr>
              <a:t> Sa </a:t>
            </a:r>
            <a:r>
              <a:rPr lang="en-US" sz="3200" i="1" dirty="0" err="1" smtClean="0">
                <a:solidFill>
                  <a:schemeClr val="tx1"/>
                </a:solidFill>
                <a:latin typeface="Times New Roman" pitchFamily="18" charset="0"/>
                <a:cs typeface="Times New Roman" pitchFamily="18" charset="0"/>
              </a:rPr>
              <a:t>mà</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Trung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Quốc</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gọi</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là</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Tây</a:t>
            </a:r>
            <a:r>
              <a:rPr lang="en-US" sz="3200" i="1" dirty="0" smtClean="0">
                <a:solidFill>
                  <a:schemeClr val="tx1"/>
                </a:solidFill>
                <a:latin typeface="Times New Roman" pitchFamily="18" charset="0"/>
                <a:cs typeface="Times New Roman" pitchFamily="18" charset="0"/>
              </a:rPr>
              <a:t> Sa” hay </a:t>
            </a:r>
            <a:r>
              <a:rPr lang="en-US" sz="3200" i="1" dirty="0" err="1" smtClean="0">
                <a:solidFill>
                  <a:schemeClr val="tx1"/>
                </a:solidFill>
                <a:latin typeface="Times New Roman" pitchFamily="18" charset="0"/>
                <a:cs typeface="Times New Roman" pitchFamily="18" charset="0"/>
              </a:rPr>
              <a:t>nằm</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sâu</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trong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vùng</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đặc</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quyền</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kinh</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tế</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và</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thềm</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lục</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địa</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của</a:t>
            </a:r>
            <a:r>
              <a:rPr lang="en-US" sz="3200" i="1" dirty="0" smtClean="0">
                <a:solidFill>
                  <a:schemeClr val="tx1"/>
                </a:solidFill>
                <a:latin typeface="Times New Roman" pitchFamily="18" charset="0"/>
                <a:cs typeface="Times New Roman" pitchFamily="18" charset="0"/>
              </a:rPr>
              <a:t> </a:t>
            </a:r>
            <a:r>
              <a:rPr lang="en-US" sz="3200" i="1" dirty="0" err="1" smtClean="0">
                <a:solidFill>
                  <a:schemeClr val="tx1"/>
                </a:solidFill>
                <a:latin typeface="Times New Roman" pitchFamily="18" charset="0"/>
                <a:cs typeface="Times New Roman" pitchFamily="18" charset="0"/>
              </a:rPr>
              <a:t>Việt</a:t>
            </a:r>
            <a:r>
              <a:rPr lang="en-US" sz="3200" i="1" dirty="0" smtClean="0">
                <a:solidFill>
                  <a:schemeClr val="tx1"/>
                </a:solidFill>
                <a:latin typeface="Times New Roman" pitchFamily="18" charset="0"/>
                <a:cs typeface="Times New Roman" pitchFamily="18" charset="0"/>
              </a:rPr>
              <a:t> Nam?</a:t>
            </a:r>
            <a:endParaRPr lang="en-US" sz="3200" i="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40504_164346">
            <a:hlinkClick r:id="rId2" tgtFrame="_blank"/>
          </p:cNvPr>
          <p:cNvPicPr>
            <a:picLocks noGrp="1"/>
          </p:cNvPicPr>
          <p:nvPr>
            <p:ph idx="1"/>
          </p:nvPr>
        </p:nvPicPr>
        <p:blipFill>
          <a:blip r:embed="rId3"/>
          <a:stretch>
            <a:fillRect/>
          </a:stretch>
        </p:blipFill>
        <p:spPr bwMode="auto">
          <a:xfrm>
            <a:off x="0" y="1071546"/>
            <a:ext cx="9144000" cy="5786454"/>
          </a:xfrm>
          <a:prstGeom prst="rect">
            <a:avLst/>
          </a:prstGeom>
          <a:noFill/>
          <a:ln w="9525">
            <a:noFill/>
            <a:miter lim="800000"/>
            <a:headEnd/>
            <a:tailEnd/>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1_UQNZ"/>
          <p:cNvPicPr>
            <a:picLocks noGrp="1"/>
          </p:cNvPicPr>
          <p:nvPr>
            <p:ph idx="1"/>
          </p:nvPr>
        </p:nvPicPr>
        <p:blipFill>
          <a:blip r:embed="rId2"/>
          <a:stretch>
            <a:fillRect/>
          </a:stretch>
        </p:blipFill>
        <p:spPr bwMode="auto">
          <a:xfrm>
            <a:off x="0" y="1142984"/>
            <a:ext cx="9144000" cy="5715016"/>
          </a:xfrm>
          <a:prstGeom prst="rect">
            <a:avLst/>
          </a:prstGeom>
          <a:noFill/>
          <a:ln w="9525">
            <a:noFill/>
            <a:miter lim="800000"/>
            <a:headEnd/>
            <a:tailEnd/>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643578"/>
          </a:xfrm>
        </p:spPr>
        <p:txBody>
          <a:bodyPr>
            <a:normAutofit fontScale="92500" lnSpcReduction="20000"/>
          </a:bodyPr>
          <a:lstStyle/>
          <a:p>
            <a:pPr>
              <a:buNone/>
            </a:pPr>
            <a:r>
              <a:rPr lang="en-US" i="1" dirty="0" smtClean="0">
                <a:solidFill>
                  <a:srgbClr val="FF0000"/>
                </a:solidFill>
              </a:rPr>
              <a:t>    	</a:t>
            </a:r>
            <a:r>
              <a:rPr lang="en-US" dirty="0" smtClean="0">
                <a:latin typeface="Times New Roman" pitchFamily="18" charset="0"/>
                <a:cs typeface="Times New Roman" pitchFamily="18" charset="0"/>
              </a:rPr>
              <a:t>Qua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119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Tri </a:t>
            </a:r>
            <a:r>
              <a:rPr lang="en-US" dirty="0" err="1" smtClean="0">
                <a:latin typeface="Times New Roman" pitchFamily="18" charset="0"/>
                <a:cs typeface="Times New Roman" pitchFamily="18" charset="0"/>
              </a:rPr>
              <a:t>Tôn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TQ </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18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200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1982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80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khoảng</a:t>
            </a:r>
            <a:r>
              <a:rPr lang="en-US" dirty="0" smtClean="0">
                <a:latin typeface="Times New Roman" pitchFamily="18" charset="0"/>
                <a:cs typeface="Times New Roman" pitchFamily="18" charset="0"/>
              </a:rPr>
              <a:t> 150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Theo </a:t>
            </a:r>
            <a:r>
              <a:rPr lang="en-US" dirty="0" err="1" smtClean="0">
                <a:latin typeface="Times New Roman" pitchFamily="18" charset="0"/>
                <a:cs typeface="Times New Roman" pitchFamily="18" charset="0"/>
              </a:rPr>
              <a:t>Cục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10g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27-5,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neo </a:t>
            </a:r>
            <a:r>
              <a:rPr lang="en-US" dirty="0" err="1" smtClean="0">
                <a:latin typeface="Times New Roman" pitchFamily="18" charset="0"/>
                <a:cs typeface="Times New Roman" pitchFamily="18" charset="0"/>
              </a:rPr>
              <a:t>giàn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tọa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15o33,38’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Bắc</a:t>
            </a:r>
            <a:r>
              <a:rPr lang="en-US" dirty="0" smtClean="0">
                <a:latin typeface="Times New Roman" pitchFamily="18" charset="0"/>
                <a:cs typeface="Times New Roman" pitchFamily="18" charset="0"/>
              </a:rPr>
              <a:t>; 111o34,62’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Tri </a:t>
            </a:r>
            <a:r>
              <a:rPr lang="en-US" dirty="0" err="1" smtClean="0">
                <a:latin typeface="Times New Roman" pitchFamily="18" charset="0"/>
                <a:cs typeface="Times New Roman" pitchFamily="18" charset="0"/>
              </a:rPr>
              <a:t>Tôn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a:t>
            </a:r>
            <a:r>
              <a:rPr lang="en-US" dirty="0" smtClean="0">
                <a:latin typeface="Times New Roman" pitchFamily="18" charset="0"/>
                <a:cs typeface="Times New Roman" pitchFamily="18" charset="0"/>
              </a:rPr>
              <a:t> 25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a:t>
            </a:r>
            <a:r>
              <a:rPr lang="en-US" dirty="0" smtClean="0">
                <a:latin typeface="Times New Roman" pitchFamily="18" charset="0"/>
                <a:cs typeface="Times New Roman" pitchFamily="18" charset="0"/>
              </a:rPr>
              <a:t> 23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khoảng</a:t>
            </a:r>
            <a:r>
              <a:rPr lang="en-US" dirty="0" smtClean="0">
                <a:latin typeface="Times New Roman" pitchFamily="18" charset="0"/>
                <a:cs typeface="Times New Roman" pitchFamily="18" charset="0"/>
              </a:rPr>
              <a:t> 150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74"/>
            <a:ext cx="8229600" cy="5000660"/>
          </a:xfrm>
        </p:spPr>
        <p:txBody>
          <a:bodyPr>
            <a:normAutofit fontScale="92500" lnSpcReduction="10000"/>
          </a:bodyPr>
          <a:lstStyle/>
          <a:p>
            <a:pPr>
              <a:buNone/>
            </a:pPr>
            <a:endParaRPr lang="en-US" b="1" dirty="0" smtClean="0"/>
          </a:p>
          <a:p>
            <a:pPr>
              <a:buFont typeface="Wingdings" pitchFamily="2" charset="2"/>
              <a:buChar char="Ø"/>
            </a:pPr>
            <a:r>
              <a:rPr lang="en-US" sz="3600" i="1" dirty="0" smtClean="0">
                <a:solidFill>
                  <a:srgbClr val="2B22DE"/>
                </a:solidFill>
                <a:latin typeface="Times New Roman" pitchFamily="18" charset="0"/>
                <a:cs typeface="Times New Roman" pitchFamily="18" charset="0"/>
              </a:rPr>
              <a:t>	</a:t>
            </a:r>
            <a:r>
              <a:rPr lang="en-US" sz="3900" dirty="0" err="1" smtClean="0">
                <a:latin typeface="Times New Roman" pitchFamily="18" charset="0"/>
                <a:cs typeface="Times New Roman" pitchFamily="18" charset="0"/>
              </a:rPr>
              <a:t>Quần</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đảo</a:t>
            </a:r>
            <a:r>
              <a:rPr lang="en-US" sz="3900" dirty="0" smtClean="0">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Hoàng</a:t>
            </a:r>
            <a:r>
              <a:rPr lang="en-US" sz="3900" dirty="0" smtClean="0">
                <a:solidFill>
                  <a:srgbClr val="2B22DE"/>
                </a:solidFill>
                <a:latin typeface="Times New Roman" pitchFamily="18" charset="0"/>
                <a:cs typeface="Times New Roman" pitchFamily="18" charset="0"/>
              </a:rPr>
              <a:t> Sa</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bao</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gồm</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các</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đảo</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đá</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bãi</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cạn</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rạn</a:t>
            </a:r>
            <a:r>
              <a:rPr lang="en-US" sz="3900" dirty="0" smtClean="0">
                <a:latin typeface="Times New Roman" pitchFamily="18" charset="0"/>
                <a:cs typeface="Times New Roman" pitchFamily="18" charset="0"/>
              </a:rPr>
              <a:t> san </a:t>
            </a:r>
            <a:r>
              <a:rPr lang="en-US" sz="3900" dirty="0" err="1" smtClean="0">
                <a:solidFill>
                  <a:srgbClr val="2B22DE"/>
                </a:solidFill>
                <a:latin typeface="Times New Roman" pitchFamily="18" charset="0"/>
                <a:cs typeface="Times New Roman" pitchFamily="18" charset="0"/>
              </a:rPr>
              <a:t>hô</a:t>
            </a:r>
            <a:r>
              <a:rPr lang="en-US" sz="3900" dirty="0" smtClean="0">
                <a:solidFill>
                  <a:srgbClr val="2B22DE"/>
                </a:solidFill>
                <a:latin typeface="Times New Roman" pitchFamily="18" charset="0"/>
                <a:cs typeface="Times New Roman" pitchFamily="18" charset="0"/>
              </a:rPr>
              <a:t>…</a:t>
            </a:r>
            <a:r>
              <a:rPr lang="en-US" sz="3900" dirty="0" err="1" smtClean="0">
                <a:solidFill>
                  <a:srgbClr val="2B22DE"/>
                </a:solidFill>
                <a:latin typeface="Times New Roman" pitchFamily="18" charset="0"/>
                <a:cs typeface="Times New Roman" pitchFamily="18" charset="0"/>
              </a:rPr>
              <a:t>rất</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nhỏ</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bé</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nằm</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trong</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khu</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vực</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có</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khi</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hậu</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khắc</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nghiệt</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không</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thích</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hợp</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cho</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đời</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sống</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của</a:t>
            </a:r>
            <a:r>
              <a:rPr lang="en-US" sz="3900" dirty="0" smtClean="0">
                <a:solidFill>
                  <a:srgbClr val="2B22DE"/>
                </a:solidFill>
                <a:latin typeface="Times New Roman" pitchFamily="18" charset="0"/>
                <a:cs typeface="Times New Roman" pitchFamily="18" charset="0"/>
              </a:rPr>
              <a:t> con </a:t>
            </a:r>
            <a:r>
              <a:rPr lang="en-US" sz="3900" dirty="0" err="1" smtClean="0">
                <a:solidFill>
                  <a:srgbClr val="2B22DE"/>
                </a:solidFill>
                <a:latin typeface="Times New Roman" pitchFamily="18" charset="0"/>
                <a:cs typeface="Times New Roman" pitchFamily="18" charset="0"/>
              </a:rPr>
              <a:t>người</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và</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đương</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nhiên</a:t>
            </a:r>
            <a:r>
              <a:rPr lang="en-US" sz="3900" dirty="0" smtClean="0">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không</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thể</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có</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đời</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sống</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kinh</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tế</a:t>
            </a:r>
            <a:r>
              <a:rPr lang="en-US" sz="3900" dirty="0" smtClean="0">
                <a:solidFill>
                  <a:srgbClr val="2B22DE"/>
                </a:solidFill>
                <a:latin typeface="Times New Roman" pitchFamily="18" charset="0"/>
                <a:cs typeface="Times New Roman" pitchFamily="18" charset="0"/>
              </a:rPr>
              <a:t> </a:t>
            </a:r>
            <a:r>
              <a:rPr lang="en-US" sz="3900" dirty="0" err="1" smtClean="0">
                <a:solidFill>
                  <a:srgbClr val="2B22DE"/>
                </a:solidFill>
                <a:latin typeface="Times New Roman" pitchFamily="18" charset="0"/>
                <a:cs typeface="Times New Roman" pitchFamily="18" charset="0"/>
              </a:rPr>
              <a:t>riên</a:t>
            </a:r>
            <a:r>
              <a:rPr lang="en-US" sz="3900" dirty="0" err="1" smtClean="0">
                <a:latin typeface="Times New Roman" pitchFamily="18" charset="0"/>
                <a:cs typeface="Times New Roman" pitchFamily="18" charset="0"/>
              </a:rPr>
              <a:t>g</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mặc</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dù</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sau</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khi</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xâm</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chiếm</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bằng</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vũ</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lực</a:t>
            </a:r>
            <a:r>
              <a:rPr lang="en-US" sz="3900" dirty="0" smtClean="0">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Trung</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Quốc</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đang</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cố</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tìm</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cách</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tạo</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ra</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diện</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mạo</a:t>
            </a:r>
            <a:r>
              <a:rPr lang="en-US" sz="3900" b="1" dirty="0" smtClean="0">
                <a:solidFill>
                  <a:srgbClr val="2B22DE"/>
                </a:solidFill>
                <a:latin typeface="Times New Roman" pitchFamily="18" charset="0"/>
                <a:cs typeface="Times New Roman" pitchFamily="18" charset="0"/>
              </a:rPr>
              <a:t> </a:t>
            </a:r>
            <a:r>
              <a:rPr lang="en-US" sz="3900" b="1" dirty="0" err="1" smtClean="0">
                <a:solidFill>
                  <a:srgbClr val="2B22DE"/>
                </a:solidFill>
                <a:latin typeface="Times New Roman" pitchFamily="18" charset="0"/>
                <a:cs typeface="Times New Roman" pitchFamily="18" charset="0"/>
              </a:rPr>
              <a:t>đó</a:t>
            </a:r>
            <a:r>
              <a:rPr lang="en-US" sz="3900" b="1" dirty="0" smtClean="0">
                <a:solidFill>
                  <a:srgbClr val="2B22DE"/>
                </a:solidFill>
                <a:latin typeface="Times New Roman" pitchFamily="18" charset="0"/>
                <a:cs typeface="Times New Roman" pitchFamily="18" charset="0"/>
              </a:rPr>
              <a:t>.</a:t>
            </a:r>
          </a:p>
          <a:p>
            <a:endParaRPr lang="en-US" b="1" dirty="0" smtClean="0">
              <a:solidFill>
                <a:srgbClr val="00B0F0"/>
              </a:solidFill>
              <a:latin typeface="Times New Roman" pitchFamily="18" charset="0"/>
              <a:cs typeface="Times New Roman" pitchFamily="18" charset="0"/>
            </a:endParaRPr>
          </a:p>
          <a:p>
            <a:endParaRPr lang="en-US" dirty="0" smtClean="0">
              <a:solidFill>
                <a:srgbClr val="00B0F0"/>
              </a:solidFill>
              <a:latin typeface="Times New Roman" pitchFamily="18" charset="0"/>
              <a:cs typeface="Times New Roman" pitchFamily="18" charset="0"/>
            </a:endParaRP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i="1" dirty="0" smtClean="0">
                <a:solidFill>
                  <a:srgbClr val="0070C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Vì</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những</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lý</a:t>
            </a:r>
            <a:r>
              <a:rPr lang="en-US" sz="3600" b="1" i="1" dirty="0" smtClean="0">
                <a:solidFill>
                  <a:srgbClr val="000000"/>
                </a:solidFill>
                <a:latin typeface="Times New Roman" pitchFamily="18" charset="0"/>
                <a:cs typeface="Times New Roman" pitchFamily="18" charset="0"/>
              </a:rPr>
              <a:t> do </a:t>
            </a:r>
            <a:r>
              <a:rPr lang="en-US" sz="3600" b="1" i="1" dirty="0" err="1" smtClean="0">
                <a:solidFill>
                  <a:srgbClr val="000000"/>
                </a:solidFill>
                <a:latin typeface="Times New Roman" pitchFamily="18" charset="0"/>
                <a:cs typeface="Times New Roman" pitchFamily="18" charset="0"/>
              </a:rPr>
              <a:t>đó</a:t>
            </a:r>
            <a:r>
              <a:rPr lang="en-US" sz="3600" b="1" i="1" dirty="0" smtClean="0">
                <a:solidFill>
                  <a:srgbClr val="000000"/>
                </a:solidFill>
                <a:latin typeface="Times New Roman" pitchFamily="18" charset="0"/>
                <a:cs typeface="Times New Roman" pitchFamily="18" charset="0"/>
              </a:rPr>
              <a:t> , </a:t>
            </a:r>
            <a:r>
              <a:rPr lang="en-US" sz="3600" b="1" i="1" dirty="0" err="1" smtClean="0">
                <a:solidFill>
                  <a:srgbClr val="000000"/>
                </a:solidFill>
                <a:latin typeface="Times New Roman" pitchFamily="18" charset="0"/>
                <a:cs typeface="Times New Roman" pitchFamily="18" charset="0"/>
              </a:rPr>
              <a:t>có</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thể</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khẳng</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định</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rằng</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quần</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đảo</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này</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không</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thể</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có</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vùng</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đặc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quyền</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kinh</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tế</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và</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thềm</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lục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đia</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theo</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quy</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định</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của</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Công</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ước</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của</a:t>
            </a:r>
            <a:r>
              <a:rPr lang="en-US" sz="3600" b="1" i="1" dirty="0" smtClean="0">
                <a:solidFill>
                  <a:srgbClr val="2B22DE"/>
                </a:solidFill>
                <a:latin typeface="Times New Roman" pitchFamily="18" charset="0"/>
                <a:cs typeface="Times New Roman" pitchFamily="18" charset="0"/>
              </a:rPr>
              <a:t> LHQ </a:t>
            </a:r>
            <a:r>
              <a:rPr lang="en-US" sz="3600" b="1" i="1" dirty="0" err="1" smtClean="0">
                <a:solidFill>
                  <a:srgbClr val="2B22DE"/>
                </a:solidFill>
                <a:latin typeface="Times New Roman" pitchFamily="18" charset="0"/>
                <a:cs typeface="Times New Roman" pitchFamily="18" charset="0"/>
              </a:rPr>
              <a:t>về</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Luật</a:t>
            </a:r>
            <a:r>
              <a:rPr lang="en-US" sz="3600" b="1" i="1" dirty="0" smtClean="0">
                <a:solidFill>
                  <a:srgbClr val="2B22DE"/>
                </a:solidFill>
                <a:latin typeface="Times New Roman" pitchFamily="18" charset="0"/>
                <a:cs typeface="Times New Roman" pitchFamily="18" charset="0"/>
              </a:rPr>
              <a:t> </a:t>
            </a:r>
            <a:r>
              <a:rPr lang="en-US" sz="3600" b="1" i="1" dirty="0" err="1" smtClean="0">
                <a:solidFill>
                  <a:srgbClr val="2B22DE"/>
                </a:solidFill>
                <a:latin typeface="Times New Roman" pitchFamily="18" charset="0"/>
                <a:cs typeface="Times New Roman" pitchFamily="18" charset="0"/>
              </a:rPr>
              <a:t>Biển</a:t>
            </a:r>
            <a:r>
              <a:rPr lang="en-US" sz="3600" b="1" i="1" dirty="0" smtClean="0">
                <a:solidFill>
                  <a:srgbClr val="2B22DE"/>
                </a:solidFill>
                <a:latin typeface="Times New Roman" pitchFamily="18" charset="0"/>
                <a:cs typeface="Times New Roman" pitchFamily="18" charset="0"/>
              </a:rPr>
              <a:t> 1982</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có</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chăng</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thì</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từng</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đảo</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nổi</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theo</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đung</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quy</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định</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của</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Điều</a:t>
            </a:r>
            <a:r>
              <a:rPr lang="en-US" sz="3600" b="1" i="1" dirty="0" smtClean="0">
                <a:solidFill>
                  <a:srgbClr val="000000"/>
                </a:solidFill>
                <a:latin typeface="Times New Roman" pitchFamily="18" charset="0"/>
                <a:cs typeface="Times New Roman" pitchFamily="18" charset="0"/>
              </a:rPr>
              <a:t> 121 </a:t>
            </a:r>
            <a:r>
              <a:rPr lang="en-US" sz="3600" b="1" i="1" dirty="0" err="1" smtClean="0">
                <a:solidFill>
                  <a:srgbClr val="000000"/>
                </a:solidFill>
                <a:latin typeface="Times New Roman" pitchFamily="18" charset="0"/>
                <a:cs typeface="Times New Roman" pitchFamily="18" charset="0"/>
              </a:rPr>
              <a:t>của</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Công</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ước</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Luật</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Biển</a:t>
            </a:r>
            <a:r>
              <a:rPr lang="en-US" sz="3600" b="1" i="1" dirty="0" smtClean="0">
                <a:solidFill>
                  <a:srgbClr val="000000"/>
                </a:solidFill>
                <a:latin typeface="Times New Roman" pitchFamily="18" charset="0"/>
                <a:cs typeface="Times New Roman" pitchFamily="18" charset="0"/>
              </a:rPr>
              <a:t> 1982 </a:t>
            </a:r>
            <a:r>
              <a:rPr lang="en-US" sz="3600" b="1" i="1" dirty="0" err="1" smtClean="0">
                <a:solidFill>
                  <a:srgbClr val="000000"/>
                </a:solidFill>
                <a:latin typeface="Times New Roman" pitchFamily="18" charset="0"/>
                <a:cs typeface="Times New Roman" pitchFamily="18" charset="0"/>
              </a:rPr>
              <a:t>chỉ</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có</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thể</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có</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vùng</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lãnh</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hải</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rộng</a:t>
            </a:r>
            <a:r>
              <a:rPr lang="en-US" sz="3600" b="1" i="1" dirty="0" smtClean="0">
                <a:solidFill>
                  <a:srgbClr val="000000"/>
                </a:solidFill>
                <a:latin typeface="Times New Roman" pitchFamily="18" charset="0"/>
                <a:cs typeface="Times New Roman" pitchFamily="18" charset="0"/>
              </a:rPr>
              <a:t> 12 </a:t>
            </a:r>
            <a:r>
              <a:rPr lang="en-US" sz="3600" b="1" i="1" dirty="0" err="1" smtClean="0">
                <a:solidFill>
                  <a:srgbClr val="000000"/>
                </a:solidFill>
                <a:latin typeface="Times New Roman" pitchFamily="18" charset="0"/>
                <a:cs typeface="Times New Roman" pitchFamily="18" charset="0"/>
              </a:rPr>
              <a:t>hải</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lý</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mà</a:t>
            </a:r>
            <a:r>
              <a:rPr lang="en-US" sz="3600" b="1" i="1" dirty="0" smtClean="0">
                <a:solidFill>
                  <a:srgbClr val="000000"/>
                </a:solidFill>
                <a:latin typeface="Times New Roman" pitchFamily="18" charset="0"/>
                <a:cs typeface="Times New Roman" pitchFamily="18" charset="0"/>
              </a:rPr>
              <a:t> </a:t>
            </a:r>
            <a:r>
              <a:rPr lang="en-US" sz="3600" b="1" i="1" dirty="0" err="1" smtClean="0">
                <a:solidFill>
                  <a:srgbClr val="000000"/>
                </a:solidFill>
                <a:latin typeface="Times New Roman" pitchFamily="18" charset="0"/>
                <a:cs typeface="Times New Roman" pitchFamily="18" charset="0"/>
              </a:rPr>
              <a:t>thôi</a:t>
            </a:r>
            <a:r>
              <a:rPr lang="en-US" sz="3600" b="1" i="1" dirty="0" smtClean="0">
                <a:solidFill>
                  <a:srgbClr val="000000"/>
                </a:solidFill>
                <a:latin typeface="Times New Roman" pitchFamily="18" charset="0"/>
                <a:cs typeface="Times New Roman" pitchFamily="18" charset="0"/>
              </a:rPr>
              <a:t>.</a:t>
            </a:r>
          </a:p>
          <a:p>
            <a:endParaRPr lang="en-US" dirty="0" smtClean="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600200"/>
            <a:ext cx="8501122" cy="4829196"/>
          </a:xfrm>
        </p:spPr>
        <p:txBody>
          <a:bodyPr>
            <a:normAutofit lnSpcReduction="10000"/>
          </a:bodyPr>
          <a:lstStyle/>
          <a:p>
            <a:pPr>
              <a:buNone/>
            </a:pP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Vì</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vậy</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vị</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trí</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dàn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khoan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này</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hoàn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toàn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nằm</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sâu</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trong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vùng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đặc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kinh</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tế</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và</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thềm</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lục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địa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Việt</a:t>
            </a:r>
            <a:r>
              <a:rPr lang="en-US" sz="3600" b="1" i="1" dirty="0" smtClean="0">
                <a:solidFill>
                  <a:srgbClr val="FF0000"/>
                </a:solidFill>
                <a:latin typeface="Times New Roman" pitchFamily="18" charset="0"/>
                <a:cs typeface="Times New Roman" pitchFamily="18" charset="0"/>
              </a:rPr>
              <a:t> Nam, </a:t>
            </a:r>
            <a:r>
              <a:rPr lang="en-US" sz="3600" b="1" i="1" dirty="0" err="1" smtClean="0">
                <a:solidFill>
                  <a:srgbClr val="FF0000"/>
                </a:solidFill>
                <a:latin typeface="Times New Roman" pitchFamily="18" charset="0"/>
                <a:cs typeface="Times New Roman" pitchFamily="18" charset="0"/>
              </a:rPr>
              <a:t>không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có</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liên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quan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gì</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đến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quần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đảo</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Hoàng</a:t>
            </a:r>
            <a:r>
              <a:rPr lang="en-US" sz="3600" b="1" i="1" dirty="0" smtClean="0">
                <a:solidFill>
                  <a:srgbClr val="FF0000"/>
                </a:solidFill>
                <a:latin typeface="Times New Roman" pitchFamily="18" charset="0"/>
                <a:cs typeface="Times New Roman" pitchFamily="18" charset="0"/>
              </a:rPr>
              <a:t> Sa </a:t>
            </a:r>
            <a:r>
              <a:rPr lang="en-US" sz="3600" b="1" i="1" dirty="0" err="1" smtClean="0">
                <a:solidFill>
                  <a:srgbClr val="FF0000"/>
                </a:solidFill>
                <a:latin typeface="Times New Roman" pitchFamily="18" charset="0"/>
                <a:cs typeface="Times New Roman" pitchFamily="18" charset="0"/>
              </a:rPr>
              <a:t>mà</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Trung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Quốc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đang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chiếm</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đóng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trái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phép</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và</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đang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cố</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tình</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giải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thích</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và</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áp</a:t>
            </a:r>
            <a:r>
              <a:rPr lang="en-US" sz="3600" b="1" i="1" dirty="0" smtClean="0">
                <a:solidFill>
                  <a:srgbClr val="FF0000"/>
                </a:solidFill>
                <a:latin typeface="Times New Roman" pitchFamily="18" charset="0"/>
                <a:cs typeface="Times New Roman" pitchFamily="18" charset="0"/>
              </a:rPr>
              <a:t> dung </a:t>
            </a:r>
            <a:r>
              <a:rPr lang="en-US" sz="3600" b="1" i="1" dirty="0" err="1" smtClean="0">
                <a:solidFill>
                  <a:srgbClr val="FF0000"/>
                </a:solidFill>
                <a:latin typeface="Times New Roman" pitchFamily="18" charset="0"/>
                <a:cs typeface="Times New Roman" pitchFamily="18" charset="0"/>
              </a:rPr>
              <a:t>sai</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Công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ước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Luật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Biển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năm</a:t>
            </a:r>
            <a:r>
              <a:rPr lang="en-US" sz="3600" b="1" i="1" dirty="0" smtClean="0">
                <a:solidFill>
                  <a:srgbClr val="FF0000"/>
                </a:solidFill>
                <a:latin typeface="Times New Roman" pitchFamily="18" charset="0"/>
                <a:cs typeface="Times New Roman" pitchFamily="18" charset="0"/>
              </a:rPr>
              <a:t> 1982 </a:t>
            </a:r>
            <a:r>
              <a:rPr lang="en-US" sz="3600" b="1" i="1" dirty="0" err="1" smtClean="0">
                <a:solidFill>
                  <a:srgbClr val="FF0000"/>
                </a:solidFill>
                <a:latin typeface="Times New Roman" pitchFamily="18" charset="0"/>
                <a:cs typeface="Times New Roman" pitchFamily="18" charset="0"/>
              </a:rPr>
              <a:t>để</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biện</a:t>
            </a:r>
            <a:r>
              <a:rPr lang="en-US" sz="3600" b="1" i="1" dirty="0" smtClean="0">
                <a:solidFill>
                  <a:srgbClr val="FF0000"/>
                </a:solidFill>
                <a:latin typeface="Times New Roman" pitchFamily="18" charset="0"/>
                <a:cs typeface="Times New Roman" pitchFamily="18" charset="0"/>
              </a:rPr>
              <a:t> minh </a:t>
            </a:r>
            <a:r>
              <a:rPr lang="en-US" sz="3600" b="1" i="1" dirty="0" err="1" smtClean="0">
                <a:solidFill>
                  <a:srgbClr val="FF0000"/>
                </a:solidFill>
                <a:latin typeface="Times New Roman" pitchFamily="18" charset="0"/>
                <a:cs typeface="Times New Roman" pitchFamily="18" charset="0"/>
              </a:rPr>
              <a:t>cho</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yêu</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sách</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lý</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đầy</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tham</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vọng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mình</a:t>
            </a:r>
            <a:r>
              <a:rPr lang="en-US" sz="3600" b="1" i="1" dirty="0" smtClean="0">
                <a:solidFill>
                  <a:srgbClr val="FF0000"/>
                </a:solidFill>
                <a:latin typeface="Times New Roman" pitchFamily="18" charset="0"/>
                <a:cs typeface="Times New Roman" pitchFamily="18" charset="0"/>
              </a:rPr>
              <a:t>.</a:t>
            </a:r>
          </a:p>
          <a:p>
            <a:endParaRPr lang="en-US" dirty="0" smtClean="0"/>
          </a:p>
          <a:p>
            <a:endParaRPr lang="en-US" dirty="0" smtClean="0"/>
          </a:p>
          <a:p>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 do duong luoi bo cua TQ_Page_2"/>
          <p:cNvPicPr>
            <a:picLocks noGrp="1"/>
          </p:cNvPicPr>
          <p:nvPr>
            <p:ph idx="1"/>
          </p:nvPr>
        </p:nvPicPr>
        <p:blipFill>
          <a:blip r:embed="rId2"/>
          <a:srcRect/>
          <a:stretch>
            <a:fillRect/>
          </a:stretch>
        </p:blipFill>
        <p:spPr bwMode="auto">
          <a:xfrm>
            <a:off x="0" y="1142985"/>
            <a:ext cx="4500593" cy="5715016"/>
          </a:xfrm>
          <a:prstGeom prst="rect">
            <a:avLst/>
          </a:prstGeom>
          <a:noFill/>
          <a:ln w="9525">
            <a:noFill/>
            <a:miter lim="800000"/>
            <a:headEnd/>
            <a:tailEnd/>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dministrator\Desktop\china-map-6-6a698.jpg"/>
          <p:cNvPicPr>
            <a:picLocks noGrp="1"/>
          </p:cNvPicPr>
          <p:nvPr>
            <p:ph idx="1"/>
          </p:nvPr>
        </p:nvPicPr>
        <p:blipFill>
          <a:blip r:embed="rId2"/>
          <a:srcRect/>
          <a:stretch>
            <a:fillRect/>
          </a:stretch>
        </p:blipFill>
        <p:spPr bwMode="auto">
          <a:xfrm>
            <a:off x="2143108" y="785794"/>
            <a:ext cx="4929222" cy="6072207"/>
          </a:xfrm>
          <a:prstGeom prst="rect">
            <a:avLst/>
          </a:prstGeom>
          <a:noFill/>
          <a:ln w="9525">
            <a:noFill/>
            <a:miter lim="800000"/>
            <a:headEnd/>
            <a:tailEnd/>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FF0000"/>
                </a:solidFill>
              </a:rPr>
              <a:t> 	</a:t>
            </a:r>
            <a:r>
              <a:rPr lang="en-US" sz="3400" dirty="0" err="1" smtClean="0">
                <a:latin typeface="Times New Roman" pitchFamily="18" charset="0"/>
                <a:cs typeface="Times New Roman" pitchFamily="18" charset="0"/>
              </a:rPr>
              <a:t>Trung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Quốc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còn</a:t>
            </a: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huy</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động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một</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lực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lượng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tàu</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thuyền</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máy</a:t>
            </a:r>
            <a:r>
              <a:rPr lang="en-US" sz="3400" dirty="0" smtClean="0">
                <a:solidFill>
                  <a:srgbClr val="2B22DE"/>
                </a:solidFill>
                <a:latin typeface="Times New Roman" pitchFamily="18" charset="0"/>
                <a:cs typeface="Times New Roman" pitchFamily="18" charset="0"/>
              </a:rPr>
              <a:t> bay </a:t>
            </a:r>
            <a:r>
              <a:rPr lang="en-US" sz="3400" dirty="0" err="1" smtClean="0">
                <a:solidFill>
                  <a:srgbClr val="2B22DE"/>
                </a:solidFill>
                <a:latin typeface="Times New Roman" pitchFamily="18" charset="0"/>
                <a:cs typeface="Times New Roman" pitchFamily="18" charset="0"/>
              </a:rPr>
              <a:t>mà</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nòng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cốt</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các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tàu</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chiến</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máy</a:t>
            </a:r>
            <a:r>
              <a:rPr lang="en-US" sz="3400" dirty="0" smtClean="0">
                <a:solidFill>
                  <a:srgbClr val="2B22DE"/>
                </a:solidFill>
                <a:latin typeface="Times New Roman" pitchFamily="18" charset="0"/>
                <a:cs typeface="Times New Roman" pitchFamily="18" charset="0"/>
              </a:rPr>
              <a:t> bay </a:t>
            </a:r>
            <a:r>
              <a:rPr lang="en-US" sz="3400" dirty="0" err="1" smtClean="0">
                <a:solidFill>
                  <a:srgbClr val="2B22DE"/>
                </a:solidFill>
                <a:latin typeface="Times New Roman" pitchFamily="18" charset="0"/>
                <a:cs typeface="Times New Roman" pitchFamily="18" charset="0"/>
              </a:rPr>
              <a:t>quân</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sự</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có</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đến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trên</a:t>
            </a:r>
            <a:r>
              <a:rPr lang="en-US" sz="3400" dirty="0" smtClean="0">
                <a:latin typeface="Times New Roman" pitchFamily="18" charset="0"/>
                <a:cs typeface="Times New Roman" pitchFamily="18" charset="0"/>
              </a:rPr>
              <a:t> 130 </a:t>
            </a:r>
            <a:r>
              <a:rPr lang="en-US" sz="3400" dirty="0" err="1" smtClean="0">
                <a:latin typeface="Times New Roman" pitchFamily="18" charset="0"/>
                <a:cs typeface="Times New Roman" pitchFamily="18" charset="0"/>
              </a:rPr>
              <a:t>chiếc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để</a:t>
            </a:r>
            <a:r>
              <a:rPr lang="en-US" sz="3400" dirty="0" smtClean="0">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bảo</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vệ</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giàn</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khoan</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này</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và</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đã</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tiến</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hành</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ngăn</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cản</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bằng</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vũ</a:t>
            </a:r>
            <a:r>
              <a:rPr lang="en-US" sz="3400" b="1" dirty="0" smtClean="0">
                <a:solidFill>
                  <a:srgbClr val="2B22DE"/>
                </a:solidFill>
                <a:latin typeface="Times New Roman" pitchFamily="18" charset="0"/>
                <a:cs typeface="Times New Roman" pitchFamily="18" charset="0"/>
              </a:rPr>
              <a:t> </a:t>
            </a:r>
            <a:r>
              <a:rPr lang="en-US" sz="3400" b="1" dirty="0" err="1" smtClean="0">
                <a:solidFill>
                  <a:srgbClr val="2B22DE"/>
                </a:solidFill>
                <a:latin typeface="Times New Roman" pitchFamily="18" charset="0"/>
                <a:cs typeface="Times New Roman" pitchFamily="18" charset="0"/>
              </a:rPr>
              <a:t>lực</a:t>
            </a:r>
            <a:r>
              <a:rPr lang="en-US" sz="3400" b="1" dirty="0" smtClean="0">
                <a:solidFill>
                  <a:srgbClr val="2B22DE"/>
                </a:solidFill>
                <a:latin typeface="Times New Roman" pitchFamily="18" charset="0"/>
                <a:cs typeface="Times New Roman" pitchFamily="18" charset="0"/>
              </a:rPr>
              <a:t>  </a:t>
            </a:r>
            <a:r>
              <a:rPr lang="en-US" sz="3400" dirty="0" smtClean="0">
                <a:latin typeface="Times New Roman" pitchFamily="18" charset="0"/>
                <a:cs typeface="Times New Roman" pitchFamily="18" charset="0"/>
              </a:rPr>
              <a:t>(</a:t>
            </a:r>
            <a:r>
              <a:rPr lang="en-US" sz="3400" dirty="0" err="1" smtClean="0">
                <a:latin typeface="Times New Roman" pitchFamily="18" charset="0"/>
                <a:cs typeface="Times New Roman" pitchFamily="18" charset="0"/>
              </a:rPr>
              <a:t>phun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vòi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rồng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đâm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húc</a:t>
            </a:r>
            <a:r>
              <a:rPr lang="en-US" sz="3400" dirty="0" smtClean="0">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các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hoạt</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động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của</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lực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lượng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Cảnh</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sát</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biển</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Kiểm</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ngư</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Việt</a:t>
            </a:r>
            <a:r>
              <a:rPr lang="en-US" sz="3400" dirty="0" smtClean="0">
                <a:solidFill>
                  <a:srgbClr val="2B22DE"/>
                </a:solidFill>
                <a:latin typeface="Times New Roman" pitchFamily="18" charset="0"/>
                <a:cs typeface="Times New Roman" pitchFamily="18" charset="0"/>
              </a:rPr>
              <a:t> Nam </a:t>
            </a:r>
            <a:r>
              <a:rPr lang="en-US" sz="3400" dirty="0" err="1" smtClean="0">
                <a:solidFill>
                  <a:srgbClr val="2B22DE"/>
                </a:solidFill>
                <a:latin typeface="Times New Roman" pitchFamily="18" charset="0"/>
                <a:cs typeface="Times New Roman" pitchFamily="18" charset="0"/>
              </a:rPr>
              <a:t>đang</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thực</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thi</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nhiêm</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vụ</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của</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mình</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trên</a:t>
            </a:r>
            <a:r>
              <a:rPr lang="en-US" sz="3400" dirty="0" smtClean="0">
                <a:solidFill>
                  <a:srgbClr val="2B22DE"/>
                </a:solidFill>
                <a:latin typeface="Times New Roman" pitchFamily="18" charset="0"/>
                <a:cs typeface="Times New Roman" pitchFamily="18" charset="0"/>
              </a:rPr>
              <a:t> </a:t>
            </a:r>
            <a:r>
              <a:rPr lang="en-US" sz="3400" dirty="0" err="1" smtClean="0">
                <a:solidFill>
                  <a:srgbClr val="2B22DE"/>
                </a:solidFill>
                <a:latin typeface="Times New Roman" pitchFamily="18" charset="0"/>
                <a:cs typeface="Times New Roman" pitchFamily="18" charset="0"/>
              </a:rPr>
              <a:t>biển</a:t>
            </a:r>
            <a:r>
              <a:rPr lang="en-US" sz="3400" dirty="0" smtClean="0">
                <a:solidFill>
                  <a:srgbClr val="2B22DE"/>
                </a:solidFill>
                <a:latin typeface="Times New Roman" pitchFamily="18" charset="0"/>
                <a:cs typeface="Times New Roman" pitchFamily="18" charset="0"/>
              </a:rPr>
              <a:t>.</a:t>
            </a:r>
          </a:p>
          <a:p>
            <a:endParaRPr lang="en-US" sz="3400" dirty="0">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bwMode="auto">
          <a:xfrm>
            <a:off x="0" y="1142984"/>
            <a:ext cx="9144000" cy="5715016"/>
          </a:xfrm>
          <a:prstGeom prst="rect">
            <a:avLst/>
          </a:prstGeom>
          <a:noFill/>
          <a:ln w="9525">
            <a:noFill/>
            <a:miter lim="800000"/>
            <a:headEnd/>
            <a:tailEnd/>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500174"/>
            <a:ext cx="8643998" cy="5072098"/>
          </a:xfrm>
        </p:spPr>
        <p:txBody>
          <a:bodyPr>
            <a:normAutofit fontScale="92500" lnSpcReduction="10000"/>
          </a:bodyPr>
          <a:lstStyle/>
          <a:p>
            <a:pPr>
              <a:buNone/>
            </a:pP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Hành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động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của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Trung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Quốc</a:t>
            </a:r>
            <a:r>
              <a:rPr lang="en-US" sz="3500" dirty="0" smtClean="0">
                <a:latin typeface="Times New Roman" pitchFamily="18" charset="0"/>
                <a:cs typeface="Times New Roman" pitchFamily="18" charset="0"/>
              </a:rPr>
              <a:t> </a:t>
            </a:r>
            <a:r>
              <a:rPr lang="en-US" sz="3500" b="1" dirty="0" smtClean="0">
                <a:solidFill>
                  <a:srgbClr val="FF0000"/>
                </a:solidFill>
                <a:latin typeface="Times New Roman" pitchFamily="18" charset="0"/>
                <a:cs typeface="Times New Roman" pitchFamily="18" charset="0"/>
              </a:rPr>
              <a:t>vi </a:t>
            </a:r>
            <a:r>
              <a:rPr lang="en-US" sz="3500" b="1" dirty="0" err="1" smtClean="0">
                <a:solidFill>
                  <a:srgbClr val="FF0000"/>
                </a:solidFill>
                <a:latin typeface="Times New Roman" pitchFamily="18" charset="0"/>
                <a:cs typeface="Times New Roman" pitchFamily="18" charset="0"/>
              </a:rPr>
              <a:t>phạm</a:t>
            </a:r>
            <a:r>
              <a:rPr lang="en-US" sz="3500" b="1" dirty="0" smtClean="0">
                <a:solidFill>
                  <a:srgbClr val="FF0000"/>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các</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nguyên</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tắc</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của</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Tuyên</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bố</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ứng</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xử</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của</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các</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bên</a:t>
            </a:r>
            <a:r>
              <a:rPr lang="en-US" sz="3500" dirty="0" smtClean="0">
                <a:solidFill>
                  <a:srgbClr val="2B22DE"/>
                </a:solidFill>
                <a:latin typeface="Times New Roman" pitchFamily="18" charset="0"/>
                <a:cs typeface="Times New Roman" pitchFamily="18" charset="0"/>
              </a:rPr>
              <a:t> ở </a:t>
            </a:r>
            <a:r>
              <a:rPr lang="en-US" sz="3500" dirty="0" err="1" smtClean="0">
                <a:solidFill>
                  <a:srgbClr val="2B22DE"/>
                </a:solidFill>
                <a:latin typeface="Times New Roman" pitchFamily="18" charset="0"/>
                <a:cs typeface="Times New Roman" pitchFamily="18" charset="0"/>
              </a:rPr>
              <a:t>Biển</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Đông</a:t>
            </a:r>
            <a:r>
              <a:rPr lang="en-US" sz="3500" dirty="0" smtClean="0">
                <a:solidFill>
                  <a:srgbClr val="2B22DE"/>
                </a:solidFill>
                <a:latin typeface="Times New Roman" pitchFamily="18" charset="0"/>
                <a:cs typeface="Times New Roman" pitchFamily="18" charset="0"/>
              </a:rPr>
              <a:t> (DOC) </a:t>
            </a:r>
            <a:r>
              <a:rPr lang="en-US" sz="3500" dirty="0" err="1" smtClean="0">
                <a:latin typeface="Times New Roman" pitchFamily="18" charset="0"/>
                <a:cs typeface="Times New Roman" pitchFamily="18" charset="0"/>
              </a:rPr>
              <a:t>và</a:t>
            </a:r>
            <a:r>
              <a:rPr lang="en-US" sz="3500" dirty="0" smtClean="0">
                <a:latin typeface="Times New Roman" pitchFamily="18" charset="0"/>
                <a:cs typeface="Times New Roman" pitchFamily="18" charset="0"/>
              </a:rPr>
              <a:t> </a:t>
            </a:r>
            <a:r>
              <a:rPr lang="en-US" sz="3500" b="1" dirty="0" err="1" smtClean="0">
                <a:solidFill>
                  <a:srgbClr val="FF0000"/>
                </a:solidFill>
                <a:latin typeface="Times New Roman" pitchFamily="18" charset="0"/>
                <a:cs typeface="Times New Roman" pitchFamily="18" charset="0"/>
              </a:rPr>
              <a:t>đào</a:t>
            </a:r>
            <a:r>
              <a:rPr lang="en-US" sz="3500" b="1" dirty="0" smtClean="0">
                <a:solidFill>
                  <a:srgbClr val="FF0000"/>
                </a:solidFill>
                <a:latin typeface="Times New Roman" pitchFamily="18" charset="0"/>
                <a:cs typeface="Times New Roman" pitchFamily="18" charset="0"/>
              </a:rPr>
              <a:t> </a:t>
            </a:r>
            <a:r>
              <a:rPr lang="en-US" sz="3500" b="1" dirty="0" err="1" smtClean="0">
                <a:solidFill>
                  <a:srgbClr val="FF0000"/>
                </a:solidFill>
                <a:latin typeface="Times New Roman" pitchFamily="18" charset="0"/>
                <a:cs typeface="Times New Roman" pitchFamily="18" charset="0"/>
              </a:rPr>
              <a:t>sâu</a:t>
            </a:r>
            <a:r>
              <a:rPr lang="en-US" sz="3500" b="1" dirty="0" smtClean="0">
                <a:solidFill>
                  <a:srgbClr val="FF0000"/>
                </a:solidFill>
                <a:latin typeface="Times New Roman" pitchFamily="18" charset="0"/>
                <a:cs typeface="Times New Roman" pitchFamily="18" charset="0"/>
              </a:rPr>
              <a:t> </a:t>
            </a:r>
            <a:r>
              <a:rPr lang="en-US" sz="3500" dirty="0" err="1" smtClean="0">
                <a:latin typeface="Times New Roman" pitchFamily="18" charset="0"/>
                <a:cs typeface="Times New Roman" pitchFamily="18" charset="0"/>
              </a:rPr>
              <a:t>sự</a:t>
            </a:r>
            <a:r>
              <a:rPr lang="en-US" sz="3500" dirty="0" smtClean="0">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nghi</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ngờ</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của</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các</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nước</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trong</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khu</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vực</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về</a:t>
            </a:r>
            <a:r>
              <a:rPr lang="en-US" sz="3500" dirty="0" smtClean="0">
                <a:solidFill>
                  <a:srgbClr val="2B22DE"/>
                </a:solidFill>
                <a:latin typeface="Times New Roman" pitchFamily="18" charset="0"/>
                <a:cs typeface="Times New Roman" pitchFamily="18" charset="0"/>
              </a:rPr>
              <a:t> ý </a:t>
            </a:r>
            <a:r>
              <a:rPr lang="en-US" sz="3500" dirty="0" err="1" smtClean="0">
                <a:solidFill>
                  <a:srgbClr val="2B22DE"/>
                </a:solidFill>
                <a:latin typeface="Times New Roman" pitchFamily="18" charset="0"/>
                <a:cs typeface="Times New Roman" pitchFamily="18" charset="0"/>
              </a:rPr>
              <a:t>định</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thực</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sự</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của</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Bắc</a:t>
            </a:r>
            <a:r>
              <a:rPr lang="en-US" sz="3500" dirty="0" smtClean="0">
                <a:solidFill>
                  <a:srgbClr val="2B22DE"/>
                </a:solidFill>
                <a:latin typeface="Times New Roman" pitchFamily="18" charset="0"/>
                <a:cs typeface="Times New Roman" pitchFamily="18" charset="0"/>
              </a:rPr>
              <a:t> </a:t>
            </a:r>
            <a:r>
              <a:rPr lang="en-US" sz="3500" dirty="0" err="1" smtClean="0">
                <a:solidFill>
                  <a:srgbClr val="2B22DE"/>
                </a:solidFill>
                <a:latin typeface="Times New Roman" pitchFamily="18" charset="0"/>
                <a:cs typeface="Times New Roman" pitchFamily="18" charset="0"/>
              </a:rPr>
              <a:t>Kinh</a:t>
            </a:r>
            <a:r>
              <a:rPr lang="en-US" sz="3500" dirty="0" smtClean="0">
                <a:solidFill>
                  <a:srgbClr val="2B22DE"/>
                </a:solidFill>
                <a:latin typeface="Times New Roman" pitchFamily="18" charset="0"/>
                <a:cs typeface="Times New Roman" pitchFamily="18" charset="0"/>
              </a:rPr>
              <a:t>.</a:t>
            </a:r>
          </a:p>
          <a:p>
            <a:pPr>
              <a:buNone/>
            </a:pP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Nếu</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Trung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Quốc</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đã</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có</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hành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động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đặt</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giàn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khoan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trong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vùng</a:t>
            </a:r>
            <a:r>
              <a:rPr lang="en-US" sz="3500" dirty="0" smtClean="0">
                <a:latin typeface="Times New Roman" pitchFamily="18" charset="0"/>
                <a:cs typeface="Times New Roman" pitchFamily="18" charset="0"/>
              </a:rPr>
              <a:t> EEZ </a:t>
            </a:r>
            <a:r>
              <a:rPr lang="en-US" sz="3500" dirty="0" err="1" smtClean="0">
                <a:latin typeface="Times New Roman" pitchFamily="18" charset="0"/>
                <a:cs typeface="Times New Roman" pitchFamily="18" charset="0"/>
              </a:rPr>
              <a:t>của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Việt</a:t>
            </a:r>
            <a:r>
              <a:rPr lang="en-US" sz="3500" dirty="0" smtClean="0">
                <a:latin typeface="Times New Roman" pitchFamily="18" charset="0"/>
                <a:cs typeface="Times New Roman" pitchFamily="18" charset="0"/>
              </a:rPr>
              <a:t> Nam, </a:t>
            </a:r>
            <a:r>
              <a:rPr lang="en-US" sz="3500" dirty="0" err="1" smtClean="0">
                <a:latin typeface="Times New Roman" pitchFamily="18" charset="0"/>
                <a:cs typeface="Times New Roman" pitchFamily="18" charset="0"/>
              </a:rPr>
              <a:t>như</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hành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động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trước</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đây</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nhằm</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kiểm</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soát</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bãi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cạn</a:t>
            </a:r>
            <a:r>
              <a:rPr lang="en-US" sz="3500" dirty="0" smtClean="0">
                <a:latin typeface="Times New Roman" pitchFamily="18" charset="0"/>
                <a:cs typeface="Times New Roman" pitchFamily="18" charset="0"/>
              </a:rPr>
              <a:t> Scarborough </a:t>
            </a:r>
            <a:r>
              <a:rPr lang="en-US" sz="3500" dirty="0" err="1" smtClean="0">
                <a:latin typeface="Times New Roman" pitchFamily="18" charset="0"/>
                <a:cs typeface="Times New Roman" pitchFamily="18" charset="0"/>
              </a:rPr>
              <a:t>năm</a:t>
            </a:r>
            <a:r>
              <a:rPr lang="en-US" sz="3500" dirty="0" smtClean="0">
                <a:latin typeface="Times New Roman" pitchFamily="18" charset="0"/>
                <a:cs typeface="Times New Roman" pitchFamily="18" charset="0"/>
              </a:rPr>
              <a:t> 2012, </a:t>
            </a:r>
            <a:r>
              <a:rPr lang="en-US" sz="3500" dirty="0" err="1" smtClean="0">
                <a:latin typeface="Times New Roman" pitchFamily="18" charset="0"/>
                <a:cs typeface="Times New Roman" pitchFamily="18" charset="0"/>
              </a:rPr>
              <a:t>chắc</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chắn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Bắc</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Kinh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sẽ</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mở</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rộng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hoạt</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động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của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mình</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xuống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phía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nam</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đặt</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ra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nguy</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cơ</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đụng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độ</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với</a:t>
            </a:r>
            <a:r>
              <a:rPr lang="en-US" sz="3500" dirty="0" smtClean="0">
                <a:latin typeface="Times New Roman" pitchFamily="18" charset="0"/>
                <a:cs typeface="Times New Roman" pitchFamily="18" charset="0"/>
              </a:rPr>
              <a:t> Malaysia </a:t>
            </a:r>
            <a:r>
              <a:rPr lang="en-US" sz="3500" dirty="0" err="1" smtClean="0">
                <a:latin typeface="Times New Roman" pitchFamily="18" charset="0"/>
                <a:cs typeface="Times New Roman" pitchFamily="18" charset="0"/>
              </a:rPr>
              <a:t>và</a:t>
            </a:r>
            <a:r>
              <a:rPr lang="en-US" sz="3500" dirty="0" smtClean="0">
                <a:latin typeface="Times New Roman" pitchFamily="18" charset="0"/>
                <a:cs typeface="Times New Roman" pitchFamily="18" charset="0"/>
              </a:rPr>
              <a:t> Indonesia.</a:t>
            </a:r>
          </a:p>
          <a:p>
            <a:endParaRPr lang="en-US" b="1"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928694"/>
          </a:xfrm>
        </p:spPr>
        <p:txBody>
          <a:bodyPr>
            <a:normAutofit/>
          </a:bodyPr>
          <a:lstStyle/>
          <a:p>
            <a:pPr algn="l"/>
            <a:r>
              <a:rPr lang="en-US" sz="3200" b="1" i="1" dirty="0" smtClean="0">
                <a:solidFill>
                  <a:srgbClr val="FF0000"/>
                </a:solidFill>
              </a:rPr>
              <a:t>          </a:t>
            </a:r>
            <a:r>
              <a:rPr lang="en-US" sz="3200" b="1" i="1" dirty="0" smtClean="0">
                <a:solidFill>
                  <a:srgbClr val="FF0000"/>
                </a:solidFill>
                <a:latin typeface="Times New Roman" pitchFamily="18" charset="0"/>
                <a:cs typeface="Times New Roman" pitchFamily="18" charset="0"/>
              </a:rPr>
              <a:t>4. </a:t>
            </a:r>
            <a:r>
              <a:rPr lang="en-US" sz="3800" b="1" i="1" dirty="0" err="1" smtClean="0">
                <a:solidFill>
                  <a:srgbClr val="FF0000"/>
                </a:solidFill>
                <a:latin typeface="Times New Roman" pitchFamily="18" charset="0"/>
                <a:cs typeface="Times New Roman" pitchFamily="18" charset="0"/>
              </a:rPr>
              <a:t>Một</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số</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sai</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lầm</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sai</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sót</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thường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gặp</a:t>
            </a:r>
            <a:r>
              <a:rPr lang="en-US" sz="3800" b="1" i="1" dirty="0" smtClean="0">
                <a:latin typeface="Times New Roman" pitchFamily="18" charset="0"/>
                <a:cs typeface="Times New Roman" pitchFamily="18" charset="0"/>
              </a:rPr>
              <a:t> </a:t>
            </a:r>
            <a:r>
              <a:rPr lang="en-US" sz="3800" b="1" i="1" dirty="0" smtClean="0">
                <a:solidFill>
                  <a:srgbClr val="FF0000"/>
                </a:solidFill>
                <a:latin typeface="Times New Roman" pitchFamily="18" charset="0"/>
                <a:cs typeface="Times New Roman" pitchFamily="18" charset="0"/>
              </a:rPr>
              <a:t>:   </a:t>
            </a:r>
            <a:endParaRPr lang="en-US" sz="3800"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4282" y="2143116"/>
            <a:ext cx="8715436" cy="4429156"/>
          </a:xfrm>
        </p:spPr>
        <p:txBody>
          <a:bodyPr>
            <a:normAutofit/>
          </a:bodyPr>
          <a:lstStyle/>
          <a:p>
            <a:pPr fontAlgn="base">
              <a:buFont typeface="Wingdings" pitchFamily="2" charset="2"/>
              <a:buChar char="q"/>
            </a:pPr>
            <a:r>
              <a:rPr lang="en-US" sz="3400"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Về</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tên</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gọi</a:t>
            </a:r>
            <a:r>
              <a:rPr lang="en-US" sz="3600" b="1" dirty="0" smtClean="0">
                <a:solidFill>
                  <a:srgbClr val="2B22DE"/>
                </a:solidFill>
                <a:latin typeface="Times New Roman" pitchFamily="18" charset="0"/>
                <a:cs typeface="Times New Roman" pitchFamily="18" charset="0"/>
              </a:rPr>
              <a:t>:</a:t>
            </a:r>
            <a:endParaRPr lang="en-US" sz="3400" b="1" dirty="0" smtClean="0">
              <a:solidFill>
                <a:srgbClr val="2B22DE"/>
              </a:solidFill>
              <a:latin typeface="Times New Roman" pitchFamily="18" charset="0"/>
              <a:cs typeface="Times New Roman" pitchFamily="18" charset="0"/>
            </a:endParaRPr>
          </a:p>
          <a:p>
            <a:pPr fontAlgn="base">
              <a:buNone/>
            </a:pPr>
            <a:r>
              <a:rPr lang="en-US" sz="3400" dirty="0" smtClean="0">
                <a:latin typeface="Times New Roman" pitchFamily="18" charset="0"/>
                <a:cs typeface="Times New Roman" pitchFamily="18" charset="0"/>
              </a:rPr>
              <a:t>“</a:t>
            </a:r>
            <a:r>
              <a:rPr lang="en-US" sz="3400" i="1" dirty="0" err="1" smtClean="0">
                <a:latin typeface="Times New Roman" pitchFamily="18" charset="0"/>
                <a:cs typeface="Times New Roman" pitchFamily="18" charset="0"/>
              </a:rPr>
              <a:t>Biển</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Đông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gọi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luôn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được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sử</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dụng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chính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thức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trong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mọi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loại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văn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bản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của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Việt</a:t>
            </a:r>
            <a:r>
              <a:rPr lang="en-US" sz="3400" dirty="0" smtClean="0">
                <a:latin typeface="Times New Roman" pitchFamily="18" charset="0"/>
                <a:cs typeface="Times New Roman" pitchFamily="18" charset="0"/>
              </a:rPr>
              <a:t> Nam. </a:t>
            </a:r>
            <a:r>
              <a:rPr lang="en-US" sz="3400" dirty="0" err="1" smtClean="0">
                <a:latin typeface="Times New Roman" pitchFamily="18" charset="0"/>
                <a:cs typeface="Times New Roman" pitchFamily="18" charset="0"/>
              </a:rPr>
              <a:t>Tuy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nhiên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thỉnh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thoảng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vẫn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có</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một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số</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tài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của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Việt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nam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đã</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dịch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tiếng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Anh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là</a:t>
            </a:r>
            <a:r>
              <a:rPr lang="en-US" sz="3400" dirty="0" smtClean="0">
                <a:latin typeface="Times New Roman" pitchFamily="18" charset="0"/>
                <a:cs typeface="Times New Roman" pitchFamily="18" charset="0"/>
              </a:rPr>
              <a:t> “East Sea”, </a:t>
            </a:r>
            <a:r>
              <a:rPr lang="en-US" sz="3400" dirty="0" err="1" smtClean="0">
                <a:latin typeface="Times New Roman" pitchFamily="18" charset="0"/>
                <a:cs typeface="Times New Roman" pitchFamily="18" charset="0"/>
              </a:rPr>
              <a:t>tiếng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Pháp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Mer</a:t>
            </a:r>
            <a:r>
              <a:rPr lang="en-US" sz="3400" dirty="0" smtClean="0">
                <a:latin typeface="Times New Roman" pitchFamily="18" charset="0"/>
                <a:cs typeface="Times New Roman" pitchFamily="18" charset="0"/>
              </a:rPr>
              <a:t> de </a:t>
            </a:r>
            <a:r>
              <a:rPr lang="en-US" sz="3400" dirty="0" err="1" smtClean="0">
                <a:latin typeface="Times New Roman" pitchFamily="18" charset="0"/>
                <a:cs typeface="Times New Roman" pitchFamily="18" charset="0"/>
              </a:rPr>
              <a:t>l’Est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Đấy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sai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lầm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của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những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người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làm</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công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tác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dịch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thuật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theo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kiểu</a:t>
            </a:r>
            <a:r>
              <a:rPr lang="en-US" sz="3400" dirty="0" smtClean="0">
                <a:latin typeface="Times New Roman" pitchFamily="18" charset="0"/>
                <a:cs typeface="Times New Roman" pitchFamily="18" charset="0"/>
              </a:rPr>
              <a:t> “mot à mot”, “word by word”! </a:t>
            </a:r>
            <a:endParaRPr lang="en-US" sz="3400" dirty="0">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00034" y="19288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0" y="0"/>
            <a:ext cx="9144000" cy="1417638"/>
          </a:xfrm>
          <a:solidFill>
            <a:srgbClr val="2B22DE"/>
          </a:solidFill>
        </p:spPr>
        <p:txBody>
          <a:bodyPr>
            <a:noAutofit/>
          </a:bodyPr>
          <a:lstStyle/>
          <a:p>
            <a:r>
              <a:rPr lang="en-US" b="1" dirty="0" smtClean="0">
                <a:solidFill>
                  <a:schemeClr val="bg1"/>
                </a:solidFill>
                <a:latin typeface="Times New Roman" pitchFamily="18" charset="0"/>
                <a:cs typeface="Times New Roman" pitchFamily="18" charset="0"/>
              </a:rPr>
              <a:t>I. </a:t>
            </a:r>
            <a:r>
              <a:rPr lang="en-US" b="1" dirty="0" err="1" smtClean="0">
                <a:solidFill>
                  <a:schemeClr val="bg1"/>
                </a:solidFill>
                <a:latin typeface="Times New Roman" pitchFamily="18" charset="0"/>
                <a:cs typeface="Times New Roman" pitchFamily="18" charset="0"/>
              </a:rPr>
              <a:t>Luật</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Biển</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năm</a:t>
            </a:r>
            <a:r>
              <a:rPr lang="en-US" b="1" dirty="0" smtClean="0">
                <a:solidFill>
                  <a:schemeClr val="bg1"/>
                </a:solidFill>
                <a:latin typeface="Times New Roman" pitchFamily="18" charset="0"/>
                <a:cs typeface="Times New Roman" pitchFamily="18" charset="0"/>
              </a:rPr>
              <a:t> 1982 (UNCLOS) </a:t>
            </a:r>
            <a:r>
              <a:rPr lang="en-US" b="1" dirty="0" err="1" smtClean="0">
                <a:solidFill>
                  <a:schemeClr val="bg1"/>
                </a:solidFill>
                <a:latin typeface="Times New Roman" pitchFamily="18" charset="0"/>
                <a:cs typeface="Times New Roman" pitchFamily="18" charset="0"/>
              </a:rPr>
              <a:t>và</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Luật</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Biển</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Việt</a:t>
            </a:r>
            <a:r>
              <a:rPr lang="en-US" b="1" dirty="0" smtClean="0">
                <a:solidFill>
                  <a:schemeClr val="bg1"/>
                </a:solidFill>
                <a:latin typeface="Times New Roman" pitchFamily="18" charset="0"/>
                <a:cs typeface="Times New Roman" pitchFamily="18" charset="0"/>
              </a:rPr>
              <a:t> Nam</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571504"/>
          </a:xfrm>
        </p:spPr>
        <p:txBody>
          <a:bodyPr>
            <a:normAutofit fontScale="90000"/>
          </a:bodyPr>
          <a:lstStyle/>
          <a:p>
            <a:pPr algn="l"/>
            <a:r>
              <a:rPr lang="en-US" sz="3200" b="1" i="1" dirty="0" smtClean="0">
                <a:solidFill>
                  <a:srgbClr val="FF0000"/>
                </a:solidFill>
              </a:rPr>
              <a:t>         </a:t>
            </a:r>
            <a:r>
              <a:rPr lang="en-US" sz="3200" b="1" i="1" dirty="0" smtClean="0">
                <a:solidFill>
                  <a:srgbClr val="FF0000"/>
                </a:solidFill>
                <a:latin typeface="Times New Roman" pitchFamily="18" charset="0"/>
                <a:cs typeface="Times New Roman" pitchFamily="18" charset="0"/>
              </a:rPr>
              <a:t>4. </a:t>
            </a:r>
            <a:r>
              <a:rPr lang="en-US" sz="3200" b="1" i="1" dirty="0" smtClean="0">
                <a:solidFill>
                  <a:srgbClr val="FF0000"/>
                </a:solidFill>
              </a:rPr>
              <a:t> </a:t>
            </a:r>
            <a:r>
              <a:rPr lang="en-US" sz="3800" b="1" i="1" dirty="0" err="1" smtClean="0">
                <a:solidFill>
                  <a:srgbClr val="FF0000"/>
                </a:solidFill>
                <a:latin typeface="Times New Roman" pitchFamily="18" charset="0"/>
                <a:cs typeface="Times New Roman" pitchFamily="18" charset="0"/>
              </a:rPr>
              <a:t>Một</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số</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sai</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lầm</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sai</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sót</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thường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gặp</a:t>
            </a:r>
            <a:r>
              <a:rPr lang="en-US" sz="3800" b="1" i="1" dirty="0" smtClean="0">
                <a:latin typeface="Times New Roman" pitchFamily="18" charset="0"/>
                <a:cs typeface="Times New Roman" pitchFamily="18" charset="0"/>
              </a:rPr>
              <a:t> </a:t>
            </a:r>
            <a:r>
              <a:rPr lang="en-US" sz="3800" b="1" i="1" dirty="0" smtClean="0">
                <a:solidFill>
                  <a:srgbClr val="FF0000"/>
                </a:solidFill>
                <a:latin typeface="Times New Roman" pitchFamily="18" charset="0"/>
                <a:cs typeface="Times New Roman" pitchFamily="18" charset="0"/>
              </a:rPr>
              <a:t>:   </a:t>
            </a:r>
            <a:endParaRPr lang="en-US" sz="3800"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714488"/>
            <a:ext cx="9144000" cy="5143512"/>
          </a:xfrm>
        </p:spPr>
        <p:txBody>
          <a:bodyPr>
            <a:normAutofit fontScale="92500" lnSpcReduction="20000"/>
          </a:bodyPr>
          <a:lstStyle/>
          <a:p>
            <a:pPr fontAlgn="base">
              <a:buFont typeface="Wingdings" pitchFamily="2" charset="2"/>
              <a:buChar char="q"/>
            </a:pPr>
            <a:r>
              <a:rPr lang="en-US" sz="3400"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Về</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vị</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trí</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địa</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lý</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và</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phạm</a:t>
            </a:r>
            <a:r>
              <a:rPr lang="en-US" sz="3600" b="1" dirty="0" smtClean="0">
                <a:solidFill>
                  <a:srgbClr val="2B22DE"/>
                </a:solidFill>
                <a:latin typeface="Times New Roman" pitchFamily="18" charset="0"/>
                <a:cs typeface="Times New Roman" pitchFamily="18" charset="0"/>
              </a:rPr>
              <a:t> vi:</a:t>
            </a:r>
            <a:endParaRPr lang="en-US" sz="3400" b="1" dirty="0" smtClean="0">
              <a:solidFill>
                <a:srgbClr val="2B22DE"/>
              </a:solidFill>
              <a:latin typeface="Times New Roman" pitchFamily="18" charset="0"/>
              <a:cs typeface="Times New Roman" pitchFamily="18" charset="0"/>
            </a:endParaRPr>
          </a:p>
          <a:p>
            <a:pPr fontAlgn="base">
              <a:buNone/>
            </a:pPr>
            <a:r>
              <a:rPr lang="en-US" sz="3600" i="1" dirty="0" smtClean="0">
                <a:solidFill>
                  <a:srgbClr val="7030A0"/>
                </a:solidFill>
              </a:rPr>
              <a:t>	</a:t>
            </a:r>
            <a:r>
              <a:rPr lang="en-US" sz="3600" dirty="0" smtClean="0">
                <a:latin typeface="Times New Roman" pitchFamily="18" charset="0"/>
                <a:cs typeface="Times New Roman" pitchFamily="18" charset="0"/>
              </a:rPr>
              <a:t>Cho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nay, </a:t>
            </a:r>
            <a:r>
              <a:rPr lang="en-US" sz="3600" dirty="0" err="1" smtClean="0">
                <a:latin typeface="Times New Roman" pitchFamily="18" charset="0"/>
                <a:cs typeface="Times New Roman" pitchFamily="18" charset="0"/>
              </a:rPr>
              <a:t>liên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phạm</a:t>
            </a:r>
            <a:r>
              <a:rPr lang="en-US" sz="3600" dirty="0" smtClean="0">
                <a:latin typeface="Times New Roman" pitchFamily="18" charset="0"/>
                <a:cs typeface="Times New Roman" pitchFamily="18" charset="0"/>
              </a:rPr>
              <a:t> vi, </a:t>
            </a:r>
            <a:r>
              <a:rPr lang="en-US" sz="3600" dirty="0" err="1" smtClean="0">
                <a:latin typeface="Times New Roman" pitchFamily="18" charset="0"/>
                <a:cs typeface="Times New Roman" pitchFamily="18" charset="0"/>
              </a:rPr>
              <a:t>vị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gọi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(features) </a:t>
            </a:r>
            <a:r>
              <a:rPr lang="en-US" sz="3600" dirty="0" err="1" smtClean="0">
                <a:latin typeface="Times New Roman" pitchFamily="18" charset="0"/>
                <a:cs typeface="Times New Roman" pitchFamily="18" charset="0"/>
              </a:rPr>
              <a:t>thuộc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vẫn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tồn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niệm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thông</a:t>
            </a:r>
            <a:r>
              <a:rPr lang="en-US" sz="3600" dirty="0" smtClean="0">
                <a:latin typeface="Times New Roman" pitchFamily="18" charset="0"/>
                <a:cs typeface="Times New Roman" pitchFamily="18" charset="0"/>
              </a:rPr>
              <a:t> tin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thời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gian</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tin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vấn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sót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thuộc</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quốc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rõ</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gọi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quần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p:spPr>
        <p:txBody>
          <a:bodyPr>
            <a:normAutofit/>
          </a:bodyPr>
          <a:lstStyle/>
          <a:p>
            <a:pPr fontAlgn="base">
              <a:buFont typeface="Wingdings" pitchFamily="2" charset="2"/>
              <a:buChar char="q"/>
            </a:pPr>
            <a:r>
              <a:rPr lang="en-US" dirty="0" smtClean="0">
                <a:solidFill>
                  <a:srgbClr val="2B22DE"/>
                </a:solidFill>
                <a:latin typeface="Times New Roman" pitchFamily="18" charset="0"/>
                <a:cs typeface="Times New Roman" pitchFamily="18" charset="0"/>
              </a:rPr>
              <a:t> </a:t>
            </a:r>
            <a:r>
              <a:rPr lang="en-US" b="1" i="1" dirty="0" smtClean="0">
                <a:solidFill>
                  <a:srgbClr val="FF0000"/>
                </a:solidFill>
              </a:rPr>
              <a:t> </a:t>
            </a:r>
            <a:r>
              <a:rPr lang="en-US" sz="2800" b="1" dirty="0" err="1" smtClean="0">
                <a:solidFill>
                  <a:srgbClr val="2B22DE"/>
                </a:solidFill>
                <a:latin typeface="Times New Roman" pitchFamily="18" charset="0"/>
                <a:cs typeface="Times New Roman" pitchFamily="18" charset="0"/>
              </a:rPr>
              <a:t>Nhận</a:t>
            </a:r>
            <a:r>
              <a:rPr lang="en-US" sz="2800" b="1" dirty="0" smtClean="0">
                <a:solidFill>
                  <a:srgbClr val="2B22DE"/>
                </a:solidFill>
                <a:latin typeface="Times New Roman" pitchFamily="18" charset="0"/>
                <a:cs typeface="Times New Roman" pitchFamily="18" charset="0"/>
              </a:rPr>
              <a:t> </a:t>
            </a:r>
            <a:r>
              <a:rPr lang="en-US" sz="2800" b="1" dirty="0" err="1" smtClean="0">
                <a:solidFill>
                  <a:srgbClr val="2B22DE"/>
                </a:solidFill>
                <a:latin typeface="Times New Roman" pitchFamily="18" charset="0"/>
                <a:cs typeface="Times New Roman" pitchFamily="18" charset="0"/>
              </a:rPr>
              <a:t>dạng</a:t>
            </a:r>
            <a:r>
              <a:rPr lang="en-US" sz="2800" b="1" dirty="0" smtClean="0">
                <a:solidFill>
                  <a:srgbClr val="2B22DE"/>
                </a:solidFill>
                <a:latin typeface="Times New Roman" pitchFamily="18" charset="0"/>
                <a:cs typeface="Times New Roman" pitchFamily="18" charset="0"/>
              </a:rPr>
              <a:t> </a:t>
            </a:r>
            <a:r>
              <a:rPr lang="en-US" sz="2800" b="1" dirty="0" err="1" smtClean="0">
                <a:solidFill>
                  <a:srgbClr val="2B22DE"/>
                </a:solidFill>
                <a:latin typeface="Times New Roman" pitchFamily="18" charset="0"/>
                <a:cs typeface="Times New Roman" pitchFamily="18" charset="0"/>
              </a:rPr>
              <a:t>các</a:t>
            </a:r>
            <a:r>
              <a:rPr lang="en-US" sz="2800" b="1" dirty="0" smtClean="0">
                <a:solidFill>
                  <a:srgbClr val="2B22DE"/>
                </a:solidFill>
                <a:latin typeface="Times New Roman" pitchFamily="18" charset="0"/>
                <a:cs typeface="Times New Roman" pitchFamily="18" charset="0"/>
              </a:rPr>
              <a:t> </a:t>
            </a:r>
            <a:r>
              <a:rPr lang="en-US" sz="2800" b="1" dirty="0" err="1" smtClean="0">
                <a:solidFill>
                  <a:srgbClr val="2B22DE"/>
                </a:solidFill>
                <a:latin typeface="Times New Roman" pitchFamily="18" charset="0"/>
                <a:cs typeface="Times New Roman" pitchFamily="18" charset="0"/>
              </a:rPr>
              <a:t>loại</a:t>
            </a:r>
            <a:r>
              <a:rPr lang="en-US" sz="2800" b="1" dirty="0" smtClean="0">
                <a:solidFill>
                  <a:srgbClr val="2B22DE"/>
                </a:solidFill>
                <a:latin typeface="Times New Roman" pitchFamily="18" charset="0"/>
                <a:cs typeface="Times New Roman" pitchFamily="18" charset="0"/>
              </a:rPr>
              <a:t> </a:t>
            </a:r>
            <a:r>
              <a:rPr lang="en-US" sz="2800" b="1" dirty="0" err="1" smtClean="0">
                <a:solidFill>
                  <a:srgbClr val="2B22DE"/>
                </a:solidFill>
                <a:latin typeface="Times New Roman" pitchFamily="18" charset="0"/>
                <a:cs typeface="Times New Roman" pitchFamily="18" charset="0"/>
              </a:rPr>
              <a:t>tranh</a:t>
            </a:r>
            <a:r>
              <a:rPr lang="en-US" sz="2800" b="1" dirty="0" smtClean="0">
                <a:solidFill>
                  <a:srgbClr val="2B22DE"/>
                </a:solidFill>
                <a:latin typeface="Times New Roman" pitchFamily="18" charset="0"/>
                <a:cs typeface="Times New Roman" pitchFamily="18" charset="0"/>
              </a:rPr>
              <a:t> </a:t>
            </a:r>
            <a:r>
              <a:rPr lang="en-US" sz="2800" b="1" dirty="0" err="1" smtClean="0">
                <a:solidFill>
                  <a:srgbClr val="2B22DE"/>
                </a:solidFill>
                <a:latin typeface="Times New Roman" pitchFamily="18" charset="0"/>
                <a:cs typeface="Times New Roman" pitchFamily="18" charset="0"/>
              </a:rPr>
              <a:t>chấp</a:t>
            </a:r>
            <a:r>
              <a:rPr lang="en-US" sz="2800" b="1" dirty="0" smtClean="0">
                <a:solidFill>
                  <a:srgbClr val="2B22DE"/>
                </a:solidFill>
                <a:latin typeface="Times New Roman" pitchFamily="18" charset="0"/>
                <a:cs typeface="Times New Roman" pitchFamily="18" charset="0"/>
              </a:rPr>
              <a:t> </a:t>
            </a:r>
            <a:r>
              <a:rPr lang="en-US" sz="2800" b="1" dirty="0" err="1" smtClean="0">
                <a:solidFill>
                  <a:srgbClr val="2B22DE"/>
                </a:solidFill>
                <a:latin typeface="Times New Roman" pitchFamily="18" charset="0"/>
                <a:cs typeface="Times New Roman" pitchFamily="18" charset="0"/>
              </a:rPr>
              <a:t>hiện</a:t>
            </a:r>
            <a:r>
              <a:rPr lang="en-US" sz="2800" b="1" dirty="0" smtClean="0">
                <a:solidFill>
                  <a:srgbClr val="2B22DE"/>
                </a:solidFill>
                <a:latin typeface="Times New Roman" pitchFamily="18" charset="0"/>
                <a:cs typeface="Times New Roman" pitchFamily="18" charset="0"/>
              </a:rPr>
              <a:t> nay </a:t>
            </a:r>
            <a:r>
              <a:rPr lang="en-US" sz="2800" b="1" dirty="0" err="1" smtClean="0">
                <a:solidFill>
                  <a:srgbClr val="2B22DE"/>
                </a:solidFill>
                <a:latin typeface="Times New Roman" pitchFamily="18" charset="0"/>
                <a:cs typeface="Times New Roman" pitchFamily="18" charset="0"/>
              </a:rPr>
              <a:t>trong</a:t>
            </a:r>
            <a:r>
              <a:rPr lang="en-US" sz="2800" b="1" dirty="0" smtClean="0">
                <a:solidFill>
                  <a:srgbClr val="2B22DE"/>
                </a:solidFill>
                <a:latin typeface="Times New Roman" pitchFamily="18" charset="0"/>
                <a:cs typeface="Times New Roman" pitchFamily="18" charset="0"/>
              </a:rPr>
              <a:t> </a:t>
            </a:r>
            <a:r>
              <a:rPr lang="en-US" sz="2800" b="1" dirty="0" err="1" smtClean="0">
                <a:solidFill>
                  <a:srgbClr val="2B22DE"/>
                </a:solidFill>
                <a:latin typeface="Times New Roman" pitchFamily="18" charset="0"/>
                <a:cs typeface="Times New Roman" pitchFamily="18" charset="0"/>
              </a:rPr>
              <a:t>Biển</a:t>
            </a:r>
            <a:r>
              <a:rPr lang="en-US" sz="2800" b="1" dirty="0" smtClean="0">
                <a:solidFill>
                  <a:srgbClr val="2B22DE"/>
                </a:solidFill>
                <a:latin typeface="Times New Roman" pitchFamily="18" charset="0"/>
                <a:cs typeface="Times New Roman" pitchFamily="18" charset="0"/>
              </a:rPr>
              <a:t> </a:t>
            </a:r>
            <a:r>
              <a:rPr lang="en-US" sz="2800" b="1" dirty="0" err="1" smtClean="0">
                <a:solidFill>
                  <a:srgbClr val="2B22DE"/>
                </a:solidFill>
                <a:latin typeface="Times New Roman" pitchFamily="18" charset="0"/>
                <a:cs typeface="Times New Roman" pitchFamily="18" charset="0"/>
              </a:rPr>
              <a:t>Đông</a:t>
            </a:r>
            <a:r>
              <a:rPr lang="en-US" sz="2800" b="1" dirty="0" smtClean="0">
                <a:solidFill>
                  <a:srgbClr val="2B22DE"/>
                </a:solidFill>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graphicFrame>
        <p:nvGraphicFramePr>
          <p:cNvPr id="7" name="Diagram 6"/>
          <p:cNvGraphicFramePr/>
          <p:nvPr/>
        </p:nvGraphicFramePr>
        <p:xfrm>
          <a:off x="0" y="2007510"/>
          <a:ext cx="8858280" cy="4786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71612"/>
            <a:ext cx="8715436" cy="5000660"/>
          </a:xfrm>
        </p:spPr>
        <p:txBody>
          <a:bodyPr>
            <a:noAutofit/>
          </a:bodyPr>
          <a:lstStyle/>
          <a:p>
            <a:pPr>
              <a:buFont typeface="Wingdings" pitchFamily="2" charset="2"/>
              <a:buChar char="Ø"/>
            </a:pPr>
            <a:r>
              <a:rPr lang="en-US" sz="4000" baseline="-25000" dirty="0" smtClean="0">
                <a:solidFill>
                  <a:srgbClr val="002060"/>
                </a:solidFill>
                <a:latin typeface="Times New Roman" pitchFamily="18" charset="0"/>
                <a:cs typeface="Times New Roman" pitchFamily="18" charset="0"/>
              </a:rPr>
              <a:t>     </a:t>
            </a:r>
            <a:r>
              <a:rPr lang="en-US" sz="4000" baseline="-25000" dirty="0" smtClean="0">
                <a:latin typeface="Times New Roman" pitchFamily="18" charset="0"/>
                <a:cs typeface="Times New Roman" pitchFamily="18" charset="0"/>
              </a:rPr>
              <a:t>Theo </a:t>
            </a:r>
            <a:r>
              <a:rPr lang="en-US" sz="4000" baseline="-25000" dirty="0" err="1" smtClean="0">
                <a:latin typeface="Times New Roman" pitchFamily="18" charset="0"/>
                <a:cs typeface="Times New Roman" pitchFamily="18" charset="0"/>
              </a:rPr>
              <a:t>Công</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pháp</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quốc</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tế</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để</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chứng</a:t>
            </a:r>
            <a:r>
              <a:rPr lang="en-US" sz="4000" baseline="-25000" dirty="0" smtClean="0">
                <a:latin typeface="Times New Roman" pitchFamily="18" charset="0"/>
                <a:cs typeface="Times New Roman" pitchFamily="18" charset="0"/>
              </a:rPr>
              <a:t> minh, </a:t>
            </a:r>
            <a:r>
              <a:rPr lang="en-US" sz="4000" baseline="-25000" dirty="0" err="1" smtClean="0">
                <a:latin typeface="Times New Roman" pitchFamily="18" charset="0"/>
                <a:cs typeface="Times New Roman" pitchFamily="18" charset="0"/>
              </a:rPr>
              <a:t>bảo</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vệ</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và</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giải</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quyết</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loại</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tranh</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chấp</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này</a:t>
            </a:r>
            <a:r>
              <a:rPr lang="en-US" sz="4000" baseline="-25000" dirty="0" smtClean="0">
                <a:latin typeface="Times New Roman" pitchFamily="18" charset="0"/>
                <a:cs typeface="Times New Roman" pitchFamily="18" charset="0"/>
              </a:rPr>
              <a:t> , </a:t>
            </a:r>
            <a:r>
              <a:rPr lang="en-US" sz="4000" baseline="-25000" dirty="0" err="1" smtClean="0">
                <a:latin typeface="Times New Roman" pitchFamily="18" charset="0"/>
                <a:cs typeface="Times New Roman" pitchFamily="18" charset="0"/>
              </a:rPr>
              <a:t>các</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bên</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liên</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quan</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hoăc</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cơ</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quan</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tài</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phán</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quốc</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tế</a:t>
            </a:r>
            <a:r>
              <a:rPr lang="en-US" sz="4000" baseline="-25000" dirty="0" smtClean="0">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đã</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dựa</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vào</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nguyên</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tắc</a:t>
            </a:r>
            <a:r>
              <a:rPr lang="en-US" sz="4000" baseline="-25000" dirty="0" smtClean="0">
                <a:solidFill>
                  <a:srgbClr val="2B22DE"/>
                </a:solidFill>
                <a:latin typeface="Times New Roman" pitchFamily="18" charset="0"/>
                <a:cs typeface="Times New Roman" pitchFamily="18" charset="0"/>
              </a:rPr>
              <a:t> </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Chiếm</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hữu</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thật</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sự</a:t>
            </a:r>
            <a:r>
              <a:rPr lang="en-US" sz="4000" b="1" baseline="-25000" dirty="0" smtClean="0">
                <a:solidFill>
                  <a:srgbClr val="2B22DE"/>
                </a:solidFill>
                <a:latin typeface="Times New Roman" pitchFamily="18" charset="0"/>
                <a:cs typeface="Times New Roman" pitchFamily="18" charset="0"/>
              </a:rPr>
              <a:t>”</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một</a:t>
            </a:r>
            <a:r>
              <a:rPr lang="en-US" sz="4000" baseline="-25000" dirty="0" smtClean="0">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nguyên</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tắc</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thụ</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đắc</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lãnh</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thổ</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hiện</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đại</a:t>
            </a:r>
            <a:r>
              <a:rPr lang="en-US" sz="4000"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đang</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được</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vận</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dụng</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trong</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khi</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xem</a:t>
            </a:r>
            <a:r>
              <a:rPr lang="en-US" sz="4000" baseline="-25000" dirty="0" smtClean="0">
                <a:latin typeface="Times New Roman" pitchFamily="18" charset="0"/>
                <a:cs typeface="Times New Roman" pitchFamily="18" charset="0"/>
              </a:rPr>
              <a:t> </a:t>
            </a:r>
            <a:r>
              <a:rPr lang="en-US" sz="4000" baseline="-25000" dirty="0" err="1" smtClean="0">
                <a:latin typeface="Times New Roman" pitchFamily="18" charset="0"/>
                <a:cs typeface="Times New Roman" pitchFamily="18" charset="0"/>
              </a:rPr>
              <a:t>xét</a:t>
            </a:r>
            <a:r>
              <a:rPr lang="en-US" sz="4000" baseline="-25000" dirty="0" smtClean="0">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giải</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quyết</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tranh</a:t>
            </a:r>
            <a:r>
              <a:rPr lang="en-US" sz="4000" b="1" baseline="-25000" dirty="0" smtClean="0">
                <a:solidFill>
                  <a:srgbClr val="2B22DE"/>
                </a:solidFill>
                <a:latin typeface="Times New Roman" pitchFamily="18" charset="0"/>
                <a:cs typeface="Times New Roman" pitchFamily="18" charset="0"/>
              </a:rPr>
              <a:t> </a:t>
            </a:r>
            <a:r>
              <a:rPr lang="en-US" sz="4000" b="1" baseline="-25000" dirty="0" err="1" smtClean="0">
                <a:solidFill>
                  <a:srgbClr val="2B22DE"/>
                </a:solidFill>
                <a:latin typeface="Times New Roman" pitchFamily="18" charset="0"/>
                <a:cs typeface="Times New Roman" pitchFamily="18" charset="0"/>
              </a:rPr>
              <a:t>chấp</a:t>
            </a:r>
            <a:r>
              <a:rPr lang="en-US" sz="4000" b="1"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chủ</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quyền</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lãnh</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thổ</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thông</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dụng</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nhất</a:t>
            </a:r>
            <a:r>
              <a:rPr lang="en-US" sz="4000" baseline="-25000" dirty="0" smtClean="0">
                <a:solidFill>
                  <a:srgbClr val="2B22DE"/>
                </a:solidFill>
                <a:latin typeface="Times New Roman" pitchFamily="18" charset="0"/>
                <a:cs typeface="Times New Roman" pitchFamily="18" charset="0"/>
              </a:rPr>
              <a:t> </a:t>
            </a:r>
            <a:r>
              <a:rPr lang="en-US" sz="4000" baseline="-25000" dirty="0" err="1" smtClean="0">
                <a:solidFill>
                  <a:srgbClr val="2B22DE"/>
                </a:solidFill>
                <a:latin typeface="Times New Roman" pitchFamily="18" charset="0"/>
                <a:cs typeface="Times New Roman" pitchFamily="18" charset="0"/>
              </a:rPr>
              <a:t>hiện</a:t>
            </a:r>
            <a:r>
              <a:rPr lang="en-US" sz="4000" baseline="-25000" dirty="0" smtClean="0">
                <a:solidFill>
                  <a:srgbClr val="2B22DE"/>
                </a:solidFill>
                <a:latin typeface="Times New Roman" pitchFamily="18" charset="0"/>
                <a:cs typeface="Times New Roman" pitchFamily="18" charset="0"/>
              </a:rPr>
              <a:t> nay</a:t>
            </a:r>
            <a:r>
              <a:rPr lang="en-US" sz="4000" b="1" i="1" baseline="-25000" dirty="0" smtClean="0">
                <a:latin typeface="Times New Roman" pitchFamily="18" charset="0"/>
                <a:cs typeface="Times New Roman" pitchFamily="18" charset="0"/>
              </a:rPr>
              <a:t>.</a:t>
            </a:r>
          </a:p>
          <a:p>
            <a:pPr>
              <a:buFont typeface="Wingdings" pitchFamily="2" charset="2"/>
              <a:buChar char="Ø"/>
            </a:pPr>
            <a:r>
              <a:rPr lang="en-US" sz="4000" b="1" i="1" baseline="-25000" dirty="0" smtClean="0">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Điều</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đáng</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nhấn</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mạnh</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là</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trong</a:t>
            </a:r>
            <a:r>
              <a:rPr lang="en-US" sz="4000" b="1" i="1" baseline="-25000" dirty="0" smtClean="0">
                <a:solidFill>
                  <a:srgbClr val="FF0000"/>
                </a:solidFill>
                <a:latin typeface="Times New Roman" pitchFamily="18" charset="0"/>
                <a:cs typeface="Times New Roman" pitchFamily="18" charset="0"/>
              </a:rPr>
              <a:t> UNCLOS </a:t>
            </a:r>
            <a:r>
              <a:rPr lang="en-US" sz="4000" b="1" i="1" baseline="-25000" dirty="0" err="1" smtClean="0">
                <a:solidFill>
                  <a:srgbClr val="FF0000"/>
                </a:solidFill>
                <a:latin typeface="Times New Roman" pitchFamily="18" charset="0"/>
                <a:cs typeface="Times New Roman" pitchFamily="18" charset="0"/>
              </a:rPr>
              <a:t>không</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có</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điều</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khoản</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nào</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đề</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cập</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đến</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nguyên</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tắc</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này</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Nói</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một</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cách</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khác</a:t>
            </a:r>
            <a:r>
              <a:rPr lang="en-US" sz="4000" b="1" i="1" baseline="-25000" dirty="0" smtClean="0">
                <a:solidFill>
                  <a:srgbClr val="FF0000"/>
                </a:solidFill>
                <a:latin typeface="Times New Roman" pitchFamily="18" charset="0"/>
                <a:cs typeface="Times New Roman" pitchFamily="18" charset="0"/>
              </a:rPr>
              <a:t>, UNCLOS </a:t>
            </a:r>
            <a:r>
              <a:rPr lang="en-US" sz="4000" b="1" i="1" baseline="-25000" dirty="0" err="1" smtClean="0">
                <a:solidFill>
                  <a:srgbClr val="FF0000"/>
                </a:solidFill>
                <a:latin typeface="Times New Roman" pitchFamily="18" charset="0"/>
                <a:cs typeface="Times New Roman" pitchFamily="18" charset="0"/>
              </a:rPr>
              <a:t>không</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phải</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là</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cơ</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sở</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pháp</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lý</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để</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giải</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quyết</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tranh</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chấp</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chủ</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quyền</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lãnh</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thổ</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đối</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với</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quần</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đảo</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Hoàng</a:t>
            </a:r>
            <a:r>
              <a:rPr lang="en-US" sz="4000" b="1" i="1" baseline="-25000" dirty="0" smtClean="0">
                <a:solidFill>
                  <a:srgbClr val="FF0000"/>
                </a:solidFill>
                <a:latin typeface="Times New Roman" pitchFamily="18" charset="0"/>
                <a:cs typeface="Times New Roman" pitchFamily="18" charset="0"/>
              </a:rPr>
              <a:t> Sa </a:t>
            </a:r>
            <a:r>
              <a:rPr lang="en-US" sz="4000" b="1" i="1" baseline="-25000" dirty="0" err="1" smtClean="0">
                <a:solidFill>
                  <a:srgbClr val="FF0000"/>
                </a:solidFill>
                <a:latin typeface="Times New Roman" pitchFamily="18" charset="0"/>
                <a:cs typeface="Times New Roman" pitchFamily="18" charset="0"/>
              </a:rPr>
              <a:t>và</a:t>
            </a:r>
            <a:r>
              <a:rPr lang="en-US" sz="4000" b="1" i="1" baseline="-25000" dirty="0" smtClean="0">
                <a:solidFill>
                  <a:srgbClr val="FF0000"/>
                </a:solidFill>
                <a:latin typeface="Times New Roman" pitchFamily="18" charset="0"/>
                <a:cs typeface="Times New Roman" pitchFamily="18" charset="0"/>
              </a:rPr>
              <a:t> </a:t>
            </a:r>
            <a:r>
              <a:rPr lang="en-US" sz="4000" b="1" i="1" baseline="-25000" dirty="0" err="1" smtClean="0">
                <a:solidFill>
                  <a:srgbClr val="FF0000"/>
                </a:solidFill>
                <a:latin typeface="Times New Roman" pitchFamily="18" charset="0"/>
                <a:cs typeface="Times New Roman" pitchFamily="18" charset="0"/>
              </a:rPr>
              <a:t>Trường</a:t>
            </a:r>
            <a:r>
              <a:rPr lang="en-US" sz="4000" b="1" i="1" baseline="-25000" dirty="0" smtClean="0">
                <a:solidFill>
                  <a:srgbClr val="FF0000"/>
                </a:solidFill>
                <a:latin typeface="Times New Roman" pitchFamily="18" charset="0"/>
                <a:cs typeface="Times New Roman" pitchFamily="18" charset="0"/>
              </a:rPr>
              <a:t> Sa.</a:t>
            </a:r>
            <a:endParaRPr lang="en-US" sz="4000" dirty="0" smtClean="0">
              <a:solidFill>
                <a:srgbClr val="FF0000"/>
              </a:solidFill>
              <a:latin typeface="Times New Roman" pitchFamily="18" charset="0"/>
              <a:cs typeface="Times New Roman" pitchFamily="18" charset="0"/>
            </a:endParaRPr>
          </a:p>
          <a:p>
            <a:pPr>
              <a:buNone/>
            </a:pPr>
            <a:r>
              <a:rPr lang="en-US" sz="4000" baseline="-25000" dirty="0" smtClean="0">
                <a:solidFill>
                  <a:srgbClr val="002060"/>
                </a:solidFill>
                <a:latin typeface="Times New Roman" pitchFamily="18" charset="0"/>
                <a:cs typeface="Times New Roman" pitchFamily="18" charset="0"/>
              </a:rPr>
              <a:t> </a:t>
            </a:r>
            <a:endParaRPr lang="en-US" sz="4000" dirty="0" smtClean="0">
              <a:solidFill>
                <a:srgbClr val="002060"/>
              </a:solidFill>
              <a:latin typeface="Times New Roman" pitchFamily="18" charset="0"/>
              <a:cs typeface="Times New Roman" pitchFamily="18" charset="0"/>
            </a:endParaRPr>
          </a:p>
          <a:p>
            <a:endParaRPr lang="en-US" sz="4000" dirty="0">
              <a:solidFill>
                <a:srgbClr val="002060"/>
              </a:solidFill>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94" y="1410637"/>
            <a:ext cx="8929718" cy="5383195"/>
          </a:xfrm>
        </p:spPr>
        <p:txBody>
          <a:bodyPr>
            <a:noAutofit/>
          </a:bodyPr>
          <a:lstStyle/>
          <a:p>
            <a:pPr>
              <a:buFont typeface="Wingdings" pitchFamily="2" charset="2"/>
              <a:buChar char="q"/>
            </a:pP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Loại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tranh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chấp</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về</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phân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định</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biển</a:t>
            </a:r>
            <a:r>
              <a:rPr lang="en-US" baseline="-25000" dirty="0" smtClean="0">
                <a:solidFill>
                  <a:srgbClr val="2B22DE"/>
                </a:solidFill>
                <a:latin typeface="Times New Roman" pitchFamily="18" charset="0"/>
                <a:cs typeface="Times New Roman" pitchFamily="18" charset="0"/>
              </a:rPr>
              <a:t>   </a:t>
            </a:r>
          </a:p>
          <a:p>
            <a:pPr>
              <a:buNone/>
            </a:pPr>
            <a:r>
              <a:rPr lang="en-US" baseline="-25000" dirty="0" smtClean="0">
                <a:solidFill>
                  <a:srgbClr val="000000"/>
                </a:solidFill>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Đây</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là</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loại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tranh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chấp</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được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hình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thành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trong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xu</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hướng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thay</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đổi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có</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tính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chất</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cách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mạng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về</a:t>
            </a:r>
            <a:r>
              <a:rPr lang="en-US" sz="3600"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Địa-Chính</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trị</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Địa</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Kinh</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tế</a:t>
            </a:r>
            <a:r>
              <a:rPr lang="en-US" sz="3600" b="1" baseline="-25000" dirty="0" smtClean="0">
                <a:latin typeface="Times New Roman" pitchFamily="18" charset="0"/>
                <a:cs typeface="Times New Roman" pitchFamily="18" charset="0"/>
              </a:rPr>
              <a:t> . </a:t>
            </a:r>
            <a:r>
              <a:rPr lang="en-US" sz="3600" baseline="-25000" dirty="0" err="1" smtClean="0">
                <a:latin typeface="Times New Roman" pitchFamily="18" charset="0"/>
                <a:cs typeface="Times New Roman" pitchFamily="18" charset="0"/>
              </a:rPr>
              <a:t>Trên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phạm</a:t>
            </a:r>
            <a:r>
              <a:rPr lang="en-US" sz="3600" baseline="-25000" dirty="0" smtClean="0">
                <a:latin typeface="Times New Roman" pitchFamily="18" charset="0"/>
                <a:cs typeface="Times New Roman" pitchFamily="18" charset="0"/>
              </a:rPr>
              <a:t> vi </a:t>
            </a:r>
            <a:r>
              <a:rPr lang="en-US" sz="3600" baseline="-25000" dirty="0" err="1" smtClean="0">
                <a:latin typeface="Times New Roman" pitchFamily="18" charset="0"/>
                <a:cs typeface="Times New Roman" pitchFamily="18" charset="0"/>
              </a:rPr>
              <a:t>toàn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thế</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giới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với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việc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khoảng</a:t>
            </a:r>
            <a:r>
              <a:rPr lang="en-US" sz="3600" baseline="-25000" dirty="0" smtClean="0">
                <a:latin typeface="Times New Roman" pitchFamily="18" charset="0"/>
                <a:cs typeface="Times New Roman" pitchFamily="18" charset="0"/>
              </a:rPr>
              <a:t> 36% </a:t>
            </a:r>
            <a:r>
              <a:rPr lang="en-US" sz="3600" baseline="-25000" dirty="0" err="1" smtClean="0">
                <a:latin typeface="Times New Roman" pitchFamily="18" charset="0"/>
                <a:cs typeface="Times New Roman" pitchFamily="18" charset="0"/>
              </a:rPr>
              <a:t>diện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tích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biển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và</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đại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dương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thế</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giới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đã</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được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đặt</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dưới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chủ</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quyền</a:t>
            </a:r>
            <a:r>
              <a:rPr lang="en-US" sz="3600" baseline="-25000" dirty="0" smtClean="0">
                <a:latin typeface="Times New Roman" pitchFamily="18" charset="0"/>
                <a:cs typeface="Times New Roman" pitchFamily="18" charset="0"/>
              </a:rPr>
              <a:t> , </a:t>
            </a:r>
            <a:r>
              <a:rPr lang="en-US" sz="3600" baseline="-25000" dirty="0" err="1" smtClean="0">
                <a:latin typeface="Times New Roman" pitchFamily="18" charset="0"/>
                <a:cs typeface="Times New Roman" pitchFamily="18" charset="0"/>
              </a:rPr>
              <a:t>quyền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chủ</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quyền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và</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quyền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tài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phán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của</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các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quốc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gia</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ven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biển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kể</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từ</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khi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Công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ước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của</a:t>
            </a:r>
            <a:r>
              <a:rPr lang="en-US" sz="3600" baseline="-25000" dirty="0" smtClean="0">
                <a:latin typeface="Times New Roman" pitchFamily="18" charset="0"/>
                <a:cs typeface="Times New Roman" pitchFamily="18" charset="0"/>
              </a:rPr>
              <a:t> LHQ </a:t>
            </a:r>
            <a:r>
              <a:rPr lang="en-US" sz="3600" baseline="-25000" dirty="0" err="1" smtClean="0">
                <a:latin typeface="Times New Roman" pitchFamily="18" charset="0"/>
                <a:cs typeface="Times New Roman" pitchFamily="18" charset="0"/>
              </a:rPr>
              <a:t>về</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Luật</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Biển</a:t>
            </a:r>
            <a:r>
              <a:rPr lang="en-US" sz="3600" baseline="-25000" dirty="0" smtClean="0">
                <a:latin typeface="Times New Roman" pitchFamily="18" charset="0"/>
                <a:cs typeface="Times New Roman" pitchFamily="18" charset="0"/>
              </a:rPr>
              <a:t> 1982 </a:t>
            </a:r>
            <a:r>
              <a:rPr lang="en-US" sz="3600" baseline="-25000" dirty="0" err="1" smtClean="0">
                <a:latin typeface="Times New Roman" pitchFamily="18" charset="0"/>
                <a:cs typeface="Times New Roman" pitchFamily="18" charset="0"/>
              </a:rPr>
              <a:t>ra</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đời</a:t>
            </a:r>
            <a:r>
              <a:rPr lang="en-US" sz="3600" baseline="-25000" dirty="0" smtClean="0">
                <a:latin typeface="Times New Roman" pitchFamily="18" charset="0"/>
                <a:cs typeface="Times New Roman" pitchFamily="18" charset="0"/>
              </a:rPr>
              <a:t>.</a:t>
            </a:r>
          </a:p>
          <a:p>
            <a:pPr>
              <a:buNone/>
            </a:pP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Trên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thế</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giới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còn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khoảng</a:t>
            </a:r>
            <a:r>
              <a:rPr lang="en-US" sz="3600" baseline="-25000" dirty="0" smtClean="0">
                <a:latin typeface="Times New Roman" pitchFamily="18" charset="0"/>
                <a:cs typeface="Times New Roman" pitchFamily="18" charset="0"/>
              </a:rPr>
              <a:t> 416 </a:t>
            </a:r>
            <a:r>
              <a:rPr lang="en-US" sz="3600" baseline="-25000" dirty="0" err="1" smtClean="0">
                <a:latin typeface="Times New Roman" pitchFamily="18" charset="0"/>
                <a:cs typeface="Times New Roman" pitchFamily="18" charset="0"/>
              </a:rPr>
              <a:t>tranh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chấp</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về</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ranh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giới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biển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thềm</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lục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địa</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cần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được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hoạch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định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trong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đó</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khu</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vực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Đông</a:t>
            </a:r>
            <a:r>
              <a:rPr lang="en-US" sz="3600" baseline="-25000" dirty="0" smtClean="0">
                <a:latin typeface="Times New Roman" pitchFamily="18" charset="0"/>
                <a:cs typeface="Times New Roman" pitchFamily="18" charset="0"/>
              </a:rPr>
              <a:t> Nam </a:t>
            </a:r>
            <a:r>
              <a:rPr lang="en-US" sz="3600" baseline="-25000" dirty="0" err="1" smtClean="0">
                <a:latin typeface="Times New Roman" pitchFamily="18" charset="0"/>
                <a:cs typeface="Times New Roman" pitchFamily="18" charset="0"/>
              </a:rPr>
              <a:t>châu</a:t>
            </a:r>
            <a:r>
              <a:rPr lang="en-US" sz="3600" baseline="-25000" dirty="0" smtClean="0">
                <a:latin typeface="Times New Roman" pitchFamily="18" charset="0"/>
                <a:cs typeface="Times New Roman" pitchFamily="18" charset="0"/>
              </a:rPr>
              <a:t> Á </a:t>
            </a:r>
            <a:r>
              <a:rPr lang="en-US" sz="3600" baseline="-25000" dirty="0" err="1" smtClean="0">
                <a:latin typeface="Times New Roman" pitchFamily="18" charset="0"/>
                <a:cs typeface="Times New Roman" pitchFamily="18" charset="0"/>
              </a:rPr>
              <a:t>cò</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khoảng</a:t>
            </a:r>
            <a:r>
              <a:rPr lang="en-US" sz="3600" baseline="-25000" dirty="0" smtClean="0">
                <a:latin typeface="Times New Roman" pitchFamily="18" charset="0"/>
                <a:cs typeface="Times New Roman" pitchFamily="18" charset="0"/>
              </a:rPr>
              <a:t> 15 </a:t>
            </a:r>
            <a:r>
              <a:rPr lang="en-US" sz="3600" baseline="-25000" dirty="0" err="1" smtClean="0">
                <a:latin typeface="Times New Roman" pitchFamily="18" charset="0"/>
                <a:cs typeface="Times New Roman" pitchFamily="18" charset="0"/>
              </a:rPr>
              <a:t>tranh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chấp</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tất</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nhiên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người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ta</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không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tính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đến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tranh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chấp</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được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tạo</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thành</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bởi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đường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biên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giới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lưỡi</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bò</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của</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Trung</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Quốc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vì</a:t>
            </a:r>
            <a:r>
              <a:rPr lang="en-US" sz="3600"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tính</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chất</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phản</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khoa</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học</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và</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hoàn</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toàn</a:t>
            </a:r>
            <a:r>
              <a:rPr lang="en-US" sz="3600"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đi</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ngược</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lại</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các</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tiêu</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chuẩn</a:t>
            </a:r>
            <a:r>
              <a:rPr lang="en-US" sz="3600" b="1" baseline="-25000" dirty="0" smtClean="0">
                <a:latin typeface="Times New Roman" pitchFamily="18" charset="0"/>
                <a:cs typeface="Times New Roman" pitchFamily="18" charset="0"/>
              </a:rPr>
              <a:t> </a:t>
            </a:r>
            <a:r>
              <a:rPr lang="en-US" sz="3600" b="1" baseline="-25000" dirty="0" err="1" smtClean="0">
                <a:latin typeface="Times New Roman" pitchFamily="18" charset="0"/>
                <a:cs typeface="Times New Roman" pitchFamily="18" charset="0"/>
              </a:rPr>
              <a:t>của</a:t>
            </a:r>
            <a:r>
              <a:rPr lang="en-US" sz="3600" b="1" baseline="-25000" dirty="0" smtClean="0">
                <a:latin typeface="Times New Roman" pitchFamily="18" charset="0"/>
                <a:cs typeface="Times New Roman" pitchFamily="18" charset="0"/>
              </a:rPr>
              <a:t> UNCLOS</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của</a:t>
            </a:r>
            <a:r>
              <a:rPr lang="en-US" sz="3600" baseline="-25000" dirty="0" smtClean="0">
                <a:latin typeface="Times New Roman" pitchFamily="18" charset="0"/>
                <a:cs typeface="Times New Roman" pitchFamily="18" charset="0"/>
              </a:rPr>
              <a:t> </a:t>
            </a:r>
            <a:r>
              <a:rPr lang="en-US" sz="3600" baseline="-25000" dirty="0" err="1" smtClean="0">
                <a:latin typeface="Times New Roman" pitchFamily="18" charset="0"/>
                <a:cs typeface="Times New Roman" pitchFamily="18" charset="0"/>
              </a:rPr>
              <a:t>nó</a:t>
            </a:r>
            <a:r>
              <a:rPr lang="en-US" sz="3600" baseline="-250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9144000" cy="5214974"/>
          </a:xfrm>
        </p:spPr>
        <p:txBody>
          <a:bodyPr>
            <a:normAutofit fontScale="77500" lnSpcReduction="20000"/>
          </a:bodyPr>
          <a:lstStyle/>
          <a:p>
            <a:pPr>
              <a:buFont typeface="Wingdings" pitchFamily="2" charset="2"/>
              <a:buChar char="q"/>
            </a:pPr>
            <a:r>
              <a:rPr lang="en-US" sz="3800" i="1" dirty="0" smtClean="0">
                <a:solidFill>
                  <a:srgbClr val="2B22DE"/>
                </a:solidFill>
                <a:latin typeface="Times New Roman" pitchFamily="18" charset="0"/>
                <a:cs typeface="Times New Roman" pitchFamily="18" charset="0"/>
              </a:rPr>
              <a:t>   </a:t>
            </a:r>
            <a:r>
              <a:rPr lang="en-US" sz="38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Loại</a:t>
            </a:r>
            <a:r>
              <a:rPr lang="en-US" sz="41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tranh</a:t>
            </a:r>
            <a:r>
              <a:rPr lang="en-US" sz="41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chấp</a:t>
            </a:r>
            <a:r>
              <a:rPr lang="en-US" sz="41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về</a:t>
            </a:r>
            <a:r>
              <a:rPr lang="en-US" sz="41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phân</a:t>
            </a:r>
            <a:r>
              <a:rPr lang="en-US" sz="41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định</a:t>
            </a:r>
            <a:r>
              <a:rPr lang="en-US" sz="4100" b="1" dirty="0" smtClean="0">
                <a:solidFill>
                  <a:srgbClr val="2B22DE"/>
                </a:solidFill>
                <a:latin typeface="Times New Roman" pitchFamily="18" charset="0"/>
                <a:cs typeface="Times New Roman" pitchFamily="18" charset="0"/>
              </a:rPr>
              <a:t> </a:t>
            </a:r>
            <a:r>
              <a:rPr lang="en-US" sz="4100" b="1" dirty="0" err="1" smtClean="0">
                <a:solidFill>
                  <a:srgbClr val="2B22DE"/>
                </a:solidFill>
                <a:latin typeface="Times New Roman" pitchFamily="18" charset="0"/>
                <a:cs typeface="Times New Roman" pitchFamily="18" charset="0"/>
              </a:rPr>
              <a:t>biển</a:t>
            </a:r>
            <a:r>
              <a:rPr lang="en-US" sz="4100" baseline="-25000" dirty="0" smtClean="0">
                <a:solidFill>
                  <a:srgbClr val="2B22DE"/>
                </a:solidFill>
                <a:latin typeface="Times New Roman" pitchFamily="18" charset="0"/>
                <a:cs typeface="Times New Roman" pitchFamily="18" charset="0"/>
              </a:rPr>
              <a:t>   </a:t>
            </a:r>
          </a:p>
          <a:p>
            <a:pPr>
              <a:buNone/>
            </a:pPr>
            <a:r>
              <a:rPr lang="en-US" sz="3800" i="1" dirty="0" smtClean="0">
                <a:solidFill>
                  <a:srgbClr val="FF0000"/>
                </a:solidFill>
                <a:latin typeface="Times New Roman" pitchFamily="18" charset="0"/>
                <a:cs typeface="Times New Roman" pitchFamily="18" charset="0"/>
              </a:rPr>
              <a:t> </a:t>
            </a:r>
          </a:p>
          <a:p>
            <a:pPr>
              <a:buNone/>
            </a:pPr>
            <a:r>
              <a:rPr lang="en-US" sz="38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Hiện</a:t>
            </a:r>
            <a:r>
              <a:rPr lang="en-US" sz="4100" dirty="0" smtClean="0">
                <a:latin typeface="Times New Roman" pitchFamily="18" charset="0"/>
                <a:cs typeface="Times New Roman" pitchFamily="18" charset="0"/>
              </a:rPr>
              <a:t> nay </a:t>
            </a:r>
            <a:r>
              <a:rPr lang="en-US" sz="4100" dirty="0" err="1" smtClean="0">
                <a:latin typeface="Times New Roman" pitchFamily="18" charset="0"/>
                <a:cs typeface="Times New Roman" pitchFamily="18" charset="0"/>
              </a:rPr>
              <a:t>có</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quan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điểm</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cho</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rằng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yêu</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sách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biên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giới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đường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lưỡi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bò</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Trung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có</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từ</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năm</a:t>
            </a:r>
            <a:r>
              <a:rPr lang="en-US" sz="4100" dirty="0" smtClean="0">
                <a:latin typeface="Times New Roman" pitchFamily="18" charset="0"/>
                <a:cs typeface="Times New Roman" pitchFamily="18" charset="0"/>
              </a:rPr>
              <a:t> 1946, </a:t>
            </a:r>
            <a:r>
              <a:rPr lang="en-US" sz="4100" dirty="0" err="1" smtClean="0">
                <a:latin typeface="Times New Roman" pitchFamily="18" charset="0"/>
                <a:cs typeface="Times New Roman" pitchFamily="18" charset="0"/>
              </a:rPr>
              <a:t>trong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khi</a:t>
            </a:r>
            <a:r>
              <a:rPr lang="en-US" sz="4100" dirty="0" smtClean="0">
                <a:latin typeface="Times New Roman" pitchFamily="18" charset="0"/>
                <a:cs typeface="Times New Roman" pitchFamily="18" charset="0"/>
              </a:rPr>
              <a:t> UNCLOS </a:t>
            </a:r>
            <a:r>
              <a:rPr lang="en-US" sz="4100" dirty="0" err="1" smtClean="0">
                <a:latin typeface="Times New Roman" pitchFamily="18" charset="0"/>
                <a:cs typeface="Times New Roman" pitchFamily="18" charset="0"/>
              </a:rPr>
              <a:t>ra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đời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năm</a:t>
            </a:r>
            <a:r>
              <a:rPr lang="en-US" sz="4100" dirty="0" smtClean="0">
                <a:latin typeface="Times New Roman" pitchFamily="18" charset="0"/>
                <a:cs typeface="Times New Roman" pitchFamily="18" charset="0"/>
              </a:rPr>
              <a:t> 1982, </a:t>
            </a:r>
            <a:r>
              <a:rPr lang="en-US" sz="4100" dirty="0" err="1" smtClean="0">
                <a:latin typeface="Times New Roman" pitchFamily="18" charset="0"/>
                <a:cs typeface="Times New Roman" pitchFamily="18" charset="0"/>
              </a:rPr>
              <a:t>cho</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nên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đường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lưỡi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bò</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không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chịu</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sự</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điều</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chỉnh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UNCLOS </a:t>
            </a:r>
            <a:r>
              <a:rPr lang="en-US" sz="4100" dirty="0" err="1" smtClean="0">
                <a:latin typeface="Times New Roman" pitchFamily="18" charset="0"/>
                <a:cs typeface="Times New Roman" pitchFamily="18" charset="0"/>
              </a:rPr>
              <a:t>và</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vì</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Trung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cũng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không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nói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đường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lưỡi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bò</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họ</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là</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dựa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vào</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điều</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khoản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nào</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luật</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pháp</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tế</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UNCLOS,  </a:t>
            </a:r>
            <a:r>
              <a:rPr lang="en-US" sz="4100" dirty="0" err="1" smtClean="0">
                <a:latin typeface="Times New Roman" pitchFamily="18" charset="0"/>
                <a:cs typeface="Times New Roman" pitchFamily="18" charset="0"/>
              </a:rPr>
              <a:t>nên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việc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Tòa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án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tế</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về</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Luật</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Biển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có</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thụ</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lý</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vụ</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kiện</a:t>
            </a:r>
            <a:r>
              <a:rPr lang="en-US" sz="4100" dirty="0" smtClean="0">
                <a:latin typeface="Times New Roman" pitchFamily="18" charset="0"/>
                <a:cs typeface="Times New Roman" pitchFamily="18" charset="0"/>
              </a:rPr>
              <a:t> do Philippines  </a:t>
            </a:r>
            <a:r>
              <a:rPr lang="en-US" sz="4100" dirty="0" err="1" smtClean="0">
                <a:latin typeface="Times New Roman" pitchFamily="18" charset="0"/>
                <a:cs typeface="Times New Roman" pitchFamily="18" charset="0"/>
              </a:rPr>
              <a:t>đệ</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đơn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lên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Trọng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tài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tế</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về</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Luật</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Biển</a:t>
            </a:r>
            <a:r>
              <a:rPr lang="en-US" sz="4100" dirty="0" smtClean="0">
                <a:latin typeface="Times New Roman" pitchFamily="18" charset="0"/>
                <a:cs typeface="Times New Roman" pitchFamily="18" charset="0"/>
              </a:rPr>
              <a:t> hay </a:t>
            </a:r>
            <a:r>
              <a:rPr lang="en-US" sz="4100" dirty="0" err="1" smtClean="0">
                <a:latin typeface="Times New Roman" pitchFamily="18" charset="0"/>
                <a:cs typeface="Times New Roman" pitchFamily="18" charset="0"/>
              </a:rPr>
              <a:t>không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còn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phải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chờ</a:t>
            </a:r>
            <a:r>
              <a:rPr lang="en-US" sz="4100" dirty="0" smtClean="0">
                <a:latin typeface="Times New Roman" pitchFamily="18" charset="0"/>
                <a:cs typeface="Times New Roman" pitchFamily="18" charset="0"/>
              </a:rPr>
              <a:t>…</a:t>
            </a:r>
          </a:p>
          <a:p>
            <a:endParaRPr lang="en-US" i="1" dirty="0">
              <a:solidFill>
                <a:srgbClr val="FF0000"/>
              </a:solidFill>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8" name="Rounded Rectangular Callout 7"/>
          <p:cNvSpPr/>
          <p:nvPr/>
        </p:nvSpPr>
        <p:spPr>
          <a:xfrm>
            <a:off x="571472" y="1571612"/>
            <a:ext cx="7858180" cy="4429156"/>
          </a:xfrm>
          <a:prstGeom prst="wedgeRoundRectCallout">
            <a:avLst>
              <a:gd name="adj1" fmla="val -3481"/>
              <a:gd name="adj2" fmla="val 6684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chemeClr val="tx1"/>
                </a:solidFill>
                <a:latin typeface="Times New Roman" pitchFamily="18" charset="0"/>
                <a:cs typeface="Times New Roman" pitchFamily="18" charset="0"/>
              </a:rPr>
              <a:t>?</a:t>
            </a:r>
            <a:r>
              <a:rPr lang="en-US" sz="3200" b="1" i="1" dirty="0" err="1" smtClean="0">
                <a:solidFill>
                  <a:schemeClr val="tx1"/>
                </a:solidFill>
                <a:latin typeface="Times New Roman" pitchFamily="18" charset="0"/>
                <a:cs typeface="Times New Roman" pitchFamily="18" charset="0"/>
              </a:rPr>
              <a:t>Liệu</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những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quốc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gia</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trước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khi</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Công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ước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có</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hiệu</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lực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đã</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quy</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định</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lãnh</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hải</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của</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họ</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có</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chiều</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rộng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đến</a:t>
            </a:r>
            <a:r>
              <a:rPr lang="en-US" sz="3200" b="1" i="1" dirty="0" smtClean="0">
                <a:solidFill>
                  <a:schemeClr val="tx1"/>
                </a:solidFill>
                <a:latin typeface="Times New Roman" pitchFamily="18" charset="0"/>
                <a:cs typeface="Times New Roman" pitchFamily="18" charset="0"/>
              </a:rPr>
              <a:t> 200 </a:t>
            </a:r>
            <a:r>
              <a:rPr lang="en-US" sz="3200" b="1" i="1" dirty="0" err="1" smtClean="0">
                <a:solidFill>
                  <a:schemeClr val="tx1"/>
                </a:solidFill>
                <a:latin typeface="Times New Roman" pitchFamily="18" charset="0"/>
                <a:cs typeface="Times New Roman" pitchFamily="18" charset="0"/>
              </a:rPr>
              <a:t>hải</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lý</a:t>
            </a:r>
            <a:r>
              <a:rPr lang="en-US" sz="3200" b="1" i="1" dirty="0" smtClean="0">
                <a:solidFill>
                  <a:schemeClr val="tx1"/>
                </a:solidFill>
                <a:latin typeface="Times New Roman" pitchFamily="18" charset="0"/>
                <a:cs typeface="Times New Roman" pitchFamily="18" charset="0"/>
              </a:rPr>
              <a:t> hay  </a:t>
            </a:r>
            <a:r>
              <a:rPr lang="en-US" sz="3200" b="1" i="1" dirty="0" err="1" smtClean="0">
                <a:solidFill>
                  <a:schemeClr val="tx1"/>
                </a:solidFill>
                <a:latin typeface="Times New Roman" pitchFamily="18" charset="0"/>
                <a:cs typeface="Times New Roman" pitchFamily="18" charset="0"/>
              </a:rPr>
              <a:t>dưới</a:t>
            </a:r>
            <a:r>
              <a:rPr lang="en-US" sz="3200" b="1" i="1" dirty="0" smtClean="0">
                <a:solidFill>
                  <a:schemeClr val="tx1"/>
                </a:solidFill>
                <a:latin typeface="Times New Roman" pitchFamily="18" charset="0"/>
                <a:cs typeface="Times New Roman" pitchFamily="18" charset="0"/>
              </a:rPr>
              <a:t> 12 </a:t>
            </a:r>
            <a:r>
              <a:rPr lang="en-US" sz="3200" b="1" i="1" dirty="0" err="1" smtClean="0">
                <a:solidFill>
                  <a:schemeClr val="tx1"/>
                </a:solidFill>
                <a:latin typeface="Times New Roman" pitchFamily="18" charset="0"/>
                <a:cs typeface="Times New Roman" pitchFamily="18" charset="0"/>
              </a:rPr>
              <a:t>hải</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lý</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thì</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cũng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cứ</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giữ</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nguyên</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Nếu</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cứ</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như</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thế</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thì</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bao</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nhiêu</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trí</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tuệ</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tinh</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hoa</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và</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nỗ</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lực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không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ngừng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của</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cộng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đồng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quốc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tế</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để</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có</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được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một</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Công</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ước</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như</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ngày</a:t>
            </a:r>
            <a:r>
              <a:rPr lang="en-US" sz="3200" b="1" i="1" dirty="0" smtClean="0">
                <a:solidFill>
                  <a:schemeClr val="tx1"/>
                </a:solidFill>
                <a:latin typeface="Times New Roman" pitchFamily="18" charset="0"/>
                <a:cs typeface="Times New Roman" pitchFamily="18" charset="0"/>
              </a:rPr>
              <a:t> nay </a:t>
            </a:r>
            <a:r>
              <a:rPr lang="en-US" sz="3200" b="1" i="1" dirty="0" err="1" smtClean="0">
                <a:solidFill>
                  <a:schemeClr val="tx1"/>
                </a:solidFill>
                <a:latin typeface="Times New Roman" pitchFamily="18" charset="0"/>
                <a:cs typeface="Times New Roman" pitchFamily="18" charset="0"/>
              </a:rPr>
              <a:t>là</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vô</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nghĩa</a:t>
            </a:r>
            <a:r>
              <a:rPr lang="en-US" sz="3200" b="1" i="1" dirty="0" smtClean="0">
                <a:solidFill>
                  <a:schemeClr val="tx1"/>
                </a:solidFill>
                <a:latin typeface="Times New Roman" pitchFamily="18" charset="0"/>
                <a:cs typeface="Times New Roman" pitchFamily="18" charset="0"/>
              </a:rPr>
              <a:t>?</a:t>
            </a:r>
            <a:endParaRPr lang="en-US" sz="3200" b="1" dirty="0" smtClean="0">
              <a:solidFill>
                <a:schemeClr val="tx1"/>
              </a:solidFill>
            </a:endParaRPr>
          </a:p>
          <a:p>
            <a:pPr algn="ctr"/>
            <a:endParaRPr lang="en-US"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Trung</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Quốc</a:t>
            </a:r>
            <a:r>
              <a:rPr lang="en-US" sz="3400" i="1" dirty="0" smtClean="0">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không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dựa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trên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bất</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cứ</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căn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cứ</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nào</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của</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Công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ước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Luật</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biển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năm</a:t>
            </a:r>
            <a:r>
              <a:rPr lang="en-US" sz="3400" b="1" i="1" dirty="0" smtClean="0">
                <a:solidFill>
                  <a:srgbClr val="2B22DE"/>
                </a:solidFill>
                <a:latin typeface="Times New Roman" pitchFamily="18" charset="0"/>
                <a:cs typeface="Times New Roman" pitchFamily="18" charset="0"/>
              </a:rPr>
              <a:t> 1982 </a:t>
            </a:r>
            <a:r>
              <a:rPr lang="en-US" sz="3400" b="1" i="1" dirty="0" err="1" smtClean="0">
                <a:solidFill>
                  <a:srgbClr val="2B22DE"/>
                </a:solidFill>
                <a:latin typeface="Times New Roman" pitchFamily="18" charset="0"/>
                <a:cs typeface="Times New Roman" pitchFamily="18" charset="0"/>
              </a:rPr>
              <a:t>để</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bảo</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vệ</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cho</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yêu</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sách</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đường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lưỡi</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bò</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khi</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họ</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lần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đầu</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tiên</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chính</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thức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công</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bố</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với</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quốc</a:t>
            </a:r>
            <a:r>
              <a:rPr lang="en-US" sz="3400" b="1" i="1" dirty="0" smtClean="0">
                <a:solidFill>
                  <a:srgbClr val="2B22DE"/>
                </a:solidFill>
                <a:latin typeface="Times New Roman" pitchFamily="18" charset="0"/>
                <a:cs typeface="Times New Roman" pitchFamily="18" charset="0"/>
              </a:rPr>
              <a:t> </a:t>
            </a:r>
            <a:r>
              <a:rPr lang="en-US" sz="3400" b="1" i="1" dirty="0" err="1" smtClean="0">
                <a:solidFill>
                  <a:srgbClr val="2B22DE"/>
                </a:solidFill>
                <a:latin typeface="Times New Roman" pitchFamily="18" charset="0"/>
                <a:cs typeface="Times New Roman" pitchFamily="18" charset="0"/>
              </a:rPr>
              <a:t>tế</a:t>
            </a:r>
            <a:r>
              <a:rPr lang="en-US" sz="3400" i="1" dirty="0" smtClean="0">
                <a:solidFill>
                  <a:srgbClr val="2B22DE"/>
                </a:solidFill>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trong</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một</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Công</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hàm</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họ</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gửi</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cho</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tổ</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chức</a:t>
            </a:r>
            <a:r>
              <a:rPr lang="en-US" sz="3400" i="1" dirty="0" smtClean="0">
                <a:latin typeface="Times New Roman" pitchFamily="18" charset="0"/>
                <a:cs typeface="Times New Roman" pitchFamily="18" charset="0"/>
              </a:rPr>
              <a:t> LHQ </a:t>
            </a:r>
            <a:r>
              <a:rPr lang="en-US" sz="3400" i="1" dirty="0" err="1" smtClean="0">
                <a:latin typeface="Times New Roman" pitchFamily="18" charset="0"/>
                <a:cs typeface="Times New Roman" pitchFamily="18" charset="0"/>
              </a:rPr>
              <a:t>năm</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đề</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ngày</a:t>
            </a:r>
            <a:r>
              <a:rPr lang="en-US" sz="3400" i="1" dirty="0" smtClean="0">
                <a:latin typeface="Times New Roman" pitchFamily="18" charset="0"/>
                <a:cs typeface="Times New Roman" pitchFamily="18" charset="0"/>
              </a:rPr>
              <a:t> 7/5/2009; </a:t>
            </a:r>
            <a:r>
              <a:rPr lang="en-US" sz="3400" i="1" dirty="0" err="1" smtClean="0">
                <a:latin typeface="Times New Roman" pitchFamily="18" charset="0"/>
                <a:cs typeface="Times New Roman" pitchFamily="18" charset="0"/>
              </a:rPr>
              <a:t>thời</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điểm</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này</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hiển</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nhiên</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xảy</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ra</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sau</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khi</a:t>
            </a:r>
            <a:r>
              <a:rPr lang="en-US" sz="3400" i="1" dirty="0" smtClean="0">
                <a:latin typeface="Times New Roman" pitchFamily="18" charset="0"/>
                <a:cs typeface="Times New Roman" pitchFamily="18" charset="0"/>
              </a:rPr>
              <a:t> UNCLOS </a:t>
            </a:r>
            <a:r>
              <a:rPr lang="en-US" sz="3400" i="1" dirty="0" err="1" smtClean="0">
                <a:latin typeface="Times New Roman" pitchFamily="18" charset="0"/>
                <a:cs typeface="Times New Roman" pitchFamily="18" charset="0"/>
              </a:rPr>
              <a:t>có</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hiệu</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lực</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đến</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những</a:t>
            </a:r>
            <a:r>
              <a:rPr lang="en-US" sz="3400" i="1" dirty="0" smtClean="0">
                <a:latin typeface="Times New Roman" pitchFamily="18" charset="0"/>
                <a:cs typeface="Times New Roman" pitchFamily="18" charset="0"/>
              </a:rPr>
              <a:t>  27 </a:t>
            </a:r>
            <a:r>
              <a:rPr lang="en-US" sz="3400" i="1" dirty="0" err="1" smtClean="0">
                <a:latin typeface="Times New Roman" pitchFamily="18" charset="0"/>
                <a:cs typeface="Times New Roman" pitchFamily="18" charset="0"/>
              </a:rPr>
              <a:t>năm</a:t>
            </a:r>
            <a:r>
              <a:rPr lang="en-US" sz="3400" i="1" dirty="0" smtClean="0">
                <a:latin typeface="Times New Roman" pitchFamily="18" charset="0"/>
                <a:cs typeface="Times New Roman" pitchFamily="18" charset="0"/>
              </a:rPr>
              <a:t>!</a:t>
            </a:r>
            <a:endParaRPr lang="en-US" sz="3400" i="1" dirty="0">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1357322"/>
          </a:xfrm>
        </p:spPr>
        <p:txBody>
          <a:bodyPr>
            <a:noAutofit/>
          </a:bodyPr>
          <a:lstStyle/>
          <a:p>
            <a:pPr>
              <a:buFont typeface="Wingdings" pitchFamily="2" charset="2"/>
              <a:buChar char="q"/>
            </a:pPr>
            <a:r>
              <a:rPr lang="nl-NL" sz="2800" b="1" dirty="0" smtClean="0">
                <a:solidFill>
                  <a:srgbClr val="2B22DE"/>
                </a:solidFill>
                <a:latin typeface="Times New Roman" pitchFamily="18" charset="0"/>
                <a:cs typeface="Times New Roman" pitchFamily="18" charset="0"/>
              </a:rPr>
              <a:t/>
            </a:r>
            <a:br>
              <a:rPr lang="nl-NL" sz="2800" b="1" dirty="0" smtClean="0">
                <a:solidFill>
                  <a:srgbClr val="2B22DE"/>
                </a:solidFill>
                <a:latin typeface="Times New Roman" pitchFamily="18" charset="0"/>
                <a:cs typeface="Times New Roman" pitchFamily="18" charset="0"/>
              </a:rPr>
            </a:br>
            <a:r>
              <a:rPr lang="nl-NL" sz="2800" b="1" dirty="0" smtClean="0">
                <a:solidFill>
                  <a:srgbClr val="2B22DE"/>
                </a:solidFill>
                <a:latin typeface="Times New Roman" pitchFamily="18" charset="0"/>
                <a:cs typeface="Times New Roman" pitchFamily="18" charset="0"/>
              </a:rPr>
              <a:t>1. Nguyên tắc pháp lý để giải quyết các tranh chấp chủ quyền lãnh thổ và phân định ranh giới các vùng biển và thềm lục địa chồng lấn:</a:t>
            </a:r>
            <a:r>
              <a:rPr lang="en-US" sz="3200" dirty="0" smtClean="0">
                <a:solidFill>
                  <a:srgbClr val="2B22DE"/>
                </a:solidFill>
                <a:latin typeface="Times New Roman" pitchFamily="18" charset="0"/>
                <a:cs typeface="Times New Roman" pitchFamily="18" charset="0"/>
              </a:rPr>
              <a:t/>
            </a:r>
            <a:br>
              <a:rPr lang="en-US" sz="3200" dirty="0" smtClean="0">
                <a:solidFill>
                  <a:srgbClr val="2B22DE"/>
                </a:solidFill>
                <a:latin typeface="Times New Roman" pitchFamily="18" charset="0"/>
                <a:cs typeface="Times New Roman" pitchFamily="18" charset="0"/>
              </a:rPr>
            </a:br>
            <a:endParaRPr lang="en-US" sz="3200" dirty="0">
              <a:solidFill>
                <a:srgbClr val="2B22DE"/>
              </a:solidFill>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graphicFrame>
        <p:nvGraphicFramePr>
          <p:cNvPr id="5" name="Diagram 4"/>
          <p:cNvGraphicFramePr/>
          <p:nvPr/>
        </p:nvGraphicFramePr>
        <p:xfrm>
          <a:off x="0" y="2428868"/>
          <a:ext cx="9144000" cy="442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a:hlinkClick r:id="rId6" action="ppaction://hlinksldjump"/>
          </p:cNvPr>
          <p:cNvSpPr/>
          <p:nvPr/>
        </p:nvSpPr>
        <p:spPr>
          <a:xfrm>
            <a:off x="8643966" y="785794"/>
            <a:ext cx="50003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5992"/>
            <a:ext cx="8186766" cy="3840171"/>
          </a:xfrm>
        </p:spPr>
        <p:txBody>
          <a:bodyPr/>
          <a:lstStyle/>
          <a:p>
            <a:pPr fontAlgn="base">
              <a:buNone/>
            </a:pPr>
            <a:r>
              <a:rPr lang="en-US" b="1" i="1" dirty="0" smtClean="0">
                <a:solidFill>
                  <a:srgbClr val="FF0000"/>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gồm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a:t>
            </a:r>
            <a:r>
              <a:rPr lang="en-US" sz="3600" b="1" dirty="0" smtClean="0">
                <a:solidFill>
                  <a:srgbClr val="2B22DE"/>
                </a:solidFill>
                <a:latin typeface="Times New Roman" pitchFamily="18" charset="0"/>
                <a:cs typeface="Times New Roman" pitchFamily="18" charset="0"/>
              </a:rPr>
              <a:t>1982 </a:t>
            </a:r>
            <a:r>
              <a:rPr lang="en-US" sz="3600" b="1" dirty="0" err="1" smtClean="0">
                <a:solidFill>
                  <a:srgbClr val="2B22DE"/>
                </a:solidFill>
                <a:latin typeface="Times New Roman" pitchFamily="18" charset="0"/>
                <a:cs typeface="Times New Roman" pitchFamily="18" charset="0"/>
              </a:rPr>
              <a:t>không</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phải</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là</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cơ</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sở</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pháp</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lý</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duy</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nhất</a:t>
            </a:r>
            <a:r>
              <a:rPr lang="en-US" sz="3600" b="1" dirty="0" smtClean="0">
                <a:solidFill>
                  <a:srgbClr val="2B22DE"/>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mọi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chấp</a:t>
            </a:r>
            <a:r>
              <a:rPr lang="en-US" sz="3600" dirty="0" smtClean="0">
                <a:latin typeface="Times New Roman" pitchFamily="18" charset="0"/>
                <a:cs typeface="Times New Roman" pitchFamily="18" charset="0"/>
              </a:rPr>
              <a:t>.</a:t>
            </a:r>
          </a:p>
          <a:p>
            <a:pPr fontAlgn="base">
              <a:buNone/>
            </a:pPr>
            <a:r>
              <a:rPr lang="en-US" sz="3600" dirty="0" smtClean="0">
                <a:latin typeface="Times New Roman" pitchFamily="18" charset="0"/>
                <a:cs typeface="Times New Roman" pitchFamily="18" charset="0"/>
              </a:rPr>
              <a:t> </a:t>
            </a:r>
          </a:p>
        </p:txBody>
      </p:sp>
      <p:sp>
        <p:nvSpPr>
          <p:cNvPr id="4" name="Title 1"/>
          <p:cNvSpPr txBox="1">
            <a:spLocks noGrp="1"/>
          </p:cNvSpPr>
          <p:nvPr>
            <p:ph type="title"/>
          </p:nvPr>
        </p:nvSpPr>
        <p:spPr>
          <a:xfrm>
            <a:off x="0" y="0"/>
            <a:ext cx="9144000" cy="1143000"/>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p:spPr>
        <p:txBody>
          <a:bodyPr>
            <a:normAutofit/>
          </a:bodyPr>
          <a:lstStyle/>
          <a:p>
            <a:pPr fontAlgn="base">
              <a:buNone/>
            </a:pPr>
            <a:r>
              <a:rPr lang="en-US" b="1" i="1"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XV,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279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299,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1982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dung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a:t>
            </a:r>
          </a:p>
        </p:txBody>
      </p:sp>
      <p:sp>
        <p:nvSpPr>
          <p:cNvPr id="4" name="Title 1"/>
          <p:cNvSpPr txBox="1">
            <a:spLocks noGrp="1"/>
          </p:cNvSpPr>
          <p:nvPr>
            <p:ph type="title"/>
          </p:nvPr>
        </p:nvSpPr>
        <p:spPr>
          <a:xfrm>
            <a:off x="0" y="0"/>
            <a:ext cx="9144000" cy="1000108"/>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6" name="TextBox 5"/>
          <p:cNvSpPr txBox="1"/>
          <p:nvPr/>
        </p:nvSpPr>
        <p:spPr>
          <a:xfrm>
            <a:off x="3000364" y="5214950"/>
            <a:ext cx="184731" cy="369332"/>
          </a:xfrm>
          <a:prstGeom prst="rect">
            <a:avLst/>
          </a:prstGeom>
          <a:noFill/>
        </p:spPr>
        <p:txBody>
          <a:bodyPr wrap="none" rtlCol="0">
            <a:spAutoFit/>
          </a:bodyPr>
          <a:lstStyle/>
          <a:p>
            <a:endParaRPr lang="en-US" dirty="0"/>
          </a:p>
        </p:txBody>
      </p:sp>
      <p:sp>
        <p:nvSpPr>
          <p:cNvPr id="8" name="Rectangle 7"/>
          <p:cNvSpPr/>
          <p:nvPr/>
        </p:nvSpPr>
        <p:spPr>
          <a:xfrm>
            <a:off x="4714844" y="4090988"/>
            <a:ext cx="4429156" cy="11430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dirty="0" err="1" smtClean="0">
                <a:solidFill>
                  <a:schemeClr val="accent5">
                    <a:lumMod val="50000"/>
                  </a:schemeClr>
                </a:solidFill>
                <a:latin typeface="Times New Roman" pitchFamily="18" charset="0"/>
                <a:cs typeface="Times New Roman" pitchFamily="18" charset="0"/>
              </a:rPr>
              <a:t>Thẩm</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quyền</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thủ</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tục</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giải</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quyết</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tranh</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chấp</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bằng</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Trọng</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tài</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Phụ</a:t>
            </a:r>
            <a:r>
              <a:rPr lang="en-US" sz="2500" b="1" i="1" dirty="0" smtClean="0">
                <a:solidFill>
                  <a:schemeClr val="accent5">
                    <a:lumMod val="50000"/>
                  </a:schemeClr>
                </a:solidFill>
                <a:latin typeface="Times New Roman" pitchFamily="18" charset="0"/>
                <a:cs typeface="Times New Roman" pitchFamily="18" charset="0"/>
              </a:rPr>
              <a:t> </a:t>
            </a:r>
            <a:r>
              <a:rPr lang="en-US" sz="2500" b="1" i="1" dirty="0" err="1" smtClean="0">
                <a:solidFill>
                  <a:schemeClr val="accent5">
                    <a:lumMod val="50000"/>
                  </a:schemeClr>
                </a:solidFill>
                <a:latin typeface="Times New Roman" pitchFamily="18" charset="0"/>
                <a:cs typeface="Times New Roman" pitchFamily="18" charset="0"/>
              </a:rPr>
              <a:t>lục</a:t>
            </a:r>
            <a:r>
              <a:rPr lang="en-US" sz="2500" b="1" i="1" dirty="0" smtClean="0">
                <a:solidFill>
                  <a:schemeClr val="accent5">
                    <a:lumMod val="50000"/>
                  </a:schemeClr>
                </a:solidFill>
                <a:latin typeface="Times New Roman" pitchFamily="18" charset="0"/>
                <a:cs typeface="Times New Roman" pitchFamily="18" charset="0"/>
              </a:rPr>
              <a:t> VII)</a:t>
            </a:r>
            <a:endParaRPr lang="en-US" sz="2500" dirty="0">
              <a:solidFill>
                <a:schemeClr val="accent5">
                  <a:lumMod val="50000"/>
                </a:schemeClr>
              </a:solidFill>
            </a:endParaRPr>
          </a:p>
        </p:txBody>
      </p:sp>
      <p:sp>
        <p:nvSpPr>
          <p:cNvPr id="9" name="Rectangle 8"/>
          <p:cNvSpPr/>
          <p:nvPr/>
        </p:nvSpPr>
        <p:spPr>
          <a:xfrm>
            <a:off x="4714844" y="5429264"/>
            <a:ext cx="4429156" cy="11517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chemeClr val="accent4">
                    <a:lumMod val="50000"/>
                  </a:schemeClr>
                </a:solidFill>
                <a:latin typeface="Times New Roman" pitchFamily="18" charset="0"/>
                <a:cs typeface="Times New Roman" pitchFamily="18" charset="0"/>
              </a:rPr>
              <a:t>Giải</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quyết</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tranh</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chấp</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bằng</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Tòa</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án</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Trọng</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tài</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đặc</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biệt</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Phụ</a:t>
            </a:r>
            <a:r>
              <a:rPr lang="en-US" sz="2800" b="1" i="1" dirty="0" smtClean="0">
                <a:solidFill>
                  <a:schemeClr val="accent4">
                    <a:lumMod val="50000"/>
                  </a:schemeClr>
                </a:solidFill>
                <a:latin typeface="Times New Roman" pitchFamily="18" charset="0"/>
                <a:cs typeface="Times New Roman" pitchFamily="18" charset="0"/>
              </a:rPr>
              <a:t> </a:t>
            </a:r>
            <a:r>
              <a:rPr lang="en-US" sz="2800" b="1" i="1" dirty="0" err="1" smtClean="0">
                <a:solidFill>
                  <a:schemeClr val="accent4">
                    <a:lumMod val="50000"/>
                  </a:schemeClr>
                </a:solidFill>
                <a:latin typeface="Times New Roman" pitchFamily="18" charset="0"/>
                <a:cs typeface="Times New Roman" pitchFamily="18" charset="0"/>
              </a:rPr>
              <a:t>lục</a:t>
            </a:r>
            <a:r>
              <a:rPr lang="en-US" sz="2800" b="1" i="1" dirty="0" smtClean="0">
                <a:solidFill>
                  <a:schemeClr val="accent4">
                    <a:lumMod val="50000"/>
                  </a:schemeClr>
                </a:solidFill>
                <a:latin typeface="Times New Roman" pitchFamily="18" charset="0"/>
                <a:cs typeface="Times New Roman" pitchFamily="18" charset="0"/>
              </a:rPr>
              <a:t> VIII)</a:t>
            </a:r>
            <a:endParaRPr lang="en-US" sz="2800" dirty="0">
              <a:solidFill>
                <a:schemeClr val="accent4">
                  <a:lumMod val="50000"/>
                </a:schemeClr>
              </a:solidFill>
            </a:endParaRPr>
          </a:p>
        </p:txBody>
      </p:sp>
      <p:sp>
        <p:nvSpPr>
          <p:cNvPr id="10" name="Rectangle 9"/>
          <p:cNvSpPr/>
          <p:nvPr/>
        </p:nvSpPr>
        <p:spPr>
          <a:xfrm>
            <a:off x="0" y="2857496"/>
            <a:ext cx="4429156" cy="7858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chemeClr val="bg2">
                    <a:lumMod val="10000"/>
                  </a:schemeClr>
                </a:solidFill>
                <a:latin typeface="Times New Roman" pitchFamily="18" charset="0"/>
                <a:cs typeface="Times New Roman" pitchFamily="18" charset="0"/>
              </a:rPr>
              <a:t>Nguyên</a:t>
            </a:r>
            <a:r>
              <a:rPr lang="en-US" sz="2800" b="1" i="1" dirty="0" smtClean="0">
                <a:solidFill>
                  <a:schemeClr val="bg2">
                    <a:lumMod val="10000"/>
                  </a:schemeClr>
                </a:solidFill>
                <a:latin typeface="Times New Roman" pitchFamily="18" charset="0"/>
                <a:cs typeface="Times New Roman" pitchFamily="18" charset="0"/>
              </a:rPr>
              <a:t> </a:t>
            </a:r>
            <a:r>
              <a:rPr lang="en-US" sz="2800" b="1" i="1" dirty="0" err="1" smtClean="0">
                <a:solidFill>
                  <a:schemeClr val="bg2">
                    <a:lumMod val="10000"/>
                  </a:schemeClr>
                </a:solidFill>
                <a:latin typeface="Times New Roman" pitchFamily="18" charset="0"/>
                <a:cs typeface="Times New Roman" pitchFamily="18" charset="0"/>
              </a:rPr>
              <a:t>tắc</a:t>
            </a:r>
            <a:r>
              <a:rPr lang="en-US" sz="2800" b="1" i="1" dirty="0" smtClean="0">
                <a:solidFill>
                  <a:schemeClr val="bg2">
                    <a:lumMod val="10000"/>
                  </a:schemeClr>
                </a:solidFill>
                <a:latin typeface="Times New Roman" pitchFamily="18" charset="0"/>
                <a:cs typeface="Times New Roman" pitchFamily="18" charset="0"/>
              </a:rPr>
              <a:t> </a:t>
            </a:r>
            <a:r>
              <a:rPr lang="en-US" sz="2800" b="1" i="1" dirty="0" err="1" smtClean="0">
                <a:solidFill>
                  <a:schemeClr val="bg2">
                    <a:lumMod val="10000"/>
                  </a:schemeClr>
                </a:solidFill>
                <a:latin typeface="Times New Roman" pitchFamily="18" charset="0"/>
                <a:cs typeface="Times New Roman" pitchFamily="18" charset="0"/>
              </a:rPr>
              <a:t>giải</a:t>
            </a:r>
            <a:r>
              <a:rPr lang="en-US" sz="2800" b="1" i="1" dirty="0" smtClean="0">
                <a:solidFill>
                  <a:schemeClr val="bg2">
                    <a:lumMod val="10000"/>
                  </a:schemeClr>
                </a:solidFill>
                <a:latin typeface="Times New Roman" pitchFamily="18" charset="0"/>
                <a:cs typeface="Times New Roman" pitchFamily="18" charset="0"/>
              </a:rPr>
              <a:t> </a:t>
            </a:r>
            <a:r>
              <a:rPr lang="en-US" sz="2800" b="1" i="1" dirty="0" err="1" smtClean="0">
                <a:solidFill>
                  <a:schemeClr val="bg2">
                    <a:lumMod val="10000"/>
                  </a:schemeClr>
                </a:solidFill>
                <a:latin typeface="Times New Roman" pitchFamily="18" charset="0"/>
                <a:cs typeface="Times New Roman" pitchFamily="18" charset="0"/>
              </a:rPr>
              <a:t>quyết</a:t>
            </a:r>
            <a:r>
              <a:rPr lang="en-US" sz="2800" b="1" i="1" dirty="0" smtClean="0">
                <a:solidFill>
                  <a:schemeClr val="bg2">
                    <a:lumMod val="10000"/>
                  </a:schemeClr>
                </a:solidFill>
                <a:latin typeface="Times New Roman" pitchFamily="18" charset="0"/>
                <a:cs typeface="Times New Roman" pitchFamily="18" charset="0"/>
              </a:rPr>
              <a:t> </a:t>
            </a:r>
            <a:r>
              <a:rPr lang="en-US" sz="2800" b="1" i="1" dirty="0" err="1" smtClean="0">
                <a:solidFill>
                  <a:schemeClr val="bg2">
                    <a:lumMod val="10000"/>
                  </a:schemeClr>
                </a:solidFill>
                <a:latin typeface="Times New Roman" pitchFamily="18" charset="0"/>
                <a:cs typeface="Times New Roman" pitchFamily="18" charset="0"/>
              </a:rPr>
              <a:t>tranh</a:t>
            </a:r>
            <a:r>
              <a:rPr lang="en-US" sz="2800" b="1" i="1" dirty="0" smtClean="0">
                <a:solidFill>
                  <a:schemeClr val="bg2">
                    <a:lumMod val="10000"/>
                  </a:schemeClr>
                </a:solidFill>
                <a:latin typeface="Times New Roman" pitchFamily="18" charset="0"/>
                <a:cs typeface="Times New Roman" pitchFamily="18" charset="0"/>
              </a:rPr>
              <a:t> </a:t>
            </a:r>
            <a:r>
              <a:rPr lang="en-US" sz="2800" b="1" i="1" dirty="0" err="1" smtClean="0">
                <a:solidFill>
                  <a:schemeClr val="bg2">
                    <a:lumMod val="10000"/>
                  </a:schemeClr>
                </a:solidFill>
                <a:latin typeface="Times New Roman" pitchFamily="18" charset="0"/>
                <a:cs typeface="Times New Roman" pitchFamily="18" charset="0"/>
              </a:rPr>
              <a:t>chấp</a:t>
            </a:r>
            <a:endParaRPr lang="en-US" sz="2800" dirty="0">
              <a:solidFill>
                <a:schemeClr val="bg2">
                  <a:lumMod val="10000"/>
                </a:schemeClr>
              </a:solidFill>
            </a:endParaRPr>
          </a:p>
        </p:txBody>
      </p:sp>
      <p:sp>
        <p:nvSpPr>
          <p:cNvPr id="11" name="Rectangle 10"/>
          <p:cNvSpPr/>
          <p:nvPr/>
        </p:nvSpPr>
        <p:spPr>
          <a:xfrm>
            <a:off x="0" y="3786190"/>
            <a:ext cx="4429156" cy="7858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chemeClr val="accent1">
                    <a:lumMod val="50000"/>
                  </a:schemeClr>
                </a:solidFill>
                <a:latin typeface="Times New Roman" pitchFamily="18" charset="0"/>
                <a:cs typeface="Times New Roman" pitchFamily="18" charset="0"/>
              </a:rPr>
              <a:t>Trình</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tự</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thủ</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tục</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giải</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quyết</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tranh</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chấp</a:t>
            </a:r>
            <a:endParaRPr lang="en-US" sz="2800" dirty="0">
              <a:solidFill>
                <a:schemeClr val="accent1">
                  <a:lumMod val="50000"/>
                </a:schemeClr>
              </a:solidFill>
            </a:endParaRPr>
          </a:p>
        </p:txBody>
      </p:sp>
      <p:sp>
        <p:nvSpPr>
          <p:cNvPr id="12" name="Rectangle 11"/>
          <p:cNvSpPr/>
          <p:nvPr/>
        </p:nvSpPr>
        <p:spPr>
          <a:xfrm>
            <a:off x="0" y="4786322"/>
            <a:ext cx="4429156" cy="78581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chemeClr val="accent2">
                    <a:lumMod val="50000"/>
                  </a:schemeClr>
                </a:solidFill>
                <a:latin typeface="Times New Roman" pitchFamily="18" charset="0"/>
                <a:cs typeface="Times New Roman" pitchFamily="18" charset="0"/>
              </a:rPr>
              <a:t>Cơ</a:t>
            </a:r>
            <a:r>
              <a:rPr lang="en-US" sz="2800" b="1" i="1" dirty="0" smtClean="0">
                <a:solidFill>
                  <a:schemeClr val="accent2">
                    <a:lumMod val="50000"/>
                  </a:schemeClr>
                </a:solidFill>
                <a:latin typeface="Times New Roman" pitchFamily="18" charset="0"/>
                <a:cs typeface="Times New Roman" pitchFamily="18" charset="0"/>
              </a:rPr>
              <a:t> </a:t>
            </a:r>
            <a:r>
              <a:rPr lang="en-US" sz="2800" b="1" i="1" dirty="0" err="1" smtClean="0">
                <a:solidFill>
                  <a:schemeClr val="accent2">
                    <a:lumMod val="50000"/>
                  </a:schemeClr>
                </a:solidFill>
                <a:latin typeface="Times New Roman" pitchFamily="18" charset="0"/>
                <a:cs typeface="Times New Roman" pitchFamily="18" charset="0"/>
              </a:rPr>
              <a:t>quan</a:t>
            </a:r>
            <a:r>
              <a:rPr lang="en-US" sz="2800" b="1" i="1" dirty="0" smtClean="0">
                <a:solidFill>
                  <a:schemeClr val="accent2">
                    <a:lumMod val="50000"/>
                  </a:schemeClr>
                </a:solidFill>
                <a:latin typeface="Times New Roman" pitchFamily="18" charset="0"/>
                <a:cs typeface="Times New Roman" pitchFamily="18" charset="0"/>
              </a:rPr>
              <a:t> </a:t>
            </a:r>
            <a:r>
              <a:rPr lang="en-US" sz="2800" b="1" i="1" dirty="0" err="1" smtClean="0">
                <a:solidFill>
                  <a:schemeClr val="accent2">
                    <a:lumMod val="50000"/>
                  </a:schemeClr>
                </a:solidFill>
                <a:latin typeface="Times New Roman" pitchFamily="18" charset="0"/>
                <a:cs typeface="Times New Roman" pitchFamily="18" charset="0"/>
              </a:rPr>
              <a:t>có</a:t>
            </a:r>
            <a:r>
              <a:rPr lang="en-US" sz="2800" b="1" i="1" dirty="0" smtClean="0">
                <a:solidFill>
                  <a:schemeClr val="accent2">
                    <a:lumMod val="50000"/>
                  </a:schemeClr>
                </a:solidFill>
                <a:latin typeface="Times New Roman" pitchFamily="18" charset="0"/>
                <a:cs typeface="Times New Roman" pitchFamily="18" charset="0"/>
              </a:rPr>
              <a:t> </a:t>
            </a:r>
            <a:r>
              <a:rPr lang="en-US" sz="2800" b="1" i="1" dirty="0" err="1" smtClean="0">
                <a:solidFill>
                  <a:schemeClr val="accent2">
                    <a:lumMod val="50000"/>
                  </a:schemeClr>
                </a:solidFill>
                <a:latin typeface="Times New Roman" pitchFamily="18" charset="0"/>
                <a:cs typeface="Times New Roman" pitchFamily="18" charset="0"/>
              </a:rPr>
              <a:t>thẩm</a:t>
            </a:r>
            <a:r>
              <a:rPr lang="en-US" sz="2800" b="1" i="1" dirty="0" smtClean="0">
                <a:solidFill>
                  <a:schemeClr val="accent2">
                    <a:lumMod val="50000"/>
                  </a:schemeClr>
                </a:solidFill>
                <a:latin typeface="Times New Roman" pitchFamily="18" charset="0"/>
                <a:cs typeface="Times New Roman" pitchFamily="18" charset="0"/>
              </a:rPr>
              <a:t> </a:t>
            </a:r>
            <a:r>
              <a:rPr lang="en-US" sz="2800" b="1" i="1" dirty="0" err="1" smtClean="0">
                <a:solidFill>
                  <a:schemeClr val="accent2">
                    <a:lumMod val="50000"/>
                  </a:schemeClr>
                </a:solidFill>
                <a:latin typeface="Times New Roman" pitchFamily="18" charset="0"/>
                <a:cs typeface="Times New Roman" pitchFamily="18" charset="0"/>
              </a:rPr>
              <a:t>quyền</a:t>
            </a:r>
            <a:r>
              <a:rPr lang="en-US" sz="2800" b="1" i="1" dirty="0" smtClean="0">
                <a:solidFill>
                  <a:schemeClr val="accent2">
                    <a:lumMod val="50000"/>
                  </a:schemeClr>
                </a:solidFill>
                <a:latin typeface="Times New Roman" pitchFamily="18" charset="0"/>
                <a:cs typeface="Times New Roman" pitchFamily="18" charset="0"/>
              </a:rPr>
              <a:t> </a:t>
            </a:r>
            <a:r>
              <a:rPr lang="en-US" sz="2800" b="1" i="1" dirty="0" err="1" smtClean="0">
                <a:solidFill>
                  <a:schemeClr val="accent2">
                    <a:lumMod val="50000"/>
                  </a:schemeClr>
                </a:solidFill>
                <a:latin typeface="Times New Roman" pitchFamily="18" charset="0"/>
                <a:cs typeface="Times New Roman" pitchFamily="18" charset="0"/>
              </a:rPr>
              <a:t>giải</a:t>
            </a:r>
            <a:r>
              <a:rPr lang="en-US" sz="2800" b="1" i="1" dirty="0" smtClean="0">
                <a:solidFill>
                  <a:schemeClr val="accent2">
                    <a:lumMod val="50000"/>
                  </a:schemeClr>
                </a:solidFill>
                <a:latin typeface="Times New Roman" pitchFamily="18" charset="0"/>
                <a:cs typeface="Times New Roman" pitchFamily="18" charset="0"/>
              </a:rPr>
              <a:t> </a:t>
            </a:r>
            <a:r>
              <a:rPr lang="en-US" sz="2800" b="1" i="1" dirty="0" err="1" smtClean="0">
                <a:solidFill>
                  <a:schemeClr val="accent2">
                    <a:lumMod val="50000"/>
                  </a:schemeClr>
                </a:solidFill>
                <a:latin typeface="Times New Roman" pitchFamily="18" charset="0"/>
                <a:cs typeface="Times New Roman" pitchFamily="18" charset="0"/>
              </a:rPr>
              <a:t>quyết</a:t>
            </a:r>
            <a:r>
              <a:rPr lang="en-US" sz="2800" b="1" i="1" dirty="0" smtClean="0">
                <a:solidFill>
                  <a:schemeClr val="accent2">
                    <a:lumMod val="50000"/>
                  </a:schemeClr>
                </a:solidFill>
                <a:latin typeface="Times New Roman" pitchFamily="18" charset="0"/>
                <a:cs typeface="Times New Roman" pitchFamily="18" charset="0"/>
              </a:rPr>
              <a:t> </a:t>
            </a:r>
            <a:r>
              <a:rPr lang="en-US" sz="2800" b="1" i="1" dirty="0" err="1" smtClean="0">
                <a:solidFill>
                  <a:schemeClr val="accent2">
                    <a:lumMod val="50000"/>
                  </a:schemeClr>
                </a:solidFill>
                <a:latin typeface="Times New Roman" pitchFamily="18" charset="0"/>
                <a:cs typeface="Times New Roman" pitchFamily="18" charset="0"/>
              </a:rPr>
              <a:t>tranh</a:t>
            </a:r>
            <a:r>
              <a:rPr lang="en-US" sz="2800" b="1" i="1" dirty="0" smtClean="0">
                <a:solidFill>
                  <a:schemeClr val="accent2">
                    <a:lumMod val="50000"/>
                  </a:schemeClr>
                </a:solidFill>
                <a:latin typeface="Times New Roman" pitchFamily="18" charset="0"/>
                <a:cs typeface="Times New Roman" pitchFamily="18" charset="0"/>
              </a:rPr>
              <a:t> </a:t>
            </a:r>
            <a:r>
              <a:rPr lang="en-US" sz="2800" b="1" i="1" dirty="0" err="1" smtClean="0">
                <a:solidFill>
                  <a:schemeClr val="accent2">
                    <a:lumMod val="50000"/>
                  </a:schemeClr>
                </a:solidFill>
                <a:latin typeface="Times New Roman" pitchFamily="18" charset="0"/>
                <a:cs typeface="Times New Roman" pitchFamily="18" charset="0"/>
              </a:rPr>
              <a:t>chấp</a:t>
            </a:r>
            <a:endParaRPr lang="en-US" sz="2800" dirty="0">
              <a:solidFill>
                <a:schemeClr val="accent2">
                  <a:lumMod val="50000"/>
                </a:schemeClr>
              </a:solidFill>
            </a:endParaRPr>
          </a:p>
        </p:txBody>
      </p:sp>
      <p:sp>
        <p:nvSpPr>
          <p:cNvPr id="13" name="Rectangle 12"/>
          <p:cNvSpPr/>
          <p:nvPr/>
        </p:nvSpPr>
        <p:spPr>
          <a:xfrm>
            <a:off x="0" y="5786454"/>
            <a:ext cx="4429156" cy="78581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chemeClr val="accent3">
                    <a:lumMod val="50000"/>
                  </a:schemeClr>
                </a:solidFill>
                <a:latin typeface="Times New Roman" pitchFamily="18" charset="0"/>
                <a:cs typeface="Times New Roman" pitchFamily="18" charset="0"/>
              </a:rPr>
              <a:t>Trình</a:t>
            </a:r>
            <a:r>
              <a:rPr lang="en-US" sz="2800" b="1" i="1" dirty="0" smtClean="0">
                <a:solidFill>
                  <a:schemeClr val="accent3">
                    <a:lumMod val="50000"/>
                  </a:schemeClr>
                </a:solidFill>
                <a:latin typeface="Times New Roman" pitchFamily="18" charset="0"/>
                <a:cs typeface="Times New Roman" pitchFamily="18" charset="0"/>
              </a:rPr>
              <a:t> </a:t>
            </a:r>
            <a:r>
              <a:rPr lang="en-US" sz="2800" b="1" i="1" dirty="0" err="1" smtClean="0">
                <a:solidFill>
                  <a:schemeClr val="accent3">
                    <a:lumMod val="50000"/>
                  </a:schemeClr>
                </a:solidFill>
                <a:latin typeface="Times New Roman" pitchFamily="18" charset="0"/>
                <a:cs typeface="Times New Roman" pitchFamily="18" charset="0"/>
              </a:rPr>
              <a:t>tự</a:t>
            </a:r>
            <a:r>
              <a:rPr lang="en-US" sz="2800" b="1" i="1" dirty="0" smtClean="0">
                <a:solidFill>
                  <a:schemeClr val="accent3">
                    <a:lumMod val="50000"/>
                  </a:schemeClr>
                </a:solidFill>
                <a:latin typeface="Times New Roman" pitchFamily="18" charset="0"/>
                <a:cs typeface="Times New Roman" pitchFamily="18" charset="0"/>
              </a:rPr>
              <a:t> </a:t>
            </a:r>
            <a:r>
              <a:rPr lang="en-US" sz="2800" b="1" i="1" dirty="0" err="1" smtClean="0">
                <a:solidFill>
                  <a:schemeClr val="accent3">
                    <a:lumMod val="50000"/>
                  </a:schemeClr>
                </a:solidFill>
                <a:latin typeface="Times New Roman" pitchFamily="18" charset="0"/>
                <a:cs typeface="Times New Roman" pitchFamily="18" charset="0"/>
              </a:rPr>
              <a:t>thủ</a:t>
            </a:r>
            <a:r>
              <a:rPr lang="en-US" sz="2800" b="1" i="1" dirty="0" smtClean="0">
                <a:solidFill>
                  <a:schemeClr val="accent3">
                    <a:lumMod val="50000"/>
                  </a:schemeClr>
                </a:solidFill>
                <a:latin typeface="Times New Roman" pitchFamily="18" charset="0"/>
                <a:cs typeface="Times New Roman" pitchFamily="18" charset="0"/>
              </a:rPr>
              <a:t> </a:t>
            </a:r>
            <a:r>
              <a:rPr lang="en-US" sz="2800" b="1" i="1" dirty="0" err="1" smtClean="0">
                <a:solidFill>
                  <a:schemeClr val="accent3">
                    <a:lumMod val="50000"/>
                  </a:schemeClr>
                </a:solidFill>
                <a:latin typeface="Times New Roman" pitchFamily="18" charset="0"/>
                <a:cs typeface="Times New Roman" pitchFamily="18" charset="0"/>
              </a:rPr>
              <a:t>tục</a:t>
            </a:r>
            <a:r>
              <a:rPr lang="en-US" sz="2800" b="1" i="1" dirty="0" smtClean="0">
                <a:solidFill>
                  <a:schemeClr val="accent3">
                    <a:lumMod val="50000"/>
                  </a:schemeClr>
                </a:solidFill>
                <a:latin typeface="Times New Roman" pitchFamily="18" charset="0"/>
                <a:cs typeface="Times New Roman" pitchFamily="18" charset="0"/>
              </a:rPr>
              <a:t> </a:t>
            </a:r>
            <a:r>
              <a:rPr lang="en-US" sz="2800" b="1" i="1" dirty="0" err="1" smtClean="0">
                <a:solidFill>
                  <a:schemeClr val="accent3">
                    <a:lumMod val="50000"/>
                  </a:schemeClr>
                </a:solidFill>
                <a:latin typeface="Times New Roman" pitchFamily="18" charset="0"/>
                <a:cs typeface="Times New Roman" pitchFamily="18" charset="0"/>
              </a:rPr>
              <a:t>hòa</a:t>
            </a:r>
            <a:r>
              <a:rPr lang="en-US" sz="2800" b="1" i="1" dirty="0" smtClean="0">
                <a:solidFill>
                  <a:schemeClr val="accent3">
                    <a:lumMod val="50000"/>
                  </a:schemeClr>
                </a:solidFill>
                <a:latin typeface="Times New Roman" pitchFamily="18" charset="0"/>
                <a:cs typeface="Times New Roman" pitchFamily="18" charset="0"/>
              </a:rPr>
              <a:t> </a:t>
            </a:r>
            <a:r>
              <a:rPr lang="en-US" sz="2800" b="1" i="1" dirty="0" err="1" smtClean="0">
                <a:solidFill>
                  <a:schemeClr val="accent3">
                    <a:lumMod val="50000"/>
                  </a:schemeClr>
                </a:solidFill>
                <a:latin typeface="Times New Roman" pitchFamily="18" charset="0"/>
                <a:cs typeface="Times New Roman" pitchFamily="18" charset="0"/>
              </a:rPr>
              <a:t>giải</a:t>
            </a:r>
            <a:r>
              <a:rPr lang="en-US" sz="2800" b="1" i="1" dirty="0" smtClean="0">
                <a:solidFill>
                  <a:schemeClr val="accent3">
                    <a:lumMod val="50000"/>
                  </a:schemeClr>
                </a:solidFill>
                <a:latin typeface="Times New Roman" pitchFamily="18" charset="0"/>
                <a:cs typeface="Times New Roman" pitchFamily="18" charset="0"/>
              </a:rPr>
              <a:t> (</a:t>
            </a:r>
            <a:r>
              <a:rPr lang="en-US" sz="2800" b="1" i="1" dirty="0" err="1" smtClean="0">
                <a:solidFill>
                  <a:schemeClr val="accent3">
                    <a:lumMod val="50000"/>
                  </a:schemeClr>
                </a:solidFill>
                <a:latin typeface="Times New Roman" pitchFamily="18" charset="0"/>
                <a:cs typeface="Times New Roman" pitchFamily="18" charset="0"/>
              </a:rPr>
              <a:t>Phụ</a:t>
            </a:r>
            <a:r>
              <a:rPr lang="en-US" sz="2800" b="1" i="1" dirty="0" smtClean="0">
                <a:solidFill>
                  <a:schemeClr val="accent3">
                    <a:lumMod val="50000"/>
                  </a:schemeClr>
                </a:solidFill>
                <a:latin typeface="Times New Roman" pitchFamily="18" charset="0"/>
                <a:cs typeface="Times New Roman" pitchFamily="18" charset="0"/>
              </a:rPr>
              <a:t> </a:t>
            </a:r>
            <a:r>
              <a:rPr lang="en-US" sz="2800" b="1" i="1" dirty="0" err="1" smtClean="0">
                <a:solidFill>
                  <a:schemeClr val="accent3">
                    <a:lumMod val="50000"/>
                  </a:schemeClr>
                </a:solidFill>
                <a:latin typeface="Times New Roman" pitchFamily="18" charset="0"/>
                <a:cs typeface="Times New Roman" pitchFamily="18" charset="0"/>
              </a:rPr>
              <a:t>lục</a:t>
            </a:r>
            <a:r>
              <a:rPr lang="en-US" sz="2800" b="1" i="1" dirty="0" smtClean="0">
                <a:solidFill>
                  <a:schemeClr val="accent3">
                    <a:lumMod val="50000"/>
                  </a:schemeClr>
                </a:solidFill>
                <a:latin typeface="Times New Roman" pitchFamily="18" charset="0"/>
                <a:cs typeface="Times New Roman" pitchFamily="18" charset="0"/>
              </a:rPr>
              <a:t> V)</a:t>
            </a:r>
            <a:endParaRPr lang="en-US" sz="2800" dirty="0">
              <a:solidFill>
                <a:schemeClr val="accent3">
                  <a:lumMod val="50000"/>
                </a:schemeClr>
              </a:solidFill>
            </a:endParaRPr>
          </a:p>
        </p:txBody>
      </p:sp>
      <p:sp>
        <p:nvSpPr>
          <p:cNvPr id="14" name="Rectangle 13"/>
          <p:cNvSpPr/>
          <p:nvPr/>
        </p:nvSpPr>
        <p:spPr>
          <a:xfrm>
            <a:off x="4714844" y="2857496"/>
            <a:ext cx="4429156" cy="10715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dirty="0" err="1" smtClean="0">
                <a:solidFill>
                  <a:schemeClr val="accent6">
                    <a:lumMod val="50000"/>
                  </a:schemeClr>
                </a:solidFill>
                <a:latin typeface="Times New Roman" pitchFamily="18" charset="0"/>
                <a:cs typeface="Times New Roman" pitchFamily="18" charset="0"/>
              </a:rPr>
              <a:t>Tổ</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chức</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thẩm</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quyền</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và</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thủ</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tục</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tố</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tụng</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của</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Tòa</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án</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quốc</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tế</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về</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Luật</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Biển</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Phụ</a:t>
            </a:r>
            <a:r>
              <a:rPr lang="en-US" sz="2500" b="1" i="1" dirty="0" smtClean="0">
                <a:solidFill>
                  <a:schemeClr val="accent6">
                    <a:lumMod val="50000"/>
                  </a:schemeClr>
                </a:solidFill>
                <a:latin typeface="Times New Roman" pitchFamily="18" charset="0"/>
                <a:cs typeface="Times New Roman" pitchFamily="18" charset="0"/>
              </a:rPr>
              <a:t> </a:t>
            </a:r>
            <a:r>
              <a:rPr lang="en-US" sz="2500" b="1" i="1" dirty="0" err="1" smtClean="0">
                <a:solidFill>
                  <a:schemeClr val="accent6">
                    <a:lumMod val="50000"/>
                  </a:schemeClr>
                </a:solidFill>
                <a:latin typeface="Times New Roman" pitchFamily="18" charset="0"/>
                <a:cs typeface="Times New Roman" pitchFamily="18" charset="0"/>
              </a:rPr>
              <a:t>lục</a:t>
            </a:r>
            <a:r>
              <a:rPr lang="en-US" sz="2500" b="1" i="1" dirty="0" smtClean="0">
                <a:solidFill>
                  <a:schemeClr val="accent6">
                    <a:lumMod val="50000"/>
                  </a:schemeClr>
                </a:solidFill>
                <a:latin typeface="Times New Roman" pitchFamily="18" charset="0"/>
                <a:cs typeface="Times New Roman" pitchFamily="18" charset="0"/>
              </a:rPr>
              <a:t> VI)</a:t>
            </a:r>
            <a:endParaRPr lang="en-US" sz="2500" dirty="0">
              <a:solidFill>
                <a:schemeClr val="accent6">
                  <a:lumMod val="50000"/>
                </a:schemeClr>
              </a:solidFill>
            </a:endParaRPr>
          </a:p>
        </p:txBody>
      </p:sp>
      <p:sp>
        <p:nvSpPr>
          <p:cNvPr id="16" name="Left Arrow 15">
            <a:hlinkClick r:id="rId2" action="ppaction://hlinksldjump"/>
          </p:cNvPr>
          <p:cNvSpPr/>
          <p:nvPr/>
        </p:nvSpPr>
        <p:spPr>
          <a:xfrm>
            <a:off x="8643966" y="642918"/>
            <a:ext cx="500034"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736"/>
            <a:ext cx="9144000" cy="5715040"/>
          </a:xfrm>
        </p:spPr>
        <p:txBody>
          <a:bodyPr>
            <a:normAutofit fontScale="77500" lnSpcReduction="20000"/>
          </a:bodyPr>
          <a:lstStyle/>
          <a:p>
            <a:pPr>
              <a:buFont typeface="Wingdings" pitchFamily="2" charset="2"/>
              <a:buChar char="q"/>
            </a:pPr>
            <a:r>
              <a:rPr lang="en-US" sz="3800" dirty="0" smtClean="0">
                <a:latin typeface="Times New Roman" pitchFamily="18" charset="0"/>
                <a:cs typeface="Times New Roman" pitchFamily="18" charset="0"/>
              </a:rPr>
              <a:t> </a:t>
            </a:r>
            <a:r>
              <a:rPr lang="en-US" sz="4100" b="1" dirty="0" err="1" smtClean="0">
                <a:solidFill>
                  <a:srgbClr val="FF0000"/>
                </a:solidFill>
                <a:latin typeface="Times New Roman" pitchFamily="18" charset="0"/>
                <a:cs typeface="Times New Roman" pitchFamily="18" charset="0"/>
              </a:rPr>
              <a:t>Chủ</a:t>
            </a:r>
            <a:r>
              <a:rPr lang="en-US" sz="4100" b="1" dirty="0" smtClean="0">
                <a:solidFill>
                  <a:srgbClr val="FF0000"/>
                </a:solidFill>
                <a:latin typeface="Times New Roman" pitchFamily="18" charset="0"/>
                <a:cs typeface="Times New Roman" pitchFamily="18" charset="0"/>
              </a:rPr>
              <a:t> </a:t>
            </a:r>
            <a:r>
              <a:rPr lang="en-US" sz="4100" b="1" dirty="0" err="1" smtClean="0">
                <a:solidFill>
                  <a:srgbClr val="FF0000"/>
                </a:solidFill>
                <a:latin typeface="Times New Roman" pitchFamily="18" charset="0"/>
                <a:cs typeface="Times New Roman" pitchFamily="18" charset="0"/>
              </a:rPr>
              <a:t>quyền</a:t>
            </a:r>
            <a:r>
              <a:rPr lang="en-US" sz="4100" b="1" dirty="0" smtClean="0">
                <a:solidFill>
                  <a:srgbClr val="FF0000"/>
                </a:solidFill>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gia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gồm</a:t>
            </a:r>
            <a:r>
              <a:rPr lang="en-US" sz="4100" dirty="0" smtClean="0">
                <a:latin typeface="Times New Roman" pitchFamily="18" charset="0"/>
                <a:cs typeface="Times New Roman" pitchFamily="18" charset="0"/>
              </a:rPr>
              <a:t> 2 </a:t>
            </a:r>
            <a:r>
              <a:rPr lang="en-US" sz="4100" dirty="0" err="1" smtClean="0">
                <a:latin typeface="Times New Roman" pitchFamily="18" charset="0"/>
                <a:cs typeface="Times New Roman" pitchFamily="18" charset="0"/>
              </a:rPr>
              <a:t>nội</a:t>
            </a:r>
            <a:r>
              <a:rPr lang="en-US" sz="4100" dirty="0" smtClean="0">
                <a:latin typeface="Times New Roman" pitchFamily="18" charset="0"/>
                <a:cs typeface="Times New Roman" pitchFamily="18" charset="0"/>
              </a:rPr>
              <a:t> dung : </a:t>
            </a:r>
            <a:r>
              <a:rPr lang="en-US" sz="4100" dirty="0" err="1" smtClean="0">
                <a:latin typeface="Times New Roman" pitchFamily="18" charset="0"/>
                <a:cs typeface="Times New Roman" pitchFamily="18" charset="0"/>
              </a:rPr>
              <a:t>quyền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tối</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cao</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gia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trong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phạm</a:t>
            </a:r>
            <a:r>
              <a:rPr lang="en-US" sz="4100" dirty="0" smtClean="0">
                <a:latin typeface="Times New Roman" pitchFamily="18" charset="0"/>
                <a:cs typeface="Times New Roman" pitchFamily="18" charset="0"/>
              </a:rPr>
              <a:t> vi </a:t>
            </a:r>
            <a:r>
              <a:rPr lang="en-US" sz="4100" dirty="0" err="1" smtClean="0">
                <a:latin typeface="Times New Roman" pitchFamily="18" charset="0"/>
                <a:cs typeface="Times New Roman" pitchFamily="18" charset="0"/>
              </a:rPr>
              <a:t>lãnh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thổ</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mình</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và</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quyền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độc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lập</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của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gia</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trong</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quan</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hệ</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quốc</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tế</a:t>
            </a:r>
            <a:r>
              <a:rPr lang="en-US" sz="4100" dirty="0" smtClean="0">
                <a:latin typeface="Times New Roman" pitchFamily="18" charset="0"/>
                <a:cs typeface="Times New Roman" pitchFamily="18" charset="0"/>
              </a:rPr>
              <a:t>.</a:t>
            </a:r>
          </a:p>
          <a:p>
            <a:pPr>
              <a:buNone/>
            </a:pPr>
            <a:endParaRPr lang="en-US" sz="4100" dirty="0" smtClean="0">
              <a:latin typeface="Times New Roman" pitchFamily="18" charset="0"/>
              <a:cs typeface="Times New Roman" pitchFamily="18" charset="0"/>
            </a:endParaRPr>
          </a:p>
          <a:p>
            <a:pPr>
              <a:buFont typeface="Wingdings" pitchFamily="2" charset="2"/>
              <a:buChar char="q"/>
            </a:pPr>
            <a:r>
              <a:rPr lang="en-US" sz="4100" i="1" dirty="0" err="1" smtClean="0">
                <a:latin typeface="Times New Roman" pitchFamily="18" charset="0"/>
                <a:cs typeface="Times New Roman" pitchFamily="18" charset="0"/>
              </a:rPr>
              <a:t>Trong</a:t>
            </a:r>
            <a:r>
              <a:rPr lang="en-US" sz="4100" i="1" dirty="0" smtClean="0">
                <a:latin typeface="Times New Roman" pitchFamily="18" charset="0"/>
                <a:cs typeface="Times New Roman" pitchFamily="18" charset="0"/>
              </a:rPr>
              <a:t> </a:t>
            </a:r>
            <a:r>
              <a:rPr lang="en-US" sz="4100" i="1" dirty="0" err="1" smtClean="0">
                <a:latin typeface="Times New Roman" pitchFamily="18" charset="0"/>
                <a:cs typeface="Times New Roman" pitchFamily="18" charset="0"/>
              </a:rPr>
              <a:t>phạm</a:t>
            </a:r>
            <a:r>
              <a:rPr lang="en-US" sz="4100" i="1" dirty="0" smtClean="0">
                <a:latin typeface="Times New Roman" pitchFamily="18" charset="0"/>
                <a:cs typeface="Times New Roman" pitchFamily="18" charset="0"/>
              </a:rPr>
              <a:t> vi </a:t>
            </a:r>
            <a:r>
              <a:rPr lang="en-US" sz="4100" i="1" dirty="0" err="1" smtClean="0">
                <a:latin typeface="Times New Roman" pitchFamily="18" charset="0"/>
                <a:cs typeface="Times New Roman" pitchFamily="18" charset="0"/>
              </a:rPr>
              <a:t>lãnh</a:t>
            </a:r>
            <a:r>
              <a:rPr lang="en-US" sz="4100" i="1" dirty="0" smtClean="0">
                <a:latin typeface="Times New Roman" pitchFamily="18" charset="0"/>
                <a:cs typeface="Times New Roman" pitchFamily="18" charset="0"/>
              </a:rPr>
              <a:t> </a:t>
            </a:r>
            <a:r>
              <a:rPr lang="en-US" sz="4100" i="1" dirty="0" err="1" smtClean="0">
                <a:latin typeface="Times New Roman" pitchFamily="18" charset="0"/>
                <a:cs typeface="Times New Roman" pitchFamily="18" charset="0"/>
              </a:rPr>
              <a:t>thổ</a:t>
            </a:r>
            <a:r>
              <a:rPr lang="en-US" sz="4100" i="1" dirty="0" smtClean="0">
                <a:latin typeface="Times New Roman" pitchFamily="18" charset="0"/>
                <a:cs typeface="Times New Roman" pitchFamily="18" charset="0"/>
              </a:rPr>
              <a:t> </a:t>
            </a:r>
            <a:r>
              <a:rPr lang="en-US" sz="4100" i="1" dirty="0" err="1" smtClean="0">
                <a:latin typeface="Times New Roman" pitchFamily="18" charset="0"/>
                <a:cs typeface="Times New Roman" pitchFamily="18" charset="0"/>
              </a:rPr>
              <a:t>của</a:t>
            </a:r>
            <a:r>
              <a:rPr lang="en-US" sz="4100" i="1" dirty="0" smtClean="0">
                <a:latin typeface="Times New Roman" pitchFamily="18" charset="0"/>
                <a:cs typeface="Times New Roman" pitchFamily="18" charset="0"/>
              </a:rPr>
              <a:t> </a:t>
            </a:r>
            <a:r>
              <a:rPr lang="en-US" sz="4100" i="1" dirty="0" err="1" smtClean="0">
                <a:latin typeface="Times New Roman" pitchFamily="18" charset="0"/>
                <a:cs typeface="Times New Roman" pitchFamily="18" charset="0"/>
              </a:rPr>
              <a:t>mình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có</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quyền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tối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cao</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về</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lập</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pháp</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hành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pháp</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và</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tư</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pháp</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Moi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vấn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đề</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chính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trị</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kinh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tế</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văn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hoá</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xã</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hội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của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phải</a:t>
            </a:r>
            <a:r>
              <a:rPr lang="en-US" sz="4100" i="1" dirty="0" smtClean="0">
                <a:solidFill>
                  <a:srgbClr val="2B22DE"/>
                </a:solidFill>
                <a:latin typeface="Times New Roman" pitchFamily="18" charset="0"/>
                <a:cs typeface="Times New Roman" pitchFamily="18" charset="0"/>
              </a:rPr>
              <a:t> do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đó</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quyết</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định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các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khác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cũng</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như</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các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tổ</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chức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tế</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không</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có</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quyền</a:t>
            </a:r>
            <a:r>
              <a:rPr lang="en-US" sz="4100" i="1" dirty="0" smtClean="0">
                <a:solidFill>
                  <a:srgbClr val="2B22DE"/>
                </a:solidFill>
                <a:latin typeface="Times New Roman" pitchFamily="18" charset="0"/>
                <a:cs typeface="Times New Roman" pitchFamily="18" charset="0"/>
              </a:rPr>
              <a:t> can </a:t>
            </a:r>
            <a:r>
              <a:rPr lang="en-US" sz="4100" i="1" dirty="0" err="1" smtClean="0">
                <a:solidFill>
                  <a:srgbClr val="2B22DE"/>
                </a:solidFill>
                <a:latin typeface="Times New Roman" pitchFamily="18" charset="0"/>
                <a:cs typeface="Times New Roman" pitchFamily="18" charset="0"/>
              </a:rPr>
              <a:t>thiệp</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mọi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tổ</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chức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cá</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nhân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cư</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trú</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trên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lãnh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thổ</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của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đó</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phải</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tuân</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thủ</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pháp</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luật</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của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nếu</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điều</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ước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tế</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mà</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quốc</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gia</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đã</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ký</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kết</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không</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có</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quy</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định</a:t>
            </a:r>
            <a:r>
              <a:rPr lang="en-US" sz="4100" i="1" dirty="0" smtClean="0">
                <a:solidFill>
                  <a:srgbClr val="2B22DE"/>
                </a:solidFill>
                <a:latin typeface="Times New Roman" pitchFamily="18" charset="0"/>
                <a:cs typeface="Times New Roman" pitchFamily="18" charset="0"/>
              </a:rPr>
              <a:t> </a:t>
            </a:r>
            <a:r>
              <a:rPr lang="en-US" sz="4100" i="1" dirty="0" err="1" smtClean="0">
                <a:solidFill>
                  <a:srgbClr val="2B22DE"/>
                </a:solidFill>
                <a:latin typeface="Times New Roman" pitchFamily="18" charset="0"/>
                <a:cs typeface="Times New Roman" pitchFamily="18" charset="0"/>
              </a:rPr>
              <a:t>khác</a:t>
            </a:r>
            <a:r>
              <a:rPr lang="en-US" sz="4100" i="1" dirty="0" smtClean="0">
                <a:solidFill>
                  <a:srgbClr val="2B22DE"/>
                </a:solidFill>
                <a:latin typeface="Times New Roman" pitchFamily="18" charset="0"/>
                <a:cs typeface="Times New Roman" pitchFamily="18" charset="0"/>
              </a:rPr>
              <a:t>.</a:t>
            </a:r>
          </a:p>
          <a:p>
            <a:endParaRPr lang="en-US" sz="4100" dirty="0" smtClean="0"/>
          </a:p>
          <a:p>
            <a:pPr>
              <a:buNone/>
            </a:pPr>
            <a:endParaRPr lang="en-US" dirty="0"/>
          </a:p>
        </p:txBody>
      </p:sp>
      <p:sp>
        <p:nvSpPr>
          <p:cNvPr id="4" name="Title 1"/>
          <p:cNvSpPr>
            <a:spLocks noGrp="1"/>
          </p:cNvSpPr>
          <p:nvPr>
            <p:ph type="title"/>
          </p:nvPr>
        </p:nvSpPr>
        <p:spPr>
          <a:xfrm>
            <a:off x="0" y="0"/>
            <a:ext cx="9144000" cy="1285860"/>
          </a:xfrm>
          <a:solidFill>
            <a:srgbClr val="2B22DE"/>
          </a:solidFill>
        </p:spPr>
        <p:txBody>
          <a:bodyPr>
            <a:noAutofit/>
          </a:bodyPr>
          <a:lstStyle/>
          <a:p>
            <a:r>
              <a:rPr lang="en-US" sz="4000" b="1" dirty="0" smtClean="0">
                <a:solidFill>
                  <a:schemeClr val="bg1"/>
                </a:solidFill>
                <a:latin typeface="Times New Roman" pitchFamily="18" charset="0"/>
                <a:cs typeface="Times New Roman" pitchFamily="18" charset="0"/>
              </a:rPr>
              <a:t>I.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năm</a:t>
            </a:r>
            <a:r>
              <a:rPr lang="en-US" sz="4000" b="1" dirty="0" smtClean="0">
                <a:solidFill>
                  <a:schemeClr val="bg1"/>
                </a:solidFill>
                <a:latin typeface="Times New Roman" pitchFamily="18" charset="0"/>
                <a:cs typeface="Times New Roman" pitchFamily="18" charset="0"/>
              </a:rPr>
              <a:t> 1982 (UNCLOS)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Luật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Biển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Việt</a:t>
            </a:r>
            <a:r>
              <a:rPr lang="en-US" sz="4000" b="1" dirty="0" smtClean="0">
                <a:solidFill>
                  <a:schemeClr val="bg1"/>
                </a:solidFill>
                <a:latin typeface="Times New Roman" pitchFamily="18" charset="0"/>
                <a:cs typeface="Times New Roman" pitchFamily="18" charset="0"/>
              </a:rPr>
              <a:t> Nam</a:t>
            </a:r>
            <a:endParaRPr lang="en-US" sz="4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571504"/>
          </a:xfrm>
        </p:spPr>
        <p:txBody>
          <a:bodyPr>
            <a:normAutofit fontScale="90000"/>
          </a:bodyPr>
          <a:lstStyle/>
          <a:p>
            <a:pPr algn="l"/>
            <a:r>
              <a:rPr lang="en-US" sz="3600" b="1" dirty="0" smtClean="0">
                <a:solidFill>
                  <a:srgbClr val="2B22DE"/>
                </a:solidFill>
                <a:latin typeface="Times New Roman" pitchFamily="18" charset="0"/>
                <a:cs typeface="Times New Roman" pitchFamily="18" charset="0"/>
              </a:rPr>
              <a:t>	2. </a:t>
            </a:r>
            <a:r>
              <a:rPr lang="en-US" sz="3600" b="1" dirty="0" err="1" smtClean="0">
                <a:solidFill>
                  <a:srgbClr val="2B22DE"/>
                </a:solidFill>
                <a:latin typeface="Times New Roman" pitchFamily="18" charset="0"/>
                <a:cs typeface="Times New Roman" pitchFamily="18" charset="0"/>
              </a:rPr>
              <a:t>Phương</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thức</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thụ</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đắc</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lãnh</a:t>
            </a:r>
            <a:r>
              <a:rPr lang="en-US" sz="3600" b="1" dirty="0" smtClean="0">
                <a:solidFill>
                  <a:srgbClr val="2B22DE"/>
                </a:solidFill>
                <a:latin typeface="Times New Roman" pitchFamily="18" charset="0"/>
                <a:cs typeface="Times New Roman" pitchFamily="18" charset="0"/>
              </a:rPr>
              <a:t> </a:t>
            </a:r>
            <a:r>
              <a:rPr lang="en-US" sz="3600" b="1" dirty="0" err="1" smtClean="0">
                <a:solidFill>
                  <a:srgbClr val="2B22DE"/>
                </a:solidFill>
                <a:latin typeface="Times New Roman" pitchFamily="18" charset="0"/>
                <a:cs typeface="Times New Roman" pitchFamily="18" charset="0"/>
              </a:rPr>
              <a:t>thổ</a:t>
            </a:r>
            <a:endParaRPr lang="en-US" sz="3600" b="1" dirty="0">
              <a:solidFill>
                <a:srgbClr val="2B22DE"/>
              </a:solidFill>
              <a:latin typeface="Times New Roman" pitchFamily="18" charset="0"/>
              <a:cs typeface="Times New Roman" pitchFamily="18" charset="0"/>
            </a:endParaRPr>
          </a:p>
        </p:txBody>
      </p:sp>
      <p:sp>
        <p:nvSpPr>
          <p:cNvPr id="3" name="Content Placeholder 2"/>
          <p:cNvSpPr>
            <a:spLocks noGrp="1"/>
          </p:cNvSpPr>
          <p:nvPr>
            <p:ph idx="1"/>
          </p:nvPr>
        </p:nvSpPr>
        <p:spPr>
          <a:xfrm>
            <a:off x="0" y="1643050"/>
            <a:ext cx="9144000" cy="5214951"/>
          </a:xfrm>
        </p:spPr>
        <p:txBody>
          <a:bodyPr>
            <a:normAutofit fontScale="92500" lnSpcReduction="20000"/>
          </a:bodyPr>
          <a:lstStyle/>
          <a:p>
            <a:pPr fontAlgn="base">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Nội</a:t>
            </a:r>
            <a:r>
              <a:rPr lang="en-US" b="1" dirty="0" smtClean="0">
                <a:latin typeface="Times New Roman" pitchFamily="18" charset="0"/>
                <a:cs typeface="Times New Roman" pitchFamily="18" charset="0"/>
              </a:rPr>
              <a:t> dung </a:t>
            </a:r>
            <a:r>
              <a:rPr lang="en-US" b="1" dirty="0" err="1" smtClean="0">
                <a:latin typeface="Times New Roman" pitchFamily="18" charset="0"/>
                <a:cs typeface="Times New Roman" pitchFamily="18" charset="0"/>
              </a:rPr>
              <a:t>chủ</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yếu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nguyên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tắc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chiếm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hữu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thật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luật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quốc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gồm</a:t>
            </a:r>
            <a:r>
              <a:rPr lang="en-US" b="1" dirty="0" smtClean="0">
                <a:latin typeface="Times New Roman" pitchFamily="18" charset="0"/>
                <a:cs typeface="Times New Roman" pitchFamily="18" charset="0"/>
              </a:rPr>
              <a:t> :</a:t>
            </a:r>
          </a:p>
          <a:p>
            <a:pPr fontAlgn="base">
              <a:buNone/>
            </a:pPr>
            <a:r>
              <a:rPr lang="en-US" dirty="0" smtClean="0">
                <a:solidFill>
                  <a:schemeClr val="accent3">
                    <a:lumMod val="50000"/>
                  </a:schemeClr>
                </a:solidFill>
                <a:latin typeface="Times New Roman" pitchFamily="18" charset="0"/>
                <a:cs typeface="Times New Roman" pitchFamily="18" charset="0"/>
              </a:rPr>
              <a:t>1. </a:t>
            </a:r>
            <a:r>
              <a:rPr lang="en-US" dirty="0" err="1" smtClean="0">
                <a:solidFill>
                  <a:schemeClr val="accent3">
                    <a:lumMod val="50000"/>
                  </a:schemeClr>
                </a:solidFill>
                <a:latin typeface="Times New Roman" pitchFamily="18" charset="0"/>
                <a:cs typeface="Times New Roman" pitchFamily="18" charset="0"/>
              </a:rPr>
              <a:t>Việc</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xác</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lập</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chủ</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quyền</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lãnh</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thổ</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phải</a:t>
            </a:r>
            <a:r>
              <a:rPr lang="en-US" dirty="0" smtClean="0">
                <a:solidFill>
                  <a:schemeClr val="accent3">
                    <a:lumMod val="50000"/>
                  </a:schemeClr>
                </a:solidFill>
                <a:latin typeface="Times New Roman" pitchFamily="18" charset="0"/>
                <a:cs typeface="Times New Roman" pitchFamily="18" charset="0"/>
              </a:rPr>
              <a:t> do </a:t>
            </a:r>
            <a:r>
              <a:rPr lang="en-US" dirty="0" err="1" smtClean="0">
                <a:solidFill>
                  <a:schemeClr val="accent3">
                    <a:lumMod val="50000"/>
                  </a:schemeClr>
                </a:solidFill>
                <a:latin typeface="Times New Roman" pitchFamily="18" charset="0"/>
                <a:cs typeface="Times New Roman" pitchFamily="18" charset="0"/>
              </a:rPr>
              <a:t>Nhà</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nước</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tiến</a:t>
            </a:r>
            <a:r>
              <a:rPr lang="en-US" dirty="0" smtClean="0">
                <a:solidFill>
                  <a:schemeClr val="accent3">
                    <a:lumMod val="50000"/>
                  </a:schemeClr>
                </a:solidFill>
                <a:latin typeface="Times New Roman" pitchFamily="18" charset="0"/>
                <a:cs typeface="Times New Roman" pitchFamily="18" charset="0"/>
              </a:rPr>
              <a:t> </a:t>
            </a:r>
            <a:r>
              <a:rPr lang="en-US" dirty="0" err="1" smtClean="0">
                <a:solidFill>
                  <a:schemeClr val="accent3">
                    <a:lumMod val="50000"/>
                  </a:schemeClr>
                </a:solidFill>
                <a:latin typeface="Times New Roman" pitchFamily="18" charset="0"/>
                <a:cs typeface="Times New Roman" pitchFamily="18" charset="0"/>
              </a:rPr>
              <a:t>hành</a:t>
            </a:r>
            <a:r>
              <a:rPr lang="en-US" dirty="0" smtClean="0">
                <a:solidFill>
                  <a:schemeClr val="accent3">
                    <a:lumMod val="50000"/>
                  </a:schemeClr>
                </a:solidFill>
                <a:latin typeface="Times New Roman" pitchFamily="18" charset="0"/>
                <a:cs typeface="Times New Roman" pitchFamily="18" charset="0"/>
              </a:rPr>
              <a:t>.</a:t>
            </a:r>
          </a:p>
          <a:p>
            <a:pPr fontAlgn="base">
              <a:buNone/>
            </a:pPr>
            <a:r>
              <a:rPr lang="en-US" dirty="0" smtClean="0">
                <a:solidFill>
                  <a:schemeClr val="accent4">
                    <a:lumMod val="50000"/>
                  </a:schemeClr>
                </a:solidFill>
                <a:latin typeface="Times New Roman" pitchFamily="18" charset="0"/>
                <a:cs typeface="Times New Roman" pitchFamily="18" charset="0"/>
              </a:rPr>
              <a:t>2. </a:t>
            </a:r>
            <a:r>
              <a:rPr lang="en-US" dirty="0" err="1" smtClean="0">
                <a:solidFill>
                  <a:schemeClr val="accent4">
                    <a:lumMod val="50000"/>
                  </a:schemeClr>
                </a:solidFill>
                <a:latin typeface="Times New Roman" pitchFamily="18" charset="0"/>
                <a:cs typeface="Times New Roman" pitchFamily="18" charset="0"/>
              </a:rPr>
              <a:t>Sự</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chiếm</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hữu</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phải</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được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tiến</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hành</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một</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cách</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hòa</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bình</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trên</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một</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vùng</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lãnh</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thổ</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vô</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chủ</a:t>
            </a:r>
            <a:r>
              <a:rPr lang="en-US" dirty="0" smtClean="0">
                <a:solidFill>
                  <a:schemeClr val="accent4">
                    <a:lumMod val="50000"/>
                  </a:schemeClr>
                </a:solidFill>
                <a:latin typeface="Times New Roman" pitchFamily="18" charset="0"/>
                <a:cs typeface="Times New Roman" pitchFamily="18" charset="0"/>
              </a:rPr>
              <a:t> (Res Nullius) </a:t>
            </a:r>
            <a:r>
              <a:rPr lang="en-US" dirty="0" err="1" smtClean="0">
                <a:solidFill>
                  <a:schemeClr val="accent4">
                    <a:lumMod val="50000"/>
                  </a:schemeClr>
                </a:solidFill>
                <a:latin typeface="Times New Roman" pitchFamily="18" charset="0"/>
                <a:cs typeface="Times New Roman" pitchFamily="18" charset="0"/>
              </a:rPr>
              <a:t>hoặc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là</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trên</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một</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vùng</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lãnh</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thổ</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đã</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bị</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từ</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bỏ</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bởi</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một</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quốc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gia</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đã</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làm</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chủ</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nó</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trước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đó</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derelicto</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Việc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sử</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dụng</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vũ</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lực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để</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xâm</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chiếm</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là</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hành</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động</a:t>
            </a:r>
            <a:r>
              <a:rPr lang="en-US" dirty="0" smtClean="0">
                <a:solidFill>
                  <a:schemeClr val="accent4">
                    <a:lumMod val="50000"/>
                  </a:schemeClr>
                </a:solidFill>
                <a:latin typeface="Times New Roman" pitchFamily="18" charset="0"/>
                <a:cs typeface="Times New Roman" pitchFamily="18" charset="0"/>
              </a:rPr>
              <a:t> phi </a:t>
            </a:r>
            <a:r>
              <a:rPr lang="en-US" dirty="0" err="1" smtClean="0">
                <a:solidFill>
                  <a:schemeClr val="accent4">
                    <a:lumMod val="50000"/>
                  </a:schemeClr>
                </a:solidFill>
                <a:latin typeface="Times New Roman" pitchFamily="18" charset="0"/>
                <a:cs typeface="Times New Roman" pitchFamily="18" charset="0"/>
              </a:rPr>
              <a:t>pháp</a:t>
            </a:r>
            <a:r>
              <a:rPr lang="en-US" dirty="0" smtClean="0">
                <a:solidFill>
                  <a:schemeClr val="accent4">
                    <a:lumMod val="50000"/>
                  </a:schemeClr>
                </a:solidFill>
                <a:latin typeface="Times New Roman" pitchFamily="18" charset="0"/>
                <a:cs typeface="Times New Roman" pitchFamily="18" charset="0"/>
              </a:rPr>
              <a:t>.</a:t>
            </a:r>
          </a:p>
          <a:p>
            <a:pPr fontAlgn="base">
              <a:buNone/>
            </a:pPr>
            <a:r>
              <a:rPr lang="en-US" dirty="0" smtClean="0">
                <a:latin typeface="Times New Roman" pitchFamily="18" charset="0"/>
                <a:cs typeface="Times New Roman" pitchFamily="18" charset="0"/>
              </a:rPr>
              <a:t>3</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Quốc</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gia</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chiếm</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hữu</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phải</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thực</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thi</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chủ</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quyền</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của</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mình</a:t>
            </a:r>
            <a:r>
              <a:rPr lang="en-US" dirty="0" smtClean="0">
                <a:solidFill>
                  <a:schemeClr val="accent6">
                    <a:lumMod val="50000"/>
                  </a:schemeClr>
                </a:solidFill>
                <a:latin typeface="Times New Roman" pitchFamily="18" charset="0"/>
                <a:cs typeface="Times New Roman" pitchFamily="18" charset="0"/>
              </a:rPr>
              <a:t> ở </a:t>
            </a:r>
            <a:r>
              <a:rPr lang="en-US" dirty="0" err="1" smtClean="0">
                <a:solidFill>
                  <a:schemeClr val="accent6">
                    <a:lumMod val="50000"/>
                  </a:schemeClr>
                </a:solidFill>
                <a:latin typeface="Times New Roman" pitchFamily="18" charset="0"/>
                <a:cs typeface="Times New Roman" pitchFamily="18" charset="0"/>
              </a:rPr>
              <a:t>những</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mức</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độ</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cần</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thiết</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tối</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thiểu</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thích</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hợp</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với</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các</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điều</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kiện</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tự</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nhiên</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và</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dân</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cư</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trên</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vùng</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lãnh</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thổ</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đó</a:t>
            </a:r>
            <a:r>
              <a:rPr lang="en-US" dirty="0" smtClean="0">
                <a:solidFill>
                  <a:schemeClr val="accent6">
                    <a:lumMod val="50000"/>
                  </a:schemeClr>
                </a:solidFill>
                <a:latin typeface="Times New Roman" pitchFamily="18" charset="0"/>
                <a:cs typeface="Times New Roman" pitchFamily="18" charset="0"/>
              </a:rPr>
              <a:t>.</a:t>
            </a:r>
          </a:p>
          <a:p>
            <a:pPr fontAlgn="base">
              <a:buNone/>
            </a:pPr>
            <a:r>
              <a:rPr lang="en-US" dirty="0" smtClean="0">
                <a:solidFill>
                  <a:schemeClr val="accent4">
                    <a:lumMod val="50000"/>
                  </a:schemeClr>
                </a:solidFill>
                <a:latin typeface="Times New Roman" pitchFamily="18" charset="0"/>
                <a:cs typeface="Times New Roman" pitchFamily="18" charset="0"/>
              </a:rPr>
              <a:t>4. </a:t>
            </a:r>
            <a:r>
              <a:rPr lang="en-US" dirty="0" err="1" smtClean="0">
                <a:solidFill>
                  <a:schemeClr val="accent4">
                    <a:lumMod val="50000"/>
                  </a:schemeClr>
                </a:solidFill>
                <a:latin typeface="Times New Roman" pitchFamily="18" charset="0"/>
                <a:cs typeface="Times New Roman" pitchFamily="18" charset="0"/>
              </a:rPr>
              <a:t>Việc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thực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thi</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chủ</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quyền</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phải</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liên</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tục</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hòa</a:t>
            </a:r>
            <a:r>
              <a:rPr lang="en-US" dirty="0" smtClean="0">
                <a:solidFill>
                  <a:schemeClr val="accent4">
                    <a:lumMod val="50000"/>
                  </a:schemeClr>
                </a:solidFill>
                <a:latin typeface="Times New Roman" pitchFamily="18" charset="0"/>
                <a:cs typeface="Times New Roman" pitchFamily="18" charset="0"/>
              </a:rPr>
              <a:t> </a:t>
            </a:r>
            <a:r>
              <a:rPr lang="en-US" dirty="0" err="1" smtClean="0">
                <a:solidFill>
                  <a:schemeClr val="accent4">
                    <a:lumMod val="50000"/>
                  </a:schemeClr>
                </a:solidFill>
                <a:latin typeface="Times New Roman" pitchFamily="18" charset="0"/>
                <a:cs typeface="Times New Roman" pitchFamily="18" charset="0"/>
              </a:rPr>
              <a:t>bình</a:t>
            </a:r>
            <a:r>
              <a:rPr lang="en-US" dirty="0" smtClean="0">
                <a:solidFill>
                  <a:schemeClr val="accent4">
                    <a:lumMod val="50000"/>
                  </a:schemeClr>
                </a:solidFill>
                <a:latin typeface="Times New Roman" pitchFamily="18" charset="0"/>
                <a:cs typeface="Times New Roman" pitchFamily="18" charset="0"/>
              </a:rPr>
              <a:t>.</a:t>
            </a:r>
          </a:p>
          <a:p>
            <a:endParaRPr lang="en-US" b="1" dirty="0">
              <a:solidFill>
                <a:srgbClr val="002060"/>
              </a:solidFill>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Left Arrow 4">
            <a:hlinkClick r:id="rId2" action="ppaction://hlinksldjump"/>
          </p:cNvPr>
          <p:cNvSpPr/>
          <p:nvPr/>
        </p:nvSpPr>
        <p:spPr>
          <a:xfrm>
            <a:off x="8572528" y="857232"/>
            <a:ext cx="571472"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0"/>
            <a:ext cx="9144000" cy="1214422"/>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Content Placeholder 4"/>
          <p:cNvSpPr txBox="1">
            <a:spLocks noGrp="1"/>
          </p:cNvSpPr>
          <p:nvPr>
            <p:ph idx="1"/>
          </p:nvPr>
        </p:nvSpPr>
        <p:spPr>
          <a:xfrm>
            <a:off x="457200" y="1571612"/>
            <a:ext cx="8329642" cy="5604611"/>
          </a:xfrm>
          <a:prstGeom prst="rect">
            <a:avLst/>
          </a:prstGeom>
          <a:noFill/>
        </p:spPr>
        <p:txBody>
          <a:bodyPr wrap="square" rtlCol="0">
            <a:spAutoFit/>
          </a:bodyPr>
          <a:lstStyle/>
          <a:p>
            <a:pPr lvl="0">
              <a:buNone/>
            </a:pPr>
            <a:r>
              <a:rPr lang="nl-NL" sz="3300" b="1" dirty="0" smtClean="0">
                <a:solidFill>
                  <a:srgbClr val="2B22DE"/>
                </a:solidFill>
                <a:latin typeface="Times New Roman" pitchFamily="18" charset="0"/>
                <a:cs typeface="Times New Roman" pitchFamily="18" charset="0"/>
              </a:rPr>
              <a:t>	3. Giá trị của các bằng chứng lịch sử, địa lý, bản đồ...</a:t>
            </a:r>
          </a:p>
          <a:p>
            <a:pPr lvl="0">
              <a:buNone/>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Quốc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mọi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chưng</a:t>
            </a:r>
            <a:r>
              <a:rPr lang="en-US" sz="3600" dirty="0" smtClean="0">
                <a:latin typeface="Times New Roman" pitchFamily="18" charset="0"/>
                <a:cs typeface="Times New Roman" pitchFamily="18" charset="0"/>
              </a:rPr>
              <a:t> minh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gọi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chủ</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lich </a:t>
            </a: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Quốc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Tây</a:t>
            </a:r>
            <a:r>
              <a:rPr lang="en-US" sz="3600" dirty="0" smtClean="0">
                <a:latin typeface="Times New Roman" pitchFamily="18" charset="0"/>
                <a:cs typeface="Times New Roman" pitchFamily="18" charset="0"/>
              </a:rPr>
              <a:t> Sa”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“Nam Sa” .</a:t>
            </a:r>
            <a:r>
              <a:rPr lang="en-US" sz="3600" dirty="0" smtClean="0">
                <a:solidFill>
                  <a:schemeClr val="accent4">
                    <a:lumMod val="50000"/>
                  </a:schemeClr>
                </a:solidFill>
                <a:latin typeface="Times New Roman" pitchFamily="18" charset="0"/>
                <a:cs typeface="Times New Roman" pitchFamily="18" charset="0"/>
              </a:rPr>
              <a:t/>
            </a:r>
            <a:br>
              <a:rPr lang="en-US" sz="3600" dirty="0" smtClean="0">
                <a:solidFill>
                  <a:schemeClr val="accent4">
                    <a:lumMod val="50000"/>
                  </a:schemeClr>
                </a:solidFill>
                <a:latin typeface="Times New Roman" pitchFamily="18" charset="0"/>
                <a:cs typeface="Times New Roman" pitchFamily="18" charset="0"/>
              </a:rPr>
            </a:br>
            <a:endParaRPr lang="en-US" sz="3300" dirty="0">
              <a:solidFill>
                <a:srgbClr val="2B22D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7365"/>
            <a:ext cx="9144000" cy="5000636"/>
          </a:xfrm>
        </p:spPr>
        <p:txBody>
          <a:bodyPr>
            <a:noAutofit/>
          </a:bodyPr>
          <a:lstStyle/>
          <a:p>
            <a:pPr>
              <a:buNone/>
            </a:pP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nghiên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dừng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Nam Á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Nam Á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không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có</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bất</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kỳ</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sự</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ghi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chép</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nào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về</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việc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nước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Trung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Quốc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đã</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chiếm</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hữu</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thực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thi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chủ</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quyền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và</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việc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nhân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dân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Trung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Quốc</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đến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hai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quần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đảo</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này</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hàng</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hải</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sản</a:t>
            </a:r>
            <a:r>
              <a:rPr lang="en-US" b="1" dirty="0" smtClean="0">
                <a:solidFill>
                  <a:srgbClr val="2B22DE"/>
                </a:solidFill>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xuất</a:t>
            </a:r>
            <a:r>
              <a:rPr lang="en-US" b="1" dirty="0" smtClean="0">
                <a:solidFill>
                  <a:srgbClr val="2B22DE"/>
                </a:solidFill>
                <a:latin typeface="Times New Roman" pitchFamily="18" charset="0"/>
                <a:cs typeface="Times New Roman" pitchFamily="18" charset="0"/>
              </a:rPr>
              <a:t>". </a:t>
            </a:r>
            <a:endParaRPr lang="en-US" b="1" dirty="0">
              <a:solidFill>
                <a:srgbClr val="2B22DE"/>
              </a:solidFill>
              <a:latin typeface="Times New Roman" pitchFamily="18" charset="0"/>
              <a:cs typeface="Times New Roman" pitchFamily="18" charset="0"/>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itle 4"/>
          <p:cNvSpPr>
            <a:spLocks noGrp="1"/>
          </p:cNvSpPr>
          <p:nvPr>
            <p:ph type="title"/>
          </p:nvPr>
        </p:nvSpPr>
        <p:spPr>
          <a:xfrm>
            <a:off x="0" y="1142984"/>
            <a:ext cx="9429784" cy="857256"/>
          </a:xfrm>
        </p:spPr>
        <p:txBody>
          <a:bodyPr>
            <a:normAutofit/>
          </a:bodyPr>
          <a:lstStyle/>
          <a:p>
            <a:r>
              <a:rPr lang="nl-NL" sz="3200" b="1" dirty="0" smtClean="0">
                <a:solidFill>
                  <a:srgbClr val="2B22DE"/>
                </a:solidFill>
                <a:latin typeface="Times New Roman" pitchFamily="18" charset="0"/>
                <a:cs typeface="Times New Roman" pitchFamily="18" charset="0"/>
              </a:rPr>
              <a:t>3. Giá trị của các bằng chứng lịch sử, địa lý, bản đồ...</a:t>
            </a:r>
            <a:endParaRPr lang="en-US" sz="3200" dirty="0"/>
          </a:p>
        </p:txBody>
      </p: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9144000" cy="5500702"/>
          </a:xfrm>
        </p:spPr>
        <p:txBody>
          <a:bodyPr>
            <a:normAutofit fontScale="77500" lnSpcReduction="20000"/>
          </a:bodyPr>
          <a:lstStyle/>
          <a:p>
            <a:pPr>
              <a:buFont typeface="Wingdings" pitchFamily="2" charset="2"/>
              <a:buChar char="Ø"/>
            </a:pPr>
            <a:endParaRPr lang="en-US" sz="3800" i="1" dirty="0" smtClean="0">
              <a:solidFill>
                <a:srgbClr val="2B22DE"/>
              </a:solidFill>
              <a:latin typeface="Times New Roman" pitchFamily="18" charset="0"/>
              <a:cs typeface="Times New Roman" pitchFamily="18" charset="0"/>
            </a:endParaRPr>
          </a:p>
          <a:p>
            <a:pPr>
              <a:buFont typeface="Wingdings" pitchFamily="2" charset="2"/>
              <a:buChar char="Ø"/>
            </a:pPr>
            <a:endParaRPr lang="en-US" sz="3800" i="1" dirty="0" smtClean="0">
              <a:solidFill>
                <a:srgbClr val="2B22DE"/>
              </a:solidFill>
              <a:latin typeface="Times New Roman" pitchFamily="18" charset="0"/>
              <a:cs typeface="Times New Roman" pitchFamily="18" charset="0"/>
            </a:endParaRPr>
          </a:p>
          <a:p>
            <a:pPr>
              <a:buFont typeface="Wingdings" pitchFamily="2" charset="2"/>
              <a:buChar char="Ø"/>
            </a:pPr>
            <a:endParaRPr lang="en-US" sz="3800" i="1" dirty="0" smtClean="0">
              <a:solidFill>
                <a:srgbClr val="2B22DE"/>
              </a:solidFill>
              <a:latin typeface="Times New Roman" pitchFamily="18" charset="0"/>
              <a:cs typeface="Times New Roman" pitchFamily="18" charset="0"/>
            </a:endParaRPr>
          </a:p>
          <a:p>
            <a:pPr>
              <a:buFont typeface="Wingdings" pitchFamily="2" charset="2"/>
              <a:buChar char="Ø"/>
            </a:pPr>
            <a:r>
              <a:rPr lang="en-US" sz="3800" i="1" dirty="0" err="1" smtClean="0">
                <a:solidFill>
                  <a:srgbClr val="2B22DE"/>
                </a:solidFill>
                <a:latin typeface="Times New Roman" pitchFamily="18" charset="0"/>
                <a:cs typeface="Times New Roman" pitchFamily="18" charset="0"/>
              </a:rPr>
              <a:t>Điều</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này</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cần</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được</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xem</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xét</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đánh</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giá</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một</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cách</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nghiêm</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túc</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khách</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quan</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khoa</a:t>
            </a:r>
            <a:r>
              <a:rPr lang="en-US" sz="3800" i="1" dirty="0" smtClean="0">
                <a:solidFill>
                  <a:srgbClr val="2B22DE"/>
                </a:solidFill>
                <a:latin typeface="Times New Roman" pitchFamily="18" charset="0"/>
                <a:cs typeface="Times New Roman" pitchFamily="18" charset="0"/>
              </a:rPr>
              <a:t> hoc. </a:t>
            </a:r>
            <a:r>
              <a:rPr lang="en-US" sz="3800" i="1" dirty="0" err="1" smtClean="0">
                <a:solidFill>
                  <a:srgbClr val="2B22DE"/>
                </a:solidFill>
                <a:latin typeface="Times New Roman" pitchFamily="18" charset="0"/>
                <a:cs typeface="Times New Roman" pitchFamily="18" charset="0"/>
              </a:rPr>
              <a:t>Không</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thể</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quan</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niệm</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đơn</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giản</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rằng</a:t>
            </a:r>
            <a:r>
              <a:rPr lang="en-US" sz="3800" i="1" dirty="0" smtClean="0">
                <a:solidFill>
                  <a:srgbClr val="2B22DE"/>
                </a:solidFill>
                <a:latin typeface="Times New Roman" pitchFamily="18" charset="0"/>
                <a:cs typeface="Times New Roman" pitchFamily="18" charset="0"/>
              </a:rPr>
              <a:t> :  “</a:t>
            </a:r>
            <a:r>
              <a:rPr lang="en-US" sz="3800" i="1" dirty="0" err="1" smtClean="0">
                <a:solidFill>
                  <a:srgbClr val="2B22DE"/>
                </a:solidFill>
                <a:latin typeface="Times New Roman" pitchFamily="18" charset="0"/>
                <a:cs typeface="Times New Roman" pitchFamily="18" charset="0"/>
              </a:rPr>
              <a:t>Lịch</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sử</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là</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pháp</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lý</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Pháp</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lý</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là</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lịch</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sử”như</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một</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số</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chuyên</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gia</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học</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giả</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đã</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phát</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biểu</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trong</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một</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số</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diễn</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đàn</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khoa</a:t>
            </a:r>
            <a:r>
              <a:rPr lang="en-US" sz="3800" i="1" dirty="0" smtClean="0">
                <a:solidFill>
                  <a:srgbClr val="2B22DE"/>
                </a:solidFill>
                <a:latin typeface="Times New Roman" pitchFamily="18" charset="0"/>
                <a:cs typeface="Times New Roman" pitchFamily="18" charset="0"/>
              </a:rPr>
              <a:t> </a:t>
            </a:r>
            <a:r>
              <a:rPr lang="en-US" sz="3800" i="1" dirty="0" err="1" smtClean="0">
                <a:solidFill>
                  <a:srgbClr val="2B22DE"/>
                </a:solidFill>
                <a:latin typeface="Times New Roman" pitchFamily="18" charset="0"/>
                <a:cs typeface="Times New Roman" pitchFamily="18" charset="0"/>
              </a:rPr>
              <a:t>học</a:t>
            </a:r>
            <a:r>
              <a:rPr lang="en-US" sz="3800" i="1" dirty="0" smtClean="0">
                <a:solidFill>
                  <a:srgbClr val="2B22DE"/>
                </a:solidFill>
                <a:latin typeface="Times New Roman" pitchFamily="18" charset="0"/>
                <a:cs typeface="Times New Roman" pitchFamily="18" charset="0"/>
              </a:rPr>
              <a:t>.</a:t>
            </a:r>
            <a:endParaRPr lang="en-US" sz="3800" i="1" dirty="0" smtClean="0">
              <a:solidFill>
                <a:srgbClr val="FF0000"/>
              </a:solidFill>
              <a:latin typeface="Times New Roman" pitchFamily="18" charset="0"/>
              <a:cs typeface="Times New Roman" pitchFamily="18" charset="0"/>
            </a:endParaRPr>
          </a:p>
          <a:p>
            <a:pPr>
              <a:buFont typeface="Wingdings" pitchFamily="2" charset="2"/>
              <a:buChar char="Ø"/>
            </a:pPr>
            <a:r>
              <a:rPr lang="en-US" sz="3800" b="1" i="1" dirty="0" err="1" smtClean="0">
                <a:solidFill>
                  <a:srgbClr val="FF0000"/>
                </a:solidFill>
                <a:latin typeface="Times New Roman" pitchFamily="18" charset="0"/>
                <a:cs typeface="Times New Roman" pitchFamily="18" charset="0"/>
              </a:rPr>
              <a:t>Điều</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quan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trọng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là</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phải</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có</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các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bằng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chứng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lịch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sử</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có</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giá</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trị</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pháp</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lý</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như</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những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văn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bằng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chiếu</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chỉ</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các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sắc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lệnh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quyết</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định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về</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hành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chính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tổ</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chức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lực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lượng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tổ</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chức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đơn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vị</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hành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chính</a:t>
            </a:r>
            <a:r>
              <a:rPr lang="en-US" sz="3800" b="1" i="1" dirty="0" smtClean="0">
                <a:solidFill>
                  <a:srgbClr val="FF0000"/>
                </a:solidFill>
                <a:latin typeface="Times New Roman" pitchFamily="18" charset="0"/>
                <a:cs typeface="Times New Roman" pitchFamily="18" charset="0"/>
              </a:rPr>
              <a:t>…</a:t>
            </a:r>
            <a:r>
              <a:rPr lang="en-US" sz="3800" b="1" i="1" dirty="0" err="1" smtClean="0">
                <a:solidFill>
                  <a:srgbClr val="FF0000"/>
                </a:solidFill>
                <a:latin typeface="Times New Roman" pitchFamily="18" charset="0"/>
                <a:cs typeface="Times New Roman" pitchFamily="18" charset="0"/>
              </a:rPr>
              <a:t>Các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châu</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bản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của</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triều</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đình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có</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bút</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phê</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của</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vua</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chúa</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quan</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lại</a:t>
            </a:r>
            <a:r>
              <a:rPr lang="en-US" sz="3800" b="1" i="1" dirty="0" smtClean="0">
                <a:solidFill>
                  <a:srgbClr val="FF0000"/>
                </a:solidFill>
                <a:latin typeface="Times New Roman" pitchFamily="18" charset="0"/>
                <a:cs typeface="Times New Roman" pitchFamily="18" charset="0"/>
              </a:rPr>
              <a:t>…</a:t>
            </a:r>
            <a:r>
              <a:rPr lang="en-US" sz="3800" b="1" i="1" dirty="0" err="1" smtClean="0">
                <a:solidFill>
                  <a:srgbClr val="FF0000"/>
                </a:solidFill>
                <a:latin typeface="Times New Roman" pitchFamily="18" charset="0"/>
                <a:cs typeface="Times New Roman" pitchFamily="18" charset="0"/>
              </a:rPr>
              <a:t>Đấy</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mới</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thực</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sự</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là</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những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chứng</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cứ</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lịch</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sử</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có</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giá</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trị</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pháp</a:t>
            </a:r>
            <a:r>
              <a:rPr lang="en-US" sz="3800" b="1" i="1" dirty="0" smtClean="0">
                <a:solidFill>
                  <a:srgbClr val="FF0000"/>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lý</a:t>
            </a:r>
            <a:r>
              <a:rPr lang="en-US" sz="3800" b="1" i="1" dirty="0" smtClean="0">
                <a:solidFill>
                  <a:srgbClr val="FF0000"/>
                </a:solidFill>
                <a:latin typeface="Times New Roman" pitchFamily="18" charset="0"/>
                <a:cs typeface="Times New Roman" pitchFamily="18" charset="0"/>
              </a:rPr>
              <a:t>.</a:t>
            </a:r>
          </a:p>
          <a:p>
            <a:endParaRPr lang="en-US" b="1" i="1" dirty="0">
              <a:solidFill>
                <a:srgbClr val="FF0000"/>
              </a:solidFill>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Rounded Rectangular Callout 4"/>
          <p:cNvSpPr/>
          <p:nvPr/>
        </p:nvSpPr>
        <p:spPr>
          <a:xfrm>
            <a:off x="285720" y="1319446"/>
            <a:ext cx="8501122" cy="1007402"/>
          </a:xfrm>
          <a:prstGeom prst="wedgeRoundRectCallout">
            <a:avLst>
              <a:gd name="adj1" fmla="val -1019"/>
              <a:gd name="adj2" fmla="val 7934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Giá</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trị</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của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những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tư</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liệu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lịch</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sử</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bản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đồ</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lịch</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sử</a:t>
            </a:r>
            <a:r>
              <a:rPr lang="en-US" sz="3000" dirty="0" smtClean="0">
                <a:solidFill>
                  <a:schemeClr val="tx1"/>
                </a:solidFill>
                <a:latin typeface="Times New Roman" pitchFamily="18" charset="0"/>
                <a:cs typeface="Times New Roman" pitchFamily="18" charset="0"/>
              </a:rPr>
              <a:t> , </a:t>
            </a:r>
            <a:r>
              <a:rPr lang="en-US" sz="3000" dirty="0" err="1" smtClean="0">
                <a:solidFill>
                  <a:schemeClr val="tx1"/>
                </a:solidFill>
                <a:latin typeface="Times New Roman" pitchFamily="18" charset="0"/>
                <a:cs typeface="Times New Roman" pitchFamily="18" charset="0"/>
              </a:rPr>
              <a:t>địa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lý</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đên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đâu</a:t>
            </a:r>
            <a:r>
              <a:rPr lang="en-US" sz="3000" dirty="0" smtClean="0">
                <a:solidFill>
                  <a:schemeClr val="tx1"/>
                </a:solidFill>
                <a:latin typeface="Times New Roman" pitchFamily="18" charset="0"/>
                <a:cs typeface="Times New Roman" pitchFamily="18" charset="0"/>
              </a:rPr>
              <a:t>? </a:t>
            </a:r>
          </a:p>
        </p:txBody>
      </p:sp>
      <p:sp>
        <p:nvSpPr>
          <p:cNvPr id="6" name="Left Arrow 5">
            <a:hlinkClick r:id="rId2" action="ppaction://hlinksldjump"/>
          </p:cNvPr>
          <p:cNvSpPr/>
          <p:nvPr/>
        </p:nvSpPr>
        <p:spPr>
          <a:xfrm>
            <a:off x="8643966" y="857232"/>
            <a:ext cx="500034"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00200"/>
            <a:ext cx="8572560" cy="5472138"/>
          </a:xfrm>
        </p:spPr>
        <p:txBody>
          <a:bodyPr>
            <a:normAutofit fontScale="92500" lnSpcReduction="10000"/>
          </a:bodyPr>
          <a:lstStyle/>
          <a:p>
            <a:pPr>
              <a:buFont typeface="Wingdings" pitchFamily="2" charset="2"/>
              <a:buChar char="q"/>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b="1" dirty="0" err="1" smtClean="0">
                <a:solidFill>
                  <a:srgbClr val="2B22DE"/>
                </a:solidFill>
                <a:latin typeface="Times New Roman" pitchFamily="18" charset="0"/>
                <a:cs typeface="Times New Roman" pitchFamily="18" charset="0"/>
              </a:rPr>
              <a:t>lưu</a:t>
            </a:r>
            <a:r>
              <a:rPr lang="en-US" b="1" dirty="0" smtClean="0">
                <a:solidFill>
                  <a:srgbClr val="2B22DE"/>
                </a:solidFill>
                <a:latin typeface="Times New Roman" pitchFamily="18" charset="0"/>
                <a:cs typeface="Times New Roman" pitchFamily="18" charset="0"/>
              </a:rPr>
              <a:t> 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a:t>
            </a:r>
          </a:p>
          <a:p>
            <a:pPr>
              <a:buFont typeface="Wingdings" pitchFamily="2" charset="2"/>
              <a:buChar char="q"/>
            </a:pPr>
            <a:r>
              <a:rPr lang="en-US" b="1" i="1" dirty="0" smtClean="0">
                <a:solidFill>
                  <a:srgbClr val="FF0000"/>
                </a:solidFill>
                <a:latin typeface="Times New Roman" pitchFamily="18" charset="0"/>
                <a:cs typeface="Times New Roman" pitchFamily="18" charset="0"/>
              </a:rPr>
              <a:t> </a:t>
            </a:r>
            <a:r>
              <a:rPr lang="vi-VN" i="1" dirty="0" smtClean="0">
                <a:solidFill>
                  <a:srgbClr val="FF0000"/>
                </a:solidFill>
                <a:latin typeface="Times New Roman" pitchFamily="18" charset="0"/>
                <a:cs typeface="Times New Roman" pitchFamily="18" charset="0"/>
              </a:rPr>
              <a:t>Việt</a:t>
            </a:r>
            <a:r>
              <a:rPr lang="vi-VN" b="1" dirty="0" smtClean="0">
                <a:latin typeface="Times New Roman" pitchFamily="18" charset="0"/>
                <a:cs typeface="Times New Roman" pitchFamily="18" charset="0"/>
              </a:rPr>
              <a:t> </a:t>
            </a:r>
            <a:r>
              <a:rPr lang="vi-VN" i="1" dirty="0" smtClean="0">
                <a:solidFill>
                  <a:srgbClr val="FF0000"/>
                </a:solidFill>
                <a:latin typeface="Times New Roman" pitchFamily="18" charset="0"/>
                <a:cs typeface="Times New Roman" pitchFamily="18" charset="0"/>
              </a:rPr>
              <a:t>Nam </a:t>
            </a:r>
            <a:r>
              <a:rPr lang="vi-VN" b="1" i="1" dirty="0" smtClean="0">
                <a:solidFill>
                  <a:srgbClr val="FF0000"/>
                </a:solidFill>
                <a:latin typeface="Times New Roman" pitchFamily="18" charset="0"/>
                <a:cs typeface="Times New Roman" pitchFamily="18" charset="0"/>
              </a:rPr>
              <a:t>không thể chấp nhận</a:t>
            </a:r>
            <a:r>
              <a:rPr lang="vi-VN" i="1" dirty="0" smtClean="0">
                <a:solidFill>
                  <a:srgbClr val="FF0000"/>
                </a:solidFill>
                <a:latin typeface="Times New Roman" pitchFamily="18" charset="0"/>
                <a:cs typeface="Times New Roman" pitchFamily="18" charset="0"/>
              </a:rPr>
              <a:t> quan điểm gác tranh chấp cùng hợp tác dựa trên yêu sách đường biên giới biển chiếm gần 85% diện tích Biển Đông, chẳng dựa trên cơ sở pháp lý nào và hoàn toàn trái ngược với tinh thần của UNCLOS, để tạo ra “vùng chồng lấn” nhằm tìm mọi cách thực hiện chủ trương “gác tranh chấp cùng khai thác” trong vùng biển và thềm lục địa hợp pháp của các quốc gia ven Biển Đông.</a:t>
            </a:r>
            <a:endParaRPr lang="en-US" i="1" dirty="0" smtClean="0">
              <a:solidFill>
                <a:srgbClr val="FF0000"/>
              </a:solidFill>
              <a:latin typeface="Times New Roman" pitchFamily="18" charset="0"/>
              <a:cs typeface="Times New Roman" pitchFamily="18" charset="0"/>
            </a:endParaRPr>
          </a:p>
          <a:p>
            <a:endParaRPr lang="en-US" i="1" dirty="0">
              <a:solidFill>
                <a:srgbClr val="FF0000"/>
              </a:solidFill>
            </a:endParaRPr>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785818"/>
          </a:xfrm>
        </p:spPr>
        <p:txBody>
          <a:bodyPr>
            <a:normAutofit fontScale="90000"/>
          </a:bodyPr>
          <a:lstStyle/>
          <a:p>
            <a:r>
              <a:rPr lang="en-US" sz="2800" dirty="0" smtClean="0"/>
              <a:t>  </a:t>
            </a:r>
            <a:r>
              <a:rPr lang="en-US" sz="3600" b="1" i="1" dirty="0" err="1" smtClean="0">
                <a:solidFill>
                  <a:srgbClr val="FF0000"/>
                </a:solidFill>
                <a:latin typeface="Times New Roman" pitchFamily="18" charset="0"/>
                <a:cs typeface="Times New Roman" pitchFamily="18" charset="0"/>
              </a:rPr>
              <a:t>Nhiệm</a:t>
            </a:r>
            <a:r>
              <a:rPr lang="en-US" sz="3600" b="1" i="1" dirty="0" smtClean="0">
                <a:solidFill>
                  <a:srgbClr val="FF0000"/>
                </a:solidFill>
                <a:latin typeface="Times New Roman" pitchFamily="18" charset="0"/>
                <a:cs typeface="Times New Roman" pitchFamily="18" charset="0"/>
              </a:rPr>
              <a:t> vu </a:t>
            </a:r>
            <a:r>
              <a:rPr lang="en-US" sz="3600" b="1" i="1" dirty="0" err="1" smtClean="0">
                <a:solidFill>
                  <a:srgbClr val="FF0000"/>
                </a:solidFill>
                <a:latin typeface="Times New Roman" pitchFamily="18" charset="0"/>
                <a:cs typeface="Times New Roman" pitchFamily="18" charset="0"/>
              </a:rPr>
              <a:t>công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truyền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thông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giáo</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dục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Biển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Đảo</a:t>
            </a:r>
            <a:endParaRPr lang="en-US" sz="36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071678"/>
            <a:ext cx="9144000" cy="5000660"/>
          </a:xfrm>
        </p:spPr>
        <p:txBody>
          <a:bodyPr>
            <a:normAutofit fontScale="55000" lnSpcReduction="20000"/>
          </a:bodyPr>
          <a:lstStyle/>
          <a:p>
            <a:pPr>
              <a:buFont typeface="Wingdings" pitchFamily="2" charset="2"/>
              <a:buChar char="q"/>
            </a:pPr>
            <a:r>
              <a:rPr lang="vi-VN" sz="4800" dirty="0" smtClean="0">
                <a:latin typeface="+mj-lt"/>
              </a:rPr>
              <a:t>Nâng cao nhận thức, tuyên truyền phổ biến, giáo dục pháp luật về quản lý, bảo vệ và khai thác, sử dụng bền vững tài nguyên và môi trường biển, hải đảo.</a:t>
            </a:r>
            <a:endParaRPr lang="en-US" sz="4800" dirty="0" smtClean="0">
              <a:latin typeface="+mj-lt"/>
            </a:endParaRPr>
          </a:p>
          <a:p>
            <a:pPr>
              <a:buFont typeface="Wingdings" pitchFamily="2" charset="2"/>
              <a:buChar char="q"/>
            </a:pPr>
            <a:r>
              <a:rPr lang="vi-VN" sz="4800" dirty="0" smtClean="0">
                <a:latin typeface="+mj-lt"/>
              </a:rPr>
              <a:t>Nghiên cứu biên soạn tài liệu giáo dục (chính khóa và ngoại khóa) về tài nguyên và môi trường biển, hải đảo cho các cấp học và các trình độ đào tạo trong hệ thống giáo dục quốc dân. </a:t>
            </a:r>
            <a:endParaRPr lang="en-US" sz="4800" dirty="0" smtClean="0">
              <a:latin typeface="+mj-lt"/>
            </a:endParaRPr>
          </a:p>
          <a:p>
            <a:pPr>
              <a:buFont typeface="Wingdings" pitchFamily="2" charset="2"/>
              <a:buChar char="q"/>
            </a:pPr>
            <a:r>
              <a:rPr lang="vi-VN" sz="4800" dirty="0" smtClean="0">
                <a:latin typeface="+mj-lt"/>
              </a:rPr>
              <a:t>Tổ chức bồi dưỡng, tập huấn đội ngũ giáo viên, giảng viên các cơ sở giáo dục về tài nguyên và môi trường biển, hải đảo.</a:t>
            </a:r>
            <a:endParaRPr lang="en-US" sz="4800" dirty="0" smtClean="0">
              <a:latin typeface="+mj-lt"/>
            </a:endParaRPr>
          </a:p>
          <a:p>
            <a:pPr>
              <a:buFont typeface="Wingdings" pitchFamily="2" charset="2"/>
              <a:buChar char="q"/>
            </a:pPr>
            <a:r>
              <a:rPr lang="vi-VN" sz="4800" dirty="0" smtClean="0">
                <a:latin typeface="+mj-lt"/>
              </a:rPr>
              <a:t>Tăng cường cơ sở vật chất, đồ dùng dạy học phục vụ hoạt động giáo dục về tài nguyên và môi trường biển, hải đảo trong các cơ sở giáo dục.</a:t>
            </a:r>
            <a:endParaRPr lang="en-US" sz="4800" dirty="0" smtClean="0">
              <a:latin typeface="+mj-lt"/>
            </a:endParaRPr>
          </a:p>
          <a:p>
            <a:pPr>
              <a:buFont typeface="Wingdings" pitchFamily="2" charset="2"/>
              <a:buChar char="q"/>
            </a:pPr>
            <a:r>
              <a:rPr lang="vi-VN" sz="4800" dirty="0" smtClean="0">
                <a:latin typeface="+mj-lt"/>
              </a:rPr>
              <a:t> Giám sát, kiểm tra và đánh giá, sơ kết, tổng kết việc thực hiện Đề án.</a:t>
            </a:r>
            <a:endParaRPr lang="en-US" sz="4800" dirty="0" smtClean="0">
              <a:latin typeface="+mj-lt"/>
            </a:endParaRPr>
          </a:p>
          <a:p>
            <a:pPr>
              <a:buFont typeface="Wingdings" pitchFamily="2" charset="2"/>
              <a:buChar char="q"/>
            </a:pPr>
            <a:endParaRPr lang="en-US" dirty="0"/>
          </a:p>
        </p:txBody>
      </p:sp>
      <p:sp>
        <p:nvSpPr>
          <p:cNvPr id="4"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571604" y="1914262"/>
            <a:ext cx="5929354" cy="3000396"/>
          </a:xfrm>
          <a:prstGeom prst="horizontalScroll">
            <a:avLst/>
          </a:prstGeom>
          <a:solidFill>
            <a:srgbClr val="2B2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latin typeface="Times New Roman" pitchFamily="18" charset="0"/>
                <a:cs typeface="Times New Roman" pitchFamily="18" charset="0"/>
              </a:rPr>
              <a:t>“</a:t>
            </a:r>
            <a:r>
              <a:rPr lang="en-US" sz="4800" b="1" i="1" dirty="0" err="1" smtClean="0">
                <a:latin typeface="Times New Roman" pitchFamily="18" charset="0"/>
                <a:cs typeface="Times New Roman" pitchFamily="18" charset="0"/>
              </a:rPr>
              <a:t>Biển</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mãi</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mãi</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quan</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trọng</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đối</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với</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dân</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tộc</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Việt</a:t>
            </a:r>
            <a:r>
              <a:rPr lang="en-US" sz="4800" b="1" i="1" dirty="0" smtClean="0">
                <a:latin typeface="Times New Roman" pitchFamily="18" charset="0"/>
                <a:cs typeface="Times New Roman" pitchFamily="18" charset="0"/>
              </a:rPr>
              <a:t>”</a:t>
            </a:r>
            <a:endParaRPr lang="en-US" sz="4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2910" y="1214422"/>
            <a:ext cx="7858180" cy="5429288"/>
          </a:xfrm>
          <a:prstGeom prst="rect">
            <a:avLst/>
          </a:prstGeom>
          <a:noFill/>
          <a:ln>
            <a:noFill/>
          </a:ln>
        </p:spPr>
      </p:pic>
      <p:sp>
        <p:nvSpPr>
          <p:cNvPr id="3" name="Title 1"/>
          <p:cNvSpPr txBox="1">
            <a:spLocks/>
          </p:cNvSpPr>
          <p:nvPr/>
        </p:nvSpPr>
        <p:spPr>
          <a:xfrm>
            <a:off x="0" y="0"/>
            <a:ext cx="9144000" cy="1142984"/>
          </a:xfrm>
          <a:prstGeom prst="rect">
            <a:avLst/>
          </a:prstGeom>
          <a:solidFill>
            <a:srgbClr val="2B22DE"/>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II. </a:t>
            </a:r>
            <a:r>
              <a:rPr kumimoji="0" lang="en-US" sz="4000" b="1"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Hoàng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và</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quần</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đảo</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US" sz="4000" b="1" i="0" u="none" strike="noStrike" kern="1200" cap="none" spc="0" normalizeH="0" noProof="0" dirty="0" err="1" smtClean="0">
                <a:ln>
                  <a:noFill/>
                </a:ln>
                <a:solidFill>
                  <a:schemeClr val="bg1"/>
                </a:solidFill>
                <a:effectLst/>
                <a:uLnTx/>
                <a:uFillTx/>
                <a:latin typeface="Times New Roman" pitchFamily="18" charset="0"/>
                <a:ea typeface="+mj-ea"/>
                <a:cs typeface="Times New Roman" pitchFamily="18" charset="0"/>
              </a:rPr>
              <a:t>Trường</a:t>
            </a:r>
            <a:r>
              <a:rPr kumimoji="0" lang="en-US" sz="40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Sa</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000372"/>
            <a:ext cx="8229600" cy="1143000"/>
          </a:xfrm>
        </p:spPr>
        <p:txBody>
          <a:bodyPr>
            <a:normAutofit fontScale="90000"/>
          </a:bodyPr>
          <a:lstStyle/>
          <a:p>
            <a:r>
              <a:rPr lang="en-US" b="1" i="1" dirty="0" err="1" smtClean="0">
                <a:solidFill>
                  <a:schemeClr val="accent4">
                    <a:lumMod val="50000"/>
                  </a:schemeClr>
                </a:solidFill>
                <a:latin typeface="Times New Roman" pitchFamily="18" charset="0"/>
                <a:cs typeface="Times New Roman" pitchFamily="18" charset="0"/>
              </a:rPr>
              <a:t>Chân</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thành</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cám</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ơn</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quý</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thầy</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cô</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đã</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lắng</a:t>
            </a:r>
            <a:r>
              <a:rPr lang="en-US" b="1" i="1" dirty="0" smtClean="0">
                <a:solidFill>
                  <a:schemeClr val="accent4">
                    <a:lumMod val="50000"/>
                  </a:schemeClr>
                </a:solidFill>
                <a:latin typeface="Times New Roman" pitchFamily="18" charset="0"/>
                <a:cs typeface="Times New Roman" pitchFamily="18" charset="0"/>
              </a:rPr>
              <a:t> </a:t>
            </a:r>
            <a:r>
              <a:rPr lang="en-US" b="1" i="1" dirty="0" err="1" smtClean="0">
                <a:solidFill>
                  <a:schemeClr val="accent4">
                    <a:lumMod val="50000"/>
                  </a:schemeClr>
                </a:solidFill>
                <a:latin typeface="Times New Roman" pitchFamily="18" charset="0"/>
                <a:cs typeface="Times New Roman" pitchFamily="18" charset="0"/>
              </a:rPr>
              <a:t>nghe</a:t>
            </a:r>
            <a:endParaRPr lang="en-US" b="1" i="1" dirty="0">
              <a:solidFill>
                <a:schemeClr val="accent4">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TotalTime>
  <Words>5214</Words>
  <Application>Microsoft Office PowerPoint</Application>
  <PresentationFormat>On-screen Show (4:3)</PresentationFormat>
  <Paragraphs>333</Paragraphs>
  <Slides>98</Slides>
  <Notes>1</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BỘ GIÁO DỤC VÀ ĐÀO TẠO SỞ GIÁO DỤC &amp; ĐÀO TẠO TP.HCM</vt:lpstr>
      <vt:lpstr>MỘT SỐ ĐIỀU LƯU Ý CẦN THIẾT TRONG CÔNG TÁC TRUYỀN THÔNG, GIÁO DỤC BIỂN ĐẢO</vt:lpstr>
      <vt:lpstr> Biển Đảo: Công chúng mới “thức” nhưng chưa “tỉnh”     TS. Trần Công Trục                                                           nguyên Trưởng ban Biên giới Chính phủ</vt:lpstr>
      <vt:lpstr>Những nội dung cơ bản của hai chủ đề về  biển đảo Việt Nam trong Biển Đông</vt:lpstr>
      <vt:lpstr>I. Luật Biển năm 1982 (UNCLOS) và Luật Biển Việt Nam</vt:lpstr>
      <vt:lpstr>I. Luật Biển năm 1982 (UNCLOS) và Luật Biển Việt Nam</vt:lpstr>
      <vt:lpstr>Slide 7</vt:lpstr>
      <vt:lpstr>I. Luật Biển năm 1982 (UNCLOS) và Luật Biển Việt Nam</vt:lpstr>
      <vt:lpstr>I. Luật Biển năm 1982 (UNCLOS) và Luật Biển Việt Nam</vt:lpstr>
      <vt:lpstr>I. Luật Biển năm 1982 (UNCLOS) và Luật Biển Việt Nam</vt:lpstr>
      <vt:lpstr>I. Luật Biển năm 1982 (UNCLOS) và Luật Biển Việt Nam</vt:lpstr>
      <vt:lpstr>I. Luật Biển năm 1982 (UNCLOS) và Luật Biển Việt Nam</vt:lpstr>
      <vt:lpstr>I. Luật Biển năm 1982 (UNCLOS) và Luật Biển Việt Nam</vt:lpstr>
      <vt:lpstr>I. Luật Biển năm 1982 (UNCLOS) và Luật Biển Việt Nam</vt:lpstr>
      <vt:lpstr>I. Luật Biển năm 1982 (UNCLOS) và Luật Biển Việt Nam</vt:lpstr>
      <vt:lpstr>I. Luật Biển năm 1982 (UNCLOS) và Luật Biển Việt Nam</vt:lpstr>
      <vt:lpstr>Slide 17</vt:lpstr>
      <vt:lpstr>Slide 18</vt:lpstr>
      <vt:lpstr>Slide 19</vt:lpstr>
      <vt:lpstr> </vt:lpstr>
      <vt:lpstr>Slide 21</vt:lpstr>
      <vt:lpstr>1. Chủ quyền được xác lập dưới họng súng</vt:lpstr>
      <vt:lpstr>1. Chủ quyền được xác lập dưới họng súng</vt:lpstr>
      <vt:lpstr>Slide 24</vt:lpstr>
      <vt:lpstr>1. Chủ quyền được xác lập dưới họng súng</vt:lpstr>
      <vt:lpstr>1. Chủ quyền được xác lập dưới họng súng</vt:lpstr>
      <vt:lpstr>Slide 27</vt:lpstr>
      <vt:lpstr>Slide 28</vt:lpstr>
      <vt:lpstr>Slide 29</vt:lpstr>
      <vt:lpstr>1. Chủ quyền được xác lập dưới họng súng</vt:lpstr>
      <vt:lpstr>Slide 31</vt:lpstr>
      <vt:lpstr>Slide 32</vt:lpstr>
      <vt:lpstr>1. Chủ quyền được xác lập dưới họng súng</vt:lpstr>
      <vt:lpstr>Slide 34</vt:lpstr>
      <vt:lpstr>Slide 35</vt:lpstr>
      <vt:lpstr>1. Chủ quyền được xác lập dưới họng súng</vt:lpstr>
      <vt:lpstr>      2.Lịch sử thực thi chủ quyền của Việt Nam   </vt:lpstr>
      <vt:lpstr>      2.Lịch sử thực thi chủ quyền của Việt Nam   </vt:lpstr>
      <vt:lpstr>      2.Lịch sử thực thi chủ quyền của Việt Nam   </vt:lpstr>
      <vt:lpstr>Slide 40</vt:lpstr>
      <vt:lpstr>      2.Lịch sử thực thi chủ quyền của Việt Nam   </vt:lpstr>
      <vt:lpstr>      2.Lịch sử thực thi chủ quyền của Việt Nam   </vt:lpstr>
      <vt:lpstr>      2.Lịch sử thực thi chủ quyền của Việt Nam   </vt:lpstr>
      <vt:lpstr>      2.Lịch sử thực thi chủ quyền của Việt Nam   </vt:lpstr>
      <vt:lpstr>      2.Lịch sử thực thi chủ quyền của Việt Nam   </vt:lpstr>
      <vt:lpstr>      2.Lịch sử thực thi chủ quyền của Việt Nam   </vt:lpstr>
      <vt:lpstr>      2.Lịch sử thực thi chủ quyền của Việt Nam   </vt:lpstr>
      <vt:lpstr>Slide 48</vt:lpstr>
      <vt:lpstr>      2.Lịch sử thực thi chủ quyền của Việt Nam   </vt:lpstr>
      <vt:lpstr>      2.Lịch sử thực thi chủ quyền của Việt Nam   </vt:lpstr>
      <vt:lpstr>Slide 51</vt:lpstr>
      <vt:lpstr>      2.Lịch sử thực thi chủ quyền của Việt Nam   </vt:lpstr>
      <vt:lpstr>      2.Lịch sử thực thi chủ quyền của Việt Nam   </vt:lpstr>
      <vt:lpstr>Slide 54</vt:lpstr>
      <vt:lpstr>      2.Lịch sử thực thi chủ quyền của Việt Nam   </vt:lpstr>
      <vt:lpstr>      2.Lịch sử thực thi chủ quyền của Việt Nam   </vt:lpstr>
      <vt:lpstr>Slide 57</vt:lpstr>
      <vt:lpstr>      2.Lịch sử thực thi chủ quyền của Việt Nam   </vt:lpstr>
      <vt:lpstr>      2.Lịch sử thực thi chủ quyền của Việt Nam   </vt:lpstr>
      <vt:lpstr>Slide 60</vt:lpstr>
      <vt:lpstr> 3.Quan điểm pháp lý về quyền thụ đắc lãnh thổ  </vt:lpstr>
      <vt:lpstr> 3.Quan điểm pháp lý về quyền thụ đắc lãnh thổ  </vt:lpstr>
      <vt:lpstr> 3.Quan điểm pháp lý về quyền thụ đắc lãnh thổ  </vt:lpstr>
      <vt:lpstr> 3.Quan điểm pháp lý về quyền thụ đắc lãnh thổ  </vt:lpstr>
      <vt:lpstr>Slide 65</vt:lpstr>
      <vt:lpstr>               * Nguyên tắc chiếm hữu thật sự</vt:lpstr>
      <vt:lpstr>“ “ * “Xâm lược mềm”        Giải thích và áp dụng Công ước LHQ về Luật Biển 1982.    </vt:lpstr>
      <vt:lpstr>Slide 68</vt:lpstr>
      <vt:lpstr>Slide 69</vt:lpstr>
      <vt:lpstr>Slide 70</vt:lpstr>
      <vt:lpstr>Slide 71</vt:lpstr>
      <vt:lpstr>Slide 72</vt:lpstr>
      <vt:lpstr>Slide 73</vt:lpstr>
      <vt:lpstr>Slide 74</vt:lpstr>
      <vt:lpstr>Slide 75</vt:lpstr>
      <vt:lpstr>Slide 76</vt:lpstr>
      <vt:lpstr>Slide 77</vt:lpstr>
      <vt:lpstr>Slide 78</vt:lpstr>
      <vt:lpstr>          4. Một số sai lầm, sai sót thường gặp :   </vt:lpstr>
      <vt:lpstr>         4.  Một số sai lầm, sai sót thường gặp :   </vt:lpstr>
      <vt:lpstr>Slide 81</vt:lpstr>
      <vt:lpstr>Slide 82</vt:lpstr>
      <vt:lpstr>Slide 83</vt:lpstr>
      <vt:lpstr>Slide 84</vt:lpstr>
      <vt:lpstr>Slide 85</vt:lpstr>
      <vt:lpstr>Slide 86</vt:lpstr>
      <vt:lpstr> 1. Nguyên tắc pháp lý để giải quyết các tranh chấp chủ quyền lãnh thổ và phân định ranh giới các vùng biển và thềm lục địa chồng lấn: </vt:lpstr>
      <vt:lpstr>II. Quần đảo Hoàng Sa và quần đảo Trường Sa</vt:lpstr>
      <vt:lpstr>II. Quần đảo Hoàng Sa và quần đảo Trường Sa</vt:lpstr>
      <vt:lpstr> 2. Phương thức thụ đắc lãnh thổ</vt:lpstr>
      <vt:lpstr>II. Quần đảo Hoàng Sa và quần đảo Trường Sa</vt:lpstr>
      <vt:lpstr>3. Giá trị của các bằng chứng lịch sử, địa lý, bản đồ...</vt:lpstr>
      <vt:lpstr>Slide 93</vt:lpstr>
      <vt:lpstr>Slide 94</vt:lpstr>
      <vt:lpstr>  Nhiệm vu công tác truyền thông giáo dục Biển Đảo</vt:lpstr>
      <vt:lpstr>Slide 96</vt:lpstr>
      <vt:lpstr>Slide 97</vt:lpstr>
      <vt:lpstr>Chân thành cám ơn quý thầy cô đã lắng nghe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lưu ý cần thiết trong công tác truyền thông, giáo dục Biển Đảo</dc:title>
  <dc:creator>Admin</dc:creator>
  <cp:lastModifiedBy>HELLO</cp:lastModifiedBy>
  <cp:revision>159</cp:revision>
  <dcterms:created xsi:type="dcterms:W3CDTF">2014-07-10T08:35:38Z</dcterms:created>
  <dcterms:modified xsi:type="dcterms:W3CDTF">2014-09-15T22:43:10Z</dcterms:modified>
</cp:coreProperties>
</file>