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41"/>
  </p:notesMasterIdLst>
  <p:sldIdLst>
    <p:sldId id="256" r:id="rId2"/>
    <p:sldId id="259" r:id="rId3"/>
    <p:sldId id="410" r:id="rId4"/>
    <p:sldId id="405" r:id="rId5"/>
    <p:sldId id="269" r:id="rId6"/>
    <p:sldId id="414" r:id="rId7"/>
    <p:sldId id="273" r:id="rId8"/>
    <p:sldId id="274" r:id="rId9"/>
    <p:sldId id="278" r:id="rId10"/>
    <p:sldId id="275" r:id="rId11"/>
    <p:sldId id="277" r:id="rId12"/>
    <p:sldId id="276" r:id="rId13"/>
    <p:sldId id="279" r:id="rId14"/>
    <p:sldId id="280" r:id="rId15"/>
    <p:sldId id="403" r:id="rId16"/>
    <p:sldId id="384" r:id="rId17"/>
    <p:sldId id="407" r:id="rId18"/>
    <p:sldId id="406" r:id="rId19"/>
    <p:sldId id="261" r:id="rId20"/>
    <p:sldId id="387" r:id="rId21"/>
    <p:sldId id="393" r:id="rId22"/>
    <p:sldId id="389" r:id="rId23"/>
    <p:sldId id="390" r:id="rId24"/>
    <p:sldId id="391" r:id="rId25"/>
    <p:sldId id="313" r:id="rId26"/>
    <p:sldId id="281" r:id="rId27"/>
    <p:sldId id="394" r:id="rId28"/>
    <p:sldId id="395" r:id="rId29"/>
    <p:sldId id="396" r:id="rId30"/>
    <p:sldId id="397" r:id="rId31"/>
    <p:sldId id="398" r:id="rId32"/>
    <p:sldId id="399" r:id="rId33"/>
    <p:sldId id="400" r:id="rId34"/>
    <p:sldId id="401" r:id="rId35"/>
    <p:sldId id="402" r:id="rId36"/>
    <p:sldId id="265" r:id="rId37"/>
    <p:sldId id="326" r:id="rId38"/>
    <p:sldId id="415" r:id="rId39"/>
    <p:sldId id="416" r:id="rId40"/>
  </p:sldIdLst>
  <p:sldSz cx="18288000" cy="10287000"/>
  <p:notesSz cx="6858000" cy="9144000"/>
  <p:embeddedFontLs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BE58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1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7</a:t>
            </a:fld>
            <a:endParaRPr lang="en-US"/>
          </a:p>
        </p:txBody>
      </p:sp>
    </p:spTree>
    <p:extLst>
      <p:ext uri="{BB962C8B-B14F-4D97-AF65-F5344CB8AC3E}">
        <p14:creationId xmlns:p14="http://schemas.microsoft.com/office/powerpoint/2010/main" val="25473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31</a:t>
            </a:fld>
            <a:endParaRPr lang="en-US"/>
          </a:p>
        </p:txBody>
      </p:sp>
    </p:spTree>
    <p:extLst>
      <p:ext uri="{BB962C8B-B14F-4D97-AF65-F5344CB8AC3E}">
        <p14:creationId xmlns:p14="http://schemas.microsoft.com/office/powerpoint/2010/main" val="222870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32</a:t>
            </a:fld>
            <a:endParaRPr lang="en-US"/>
          </a:p>
        </p:txBody>
      </p:sp>
    </p:spTree>
    <p:extLst>
      <p:ext uri="{BB962C8B-B14F-4D97-AF65-F5344CB8AC3E}">
        <p14:creationId xmlns:p14="http://schemas.microsoft.com/office/powerpoint/2010/main" val="180477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33</a:t>
            </a:fld>
            <a:endParaRPr lang="en-US"/>
          </a:p>
        </p:txBody>
      </p:sp>
    </p:spTree>
    <p:extLst>
      <p:ext uri="{BB962C8B-B14F-4D97-AF65-F5344CB8AC3E}">
        <p14:creationId xmlns:p14="http://schemas.microsoft.com/office/powerpoint/2010/main" val="338368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34</a:t>
            </a:fld>
            <a:endParaRPr lang="en-US"/>
          </a:p>
        </p:txBody>
      </p:sp>
    </p:spTree>
    <p:extLst>
      <p:ext uri="{BB962C8B-B14F-4D97-AF65-F5344CB8AC3E}">
        <p14:creationId xmlns:p14="http://schemas.microsoft.com/office/powerpoint/2010/main" val="156178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35</a:t>
            </a:fld>
            <a:endParaRPr lang="en-US"/>
          </a:p>
        </p:txBody>
      </p:sp>
    </p:spTree>
    <p:extLst>
      <p:ext uri="{BB962C8B-B14F-4D97-AF65-F5344CB8AC3E}">
        <p14:creationId xmlns:p14="http://schemas.microsoft.com/office/powerpoint/2010/main" val="132236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11</a:t>
            </a:fld>
            <a:endParaRPr lang="en-US"/>
          </a:p>
        </p:txBody>
      </p:sp>
    </p:spTree>
    <p:extLst>
      <p:ext uri="{BB962C8B-B14F-4D97-AF65-F5344CB8AC3E}">
        <p14:creationId xmlns:p14="http://schemas.microsoft.com/office/powerpoint/2010/main" val="65511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23</a:t>
            </a:fld>
            <a:endParaRPr lang="en-US"/>
          </a:p>
        </p:txBody>
      </p:sp>
    </p:spTree>
    <p:extLst>
      <p:ext uri="{BB962C8B-B14F-4D97-AF65-F5344CB8AC3E}">
        <p14:creationId xmlns:p14="http://schemas.microsoft.com/office/powerpoint/2010/main" val="243377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24</a:t>
            </a:fld>
            <a:endParaRPr lang="en-US"/>
          </a:p>
        </p:txBody>
      </p:sp>
    </p:spTree>
    <p:extLst>
      <p:ext uri="{BB962C8B-B14F-4D97-AF65-F5344CB8AC3E}">
        <p14:creationId xmlns:p14="http://schemas.microsoft.com/office/powerpoint/2010/main" val="80070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26</a:t>
            </a:fld>
            <a:endParaRPr lang="en-US"/>
          </a:p>
        </p:txBody>
      </p:sp>
    </p:spTree>
    <p:extLst>
      <p:ext uri="{BB962C8B-B14F-4D97-AF65-F5344CB8AC3E}">
        <p14:creationId xmlns:p14="http://schemas.microsoft.com/office/powerpoint/2010/main" val="316318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27</a:t>
            </a:fld>
            <a:endParaRPr lang="en-US"/>
          </a:p>
        </p:txBody>
      </p:sp>
    </p:spTree>
    <p:extLst>
      <p:ext uri="{BB962C8B-B14F-4D97-AF65-F5344CB8AC3E}">
        <p14:creationId xmlns:p14="http://schemas.microsoft.com/office/powerpoint/2010/main" val="184357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28</a:t>
            </a:fld>
            <a:endParaRPr lang="en-US"/>
          </a:p>
        </p:txBody>
      </p:sp>
    </p:spTree>
    <p:extLst>
      <p:ext uri="{BB962C8B-B14F-4D97-AF65-F5344CB8AC3E}">
        <p14:creationId xmlns:p14="http://schemas.microsoft.com/office/powerpoint/2010/main" val="133341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411284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1299C29-D0A8-4F91-A547-30E989B71766}" type="slidenum">
              <a:rPr lang="en-US" smtClean="0"/>
              <a:t>30</a:t>
            </a:fld>
            <a:endParaRPr lang="en-US"/>
          </a:p>
        </p:txBody>
      </p:sp>
    </p:spTree>
    <p:extLst>
      <p:ext uri="{BB962C8B-B14F-4D97-AF65-F5344CB8AC3E}">
        <p14:creationId xmlns:p14="http://schemas.microsoft.com/office/powerpoint/2010/main" val="347608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1155701"/>
            <a:ext cx="16173450" cy="5029200"/>
          </a:xfrm>
        </p:spPr>
        <p:txBody>
          <a:bodyPr anchor="b">
            <a:noAutofit/>
          </a:bodyPr>
          <a:lstStyle>
            <a:lvl1pPr algn="l">
              <a:lnSpc>
                <a:spcPct val="80000"/>
              </a:lnSpc>
              <a:defRPr sz="13200" spc="-18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001269" y="6310314"/>
            <a:ext cx="13842302" cy="2468880"/>
          </a:xfrm>
        </p:spPr>
        <p:txBody>
          <a:bodyPr>
            <a:normAutofit/>
          </a:bodyPr>
          <a:lstStyle>
            <a:lvl1pPr marL="0" indent="0" algn="l">
              <a:buNone/>
              <a:defRPr sz="4800">
                <a:solidFill>
                  <a:schemeClr val="bg1"/>
                </a:solidFill>
                <a:latin typeface="+mj-lt"/>
              </a:defRPr>
            </a:lvl1pPr>
            <a:lvl2pPr marL="685800" indent="0" algn="ctr">
              <a:buNone/>
              <a:defRPr sz="42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621172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865542"/>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5925" y="1042988"/>
            <a:ext cx="3943350" cy="72009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7288" y="1071563"/>
            <a:ext cx="11601450" cy="810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44544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7782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5256" y="1151129"/>
            <a:ext cx="16171164" cy="5033772"/>
          </a:xfrm>
        </p:spPr>
        <p:txBody>
          <a:bodyPr anchor="b">
            <a:normAutofit/>
          </a:bodyPr>
          <a:lstStyle>
            <a:lvl1pPr>
              <a:lnSpc>
                <a:spcPct val="80000"/>
              </a:lnSpc>
              <a:defRPr sz="13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01268" y="6306314"/>
            <a:ext cx="13839444" cy="2468880"/>
          </a:xfrm>
        </p:spPr>
        <p:txBody>
          <a:bodyPr anchor="t">
            <a:normAutofit/>
          </a:bodyPr>
          <a:lstStyle>
            <a:lvl1pPr marL="0" indent="0">
              <a:buNone/>
              <a:defRPr sz="4800">
                <a:solidFill>
                  <a:schemeClr val="tx1"/>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82796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4984"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16995" y="2997201"/>
            <a:ext cx="6995160" cy="565099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4608540"/>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14984" y="3060701"/>
            <a:ext cx="6995160" cy="1085100"/>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4984" y="4129626"/>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11412" y="3057653"/>
            <a:ext cx="6995160" cy="1083564"/>
          </a:xfrm>
        </p:spPr>
        <p:txBody>
          <a:bodyPr anchor="ctr">
            <a:normAutofit/>
          </a:bodyPr>
          <a:lstStyle>
            <a:lvl1pPr marL="0" indent="0">
              <a:buNone/>
              <a:defRPr sz="3300" b="0" cap="all" baseline="0">
                <a:solidFill>
                  <a:schemeClr val="tx1">
                    <a:lumMod val="85000"/>
                    <a:lumOff val="15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011412" y="4126485"/>
            <a:ext cx="6995160" cy="480060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584774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07386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7156759"/>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11430000" y="0"/>
            <a:ext cx="685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12392106" y="813423"/>
            <a:ext cx="5074920" cy="2880360"/>
          </a:xfrm>
        </p:spPr>
        <p:txBody>
          <a:bodyPr anchor="b">
            <a:noAutofit/>
          </a:bodyPr>
          <a:lstStyle>
            <a:lvl1pPr>
              <a:lnSpc>
                <a:spcPct val="85000"/>
              </a:lnSpc>
              <a:defRPr sz="6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1143000" y="1143000"/>
            <a:ext cx="9144000" cy="68580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413973" y="3767720"/>
            <a:ext cx="5097780" cy="4690481"/>
          </a:xfrm>
        </p:spPr>
        <p:txBody>
          <a:bodyPr>
            <a:normAutofit/>
          </a:bodyPr>
          <a:lstStyle>
            <a:lvl1pPr marL="0" marR="0" indent="0" algn="l" defTabSz="1371600" rtl="0" eaLnBrk="1" fontAlgn="auto" latinLnBrk="0" hangingPunct="1">
              <a:lnSpc>
                <a:spcPct val="100000"/>
              </a:lnSpc>
              <a:spcBef>
                <a:spcPts val="1800"/>
              </a:spcBef>
              <a:spcAft>
                <a:spcPts val="0"/>
              </a:spcAft>
              <a:buClrTx/>
              <a:buSzTx/>
              <a:buFontTx/>
              <a:buNone/>
              <a:tabLst/>
              <a:defRPr sz="27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marR="0" lvl="0" indent="0" algn="l" defTabSz="1371600" rtl="0" eaLnBrk="1" fontAlgn="auto" latinLnBrk="0" hangingPunct="1">
              <a:lnSpc>
                <a:spcPct val="100000"/>
              </a:lnSpc>
              <a:spcBef>
                <a:spcPts val="21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702028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3836" y="8128001"/>
            <a:ext cx="16171164" cy="919925"/>
          </a:xfrm>
        </p:spPr>
        <p:txBody>
          <a:bodyPr anchor="b">
            <a:normAutofit/>
          </a:bodyPr>
          <a:lstStyle>
            <a:lvl1pPr>
              <a:defRPr sz="4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8288000" cy="7996428"/>
          </a:xfrm>
          <a:solidFill>
            <a:schemeClr val="accent1">
              <a:lumMod val="20000"/>
              <a:lumOff val="80000"/>
            </a:schemeClr>
          </a:solidFill>
        </p:spPr>
        <p:txBody>
          <a:bodyPr anchor="t"/>
          <a:lstStyle>
            <a:lvl1pPr marL="0" indent="0" algn="ctr">
              <a:spcBef>
                <a:spcPts val="1200"/>
              </a:spcBef>
              <a:buNone/>
              <a:defRPr sz="4800">
                <a:solidFill>
                  <a:schemeClr val="tx1">
                    <a:lumMod val="75000"/>
                    <a:lumOff val="2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14984" y="8864603"/>
            <a:ext cx="13844016" cy="800100"/>
          </a:xfrm>
        </p:spPr>
        <p:txBody>
          <a:bodyPr>
            <a:normAutofit/>
          </a:bodyPr>
          <a:lstStyle>
            <a:lvl1pPr marL="0" indent="0">
              <a:lnSpc>
                <a:spcPct val="90000"/>
              </a:lnSpc>
              <a:buNone/>
              <a:defRPr sz="2100">
                <a:solidFill>
                  <a:srgbClr val="262626"/>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D8BD707-D9CF-40AE-B4C6-C98DA3205C09}" type="datetimeFigureOut">
              <a:rPr lang="en-US" smtClean="0"/>
              <a:pPr/>
              <a:t>10/13/2024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9239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5837" y="749300"/>
            <a:ext cx="16159163" cy="24872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14985" y="3017520"/>
            <a:ext cx="16130588" cy="56492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8700" y="9618671"/>
            <a:ext cx="6172200" cy="342900"/>
          </a:xfrm>
          <a:prstGeom prst="rect">
            <a:avLst/>
          </a:prstGeom>
        </p:spPr>
        <p:txBody>
          <a:bodyPr vert="horz" lIns="91440" tIns="45720" rIns="91440" bIns="45720" rtlCol="0" anchor="ctr"/>
          <a:lstStyle>
            <a:lvl1pPr algn="l">
              <a:defRPr sz="1425">
                <a:solidFill>
                  <a:schemeClr val="tx1">
                    <a:alpha val="80000"/>
                  </a:schemeClr>
                </a:solidFill>
              </a:defRPr>
            </a:lvl1pPr>
          </a:lstStyle>
          <a:p>
            <a:fld id="{DDB40577-D2CC-44B0-842F-BDD2949BE61E}" type="datetime1">
              <a:rPr lang="en-US" smtClean="0"/>
              <a:t>10/13/2024</a:t>
            </a:fld>
            <a:endParaRPr lang="en-US"/>
          </a:p>
        </p:txBody>
      </p:sp>
      <p:sp>
        <p:nvSpPr>
          <p:cNvPr id="5" name="Footer Placeholder 4"/>
          <p:cNvSpPr>
            <a:spLocks noGrp="1"/>
          </p:cNvSpPr>
          <p:nvPr>
            <p:ph type="ftr" sz="quarter" idx="3"/>
          </p:nvPr>
        </p:nvSpPr>
        <p:spPr>
          <a:xfrm>
            <a:off x="1028700" y="9832046"/>
            <a:ext cx="7543800" cy="342900"/>
          </a:xfrm>
          <a:prstGeom prst="rect">
            <a:avLst/>
          </a:prstGeom>
        </p:spPr>
        <p:txBody>
          <a:bodyPr vert="horz" lIns="91440" tIns="45720" rIns="91440" bIns="45720" rtlCol="0" anchor="ctr"/>
          <a:lstStyle>
            <a:lvl1pPr algn="l">
              <a:defRPr sz="1425" cap="all" baseline="0">
                <a:solidFill>
                  <a:schemeClr val="tx1">
                    <a:alpha val="80000"/>
                  </a:schemeClr>
                </a:solidFill>
              </a:defRPr>
            </a:lvl1pPr>
          </a:lstStyle>
          <a:p>
            <a:r>
              <a:rPr lang="nn-NO"/>
              <a:t>TG: supham.toan.91@gmail.com</a:t>
            </a:r>
            <a:endParaRPr lang="en-US"/>
          </a:p>
        </p:txBody>
      </p:sp>
      <p:sp>
        <p:nvSpPr>
          <p:cNvPr id="6" name="Slide Number Placeholder 5"/>
          <p:cNvSpPr>
            <a:spLocks noGrp="1"/>
          </p:cNvSpPr>
          <p:nvPr>
            <p:ph type="sldNum" sz="quarter" idx="4"/>
          </p:nvPr>
        </p:nvSpPr>
        <p:spPr>
          <a:xfrm>
            <a:off x="13145889" y="8814619"/>
            <a:ext cx="4389120" cy="2095559"/>
          </a:xfrm>
          <a:prstGeom prst="rect">
            <a:avLst/>
          </a:prstGeom>
        </p:spPr>
        <p:txBody>
          <a:bodyPr vert="horz" lIns="91440" tIns="45720" rIns="91440" bIns="45720" rtlCol="0" anchor="b"/>
          <a:lstStyle>
            <a:lvl1pPr algn="r">
              <a:defRPr sz="15450" b="0">
                <a:ln>
                  <a:noFill/>
                </a:ln>
                <a:solidFill>
                  <a:schemeClr val="accent1">
                    <a:alpha val="25000"/>
                  </a:schemeClr>
                </a:solidFill>
                <a:latin typeface="+mj-lt"/>
              </a:defRPr>
            </a:lvl1pPr>
          </a:lstStyle>
          <a:p>
            <a:fld id="{E7FC2182-04CC-4912-A42E-AC94F1C098A7}" type="slidenum">
              <a:rPr lang="en-US" smtClean="0"/>
              <a:t>‹#›</a:t>
            </a:fld>
            <a:endParaRPr lang="en-US"/>
          </a:p>
        </p:txBody>
      </p:sp>
    </p:spTree>
    <p:extLst>
      <p:ext uri="{BB962C8B-B14F-4D97-AF65-F5344CB8AC3E}">
        <p14:creationId xmlns:p14="http://schemas.microsoft.com/office/powerpoint/2010/main" val="7644186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hf sldNum="0" hdr="0" dt="0"/>
  <p:txStyles>
    <p:titleStyle>
      <a:lvl1pPr algn="l" defTabSz="1371600" rtl="0" eaLnBrk="1" latinLnBrk="0" hangingPunct="1">
        <a:lnSpc>
          <a:spcPct val="85000"/>
        </a:lnSpc>
        <a:spcBef>
          <a:spcPct val="0"/>
        </a:spcBef>
        <a:buNone/>
        <a:defRPr sz="8100" kern="1200" spc="-180" baseline="0">
          <a:solidFill>
            <a:schemeClr val="accent1"/>
          </a:solidFill>
          <a:latin typeface="+mj-lt"/>
          <a:ea typeface="+mj-ea"/>
          <a:cs typeface="+mj-cs"/>
        </a:defRPr>
      </a:lvl1pPr>
    </p:titleStyle>
    <p:bodyStyle>
      <a:lvl1pPr marL="137160" indent="-137160" algn="l" defTabSz="1371600" rtl="0" eaLnBrk="1" latinLnBrk="0" hangingPunct="1">
        <a:lnSpc>
          <a:spcPct val="85000"/>
        </a:lnSpc>
        <a:spcBef>
          <a:spcPts val="1950"/>
        </a:spcBef>
        <a:buFont typeface="Arial" pitchFamily="34" charset="0"/>
        <a:buChar char=" "/>
        <a:defRPr sz="3600" kern="1200">
          <a:solidFill>
            <a:schemeClr val="tx1">
              <a:lumMod val="85000"/>
              <a:lumOff val="15000"/>
            </a:schemeClr>
          </a:solidFill>
          <a:latin typeface="+mn-lt"/>
          <a:ea typeface="+mn-ea"/>
          <a:cs typeface="+mn-cs"/>
        </a:defRPr>
      </a:lvl1pPr>
      <a:lvl2pPr marL="521208" indent="-514350" algn="l" defTabSz="1371600" rtl="0" eaLnBrk="1" latinLnBrk="0" hangingPunct="1">
        <a:lnSpc>
          <a:spcPct val="85000"/>
        </a:lnSpc>
        <a:spcBef>
          <a:spcPts val="900"/>
        </a:spcBef>
        <a:buFont typeface="Arial" pitchFamily="34" charset="0"/>
        <a:buChar char=" "/>
        <a:defRPr sz="3600" kern="1200">
          <a:solidFill>
            <a:schemeClr val="tx1">
              <a:lumMod val="85000"/>
              <a:lumOff val="15000"/>
            </a:schemeClr>
          </a:solidFill>
          <a:latin typeface="+mn-lt"/>
          <a:ea typeface="+mn-ea"/>
          <a:cs typeface="+mn-cs"/>
        </a:defRPr>
      </a:lvl2pPr>
      <a:lvl3pPr marL="822960" indent="-822960" algn="l" defTabSz="1371600" rtl="0" eaLnBrk="1" latinLnBrk="0" hangingPunct="1">
        <a:lnSpc>
          <a:spcPct val="85000"/>
        </a:lnSpc>
        <a:spcBef>
          <a:spcPts val="900"/>
        </a:spcBef>
        <a:buFont typeface="Arial" pitchFamily="34" charset="0"/>
        <a:buChar char=" "/>
        <a:defRPr sz="3000" i="1" kern="1200">
          <a:solidFill>
            <a:schemeClr val="tx1">
              <a:lumMod val="85000"/>
              <a:lumOff val="15000"/>
            </a:schemeClr>
          </a:solidFill>
          <a:latin typeface="+mn-lt"/>
          <a:ea typeface="+mn-ea"/>
          <a:cs typeface="+mn-cs"/>
        </a:defRPr>
      </a:lvl3pPr>
      <a:lvl4pPr marL="1234440" indent="-123444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4pPr>
      <a:lvl5pPr marL="1645920" indent="-164592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5pPr>
      <a:lvl6pPr marL="18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6pPr>
      <a:lvl7pPr marL="21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7pPr>
      <a:lvl8pPr marL="24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8pPr>
      <a:lvl9pPr marL="2700000" indent="-342900" algn="l" defTabSz="1371600" rtl="0" eaLnBrk="1" latinLnBrk="0" hangingPunct="1">
        <a:lnSpc>
          <a:spcPct val="85000"/>
        </a:lnSpc>
        <a:spcBef>
          <a:spcPts val="900"/>
        </a:spcBef>
        <a:buFont typeface="Arial" pitchFamily="34" charset="0"/>
        <a:buChar char=" "/>
        <a:defRPr sz="2700" kern="1200">
          <a:solidFill>
            <a:schemeClr val="tx1">
              <a:lumMod val="85000"/>
              <a:lumOff val="1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18" Type="http://schemas.openxmlformats.org/officeDocument/2006/relationships/image" Target="../media/image43.wmf"/><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oleObject" Target="../embeddings/oleObject20.bin"/><Relationship Id="rId2" Type="http://schemas.openxmlformats.org/officeDocument/2006/relationships/audio" Target="../media/audio1.wav"/><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17.png"/><Relationship Id="rId15" Type="http://schemas.openxmlformats.org/officeDocument/2006/relationships/oleObject" Target="../embeddings/oleObject19.bin"/><Relationship Id="rId10" Type="http://schemas.openxmlformats.org/officeDocument/2006/relationships/image" Target="../media/image20.png"/><Relationship Id="rId19" Type="http://schemas.openxmlformats.org/officeDocument/2006/relationships/oleObject" Target="../embeddings/oleObject21.bin"/><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45.wmf"/><Relationship Id="rId3" Type="http://schemas.openxmlformats.org/officeDocument/2006/relationships/audio" Target="../media/audio1.wav"/><Relationship Id="rId21" Type="http://schemas.openxmlformats.org/officeDocument/2006/relationships/oleObject" Target="../embeddings/oleObject24.bin"/><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oleObject" Target="../embeddings/oleObject22.bin"/><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46.wmf"/><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48.wmf"/><Relationship Id="rId5" Type="http://schemas.openxmlformats.org/officeDocument/2006/relationships/audio" Target="../media/audio2.wav"/><Relationship Id="rId15" Type="http://schemas.openxmlformats.org/officeDocument/2006/relationships/image" Target="../media/image30.png"/><Relationship Id="rId23" Type="http://schemas.openxmlformats.org/officeDocument/2006/relationships/oleObject" Target="../embeddings/oleObject25.bin"/><Relationship Id="rId10" Type="http://schemas.microsoft.com/office/2007/relationships/hdphoto" Target="../media/hdphoto3.wdp"/><Relationship Id="rId19" Type="http://schemas.openxmlformats.org/officeDocument/2006/relationships/oleObject" Target="../embeddings/oleObject23.bin"/><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18" Type="http://schemas.openxmlformats.org/officeDocument/2006/relationships/image" Target="../media/image50.wmf"/><Relationship Id="rId3" Type="http://schemas.openxmlformats.org/officeDocument/2006/relationships/audio" Target="../media/audio3.wav"/><Relationship Id="rId21" Type="http://schemas.openxmlformats.org/officeDocument/2006/relationships/oleObject" Target="../embeddings/oleObject29.bin"/><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oleObject" Target="../embeddings/oleObject27.bin"/><Relationship Id="rId2" Type="http://schemas.openxmlformats.org/officeDocument/2006/relationships/audio" Target="../media/audio1.wav"/><Relationship Id="rId16" Type="http://schemas.openxmlformats.org/officeDocument/2006/relationships/image" Target="../media/image49.wmf"/><Relationship Id="rId20" Type="http://schemas.openxmlformats.org/officeDocument/2006/relationships/image" Target="../media/image51.wmf"/><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17.png"/><Relationship Id="rId15" Type="http://schemas.openxmlformats.org/officeDocument/2006/relationships/oleObject" Target="../embeddings/oleObject26.bin"/><Relationship Id="rId10" Type="http://schemas.openxmlformats.org/officeDocument/2006/relationships/image" Target="../media/image20.png"/><Relationship Id="rId19" Type="http://schemas.openxmlformats.org/officeDocument/2006/relationships/oleObject" Target="../embeddings/oleObject28.bin"/><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5.xml"/><Relationship Id="rId22" Type="http://schemas.openxmlformats.org/officeDocument/2006/relationships/image" Target="../media/image52.wmf"/></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image" Target="../media/image53.wmf"/><Relationship Id="rId2" Type="http://schemas.openxmlformats.org/officeDocument/2006/relationships/audio" Target="../media/audio1.wav"/><Relationship Id="rId16" Type="http://schemas.openxmlformats.org/officeDocument/2006/relationships/oleObject" Target="../embeddings/oleObject30.bin"/><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17.png"/><Relationship Id="rId1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1.png"/><Relationship Id="rId17" Type="http://schemas.openxmlformats.org/officeDocument/2006/relationships/image" Target="../media/image54.wmf"/><Relationship Id="rId2" Type="http://schemas.openxmlformats.org/officeDocument/2006/relationships/audio" Target="../media/audio1.wav"/><Relationship Id="rId16" Type="http://schemas.openxmlformats.org/officeDocument/2006/relationships/oleObject" Target="../embeddings/oleObject31.bin"/><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17.png"/><Relationship Id="rId1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18" Type="http://schemas.openxmlformats.org/officeDocument/2006/relationships/image" Target="../media/image56.wmf"/><Relationship Id="rId3" Type="http://schemas.openxmlformats.org/officeDocument/2006/relationships/audio" Target="../media/audio3.wav"/><Relationship Id="rId21" Type="http://schemas.openxmlformats.org/officeDocument/2006/relationships/oleObject" Target="../embeddings/oleObject35.bin"/><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oleObject" Target="../embeddings/oleObject33.bin"/><Relationship Id="rId2" Type="http://schemas.openxmlformats.org/officeDocument/2006/relationships/audio" Target="../media/audio1.wav"/><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5" Type="http://schemas.openxmlformats.org/officeDocument/2006/relationships/image" Target="../media/image17.png"/><Relationship Id="rId15" Type="http://schemas.openxmlformats.org/officeDocument/2006/relationships/oleObject" Target="../embeddings/oleObject32.bin"/><Relationship Id="rId10" Type="http://schemas.openxmlformats.org/officeDocument/2006/relationships/image" Target="../media/image20.png"/><Relationship Id="rId19" Type="http://schemas.openxmlformats.org/officeDocument/2006/relationships/oleObject" Target="../embeddings/oleObject34.bin"/><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5.xml"/><Relationship Id="rId22" Type="http://schemas.openxmlformats.org/officeDocument/2006/relationships/image" Target="../media/image58.wmf"/></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slide" Target="slide38.xml"/><Relationship Id="rId4" Type="http://schemas.openxmlformats.org/officeDocument/2006/relationships/image" Target="../media/image65.sv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oleObject" Target="../embeddings/oleObject37.bin"/><Relationship Id="rId18" Type="http://schemas.openxmlformats.org/officeDocument/2006/relationships/image" Target="../media/image83.emf"/><Relationship Id="rId3" Type="http://schemas.openxmlformats.org/officeDocument/2006/relationships/image" Target="../media/image72.png"/><Relationship Id="rId21" Type="http://schemas.openxmlformats.org/officeDocument/2006/relationships/oleObject" Target="../embeddings/oleObject41.bin"/><Relationship Id="rId7" Type="http://schemas.openxmlformats.org/officeDocument/2006/relationships/image" Target="../media/image76.png"/><Relationship Id="rId12" Type="http://schemas.openxmlformats.org/officeDocument/2006/relationships/image" Target="../media/image80.wmf"/><Relationship Id="rId17" Type="http://schemas.openxmlformats.org/officeDocument/2006/relationships/oleObject" Target="../embeddings/oleObject39.bin"/><Relationship Id="rId2" Type="http://schemas.openxmlformats.org/officeDocument/2006/relationships/image" Target="../media/image71.png"/><Relationship Id="rId16" Type="http://schemas.openxmlformats.org/officeDocument/2006/relationships/image" Target="../media/image82.wmf"/><Relationship Id="rId20" Type="http://schemas.openxmlformats.org/officeDocument/2006/relationships/image" Target="../media/image84.emf"/><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oleObject" Target="../embeddings/oleObject36.bin"/><Relationship Id="rId5" Type="http://schemas.openxmlformats.org/officeDocument/2006/relationships/image" Target="../media/image74.png"/><Relationship Id="rId15" Type="http://schemas.openxmlformats.org/officeDocument/2006/relationships/oleObject" Target="../embeddings/oleObject38.bin"/><Relationship Id="rId10" Type="http://schemas.openxmlformats.org/officeDocument/2006/relationships/image" Target="../media/image79.svg"/><Relationship Id="rId19" Type="http://schemas.openxmlformats.org/officeDocument/2006/relationships/oleObject" Target="../embeddings/oleObject40.bin"/><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1.wmf"/><Relationship Id="rId22" Type="http://schemas.openxmlformats.org/officeDocument/2006/relationships/image" Target="../media/image85.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oleObject" Target="../embeddings/oleObject43.bin"/><Relationship Id="rId18" Type="http://schemas.openxmlformats.org/officeDocument/2006/relationships/image" Target="../media/image89.emf"/><Relationship Id="rId3" Type="http://schemas.openxmlformats.org/officeDocument/2006/relationships/image" Target="../media/image72.png"/><Relationship Id="rId21" Type="http://schemas.openxmlformats.org/officeDocument/2006/relationships/oleObject" Target="../embeddings/oleObject47.bin"/><Relationship Id="rId7" Type="http://schemas.openxmlformats.org/officeDocument/2006/relationships/image" Target="../media/image76.png"/><Relationship Id="rId12" Type="http://schemas.openxmlformats.org/officeDocument/2006/relationships/image" Target="../media/image86.wmf"/><Relationship Id="rId17" Type="http://schemas.openxmlformats.org/officeDocument/2006/relationships/oleObject" Target="../embeddings/oleObject45.bin"/><Relationship Id="rId2" Type="http://schemas.openxmlformats.org/officeDocument/2006/relationships/image" Target="../media/image71.png"/><Relationship Id="rId16" Type="http://schemas.openxmlformats.org/officeDocument/2006/relationships/image" Target="../media/image88.wmf"/><Relationship Id="rId20" Type="http://schemas.openxmlformats.org/officeDocument/2006/relationships/image" Target="../media/image90.emf"/><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oleObject" Target="../embeddings/oleObject42.bin"/><Relationship Id="rId24" Type="http://schemas.openxmlformats.org/officeDocument/2006/relationships/image" Target="../media/image92.wmf"/><Relationship Id="rId5" Type="http://schemas.openxmlformats.org/officeDocument/2006/relationships/image" Target="../media/image74.png"/><Relationship Id="rId15" Type="http://schemas.openxmlformats.org/officeDocument/2006/relationships/oleObject" Target="../embeddings/oleObject44.bin"/><Relationship Id="rId23" Type="http://schemas.openxmlformats.org/officeDocument/2006/relationships/oleObject" Target="../embeddings/oleObject48.bin"/><Relationship Id="rId10" Type="http://schemas.openxmlformats.org/officeDocument/2006/relationships/image" Target="../media/image79.svg"/><Relationship Id="rId19" Type="http://schemas.openxmlformats.org/officeDocument/2006/relationships/oleObject" Target="../embeddings/oleObject46.bin"/><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7.wmf"/><Relationship Id="rId22" Type="http://schemas.openxmlformats.org/officeDocument/2006/relationships/image" Target="../media/image91.wmf"/></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oleObject" Target="../embeddings/oleObject50.bin"/><Relationship Id="rId18" Type="http://schemas.openxmlformats.org/officeDocument/2006/relationships/image" Target="../media/image96.wm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93.wmf"/><Relationship Id="rId17" Type="http://schemas.openxmlformats.org/officeDocument/2006/relationships/oleObject" Target="../embeddings/oleObject52.bin"/><Relationship Id="rId2" Type="http://schemas.openxmlformats.org/officeDocument/2006/relationships/image" Target="../media/image71.png"/><Relationship Id="rId16" Type="http://schemas.openxmlformats.org/officeDocument/2006/relationships/image" Target="../media/image95.wmf"/><Relationship Id="rId20" Type="http://schemas.openxmlformats.org/officeDocument/2006/relationships/image" Target="../media/image97.emf"/><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oleObject" Target="../embeddings/oleObject49.bin"/><Relationship Id="rId5" Type="http://schemas.openxmlformats.org/officeDocument/2006/relationships/image" Target="../media/image74.png"/><Relationship Id="rId15" Type="http://schemas.openxmlformats.org/officeDocument/2006/relationships/oleObject" Target="../embeddings/oleObject51.bin"/><Relationship Id="rId10" Type="http://schemas.openxmlformats.org/officeDocument/2006/relationships/image" Target="../media/image79.svg"/><Relationship Id="rId19" Type="http://schemas.openxmlformats.org/officeDocument/2006/relationships/oleObject" Target="../embeddings/oleObject53.bin"/><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94.wmf"/></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oleObject" Target="../embeddings/oleObject55.bin"/><Relationship Id="rId18" Type="http://schemas.openxmlformats.org/officeDocument/2006/relationships/image" Target="../media/image101.wm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98.wmf"/><Relationship Id="rId17" Type="http://schemas.openxmlformats.org/officeDocument/2006/relationships/oleObject" Target="../embeddings/oleObject57.bin"/><Relationship Id="rId2" Type="http://schemas.openxmlformats.org/officeDocument/2006/relationships/image" Target="../media/image71.png"/><Relationship Id="rId16" Type="http://schemas.openxmlformats.org/officeDocument/2006/relationships/image" Target="../media/image100.wmf"/><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oleObject" Target="../embeddings/oleObject54.bin"/><Relationship Id="rId5" Type="http://schemas.openxmlformats.org/officeDocument/2006/relationships/image" Target="../media/image74.png"/><Relationship Id="rId15" Type="http://schemas.openxmlformats.org/officeDocument/2006/relationships/oleObject" Target="../embeddings/oleObject56.bin"/><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99.wmf"/></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02.wmf"/><Relationship Id="rId3" Type="http://schemas.openxmlformats.org/officeDocument/2006/relationships/image" Target="../media/image71.png"/><Relationship Id="rId7" Type="http://schemas.openxmlformats.org/officeDocument/2006/relationships/image" Target="../media/image75.svg"/><Relationship Id="rId12" Type="http://schemas.openxmlformats.org/officeDocument/2006/relationships/oleObject" Target="../embeddings/oleObject58.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103.wmf"/><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oleObject" Target="../embeddings/oleObject59.bin"/></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04.wmf"/><Relationship Id="rId18" Type="http://schemas.openxmlformats.org/officeDocument/2006/relationships/oleObject" Target="../embeddings/oleObject63.bin"/><Relationship Id="rId3" Type="http://schemas.openxmlformats.org/officeDocument/2006/relationships/image" Target="../media/image71.png"/><Relationship Id="rId21" Type="http://schemas.openxmlformats.org/officeDocument/2006/relationships/image" Target="../media/image108.wmf"/><Relationship Id="rId7" Type="http://schemas.openxmlformats.org/officeDocument/2006/relationships/image" Target="../media/image75.svg"/><Relationship Id="rId12" Type="http://schemas.openxmlformats.org/officeDocument/2006/relationships/oleObject" Target="../embeddings/oleObject60.bin"/><Relationship Id="rId17" Type="http://schemas.openxmlformats.org/officeDocument/2006/relationships/image" Target="../media/image106.wmf"/><Relationship Id="rId2" Type="http://schemas.openxmlformats.org/officeDocument/2006/relationships/notesSlide" Target="../notesSlides/notesSlide4.xml"/><Relationship Id="rId16" Type="http://schemas.openxmlformats.org/officeDocument/2006/relationships/oleObject" Target="../embeddings/oleObject62.bin"/><Relationship Id="rId20" Type="http://schemas.openxmlformats.org/officeDocument/2006/relationships/oleObject" Target="../embeddings/oleObject64.bin"/><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105.wmf"/><Relationship Id="rId10" Type="http://schemas.openxmlformats.org/officeDocument/2006/relationships/image" Target="../media/image78.png"/><Relationship Id="rId19" Type="http://schemas.openxmlformats.org/officeDocument/2006/relationships/image" Target="../media/image107.wmf"/><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oleObject" Target="../embeddings/oleObject61.bin"/></Relationships>
</file>

<file path=ppt/slides/_rels/slide2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1090.png"/><Relationship Id="rId5" Type="http://schemas.openxmlformats.org/officeDocument/2006/relationships/image" Target="../media/image66.png"/><Relationship Id="rId10" Type="http://schemas.openxmlformats.org/officeDocument/2006/relationships/slide" Target="slide39.xml"/><Relationship Id="rId4" Type="http://schemas.openxmlformats.org/officeDocument/2006/relationships/image" Target="../media/image65.svg"/><Relationship Id="rId9" Type="http://schemas.openxmlformats.org/officeDocument/2006/relationships/image" Target="../media/image109.png"/></Relationships>
</file>

<file path=ppt/slides/_rels/slide26.xml.rels><?xml version="1.0" encoding="UTF-8" standalone="yes"?>
<Relationships xmlns="http://schemas.openxmlformats.org/package/2006/relationships"><Relationship Id="rId13" Type="http://schemas.openxmlformats.org/officeDocument/2006/relationships/image" Target="../media/image115.wmf"/><Relationship Id="rId18" Type="http://schemas.openxmlformats.org/officeDocument/2006/relationships/oleObject" Target="../embeddings/oleObject72.bin"/><Relationship Id="rId26" Type="http://schemas.openxmlformats.org/officeDocument/2006/relationships/image" Target="../media/image123.png"/><Relationship Id="rId39" Type="http://schemas.openxmlformats.org/officeDocument/2006/relationships/image" Target="../media/image125.wmf"/><Relationship Id="rId21" Type="http://schemas.openxmlformats.org/officeDocument/2006/relationships/image" Target="../media/image119.wmf"/><Relationship Id="rId7" Type="http://schemas.openxmlformats.org/officeDocument/2006/relationships/image" Target="../media/image112.wmf"/><Relationship Id="rId12" Type="http://schemas.openxmlformats.org/officeDocument/2006/relationships/oleObject" Target="../embeddings/oleObject69.bin"/><Relationship Id="rId17" Type="http://schemas.openxmlformats.org/officeDocument/2006/relationships/image" Target="../media/image117.wmf"/><Relationship Id="rId25" Type="http://schemas.openxmlformats.org/officeDocument/2006/relationships/image" Target="../media/image122.png"/><Relationship Id="rId38" Type="http://schemas.openxmlformats.org/officeDocument/2006/relationships/oleObject" Target="../embeddings/oleObject78.bin"/><Relationship Id="rId2" Type="http://schemas.openxmlformats.org/officeDocument/2006/relationships/notesSlide" Target="../notesSlides/notesSlide5.xml"/><Relationship Id="rId16" Type="http://schemas.openxmlformats.org/officeDocument/2006/relationships/oleObject" Target="../embeddings/oleObject71.bin"/><Relationship Id="rId20" Type="http://schemas.openxmlformats.org/officeDocument/2006/relationships/oleObject" Target="../embeddings/oleObject73.bin"/><Relationship Id="rId29" Type="http://schemas.openxmlformats.org/officeDocument/2006/relationships/oleObject" Target="../embeddings/oleObject76.bin"/><Relationship Id="rId1" Type="http://schemas.openxmlformats.org/officeDocument/2006/relationships/slideLayout" Target="../slideLayouts/slideLayout7.xml"/><Relationship Id="rId6" Type="http://schemas.openxmlformats.org/officeDocument/2006/relationships/oleObject" Target="../embeddings/oleObject66.bin"/><Relationship Id="rId11" Type="http://schemas.openxmlformats.org/officeDocument/2006/relationships/image" Target="../media/image114.wmf"/><Relationship Id="rId24" Type="http://schemas.openxmlformats.org/officeDocument/2006/relationships/image" Target="../media/image121.wmf"/><Relationship Id="rId32" Type="http://schemas.openxmlformats.org/officeDocument/2006/relationships/image" Target="../media/image124.wmf"/><Relationship Id="rId37" Type="http://schemas.openxmlformats.org/officeDocument/2006/relationships/image" Target="../media/image130.png"/><Relationship Id="rId40" Type="http://schemas.openxmlformats.org/officeDocument/2006/relationships/image" Target="../media/image126.png"/><Relationship Id="rId5" Type="http://schemas.openxmlformats.org/officeDocument/2006/relationships/image" Target="../media/image111.wmf"/><Relationship Id="rId15" Type="http://schemas.openxmlformats.org/officeDocument/2006/relationships/image" Target="../media/image116.wmf"/><Relationship Id="rId23" Type="http://schemas.openxmlformats.org/officeDocument/2006/relationships/oleObject" Target="../embeddings/oleObject74.bin"/><Relationship Id="rId28" Type="http://schemas.openxmlformats.org/officeDocument/2006/relationships/image" Target="../media/image122.wmf"/><Relationship Id="rId36" Type="http://schemas.openxmlformats.org/officeDocument/2006/relationships/image" Target="../media/image129.png"/><Relationship Id="rId10" Type="http://schemas.openxmlformats.org/officeDocument/2006/relationships/oleObject" Target="../embeddings/oleObject68.bin"/><Relationship Id="rId19" Type="http://schemas.openxmlformats.org/officeDocument/2006/relationships/image" Target="../media/image118.wmf"/><Relationship Id="rId31" Type="http://schemas.openxmlformats.org/officeDocument/2006/relationships/oleObject" Target="../embeddings/oleObject77.bin"/><Relationship Id="rId4" Type="http://schemas.openxmlformats.org/officeDocument/2006/relationships/oleObject" Target="../embeddings/oleObject65.bin"/><Relationship Id="rId9" Type="http://schemas.openxmlformats.org/officeDocument/2006/relationships/image" Target="../media/image113.wmf"/><Relationship Id="rId14" Type="http://schemas.openxmlformats.org/officeDocument/2006/relationships/oleObject" Target="../embeddings/oleObject70.bin"/><Relationship Id="rId22" Type="http://schemas.openxmlformats.org/officeDocument/2006/relationships/image" Target="../media/image120.png"/><Relationship Id="rId27" Type="http://schemas.openxmlformats.org/officeDocument/2006/relationships/oleObject" Target="../embeddings/oleObject75.bin"/><Relationship Id="rId30" Type="http://schemas.openxmlformats.org/officeDocument/2006/relationships/image" Target="../media/image123.wmf"/><Relationship Id="rId8" Type="http://schemas.openxmlformats.org/officeDocument/2006/relationships/oleObject" Target="../embeddings/oleObject67.bin"/><Relationship Id="rId3" Type="http://schemas.openxmlformats.org/officeDocument/2006/relationships/image" Target="../media/image110.png"/></Relationships>
</file>

<file path=ppt/slides/_rels/slide27.xml.rels><?xml version="1.0" encoding="UTF-8" standalone="yes"?>
<Relationships xmlns="http://schemas.openxmlformats.org/package/2006/relationships"><Relationship Id="rId26" Type="http://schemas.openxmlformats.org/officeDocument/2006/relationships/image" Target="../media/image136.wmf"/><Relationship Id="rId21" Type="http://schemas.openxmlformats.org/officeDocument/2006/relationships/oleObject" Target="../embeddings/oleObject87.bin"/><Relationship Id="rId42" Type="http://schemas.openxmlformats.org/officeDocument/2006/relationships/image" Target="../media/image144.wmf"/><Relationship Id="rId47" Type="http://schemas.openxmlformats.org/officeDocument/2006/relationships/oleObject" Target="../embeddings/oleObject101.bin"/><Relationship Id="rId63" Type="http://schemas.openxmlformats.org/officeDocument/2006/relationships/image" Target="../media/image155.wmf"/><Relationship Id="rId68" Type="http://schemas.openxmlformats.org/officeDocument/2006/relationships/oleObject" Target="../embeddings/oleObject111.bin"/><Relationship Id="rId7" Type="http://schemas.openxmlformats.org/officeDocument/2006/relationships/image" Target="../media/image128.wmf"/><Relationship Id="rId2" Type="http://schemas.openxmlformats.org/officeDocument/2006/relationships/notesSlide" Target="../notesSlides/notesSlide6.xml"/><Relationship Id="rId16" Type="http://schemas.openxmlformats.org/officeDocument/2006/relationships/image" Target="../media/image132.wmf"/><Relationship Id="rId29" Type="http://schemas.openxmlformats.org/officeDocument/2006/relationships/oleObject" Target="../embeddings/oleObject92.bin"/><Relationship Id="rId11" Type="http://schemas.openxmlformats.org/officeDocument/2006/relationships/image" Target="../media/image130.wmf"/><Relationship Id="rId24" Type="http://schemas.openxmlformats.org/officeDocument/2006/relationships/image" Target="../media/image135.wmf"/><Relationship Id="rId32" Type="http://schemas.openxmlformats.org/officeDocument/2006/relationships/image" Target="../media/image139.wmf"/><Relationship Id="rId37" Type="http://schemas.openxmlformats.org/officeDocument/2006/relationships/oleObject" Target="../embeddings/oleObject96.bin"/><Relationship Id="rId40" Type="http://schemas.openxmlformats.org/officeDocument/2006/relationships/image" Target="../media/image143.wmf"/><Relationship Id="rId45" Type="http://schemas.openxmlformats.org/officeDocument/2006/relationships/oleObject" Target="../embeddings/oleObject100.bin"/><Relationship Id="rId53" Type="http://schemas.openxmlformats.org/officeDocument/2006/relationships/image" Target="../media/image150.png"/><Relationship Id="rId58" Type="http://schemas.openxmlformats.org/officeDocument/2006/relationships/oleObject" Target="../embeddings/oleObject106.bin"/><Relationship Id="rId66" Type="http://schemas.openxmlformats.org/officeDocument/2006/relationships/oleObject" Target="../embeddings/oleObject110.bin"/><Relationship Id="rId5" Type="http://schemas.openxmlformats.org/officeDocument/2006/relationships/image" Target="../media/image127.wmf"/><Relationship Id="rId61" Type="http://schemas.openxmlformats.org/officeDocument/2006/relationships/image" Target="../media/image154.wmf"/><Relationship Id="rId19" Type="http://schemas.openxmlformats.org/officeDocument/2006/relationships/oleObject" Target="../embeddings/oleObject86.bin"/><Relationship Id="rId14" Type="http://schemas.openxmlformats.org/officeDocument/2006/relationships/image" Target="../media/image131.wmf"/><Relationship Id="rId22" Type="http://schemas.openxmlformats.org/officeDocument/2006/relationships/oleObject" Target="../embeddings/oleObject88.bin"/><Relationship Id="rId27" Type="http://schemas.openxmlformats.org/officeDocument/2006/relationships/oleObject" Target="../embeddings/oleObject91.bin"/><Relationship Id="rId30" Type="http://schemas.openxmlformats.org/officeDocument/2006/relationships/image" Target="../media/image138.wmf"/><Relationship Id="rId35" Type="http://schemas.openxmlformats.org/officeDocument/2006/relationships/oleObject" Target="../embeddings/oleObject95.bin"/><Relationship Id="rId43" Type="http://schemas.openxmlformats.org/officeDocument/2006/relationships/oleObject" Target="../embeddings/oleObject99.bin"/><Relationship Id="rId48" Type="http://schemas.openxmlformats.org/officeDocument/2006/relationships/image" Target="../media/image147.emf"/><Relationship Id="rId56" Type="http://schemas.openxmlformats.org/officeDocument/2006/relationships/oleObject" Target="../embeddings/oleObject105.bin"/><Relationship Id="rId64" Type="http://schemas.openxmlformats.org/officeDocument/2006/relationships/oleObject" Target="../embeddings/oleObject109.bin"/><Relationship Id="rId69" Type="http://schemas.openxmlformats.org/officeDocument/2006/relationships/image" Target="../media/image158.emf"/><Relationship Id="rId8" Type="http://schemas.openxmlformats.org/officeDocument/2006/relationships/oleObject" Target="../embeddings/oleObject81.bin"/><Relationship Id="rId51" Type="http://schemas.openxmlformats.org/officeDocument/2006/relationships/oleObject" Target="../embeddings/oleObject103.bin"/><Relationship Id="rId3" Type="http://schemas.openxmlformats.org/officeDocument/2006/relationships/image" Target="../media/image110.png"/><Relationship Id="rId12" Type="http://schemas.openxmlformats.org/officeDocument/2006/relationships/image" Target="../media/image126.png"/><Relationship Id="rId17" Type="http://schemas.openxmlformats.org/officeDocument/2006/relationships/oleObject" Target="../embeddings/oleObject85.bin"/><Relationship Id="rId25" Type="http://schemas.openxmlformats.org/officeDocument/2006/relationships/oleObject" Target="../embeddings/oleObject90.bin"/><Relationship Id="rId33" Type="http://schemas.openxmlformats.org/officeDocument/2006/relationships/oleObject" Target="../embeddings/oleObject94.bin"/><Relationship Id="rId38" Type="http://schemas.openxmlformats.org/officeDocument/2006/relationships/image" Target="../media/image142.wmf"/><Relationship Id="rId46" Type="http://schemas.openxmlformats.org/officeDocument/2006/relationships/image" Target="../media/image146.wmf"/><Relationship Id="rId59" Type="http://schemas.openxmlformats.org/officeDocument/2006/relationships/image" Target="../media/image153.wmf"/><Relationship Id="rId67" Type="http://schemas.openxmlformats.org/officeDocument/2006/relationships/image" Target="../media/image157.emf"/><Relationship Id="rId20" Type="http://schemas.openxmlformats.org/officeDocument/2006/relationships/image" Target="../media/image134.wmf"/><Relationship Id="rId41" Type="http://schemas.openxmlformats.org/officeDocument/2006/relationships/oleObject" Target="../embeddings/oleObject98.bin"/><Relationship Id="rId54" Type="http://schemas.openxmlformats.org/officeDocument/2006/relationships/oleObject" Target="../embeddings/oleObject104.bin"/><Relationship Id="rId62" Type="http://schemas.openxmlformats.org/officeDocument/2006/relationships/oleObject" Target="../embeddings/oleObject108.bin"/><Relationship Id="rId1" Type="http://schemas.openxmlformats.org/officeDocument/2006/relationships/slideLayout" Target="../slideLayouts/slideLayout7.xml"/><Relationship Id="rId6" Type="http://schemas.openxmlformats.org/officeDocument/2006/relationships/oleObject" Target="../embeddings/oleObject80.bin"/><Relationship Id="rId15" Type="http://schemas.openxmlformats.org/officeDocument/2006/relationships/oleObject" Target="../embeddings/oleObject84.bin"/><Relationship Id="rId23" Type="http://schemas.openxmlformats.org/officeDocument/2006/relationships/oleObject" Target="../embeddings/oleObject89.bin"/><Relationship Id="rId28" Type="http://schemas.openxmlformats.org/officeDocument/2006/relationships/image" Target="../media/image137.wmf"/><Relationship Id="rId36" Type="http://schemas.openxmlformats.org/officeDocument/2006/relationships/image" Target="../media/image141.wmf"/><Relationship Id="rId49" Type="http://schemas.openxmlformats.org/officeDocument/2006/relationships/oleObject" Target="../embeddings/oleObject102.bin"/><Relationship Id="rId57" Type="http://schemas.openxmlformats.org/officeDocument/2006/relationships/image" Target="../media/image152.wmf"/><Relationship Id="rId10" Type="http://schemas.openxmlformats.org/officeDocument/2006/relationships/oleObject" Target="../embeddings/oleObject82.bin"/><Relationship Id="rId31" Type="http://schemas.openxmlformats.org/officeDocument/2006/relationships/oleObject" Target="../embeddings/oleObject93.bin"/><Relationship Id="rId44" Type="http://schemas.openxmlformats.org/officeDocument/2006/relationships/image" Target="../media/image145.wmf"/><Relationship Id="rId52" Type="http://schemas.openxmlformats.org/officeDocument/2006/relationships/image" Target="../media/image149.wmf"/><Relationship Id="rId60" Type="http://schemas.openxmlformats.org/officeDocument/2006/relationships/oleObject" Target="../embeddings/oleObject107.bin"/><Relationship Id="rId65" Type="http://schemas.openxmlformats.org/officeDocument/2006/relationships/image" Target="../media/image156.wmf"/><Relationship Id="rId4" Type="http://schemas.openxmlformats.org/officeDocument/2006/relationships/oleObject" Target="../embeddings/oleObject79.bin"/><Relationship Id="rId9" Type="http://schemas.openxmlformats.org/officeDocument/2006/relationships/image" Target="../media/image129.wmf"/><Relationship Id="rId13" Type="http://schemas.openxmlformats.org/officeDocument/2006/relationships/oleObject" Target="../embeddings/oleObject83.bin"/><Relationship Id="rId18" Type="http://schemas.openxmlformats.org/officeDocument/2006/relationships/image" Target="../media/image133.wmf"/><Relationship Id="rId39" Type="http://schemas.openxmlformats.org/officeDocument/2006/relationships/oleObject" Target="../embeddings/oleObject97.bin"/><Relationship Id="rId34" Type="http://schemas.openxmlformats.org/officeDocument/2006/relationships/image" Target="../media/image140.emf"/><Relationship Id="rId50" Type="http://schemas.openxmlformats.org/officeDocument/2006/relationships/image" Target="../media/image148.emf"/><Relationship Id="rId55" Type="http://schemas.openxmlformats.org/officeDocument/2006/relationships/image" Target="../media/image151.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3.bin"/><Relationship Id="rId13" Type="http://schemas.openxmlformats.org/officeDocument/2006/relationships/image" Target="../media/image162.wmf"/><Relationship Id="rId3" Type="http://schemas.openxmlformats.org/officeDocument/2006/relationships/image" Target="../media/image110.png"/><Relationship Id="rId7" Type="http://schemas.openxmlformats.org/officeDocument/2006/relationships/image" Target="../media/image159.emf"/><Relationship Id="rId12" Type="http://schemas.openxmlformats.org/officeDocument/2006/relationships/oleObject" Target="../embeddings/oleObject115.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oleObject" Target="../embeddings/oleObject112.bin"/><Relationship Id="rId11" Type="http://schemas.openxmlformats.org/officeDocument/2006/relationships/image" Target="../media/image161.wmf"/><Relationship Id="rId5" Type="http://schemas.openxmlformats.org/officeDocument/2006/relationships/image" Target="../media/image150.png"/><Relationship Id="rId15" Type="http://schemas.openxmlformats.org/officeDocument/2006/relationships/image" Target="../media/image164.svg"/><Relationship Id="rId10" Type="http://schemas.openxmlformats.org/officeDocument/2006/relationships/oleObject" Target="../embeddings/oleObject114.bin"/><Relationship Id="rId4" Type="http://schemas.openxmlformats.org/officeDocument/2006/relationships/image" Target="../media/image126.png"/><Relationship Id="rId9" Type="http://schemas.openxmlformats.org/officeDocument/2006/relationships/image" Target="../media/image160.emf"/><Relationship Id="rId14" Type="http://schemas.openxmlformats.org/officeDocument/2006/relationships/image" Target="../media/image163.png"/></Relationships>
</file>

<file path=ppt/slides/_rels/slide29.xml.rels><?xml version="1.0" encoding="UTF-8" standalone="yes"?>
<Relationships xmlns="http://schemas.openxmlformats.org/package/2006/relationships"><Relationship Id="rId13" Type="http://schemas.openxmlformats.org/officeDocument/2006/relationships/oleObject" Target="../embeddings/oleObject121.bin"/><Relationship Id="rId18" Type="http://schemas.openxmlformats.org/officeDocument/2006/relationships/image" Target="../media/image126.png"/><Relationship Id="rId26" Type="http://schemas.openxmlformats.org/officeDocument/2006/relationships/image" Target="../media/image160.emf"/><Relationship Id="rId39" Type="http://schemas.openxmlformats.org/officeDocument/2006/relationships/oleObject" Target="../embeddings/oleObject133.bin"/><Relationship Id="rId21" Type="http://schemas.openxmlformats.org/officeDocument/2006/relationships/oleObject" Target="../embeddings/oleObject124.bin"/><Relationship Id="rId34" Type="http://schemas.openxmlformats.org/officeDocument/2006/relationships/image" Target="../media/image178.wmf"/><Relationship Id="rId42" Type="http://schemas.openxmlformats.org/officeDocument/2006/relationships/image" Target="../media/image182.emf"/><Relationship Id="rId7" Type="http://schemas.openxmlformats.org/officeDocument/2006/relationships/oleObject" Target="../embeddings/oleObject118.bin"/><Relationship Id="rId2" Type="http://schemas.openxmlformats.org/officeDocument/2006/relationships/notesSlide" Target="../notesSlides/notesSlide8.xml"/><Relationship Id="rId16" Type="http://schemas.openxmlformats.org/officeDocument/2006/relationships/image" Target="../media/image171.wmf"/><Relationship Id="rId20" Type="http://schemas.openxmlformats.org/officeDocument/2006/relationships/image" Target="../media/image172.emf"/><Relationship Id="rId29" Type="http://schemas.openxmlformats.org/officeDocument/2006/relationships/oleObject" Target="../embeddings/oleObject128.bin"/><Relationship Id="rId41" Type="http://schemas.openxmlformats.org/officeDocument/2006/relationships/oleObject" Target="../embeddings/oleObject134.bin"/><Relationship Id="rId1" Type="http://schemas.openxmlformats.org/officeDocument/2006/relationships/slideLayout" Target="../slideLayouts/slideLayout7.xml"/><Relationship Id="rId6" Type="http://schemas.openxmlformats.org/officeDocument/2006/relationships/image" Target="../media/image166.wmf"/><Relationship Id="rId11" Type="http://schemas.openxmlformats.org/officeDocument/2006/relationships/oleObject" Target="../embeddings/oleObject120.bin"/><Relationship Id="rId24" Type="http://schemas.openxmlformats.org/officeDocument/2006/relationships/image" Target="../media/image174.emf"/><Relationship Id="rId32" Type="http://schemas.openxmlformats.org/officeDocument/2006/relationships/image" Target="../media/image177.wmf"/><Relationship Id="rId37" Type="http://schemas.openxmlformats.org/officeDocument/2006/relationships/oleObject" Target="../embeddings/oleObject132.bin"/><Relationship Id="rId40" Type="http://schemas.openxmlformats.org/officeDocument/2006/relationships/image" Target="../media/image181.wmf"/><Relationship Id="rId5" Type="http://schemas.openxmlformats.org/officeDocument/2006/relationships/oleObject" Target="../embeddings/oleObject117.bin"/><Relationship Id="rId15" Type="http://schemas.openxmlformats.org/officeDocument/2006/relationships/oleObject" Target="../embeddings/oleObject122.bin"/><Relationship Id="rId23" Type="http://schemas.openxmlformats.org/officeDocument/2006/relationships/oleObject" Target="../embeddings/oleObject125.bin"/><Relationship Id="rId28" Type="http://schemas.openxmlformats.org/officeDocument/2006/relationships/image" Target="../media/image175.wmf"/><Relationship Id="rId36" Type="http://schemas.openxmlformats.org/officeDocument/2006/relationships/image" Target="../media/image179.wmf"/><Relationship Id="rId10" Type="http://schemas.openxmlformats.org/officeDocument/2006/relationships/image" Target="../media/image168.wmf"/><Relationship Id="rId19" Type="http://schemas.openxmlformats.org/officeDocument/2006/relationships/oleObject" Target="../embeddings/oleObject123.bin"/><Relationship Id="rId31" Type="http://schemas.openxmlformats.org/officeDocument/2006/relationships/oleObject" Target="../embeddings/oleObject129.bin"/><Relationship Id="rId44" Type="http://schemas.openxmlformats.org/officeDocument/2006/relationships/image" Target="../media/image183.wmf"/><Relationship Id="rId4" Type="http://schemas.openxmlformats.org/officeDocument/2006/relationships/image" Target="../media/image165.wmf"/><Relationship Id="rId9" Type="http://schemas.openxmlformats.org/officeDocument/2006/relationships/oleObject" Target="../embeddings/oleObject119.bin"/><Relationship Id="rId14" Type="http://schemas.openxmlformats.org/officeDocument/2006/relationships/image" Target="../media/image170.wmf"/><Relationship Id="rId22" Type="http://schemas.openxmlformats.org/officeDocument/2006/relationships/image" Target="../media/image173.emf"/><Relationship Id="rId27" Type="http://schemas.openxmlformats.org/officeDocument/2006/relationships/oleObject" Target="../embeddings/oleObject127.bin"/><Relationship Id="rId30" Type="http://schemas.openxmlformats.org/officeDocument/2006/relationships/image" Target="../media/image176.wmf"/><Relationship Id="rId35" Type="http://schemas.openxmlformats.org/officeDocument/2006/relationships/oleObject" Target="../embeddings/oleObject131.bin"/><Relationship Id="rId43" Type="http://schemas.openxmlformats.org/officeDocument/2006/relationships/oleObject" Target="../embeddings/oleObject135.bin"/><Relationship Id="rId8" Type="http://schemas.openxmlformats.org/officeDocument/2006/relationships/image" Target="../media/image167.wmf"/><Relationship Id="rId3" Type="http://schemas.openxmlformats.org/officeDocument/2006/relationships/oleObject" Target="../embeddings/oleObject116.bin"/><Relationship Id="rId12" Type="http://schemas.openxmlformats.org/officeDocument/2006/relationships/image" Target="../media/image169.wmf"/><Relationship Id="rId17" Type="http://schemas.openxmlformats.org/officeDocument/2006/relationships/image" Target="../media/image110.png"/><Relationship Id="rId25" Type="http://schemas.openxmlformats.org/officeDocument/2006/relationships/oleObject" Target="../embeddings/oleObject126.bin"/><Relationship Id="rId33" Type="http://schemas.openxmlformats.org/officeDocument/2006/relationships/oleObject" Target="../embeddings/oleObject130.bin"/><Relationship Id="rId38" Type="http://schemas.openxmlformats.org/officeDocument/2006/relationships/image" Target="../media/image180.w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gif"/><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3" Type="http://schemas.openxmlformats.org/officeDocument/2006/relationships/oleObject" Target="../embeddings/oleObject141.bin"/><Relationship Id="rId18" Type="http://schemas.openxmlformats.org/officeDocument/2006/relationships/image" Target="../media/image190.wmf"/><Relationship Id="rId26" Type="http://schemas.openxmlformats.org/officeDocument/2006/relationships/image" Target="../media/image193.wmf"/><Relationship Id="rId39" Type="http://schemas.openxmlformats.org/officeDocument/2006/relationships/oleObject" Target="../embeddings/oleObject153.bin"/><Relationship Id="rId21" Type="http://schemas.openxmlformats.org/officeDocument/2006/relationships/oleObject" Target="../embeddings/oleObject144.bin"/><Relationship Id="rId34" Type="http://schemas.openxmlformats.org/officeDocument/2006/relationships/image" Target="../media/image197.wmf"/><Relationship Id="rId42" Type="http://schemas.openxmlformats.org/officeDocument/2006/relationships/image" Target="../media/image201.wmf"/><Relationship Id="rId7" Type="http://schemas.openxmlformats.org/officeDocument/2006/relationships/oleObject" Target="../embeddings/oleObject138.bin"/><Relationship Id="rId2" Type="http://schemas.openxmlformats.org/officeDocument/2006/relationships/notesSlide" Target="../notesSlides/notesSlide9.xml"/><Relationship Id="rId16" Type="http://schemas.openxmlformats.org/officeDocument/2006/relationships/image" Target="../media/image126.png"/><Relationship Id="rId20" Type="http://schemas.openxmlformats.org/officeDocument/2006/relationships/image" Target="../media/image191.wmf"/><Relationship Id="rId29" Type="http://schemas.openxmlformats.org/officeDocument/2006/relationships/oleObject" Target="../embeddings/oleObject148.bin"/><Relationship Id="rId41" Type="http://schemas.openxmlformats.org/officeDocument/2006/relationships/oleObject" Target="../embeddings/oleObject154.bin"/><Relationship Id="rId1" Type="http://schemas.openxmlformats.org/officeDocument/2006/relationships/slideLayout" Target="../slideLayouts/slideLayout7.xml"/><Relationship Id="rId6" Type="http://schemas.openxmlformats.org/officeDocument/2006/relationships/image" Target="../media/image185.wmf"/><Relationship Id="rId11" Type="http://schemas.openxmlformats.org/officeDocument/2006/relationships/oleObject" Target="../embeddings/oleObject140.bin"/><Relationship Id="rId24" Type="http://schemas.openxmlformats.org/officeDocument/2006/relationships/image" Target="../media/image162.wmf"/><Relationship Id="rId32" Type="http://schemas.openxmlformats.org/officeDocument/2006/relationships/image" Target="../media/image196.wmf"/><Relationship Id="rId37" Type="http://schemas.openxmlformats.org/officeDocument/2006/relationships/oleObject" Target="../embeddings/oleObject152.bin"/><Relationship Id="rId40" Type="http://schemas.openxmlformats.org/officeDocument/2006/relationships/image" Target="../media/image200.wmf"/><Relationship Id="rId5" Type="http://schemas.openxmlformats.org/officeDocument/2006/relationships/oleObject" Target="../embeddings/oleObject137.bin"/><Relationship Id="rId15" Type="http://schemas.openxmlformats.org/officeDocument/2006/relationships/image" Target="../media/image110.png"/><Relationship Id="rId23" Type="http://schemas.openxmlformats.org/officeDocument/2006/relationships/oleObject" Target="../embeddings/oleObject145.bin"/><Relationship Id="rId28" Type="http://schemas.openxmlformats.org/officeDocument/2006/relationships/image" Target="../media/image194.wmf"/><Relationship Id="rId36" Type="http://schemas.openxmlformats.org/officeDocument/2006/relationships/image" Target="../media/image198.wmf"/><Relationship Id="rId10" Type="http://schemas.openxmlformats.org/officeDocument/2006/relationships/image" Target="../media/image187.wmf"/><Relationship Id="rId19" Type="http://schemas.openxmlformats.org/officeDocument/2006/relationships/oleObject" Target="../embeddings/oleObject143.bin"/><Relationship Id="rId31" Type="http://schemas.openxmlformats.org/officeDocument/2006/relationships/oleObject" Target="../embeddings/oleObject149.bin"/><Relationship Id="rId44" Type="http://schemas.openxmlformats.org/officeDocument/2006/relationships/image" Target="../media/image202.emf"/><Relationship Id="rId4" Type="http://schemas.openxmlformats.org/officeDocument/2006/relationships/image" Target="../media/image184.wmf"/><Relationship Id="rId9" Type="http://schemas.openxmlformats.org/officeDocument/2006/relationships/oleObject" Target="../embeddings/oleObject139.bin"/><Relationship Id="rId14" Type="http://schemas.openxmlformats.org/officeDocument/2006/relationships/image" Target="../media/image189.wmf"/><Relationship Id="rId22" Type="http://schemas.openxmlformats.org/officeDocument/2006/relationships/image" Target="../media/image192.wmf"/><Relationship Id="rId27" Type="http://schemas.openxmlformats.org/officeDocument/2006/relationships/oleObject" Target="../embeddings/oleObject147.bin"/><Relationship Id="rId30" Type="http://schemas.openxmlformats.org/officeDocument/2006/relationships/image" Target="../media/image195.wmf"/><Relationship Id="rId35" Type="http://schemas.openxmlformats.org/officeDocument/2006/relationships/oleObject" Target="../embeddings/oleObject151.bin"/><Relationship Id="rId43" Type="http://schemas.openxmlformats.org/officeDocument/2006/relationships/oleObject" Target="../embeddings/oleObject155.bin"/><Relationship Id="rId8" Type="http://schemas.openxmlformats.org/officeDocument/2006/relationships/image" Target="../media/image186.wmf"/><Relationship Id="rId3" Type="http://schemas.openxmlformats.org/officeDocument/2006/relationships/oleObject" Target="../embeddings/oleObject136.bin"/><Relationship Id="rId12" Type="http://schemas.openxmlformats.org/officeDocument/2006/relationships/image" Target="../media/image188.wmf"/><Relationship Id="rId17" Type="http://schemas.openxmlformats.org/officeDocument/2006/relationships/oleObject" Target="../embeddings/oleObject142.bin"/><Relationship Id="rId25" Type="http://schemas.openxmlformats.org/officeDocument/2006/relationships/oleObject" Target="../embeddings/oleObject146.bin"/><Relationship Id="rId33" Type="http://schemas.openxmlformats.org/officeDocument/2006/relationships/oleObject" Target="../embeddings/oleObject150.bin"/><Relationship Id="rId38" Type="http://schemas.openxmlformats.org/officeDocument/2006/relationships/image" Target="../media/image199.wmf"/></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oleObject" Target="../embeddings/oleObject159.bin"/><Relationship Id="rId18" Type="http://schemas.openxmlformats.org/officeDocument/2006/relationships/image" Target="../media/image209.wmf"/><Relationship Id="rId3" Type="http://schemas.openxmlformats.org/officeDocument/2006/relationships/oleObject" Target="../embeddings/oleObject156.bin"/><Relationship Id="rId21" Type="http://schemas.openxmlformats.org/officeDocument/2006/relationships/oleObject" Target="../embeddings/oleObject163.bin"/><Relationship Id="rId7" Type="http://schemas.openxmlformats.org/officeDocument/2006/relationships/image" Target="../media/image204.png"/><Relationship Id="rId12" Type="http://schemas.openxmlformats.org/officeDocument/2006/relationships/image" Target="../media/image206.wmf"/><Relationship Id="rId17" Type="http://schemas.openxmlformats.org/officeDocument/2006/relationships/oleObject" Target="../embeddings/oleObject161.bin"/><Relationship Id="rId2" Type="http://schemas.openxmlformats.org/officeDocument/2006/relationships/notesSlide" Target="../notesSlides/notesSlide10.xml"/><Relationship Id="rId16" Type="http://schemas.openxmlformats.org/officeDocument/2006/relationships/image" Target="../media/image208.wmf"/><Relationship Id="rId20" Type="http://schemas.openxmlformats.org/officeDocument/2006/relationships/image" Target="../media/image210.wmf"/><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oleObject" Target="../embeddings/oleObject158.bin"/><Relationship Id="rId24" Type="http://schemas.openxmlformats.org/officeDocument/2006/relationships/image" Target="../media/image212.wmf"/><Relationship Id="rId5" Type="http://schemas.openxmlformats.org/officeDocument/2006/relationships/image" Target="../media/image110.png"/><Relationship Id="rId15" Type="http://schemas.openxmlformats.org/officeDocument/2006/relationships/oleObject" Target="../embeddings/oleObject160.bin"/><Relationship Id="rId23" Type="http://schemas.openxmlformats.org/officeDocument/2006/relationships/oleObject" Target="../embeddings/oleObject164.bin"/><Relationship Id="rId10" Type="http://schemas.openxmlformats.org/officeDocument/2006/relationships/image" Target="../media/image205.wmf"/><Relationship Id="rId19" Type="http://schemas.openxmlformats.org/officeDocument/2006/relationships/oleObject" Target="../embeddings/oleObject162.bin"/><Relationship Id="rId4" Type="http://schemas.openxmlformats.org/officeDocument/2006/relationships/image" Target="../media/image203.wmf"/><Relationship Id="rId9" Type="http://schemas.openxmlformats.org/officeDocument/2006/relationships/oleObject" Target="../embeddings/oleObject157.bin"/><Relationship Id="rId14" Type="http://schemas.openxmlformats.org/officeDocument/2006/relationships/image" Target="../media/image207.wmf"/><Relationship Id="rId22" Type="http://schemas.openxmlformats.org/officeDocument/2006/relationships/image" Target="../media/image211.wmf"/></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oleObject" Target="../embeddings/oleObject168.bin"/><Relationship Id="rId18" Type="http://schemas.openxmlformats.org/officeDocument/2006/relationships/image" Target="../media/image217.wmf"/><Relationship Id="rId3" Type="http://schemas.openxmlformats.org/officeDocument/2006/relationships/oleObject" Target="../embeddings/oleObject165.bin"/><Relationship Id="rId7" Type="http://schemas.openxmlformats.org/officeDocument/2006/relationships/image" Target="../media/image204.png"/><Relationship Id="rId12" Type="http://schemas.openxmlformats.org/officeDocument/2006/relationships/image" Target="../media/image214.wmf"/><Relationship Id="rId17" Type="http://schemas.openxmlformats.org/officeDocument/2006/relationships/oleObject" Target="../embeddings/oleObject170.bin"/><Relationship Id="rId2" Type="http://schemas.openxmlformats.org/officeDocument/2006/relationships/notesSlide" Target="../notesSlides/notesSlide11.xml"/><Relationship Id="rId16" Type="http://schemas.openxmlformats.org/officeDocument/2006/relationships/image" Target="../media/image216.wmf"/><Relationship Id="rId20" Type="http://schemas.openxmlformats.org/officeDocument/2006/relationships/image" Target="../media/image218.wmf"/><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oleObject" Target="../embeddings/oleObject167.bin"/><Relationship Id="rId5" Type="http://schemas.openxmlformats.org/officeDocument/2006/relationships/image" Target="../media/image110.png"/><Relationship Id="rId15" Type="http://schemas.openxmlformats.org/officeDocument/2006/relationships/oleObject" Target="../embeddings/oleObject169.bin"/><Relationship Id="rId10" Type="http://schemas.openxmlformats.org/officeDocument/2006/relationships/image" Target="../media/image213.wmf"/><Relationship Id="rId19" Type="http://schemas.openxmlformats.org/officeDocument/2006/relationships/oleObject" Target="../embeddings/oleObject171.bin"/><Relationship Id="rId4" Type="http://schemas.openxmlformats.org/officeDocument/2006/relationships/image" Target="../media/image203.wmf"/><Relationship Id="rId9" Type="http://schemas.openxmlformats.org/officeDocument/2006/relationships/oleObject" Target="../embeddings/oleObject166.bin"/><Relationship Id="rId14" Type="http://schemas.openxmlformats.org/officeDocument/2006/relationships/image" Target="../media/image215.wmf"/></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oleObject" Target="../embeddings/oleObject175.bin"/><Relationship Id="rId3" Type="http://schemas.openxmlformats.org/officeDocument/2006/relationships/oleObject" Target="../embeddings/oleObject172.bin"/><Relationship Id="rId7" Type="http://schemas.openxmlformats.org/officeDocument/2006/relationships/image" Target="../media/image204.png"/><Relationship Id="rId12" Type="http://schemas.openxmlformats.org/officeDocument/2006/relationships/image" Target="../media/image221.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oleObject" Target="../embeddings/oleObject174.bin"/><Relationship Id="rId5" Type="http://schemas.openxmlformats.org/officeDocument/2006/relationships/image" Target="../media/image110.png"/><Relationship Id="rId10" Type="http://schemas.openxmlformats.org/officeDocument/2006/relationships/image" Target="../media/image220.wmf"/><Relationship Id="rId4" Type="http://schemas.openxmlformats.org/officeDocument/2006/relationships/image" Target="../media/image219.wmf"/><Relationship Id="rId9" Type="http://schemas.openxmlformats.org/officeDocument/2006/relationships/oleObject" Target="../embeddings/oleObject173.bin"/><Relationship Id="rId14" Type="http://schemas.openxmlformats.org/officeDocument/2006/relationships/image" Target="../media/image222.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77.bin"/><Relationship Id="rId3" Type="http://schemas.openxmlformats.org/officeDocument/2006/relationships/oleObject" Target="../embeddings/oleObject176.bin"/><Relationship Id="rId7" Type="http://schemas.microsoft.com/office/2007/relationships/hdphoto" Target="../media/hdphoto6.wdp"/><Relationship Id="rId12"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25.wmf"/><Relationship Id="rId5" Type="http://schemas.openxmlformats.org/officeDocument/2006/relationships/image" Target="../media/image110.png"/><Relationship Id="rId10" Type="http://schemas.openxmlformats.org/officeDocument/2006/relationships/oleObject" Target="../embeddings/oleObject178.bin"/><Relationship Id="rId4" Type="http://schemas.openxmlformats.org/officeDocument/2006/relationships/image" Target="../media/image223.wmf"/><Relationship Id="rId9" Type="http://schemas.openxmlformats.org/officeDocument/2006/relationships/image" Target="../media/image224.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80.bin"/><Relationship Id="rId3" Type="http://schemas.openxmlformats.org/officeDocument/2006/relationships/oleObject" Target="../embeddings/oleObject179.bin"/><Relationship Id="rId7" Type="http://schemas.microsoft.com/office/2007/relationships/hdphoto" Target="../media/hdphoto6.wdp"/><Relationship Id="rId12" Type="http://schemas.openxmlformats.org/officeDocument/2006/relationships/image" Target="../media/image1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27.wmf"/><Relationship Id="rId5" Type="http://schemas.openxmlformats.org/officeDocument/2006/relationships/image" Target="../media/image110.png"/><Relationship Id="rId10" Type="http://schemas.openxmlformats.org/officeDocument/2006/relationships/oleObject" Target="../embeddings/oleObject181.bin"/><Relationship Id="rId4" Type="http://schemas.openxmlformats.org/officeDocument/2006/relationships/image" Target="../media/image223.wmf"/><Relationship Id="rId9" Type="http://schemas.openxmlformats.org/officeDocument/2006/relationships/image" Target="../media/image226.wmf"/></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37.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slideLayout" Target="../slideLayouts/slideLayout7.xml"/><Relationship Id="rId7" Type="http://schemas.openxmlformats.org/officeDocument/2006/relationships/image" Target="../media/image22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5" Type="http://schemas.openxmlformats.org/officeDocument/2006/relationships/image" Target="../media/image235.png"/><Relationship Id="rId4" Type="http://schemas.openxmlformats.org/officeDocument/2006/relationships/slide" Target="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slide" Target="slide2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6.xml"/><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image" Target="../media/image15.png"/><Relationship Id="rId2" Type="http://schemas.openxmlformats.org/officeDocument/2006/relationships/audio" Target="../media/media2.wav"/><Relationship Id="rId16" Type="http://schemas.openxmlformats.org/officeDocument/2006/relationships/image" Target="../media/image12.png"/><Relationship Id="rId1" Type="http://schemas.microsoft.com/office/2007/relationships/media" Target="../media/media2.wav"/><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image" Target="../media/image11.gif"/><Relationship Id="rId10" Type="http://schemas.openxmlformats.org/officeDocument/2006/relationships/slide" Target="slide12.xml"/><Relationship Id="rId19"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slide" Target="slide11.xml"/><Relationship Id="rId1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4.wmf"/><Relationship Id="rId26" Type="http://schemas.openxmlformats.org/officeDocument/2006/relationships/image" Target="../media/image28.emf"/><Relationship Id="rId3" Type="http://schemas.openxmlformats.org/officeDocument/2006/relationships/audio" Target="../media/audio1.wav"/><Relationship Id="rId21" Type="http://schemas.openxmlformats.org/officeDocument/2006/relationships/oleObject" Target="../embeddings/oleObject3.bin"/><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oleObject" Target="../embeddings/oleObject1.bin"/><Relationship Id="rId25" Type="http://schemas.openxmlformats.org/officeDocument/2006/relationships/oleObject" Target="../embeddings/oleObject5.bin"/><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image" Target="../media/image25.wmf"/><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27.wmf"/><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oleObject" Target="../embeddings/oleObject4.bin"/><Relationship Id="rId28" Type="http://schemas.openxmlformats.org/officeDocument/2006/relationships/image" Target="../media/image29.emf"/><Relationship Id="rId10" Type="http://schemas.microsoft.com/office/2007/relationships/hdphoto" Target="../media/hdphoto3.wdp"/><Relationship Id="rId19" Type="http://schemas.openxmlformats.org/officeDocument/2006/relationships/oleObject" Target="../embeddings/oleObject2.bin"/><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26.wmf"/><Relationship Id="rId27"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audio" Target="../media/audio3.wav"/><Relationship Id="rId21" Type="http://schemas.openxmlformats.org/officeDocument/2006/relationships/image" Target="../media/image32.wmf"/><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image" Target="../media/image31.wmf"/><Relationship Id="rId25" Type="http://schemas.openxmlformats.org/officeDocument/2006/relationships/image" Target="../media/image34.wmf"/><Relationship Id="rId2" Type="http://schemas.openxmlformats.org/officeDocument/2006/relationships/audio" Target="../media/audio1.wav"/><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24" Type="http://schemas.openxmlformats.org/officeDocument/2006/relationships/oleObject" Target="../embeddings/oleObject11.bin"/><Relationship Id="rId5" Type="http://schemas.openxmlformats.org/officeDocument/2006/relationships/image" Target="../media/image17.png"/><Relationship Id="rId15" Type="http://schemas.openxmlformats.org/officeDocument/2006/relationships/slide" Target="slide5.xml"/><Relationship Id="rId23" Type="http://schemas.openxmlformats.org/officeDocument/2006/relationships/image" Target="../media/image33.wmf"/><Relationship Id="rId28" Type="http://schemas.openxmlformats.org/officeDocument/2006/relationships/oleObject" Target="../embeddings/oleObject13.bin"/><Relationship Id="rId10" Type="http://schemas.openxmlformats.org/officeDocument/2006/relationships/image" Target="../media/image20.png"/><Relationship Id="rId19" Type="http://schemas.openxmlformats.org/officeDocument/2006/relationships/image" Target="../media/image26.wmf"/><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30.png"/><Relationship Id="rId22" Type="http://schemas.openxmlformats.org/officeDocument/2006/relationships/oleObject" Target="../embeddings/oleObject10.bin"/><Relationship Id="rId27" Type="http://schemas.openxmlformats.org/officeDocument/2006/relationships/image" Target="../media/image35.em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oleObject" Target="../embeddings/oleObject15.bin"/><Relationship Id="rId3" Type="http://schemas.openxmlformats.org/officeDocument/2006/relationships/audio" Target="../media/audio2.wav"/><Relationship Id="rId21" Type="http://schemas.openxmlformats.org/officeDocument/2006/relationships/image" Target="../media/image39.wmf"/><Relationship Id="rId7" Type="http://schemas.microsoft.com/office/2007/relationships/hdphoto" Target="../media/hdphoto2.wdp"/><Relationship Id="rId12" Type="http://schemas.openxmlformats.org/officeDocument/2006/relationships/image" Target="../media/image21.png"/><Relationship Id="rId17" Type="http://schemas.openxmlformats.org/officeDocument/2006/relationships/image" Target="../media/image37.wmf"/><Relationship Id="rId25" Type="http://schemas.openxmlformats.org/officeDocument/2006/relationships/image" Target="../media/image41.wmf"/><Relationship Id="rId2" Type="http://schemas.openxmlformats.org/officeDocument/2006/relationships/audio" Target="../media/audio1.wav"/><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4.wdp"/><Relationship Id="rId24" Type="http://schemas.openxmlformats.org/officeDocument/2006/relationships/oleObject" Target="../embeddings/oleObject18.bin"/><Relationship Id="rId5" Type="http://schemas.openxmlformats.org/officeDocument/2006/relationships/image" Target="../media/image17.png"/><Relationship Id="rId15" Type="http://schemas.openxmlformats.org/officeDocument/2006/relationships/slide" Target="slide5.xml"/><Relationship Id="rId23" Type="http://schemas.openxmlformats.org/officeDocument/2006/relationships/image" Target="../media/image40.wmf"/><Relationship Id="rId10" Type="http://schemas.openxmlformats.org/officeDocument/2006/relationships/image" Target="../media/image20.png"/><Relationship Id="rId19" Type="http://schemas.openxmlformats.org/officeDocument/2006/relationships/image" Target="../media/image38.wmf"/><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23.png"/><Relationship Id="rId22"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399" y="289510"/>
            <a:ext cx="13516023" cy="8435390"/>
          </a:xfrm>
          <a:prstGeom prst="rect">
            <a:avLst/>
          </a:prstGeom>
        </p:spPr>
      </p:pic>
      <p:pic>
        <p:nvPicPr>
          <p:cNvPr id="5" name="Picture 5"/>
          <p:cNvPicPr>
            <a:picLocks noChangeAspect="1"/>
          </p:cNvPicPr>
          <p:nvPr/>
        </p:nvPicPr>
        <p:blipFill>
          <a:blip r:embed="rId4"/>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5"/>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6"/>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a:solidFill>
                  <a:schemeClr val="bg1"/>
                </a:solidFill>
                <a:latin typeface="Times New Roman" panose="02020603050405020304" pitchFamily="18" charset="0"/>
                <a:ea typeface="Arial"/>
                <a:cs typeface="Times New Roman" panose="02020603050405020304" pitchFamily="18" charset="0"/>
                <a:sym typeface="Arial"/>
              </a:rPr>
              <a:t>GV: </a:t>
            </a:r>
            <a:r>
              <a:rPr lang="vi-VN" sz="7000" b="1" dirty="0">
                <a:solidFill>
                  <a:schemeClr val="bg1"/>
                </a:solidFill>
                <a:latin typeface="Times New Roman" panose="02020603050405020304" pitchFamily="18" charset="0"/>
                <a:ea typeface="Arial"/>
                <a:cs typeface="Times New Roman" panose="02020603050405020304" pitchFamily="18" charset="0"/>
                <a:sym typeface="Arial"/>
              </a:rPr>
              <a:t>Nguyễn </a:t>
            </a:r>
            <a:r>
              <a:rPr lang="en-US" sz="7000" b="1" dirty="0">
                <a:solidFill>
                  <a:schemeClr val="bg1"/>
                </a:solidFill>
                <a:latin typeface="Times New Roman" panose="02020603050405020304" pitchFamily="18" charset="0"/>
                <a:ea typeface="Arial"/>
                <a:cs typeface="Times New Roman" panose="02020603050405020304" pitchFamily="18" charset="0"/>
                <a:sym typeface="Arial"/>
              </a:rPr>
              <a:t>Minh </a:t>
            </a:r>
            <a:r>
              <a:rPr lang="en-US" sz="7000" b="1" dirty="0" err="1">
                <a:solidFill>
                  <a:schemeClr val="bg1"/>
                </a:solidFill>
                <a:latin typeface="Times New Roman" panose="02020603050405020304" pitchFamily="18" charset="0"/>
                <a:ea typeface="Arial"/>
                <a:cs typeface="Times New Roman" panose="02020603050405020304" pitchFamily="18" charset="0"/>
                <a:sym typeface="Arial"/>
              </a:rPr>
              <a:t>Hùng</a:t>
            </a:r>
            <a:endParaRPr lang="en-US" sz="70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6AC98C1-F9BA-7060-3070-8F857590CD5A}"/>
              </a:ext>
            </a:extLst>
          </p:cNvPr>
          <p:cNvPicPr>
            <a:picLocks noChangeAspect="1"/>
          </p:cNvPicPr>
          <p:nvPr/>
        </p:nvPicPr>
        <p:blipFill>
          <a:blip r:embed="rId5"/>
          <a:stretch>
            <a:fillRect/>
          </a:stretch>
        </p:blipFill>
        <p:spPr>
          <a:xfrm>
            <a:off x="2" y="0"/>
            <a:ext cx="18287997" cy="10287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533462" y="249626"/>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dirty="0">
                <a:solidFill>
                  <a:srgbClr val="FF0000"/>
                </a:solidFill>
                <a:latin typeface="Times New Roman" panose="02020603050405020304" pitchFamily="18" charset="0"/>
              </a:rPr>
              <a:t>Nghiệm của phương trình                             là</a:t>
            </a:r>
            <a:endParaRPr lang="vi-VN" sz="4800" dirty="0">
              <a:solidFill>
                <a:prstClr val="black"/>
              </a:solidFill>
              <a:latin typeface="+mj-lt"/>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Vô nghiệm</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Vô số nghiệm</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14" action="ppaction://hlinksldjump"/>
          </p:cNvPr>
          <p:cNvSpPr/>
          <p:nvPr/>
        </p:nvSpPr>
        <p:spPr>
          <a:xfrm>
            <a:off x="380155" y="8545446"/>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4D69BB78-A256-88F2-ECF4-742C97E74601}"/>
              </a:ext>
            </a:extLst>
          </p:cNvPr>
          <p:cNvGraphicFramePr>
            <a:graphicFrameLocks noChangeAspect="1"/>
          </p:cNvGraphicFramePr>
          <p:nvPr>
            <p:extLst>
              <p:ext uri="{D42A27DB-BD31-4B8C-83A1-F6EECF244321}">
                <p14:modId xmlns:p14="http://schemas.microsoft.com/office/powerpoint/2010/main" val="1156506558"/>
              </p:ext>
            </p:extLst>
          </p:nvPr>
        </p:nvGraphicFramePr>
        <p:xfrm>
          <a:off x="9410700" y="735013"/>
          <a:ext cx="3848100" cy="1397000"/>
        </p:xfrm>
        <a:graphic>
          <a:graphicData uri="http://schemas.openxmlformats.org/presentationml/2006/ole">
            <mc:AlternateContent xmlns:mc="http://schemas.openxmlformats.org/markup-compatibility/2006">
              <mc:Choice xmlns:v="urn:schemas-microsoft-com:vml" Requires="v">
                <p:oleObj name="Equation" r:id="rId15" imgW="3848040" imgH="1396800" progId="Equation.DSMT4">
                  <p:embed/>
                </p:oleObj>
              </mc:Choice>
              <mc:Fallback>
                <p:oleObj name="Equation" r:id="rId15" imgW="3848040" imgH="1396800" progId="Equation.DSMT4">
                  <p:embed/>
                  <p:pic>
                    <p:nvPicPr>
                      <p:cNvPr id="0" name=""/>
                      <p:cNvPicPr/>
                      <p:nvPr/>
                    </p:nvPicPr>
                    <p:blipFill>
                      <a:blip r:embed="rId16"/>
                      <a:stretch>
                        <a:fillRect/>
                      </a:stretch>
                    </p:blipFill>
                    <p:spPr>
                      <a:xfrm>
                        <a:off x="9410700" y="735013"/>
                        <a:ext cx="3848100" cy="13970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D4B3281B-7EF5-DA92-27E6-3E91B0CC8275}"/>
              </a:ext>
            </a:extLst>
          </p:cNvPr>
          <p:cNvGraphicFramePr>
            <a:graphicFrameLocks noChangeAspect="1"/>
          </p:cNvGraphicFramePr>
          <p:nvPr>
            <p:extLst>
              <p:ext uri="{D42A27DB-BD31-4B8C-83A1-F6EECF244321}">
                <p14:modId xmlns:p14="http://schemas.microsoft.com/office/powerpoint/2010/main" val="4028920939"/>
              </p:ext>
            </p:extLst>
          </p:nvPr>
        </p:nvGraphicFramePr>
        <p:xfrm>
          <a:off x="2540000" y="4587875"/>
          <a:ext cx="1270000" cy="482600"/>
        </p:xfrm>
        <a:graphic>
          <a:graphicData uri="http://schemas.openxmlformats.org/presentationml/2006/ole">
            <mc:AlternateContent xmlns:mc="http://schemas.openxmlformats.org/markup-compatibility/2006">
              <mc:Choice xmlns:v="urn:schemas-microsoft-com:vml" Requires="v">
                <p:oleObj name="Equation" r:id="rId17" imgW="1269720" imgH="482400" progId="Equation.DSMT4">
                  <p:embed/>
                </p:oleObj>
              </mc:Choice>
              <mc:Fallback>
                <p:oleObj name="Equation" r:id="rId17" imgW="1269720" imgH="482400" progId="Equation.DSMT4">
                  <p:embed/>
                  <p:pic>
                    <p:nvPicPr>
                      <p:cNvPr id="0" name=""/>
                      <p:cNvPicPr/>
                      <p:nvPr/>
                    </p:nvPicPr>
                    <p:blipFill>
                      <a:blip r:embed="rId18"/>
                      <a:stretch>
                        <a:fillRect/>
                      </a:stretch>
                    </p:blipFill>
                    <p:spPr>
                      <a:xfrm>
                        <a:off x="2540000" y="4587875"/>
                        <a:ext cx="1270000" cy="4826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C51FE104-31FF-D670-51AF-E5EF1473CA48}"/>
              </a:ext>
            </a:extLst>
          </p:cNvPr>
          <p:cNvGraphicFramePr>
            <a:graphicFrameLocks noChangeAspect="1"/>
          </p:cNvGraphicFramePr>
          <p:nvPr>
            <p:extLst>
              <p:ext uri="{D42A27DB-BD31-4B8C-83A1-F6EECF244321}">
                <p14:modId xmlns:p14="http://schemas.microsoft.com/office/powerpoint/2010/main" val="3630733093"/>
              </p:ext>
            </p:extLst>
          </p:nvPr>
        </p:nvGraphicFramePr>
        <p:xfrm>
          <a:off x="2341563" y="3281363"/>
          <a:ext cx="1612900" cy="482600"/>
        </p:xfrm>
        <a:graphic>
          <a:graphicData uri="http://schemas.openxmlformats.org/presentationml/2006/ole">
            <mc:AlternateContent xmlns:mc="http://schemas.openxmlformats.org/markup-compatibility/2006">
              <mc:Choice xmlns:v="urn:schemas-microsoft-com:vml" Requires="v">
                <p:oleObj name="Equation" r:id="rId19" imgW="1612800" imgH="482400" progId="Equation.DSMT4">
                  <p:embed/>
                </p:oleObj>
              </mc:Choice>
              <mc:Fallback>
                <p:oleObj name="Equation" r:id="rId19" imgW="1612800" imgH="482400" progId="Equation.DSMT4">
                  <p:embed/>
                  <p:pic>
                    <p:nvPicPr>
                      <p:cNvPr id="0" name=""/>
                      <p:cNvPicPr/>
                      <p:nvPr/>
                    </p:nvPicPr>
                    <p:blipFill>
                      <a:blip r:embed="rId20"/>
                      <a:stretch>
                        <a:fillRect/>
                      </a:stretch>
                    </p:blipFill>
                    <p:spPr>
                      <a:xfrm>
                        <a:off x="2341563" y="3281363"/>
                        <a:ext cx="1612900" cy="482600"/>
                      </a:xfrm>
                      <a:prstGeom prst="rect">
                        <a:avLst/>
                      </a:prstGeom>
                    </p:spPr>
                  </p:pic>
                </p:oleObj>
              </mc:Fallback>
            </mc:AlternateContent>
          </a:graphicData>
        </a:graphic>
      </p:graphicFrame>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2250" fill="hold"/>
                                        <p:tgtEl>
                                          <p:spTgt spid="7"/>
                                        </p:tgtEl>
                                        <p:attrNameLst>
                                          <p:attrName>r</p:attrName>
                                        </p:attrNameLst>
                                      </p:cBhvr>
                                    </p:animRot>
                                  </p:childTnLst>
                                </p:cTn>
                              </p:par>
                              <p:par>
                                <p:cTn id="47" presetID="8" presetClass="emph" presetSubtype="0" repeatCount="indefinite" fill="hold" nodeType="withEffect">
                                  <p:stCondLst>
                                    <p:cond delay="0"/>
                                  </p:stCondLst>
                                  <p:childTnLst>
                                    <p:animRot by="21600000">
                                      <p:cBhvr>
                                        <p:cTn id="48" dur="2500" fill="hold"/>
                                        <p:tgtEl>
                                          <p:spTgt spid="9"/>
                                        </p:tgtEl>
                                        <p:attrNameLst>
                                          <p:attrName>r</p:attrName>
                                        </p:attrNameLst>
                                      </p:cBhvr>
                                    </p:animRot>
                                  </p:childTnLst>
                                </p:cTn>
                              </p:par>
                              <p:par>
                                <p:cTn id="49" presetID="8" presetClass="emph" presetSubtype="0" repeatCount="indefinite" fill="hold" nodeType="withEffect">
                                  <p:stCondLst>
                                    <p:cond delay="0"/>
                                  </p:stCondLst>
                                  <p:childTnLst>
                                    <p:animRot by="21600000">
                                      <p:cBhvr>
                                        <p:cTn id="50" dur="2000" fill="hold"/>
                                        <p:tgtEl>
                                          <p:spTgt spid="11"/>
                                        </p:tgtEl>
                                        <p:attrNameLst>
                                          <p:attrName>r</p:attrName>
                                        </p:attrNameLst>
                                      </p:cBhvr>
                                    </p:animRot>
                                  </p:childTnLst>
                                </p:cTn>
                              </p:par>
                              <p:par>
                                <p:cTn id="51" presetID="2" presetClass="entr" presetSubtype="2" repeatCount="indefinite" fill="hold" grpId="0" nodeType="withEffect">
                                  <p:stCondLst>
                                    <p:cond delay="50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20000" fill="hold"/>
                                        <p:tgtEl>
                                          <p:spTgt spid="40"/>
                                        </p:tgtEl>
                                        <p:attrNameLst>
                                          <p:attrName>ppt_x</p:attrName>
                                        </p:attrNameLst>
                                      </p:cBhvr>
                                      <p:tavLst>
                                        <p:tav tm="0">
                                          <p:val>
                                            <p:strVal val="1+#ppt_w/2"/>
                                          </p:val>
                                        </p:tav>
                                        <p:tav tm="100000">
                                          <p:val>
                                            <p:strVal val="#ppt_x"/>
                                          </p:val>
                                        </p:tav>
                                      </p:tavLst>
                                    </p:anim>
                                    <p:anim calcmode="lin" valueType="num">
                                      <p:cBhvr additive="base">
                                        <p:cTn id="54" dur="200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repeatCount="indefinite" fill="hold" grpId="0" nodeType="withEffect">
                                  <p:stCondLst>
                                    <p:cond delay="50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20000" fill="hold"/>
                                        <p:tgtEl>
                                          <p:spTgt spid="41"/>
                                        </p:tgtEl>
                                        <p:attrNameLst>
                                          <p:attrName>ppt_x</p:attrName>
                                        </p:attrNameLst>
                                      </p:cBhvr>
                                      <p:tavLst>
                                        <p:tav tm="0">
                                          <p:val>
                                            <p:strVal val="0-#ppt_w/2"/>
                                          </p:val>
                                        </p:tav>
                                        <p:tav tm="100000">
                                          <p:val>
                                            <p:strVal val="#ppt_x"/>
                                          </p:val>
                                        </p:tav>
                                      </p:tavLst>
                                    </p:anim>
                                    <p:anim calcmode="lin" valueType="num">
                                      <p:cBhvr additive="base">
                                        <p:cTn id="5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6"/>
                                        </p:tgtEl>
                                        <p:attrNameLst>
                                          <p:attrName>fillcolor</p:attrName>
                                        </p:attrNameLst>
                                      </p:cBhvr>
                                      <p:to>
                                        <a:srgbClr val="FFF2CC"/>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47"/>
                                        </p:tgtEl>
                                        <p:attrNameLst>
                                          <p:attrName>style.visibility</p:attrName>
                                        </p:attrNameLst>
                                      </p:cBhvr>
                                      <p:to>
                                        <p:strVal val="visible"/>
                                      </p:to>
                                    </p:set>
                                    <p:anim calcmode="lin" valueType="num">
                                      <p:cBhvr>
                                        <p:cTn id="68" dur="250" fill="hold"/>
                                        <p:tgtEl>
                                          <p:spTgt spid="47"/>
                                        </p:tgtEl>
                                        <p:attrNameLst>
                                          <p:attrName>ppt_w</p:attrName>
                                        </p:attrNameLst>
                                      </p:cBhvr>
                                      <p:tavLst>
                                        <p:tav tm="0">
                                          <p:val>
                                            <p:strVal val="4*#ppt_w"/>
                                          </p:val>
                                        </p:tav>
                                        <p:tav tm="100000">
                                          <p:val>
                                            <p:strVal val="#ppt_w"/>
                                          </p:val>
                                        </p:tav>
                                      </p:tavLst>
                                    </p:anim>
                                    <p:anim calcmode="lin" valueType="num">
                                      <p:cBhvr>
                                        <p:cTn id="6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26"/>
                                        </p:tgtEl>
                                        <p:attrNameLst>
                                          <p:attrName>fillcolor</p:attrName>
                                        </p:attrNameLst>
                                      </p:cBhvr>
                                      <p:to>
                                        <a:srgbClr val="FFFF00"/>
                                      </p:to>
                                    </p:animClr>
                                    <p:set>
                                      <p:cBhvr>
                                        <p:cTn id="72" dur="250" fill="hold"/>
                                        <p:tgtEl>
                                          <p:spTgt spid="26"/>
                                        </p:tgtEl>
                                        <p:attrNameLst>
                                          <p:attrName>fill.type</p:attrName>
                                        </p:attrNameLst>
                                      </p:cBhvr>
                                      <p:to>
                                        <p:strVal val="solid"/>
                                      </p:to>
                                    </p:set>
                                    <p:set>
                                      <p:cBhvr>
                                        <p:cTn id="7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2"/>
                                        </p:tgtEl>
                                        <p:attrNameLst>
                                          <p:attrName>fillcolor</p:attrName>
                                        </p:attrNameLst>
                                      </p:cBhvr>
                                      <p:to>
                                        <a:srgbClr val="FFF2CC"/>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3"/>
                                        </p:tgtEl>
                                        <p:attrNameLst>
                                          <p:attrName>style.visibility</p:attrName>
                                        </p:attrNameLst>
                                      </p:cBhvr>
                                      <p:to>
                                        <p:strVal val="visible"/>
                                      </p:to>
                                    </p:set>
                                    <p:anim calcmode="lin" valueType="num">
                                      <p:cBhvr>
                                        <p:cTn id="83" dur="250" fill="hold"/>
                                        <p:tgtEl>
                                          <p:spTgt spid="53"/>
                                        </p:tgtEl>
                                        <p:attrNameLst>
                                          <p:attrName>ppt_w</p:attrName>
                                        </p:attrNameLst>
                                      </p:cBhvr>
                                      <p:tavLst>
                                        <p:tav tm="0">
                                          <p:val>
                                            <p:strVal val="4*#ppt_w"/>
                                          </p:val>
                                        </p:tav>
                                        <p:tav tm="100000">
                                          <p:val>
                                            <p:strVal val="#ppt_w"/>
                                          </p:val>
                                        </p:tav>
                                      </p:tavLst>
                                    </p:anim>
                                    <p:anim calcmode="lin" valueType="num">
                                      <p:cBhvr>
                                        <p:cTn id="8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2"/>
                                        </p:tgtEl>
                                        <p:attrNameLst>
                                          <p:attrName>fillcolor</p:attrName>
                                        </p:attrNameLst>
                                      </p:cBhvr>
                                      <p:to>
                                        <a:srgbClr val="FFFF00"/>
                                      </p:to>
                                    </p:animClr>
                                    <p:set>
                                      <p:cBhvr>
                                        <p:cTn id="87" dur="250" fill="hold"/>
                                        <p:tgtEl>
                                          <p:spTgt spid="42"/>
                                        </p:tgtEl>
                                        <p:attrNameLst>
                                          <p:attrName>fill.type</p:attrName>
                                        </p:attrNameLst>
                                      </p:cBhvr>
                                      <p:to>
                                        <p:strVal val="solid"/>
                                      </p:to>
                                    </p:set>
                                    <p:set>
                                      <p:cBhvr>
                                        <p:cTn id="8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3"/>
                                        </p:tgtEl>
                                        <p:attrNameLst>
                                          <p:attrName>fillcolor</p:attrName>
                                        </p:attrNameLst>
                                      </p:cBhvr>
                                      <p:to>
                                        <a:srgbClr val="FFF2CC"/>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51"/>
                                        </p:tgtEl>
                                        <p:attrNameLst>
                                          <p:attrName>style.visibility</p:attrName>
                                        </p:attrNameLst>
                                      </p:cBhvr>
                                      <p:to>
                                        <p:strVal val="visible"/>
                                      </p:to>
                                    </p:set>
                                    <p:anim calcmode="lin" valueType="num">
                                      <p:cBhvr>
                                        <p:cTn id="98" dur="250" fill="hold"/>
                                        <p:tgtEl>
                                          <p:spTgt spid="51"/>
                                        </p:tgtEl>
                                        <p:attrNameLst>
                                          <p:attrName>ppt_w</p:attrName>
                                        </p:attrNameLst>
                                      </p:cBhvr>
                                      <p:tavLst>
                                        <p:tav tm="0">
                                          <p:val>
                                            <p:strVal val="4*#ppt_w"/>
                                          </p:val>
                                        </p:tav>
                                        <p:tav tm="100000">
                                          <p:val>
                                            <p:strVal val="#ppt_w"/>
                                          </p:val>
                                        </p:tav>
                                      </p:tavLst>
                                    </p:anim>
                                    <p:anim calcmode="lin" valueType="num">
                                      <p:cBhvr>
                                        <p:cTn id="9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3"/>
                                        </p:tgtEl>
                                        <p:attrNameLst>
                                          <p:attrName>fillcolor</p:attrName>
                                        </p:attrNameLst>
                                      </p:cBhvr>
                                      <p:to>
                                        <a:srgbClr val="00B050"/>
                                      </p:to>
                                    </p:animClr>
                                    <p:set>
                                      <p:cBhvr>
                                        <p:cTn id="102" dur="250" fill="hold"/>
                                        <p:tgtEl>
                                          <p:spTgt spid="43"/>
                                        </p:tgtEl>
                                        <p:attrNameLst>
                                          <p:attrName>fill.type</p:attrName>
                                        </p:attrNameLst>
                                      </p:cBhvr>
                                      <p:to>
                                        <p:strVal val="solid"/>
                                      </p:to>
                                    </p:set>
                                    <p:set>
                                      <p:cBhvr>
                                        <p:cTn id="10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50" fill="hold"/>
                                        <p:tgtEl>
                                          <p:spTgt spid="44"/>
                                        </p:tgtEl>
                                        <p:attrNameLst>
                                          <p:attrName>fillcolor</p:attrName>
                                        </p:attrNameLst>
                                      </p:cBhvr>
                                      <p:to>
                                        <a:srgbClr val="FFF2CC"/>
                                      </p:to>
                                    </p:animClr>
                                    <p:set>
                                      <p:cBhvr>
                                        <p:cTn id="109" dur="250" fill="hold"/>
                                        <p:tgtEl>
                                          <p:spTgt spid="44"/>
                                        </p:tgtEl>
                                        <p:attrNameLst>
                                          <p:attrName>fill.type</p:attrName>
                                        </p:attrNameLst>
                                      </p:cBhvr>
                                      <p:to>
                                        <p:strVal val="solid"/>
                                      </p:to>
                                    </p:set>
                                    <p:set>
                                      <p:cBhvr>
                                        <p:cTn id="110" dur="250" fill="hold"/>
                                        <p:tgtEl>
                                          <p:spTgt spid="44"/>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par>
                                <p:cTn id="111" presetID="23" presetClass="entr" presetSubtype="32" fill="hold" nodeType="withEffect">
                                  <p:stCondLst>
                                    <p:cond delay="1000"/>
                                  </p:stCondLst>
                                  <p:childTnLst>
                                    <p:set>
                                      <p:cBhvr>
                                        <p:cTn id="112" dur="1" fill="hold">
                                          <p:stCondLst>
                                            <p:cond delay="0"/>
                                          </p:stCondLst>
                                        </p:cTn>
                                        <p:tgtEl>
                                          <p:spTgt spid="49"/>
                                        </p:tgtEl>
                                        <p:attrNameLst>
                                          <p:attrName>style.visibility</p:attrName>
                                        </p:attrNameLst>
                                      </p:cBhvr>
                                      <p:to>
                                        <p:strVal val="visible"/>
                                      </p:to>
                                    </p:set>
                                    <p:anim calcmode="lin" valueType="num">
                                      <p:cBhvr>
                                        <p:cTn id="113" dur="250" fill="hold"/>
                                        <p:tgtEl>
                                          <p:spTgt spid="49"/>
                                        </p:tgtEl>
                                        <p:attrNameLst>
                                          <p:attrName>ppt_w</p:attrName>
                                        </p:attrNameLst>
                                      </p:cBhvr>
                                      <p:tavLst>
                                        <p:tav tm="0">
                                          <p:val>
                                            <p:strVal val="4*#ppt_w"/>
                                          </p:val>
                                        </p:tav>
                                        <p:tav tm="100000">
                                          <p:val>
                                            <p:strVal val="#ppt_w"/>
                                          </p:val>
                                        </p:tav>
                                      </p:tavLst>
                                    </p:anim>
                                    <p:anim calcmode="lin" valueType="num">
                                      <p:cBhvr>
                                        <p:cTn id="11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3" name="Wrong Buzzer.wav"/>
                                        </p:tgtEl>
                                      </p:cMediaNode>
                                    </p:audio>
                                  </p:subTnLst>
                                </p:cTn>
                              </p:par>
                              <p:par>
                                <p:cTn id="115" presetID="1" presetClass="emph" presetSubtype="2" fill="hold" nodeType="withEffect">
                                  <p:stCondLst>
                                    <p:cond delay="1000"/>
                                  </p:stCondLst>
                                  <p:childTnLst>
                                    <p:animClr clrSpc="rgb" dir="cw">
                                      <p:cBhvr>
                                        <p:cTn id="116" dur="250" fill="hold"/>
                                        <p:tgtEl>
                                          <p:spTgt spid="44"/>
                                        </p:tgtEl>
                                        <p:attrNameLst>
                                          <p:attrName>fillcolor</p:attrName>
                                        </p:attrNameLst>
                                      </p:cBhvr>
                                      <p:to>
                                        <a:srgbClr val="FFFF00"/>
                                      </p:to>
                                    </p:animClr>
                                    <p:set>
                                      <p:cBhvr>
                                        <p:cTn id="117" dur="250" fill="hold"/>
                                        <p:tgtEl>
                                          <p:spTgt spid="44"/>
                                        </p:tgtEl>
                                        <p:attrNameLst>
                                          <p:attrName>fill.type</p:attrName>
                                        </p:attrNameLst>
                                      </p:cBhvr>
                                      <p:to>
                                        <p:strVal val="solid"/>
                                      </p:to>
                                    </p:set>
                                    <p:set>
                                      <p:cBhvr>
                                        <p:cTn id="11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F4DBA7C-2953-84F0-2444-694F42A6846E}"/>
              </a:ext>
            </a:extLst>
          </p:cNvPr>
          <p:cNvPicPr>
            <a:picLocks noChangeAspect="1"/>
          </p:cNvPicPr>
          <p:nvPr/>
        </p:nvPicPr>
        <p:blipFill>
          <a:blip r:embed="rId6"/>
          <a:stretch>
            <a:fillRect/>
          </a:stretch>
        </p:blipFill>
        <p:spPr>
          <a:xfrm>
            <a:off x="0" y="0"/>
            <a:ext cx="18288000" cy="10287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526190" y="321925"/>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dirty="0">
                <a:solidFill>
                  <a:srgbClr val="FF0000"/>
                </a:solidFill>
                <a:latin typeface="+mj-lt"/>
              </a:rPr>
              <a:t>Phương trình nào sau đây là phương trình bậc nhất hai ẩn? </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8" name="Cloud 17">
            <a:hlinkClick r:id="rId16" action="ppaction://hlinksldjump"/>
          </p:cNvPr>
          <p:cNvSpPr/>
          <p:nvPr/>
        </p:nvSpPr>
        <p:spPr>
          <a:xfrm>
            <a:off x="430031" y="8545446"/>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a:t>
            </a:r>
            <a:r>
              <a:rPr lang="en-US" sz="3600" dirty="0">
                <a:solidFill>
                  <a:schemeClr val="bg1">
                    <a:lumMod val="50000"/>
                  </a:schemeClr>
                </a:solidFill>
                <a:latin typeface="+mj-lt"/>
              </a:rPr>
              <a:t> </a:t>
            </a:r>
            <a:r>
              <a:rPr lang="en-US" sz="3600" dirty="0">
                <a:solidFill>
                  <a:schemeClr val="bg1">
                    <a:lumMod val="50000"/>
                  </a:schemeClr>
                </a:solidFill>
                <a:latin typeface="Times New Roman" panose="02020603050405020304" pitchFamily="18" charset="0"/>
                <a:cs typeface="Times New Roman" panose="02020603050405020304" pitchFamily="18" charset="0"/>
              </a:rPr>
              <a:t>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E9682170-1739-43F1-471C-3076D41A417D}"/>
              </a:ext>
            </a:extLst>
          </p:cNvPr>
          <p:cNvGraphicFramePr>
            <a:graphicFrameLocks noChangeAspect="1"/>
          </p:cNvGraphicFramePr>
          <p:nvPr>
            <p:extLst>
              <p:ext uri="{D42A27DB-BD31-4B8C-83A1-F6EECF244321}">
                <p14:modId xmlns:p14="http://schemas.microsoft.com/office/powerpoint/2010/main" val="3282592589"/>
              </p:ext>
            </p:extLst>
          </p:nvPr>
        </p:nvGraphicFramePr>
        <p:xfrm>
          <a:off x="9982200" y="3278212"/>
          <a:ext cx="2768600" cy="609600"/>
        </p:xfrm>
        <a:graphic>
          <a:graphicData uri="http://schemas.openxmlformats.org/presentationml/2006/ole">
            <mc:AlternateContent xmlns:mc="http://schemas.openxmlformats.org/markup-compatibility/2006">
              <mc:Choice xmlns:v="urn:schemas-microsoft-com:vml" Requires="v">
                <p:oleObj name="Equation" r:id="rId17" imgW="2768400" imgH="609480" progId="Equation.DSMT4">
                  <p:embed/>
                </p:oleObj>
              </mc:Choice>
              <mc:Fallback>
                <p:oleObj name="Equation" r:id="rId17" imgW="2768400" imgH="609480" progId="Equation.DSMT4">
                  <p:embed/>
                  <p:pic>
                    <p:nvPicPr>
                      <p:cNvPr id="0" name=""/>
                      <p:cNvPicPr/>
                      <p:nvPr/>
                    </p:nvPicPr>
                    <p:blipFill>
                      <a:blip r:embed="rId18"/>
                      <a:stretch>
                        <a:fillRect/>
                      </a:stretch>
                    </p:blipFill>
                    <p:spPr>
                      <a:xfrm>
                        <a:off x="9982200" y="3278212"/>
                        <a:ext cx="2768600" cy="6096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F911074A-5153-3731-6671-5B3A6C393C65}"/>
              </a:ext>
            </a:extLst>
          </p:cNvPr>
          <p:cNvGraphicFramePr>
            <a:graphicFrameLocks noChangeAspect="1"/>
          </p:cNvGraphicFramePr>
          <p:nvPr>
            <p:extLst>
              <p:ext uri="{D42A27DB-BD31-4B8C-83A1-F6EECF244321}">
                <p14:modId xmlns:p14="http://schemas.microsoft.com/office/powerpoint/2010/main" val="197098896"/>
              </p:ext>
            </p:extLst>
          </p:nvPr>
        </p:nvGraphicFramePr>
        <p:xfrm>
          <a:off x="9994900" y="4622800"/>
          <a:ext cx="2743200" cy="609600"/>
        </p:xfrm>
        <a:graphic>
          <a:graphicData uri="http://schemas.openxmlformats.org/presentationml/2006/ole">
            <mc:AlternateContent xmlns:mc="http://schemas.openxmlformats.org/markup-compatibility/2006">
              <mc:Choice xmlns:v="urn:schemas-microsoft-com:vml" Requires="v">
                <p:oleObj name="Equation" r:id="rId19" imgW="2743200" imgH="609480" progId="Equation.DSMT4">
                  <p:embed/>
                </p:oleObj>
              </mc:Choice>
              <mc:Fallback>
                <p:oleObj name="Equation" r:id="rId19" imgW="2743200" imgH="609480" progId="Equation.DSMT4">
                  <p:embed/>
                  <p:pic>
                    <p:nvPicPr>
                      <p:cNvPr id="0" name=""/>
                      <p:cNvPicPr/>
                      <p:nvPr/>
                    </p:nvPicPr>
                    <p:blipFill>
                      <a:blip r:embed="rId20"/>
                      <a:stretch>
                        <a:fillRect/>
                      </a:stretch>
                    </p:blipFill>
                    <p:spPr>
                      <a:xfrm>
                        <a:off x="9994900" y="4622800"/>
                        <a:ext cx="2743200" cy="6096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1DEEF553-5AC0-A774-12EA-76C44CBDE969}"/>
              </a:ext>
            </a:extLst>
          </p:cNvPr>
          <p:cNvGraphicFramePr>
            <a:graphicFrameLocks noChangeAspect="1"/>
          </p:cNvGraphicFramePr>
          <p:nvPr>
            <p:extLst>
              <p:ext uri="{D42A27DB-BD31-4B8C-83A1-F6EECF244321}">
                <p14:modId xmlns:p14="http://schemas.microsoft.com/office/powerpoint/2010/main" val="1731242065"/>
              </p:ext>
            </p:extLst>
          </p:nvPr>
        </p:nvGraphicFramePr>
        <p:xfrm>
          <a:off x="2565400" y="3086100"/>
          <a:ext cx="3225800" cy="800100"/>
        </p:xfrm>
        <a:graphic>
          <a:graphicData uri="http://schemas.openxmlformats.org/presentationml/2006/ole">
            <mc:AlternateContent xmlns:mc="http://schemas.openxmlformats.org/markup-compatibility/2006">
              <mc:Choice xmlns:v="urn:schemas-microsoft-com:vml" Requires="v">
                <p:oleObj name="Equation" r:id="rId21" imgW="3225600" imgH="799920" progId="Equation.DSMT4">
                  <p:embed/>
                </p:oleObj>
              </mc:Choice>
              <mc:Fallback>
                <p:oleObj name="Equation" r:id="rId21" imgW="3225600" imgH="799920" progId="Equation.DSMT4">
                  <p:embed/>
                  <p:pic>
                    <p:nvPicPr>
                      <p:cNvPr id="0" name=""/>
                      <p:cNvPicPr/>
                      <p:nvPr/>
                    </p:nvPicPr>
                    <p:blipFill>
                      <a:blip r:embed="rId22"/>
                      <a:stretch>
                        <a:fillRect/>
                      </a:stretch>
                    </p:blipFill>
                    <p:spPr>
                      <a:xfrm>
                        <a:off x="2565400" y="3086100"/>
                        <a:ext cx="3225800" cy="8001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4A317674-FC12-EF94-FD81-1CBADB3EAFCC}"/>
              </a:ext>
            </a:extLst>
          </p:cNvPr>
          <p:cNvGraphicFramePr>
            <a:graphicFrameLocks noChangeAspect="1"/>
          </p:cNvGraphicFramePr>
          <p:nvPr>
            <p:extLst>
              <p:ext uri="{D42A27DB-BD31-4B8C-83A1-F6EECF244321}">
                <p14:modId xmlns:p14="http://schemas.microsoft.com/office/powerpoint/2010/main" val="2937231922"/>
              </p:ext>
            </p:extLst>
          </p:nvPr>
        </p:nvGraphicFramePr>
        <p:xfrm>
          <a:off x="2514600" y="4457700"/>
          <a:ext cx="3022600" cy="736600"/>
        </p:xfrm>
        <a:graphic>
          <a:graphicData uri="http://schemas.openxmlformats.org/presentationml/2006/ole">
            <mc:AlternateContent xmlns:mc="http://schemas.openxmlformats.org/markup-compatibility/2006">
              <mc:Choice xmlns:v="urn:schemas-microsoft-com:vml" Requires="v">
                <p:oleObj name="Equation" r:id="rId23" imgW="3022560" imgH="736560" progId="Equation.DSMT4">
                  <p:embed/>
                </p:oleObj>
              </mc:Choice>
              <mc:Fallback>
                <p:oleObj name="Equation" r:id="rId23" imgW="3022560" imgH="736560" progId="Equation.DSMT4">
                  <p:embed/>
                  <p:pic>
                    <p:nvPicPr>
                      <p:cNvPr id="0" name=""/>
                      <p:cNvPicPr/>
                      <p:nvPr/>
                    </p:nvPicPr>
                    <p:blipFill>
                      <a:blip r:embed="rId24"/>
                      <a:stretch>
                        <a:fillRect/>
                      </a:stretch>
                    </p:blipFill>
                    <p:spPr>
                      <a:xfrm>
                        <a:off x="2514600" y="4457700"/>
                        <a:ext cx="3022600" cy="736600"/>
                      </a:xfrm>
                      <a:prstGeom prst="rect">
                        <a:avLst/>
                      </a:prstGeom>
                    </p:spPr>
                  </p:pic>
                </p:oleObj>
              </mc:Fallback>
            </mc:AlternateContent>
          </a:graphicData>
        </a:graphic>
      </p:graphicFrame>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anim calcmode="lin" valueType="num">
                                      <p:cBhvr>
                                        <p:cTn id="48" dur="500" fill="hold"/>
                                        <p:tgtEl>
                                          <p:spTgt spid="5"/>
                                        </p:tgtEl>
                                        <p:attrNameLst>
                                          <p:attrName>ppt_x</p:attrName>
                                        </p:attrNameLst>
                                      </p:cBhvr>
                                      <p:tavLst>
                                        <p:tav tm="0">
                                          <p:val>
                                            <p:strVal val="#ppt_x"/>
                                          </p:val>
                                        </p:tav>
                                        <p:tav tm="100000">
                                          <p:val>
                                            <p:strVal val="#ppt_x"/>
                                          </p:val>
                                        </p:tav>
                                      </p:tavLst>
                                    </p:anim>
                                    <p:anim calcmode="lin" valueType="num">
                                      <p:cBhvr>
                                        <p:cTn id="49" dur="500" fill="hold"/>
                                        <p:tgtEl>
                                          <p:spTgt spid="5"/>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000" fill="hold"/>
                                        <p:tgtEl>
                                          <p:spTgt spid="11"/>
                                        </p:tgtEl>
                                        <p:attrNameLst>
                                          <p:attrName>r</p:attrName>
                                        </p:attrNameLst>
                                      </p:cBhvr>
                                    </p:animRot>
                                  </p:childTnLst>
                                </p:cTn>
                              </p:par>
                              <p:par>
                                <p:cTn id="56" presetID="2" presetClass="entr" presetSubtype="2" repeatCount="indefinite" fill="hold" grpId="0"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20000" fill="hold"/>
                                        <p:tgtEl>
                                          <p:spTgt spid="40"/>
                                        </p:tgtEl>
                                        <p:attrNameLst>
                                          <p:attrName>ppt_x</p:attrName>
                                        </p:attrNameLst>
                                      </p:cBhvr>
                                      <p:tavLst>
                                        <p:tav tm="0">
                                          <p:val>
                                            <p:strVal val="1+#ppt_w/2"/>
                                          </p:val>
                                        </p:tav>
                                        <p:tav tm="100000">
                                          <p:val>
                                            <p:strVal val="#ppt_x"/>
                                          </p:val>
                                        </p:tav>
                                      </p:tavLst>
                                    </p:anim>
                                    <p:anim calcmode="lin" valueType="num">
                                      <p:cBhvr additive="base">
                                        <p:cTn id="59" dur="20000" fill="hold"/>
                                        <p:tgtEl>
                                          <p:spTgt spid="40"/>
                                        </p:tgtEl>
                                        <p:attrNameLst>
                                          <p:attrName>ppt_y</p:attrName>
                                        </p:attrNameLst>
                                      </p:cBhvr>
                                      <p:tavLst>
                                        <p:tav tm="0">
                                          <p:val>
                                            <p:strVal val="#ppt_y"/>
                                          </p:val>
                                        </p:tav>
                                        <p:tav tm="100000">
                                          <p:val>
                                            <p:strVal val="#ppt_y"/>
                                          </p:val>
                                        </p:tav>
                                      </p:tavLst>
                                    </p:anim>
                                  </p:childTnLst>
                                </p:cTn>
                              </p:par>
                              <p:par>
                                <p:cTn id="60" presetID="2" presetClass="entr" presetSubtype="8" repeatCount="indefinite" fill="hold" grpId="0" nodeType="withEffect">
                                  <p:stCondLst>
                                    <p:cond delay="50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0" fill="hold"/>
                                        <p:tgtEl>
                                          <p:spTgt spid="41"/>
                                        </p:tgtEl>
                                        <p:attrNameLst>
                                          <p:attrName>ppt_x</p:attrName>
                                        </p:attrNameLst>
                                      </p:cBhvr>
                                      <p:tavLst>
                                        <p:tav tm="0">
                                          <p:val>
                                            <p:strVal val="0-#ppt_w/2"/>
                                          </p:val>
                                        </p:tav>
                                        <p:tav tm="100000">
                                          <p:val>
                                            <p:strVal val="#ppt_x"/>
                                          </p:val>
                                        </p:tav>
                                      </p:tavLst>
                                    </p:anim>
                                    <p:anim calcmode="lin" valueType="num">
                                      <p:cBhvr additive="base">
                                        <p:cTn id="6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Check mark.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00B05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4"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EAFA3F9-42CA-8DB8-38A4-746BE593919A}"/>
              </a:ext>
            </a:extLst>
          </p:cNvPr>
          <p:cNvPicPr>
            <a:picLocks noChangeAspect="1"/>
          </p:cNvPicPr>
          <p:nvPr/>
        </p:nvPicPr>
        <p:blipFill>
          <a:blip r:embed="rId5"/>
          <a:stretch>
            <a:fillRect/>
          </a:stretch>
        </p:blipFill>
        <p:spPr>
          <a:xfrm>
            <a:off x="2" y="1"/>
            <a:ext cx="18287996" cy="10286999"/>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363648" y="274982"/>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800" dirty="0">
                <a:solidFill>
                  <a:srgbClr val="FF0000"/>
                </a:solidFill>
                <a:latin typeface="Times New Roman" panose="02020603050405020304" pitchFamily="18" charset="0"/>
              </a:rPr>
              <a:t>Phương trình nào sau đây </a:t>
            </a:r>
            <a:r>
              <a:rPr lang="vi-VN" sz="4800" b="1" dirty="0">
                <a:solidFill>
                  <a:srgbClr val="FF0000"/>
                </a:solidFill>
                <a:latin typeface="Times New Roman" panose="02020603050405020304" pitchFamily="18" charset="0"/>
              </a:rPr>
              <a:t>KHÔNG</a:t>
            </a:r>
            <a:r>
              <a:rPr lang="vi-VN" sz="4800" dirty="0">
                <a:solidFill>
                  <a:srgbClr val="FF0000"/>
                </a:solidFill>
                <a:latin typeface="Times New Roman" panose="02020603050405020304" pitchFamily="18" charset="0"/>
              </a:rPr>
              <a:t> phải là </a:t>
            </a:r>
          </a:p>
          <a:p>
            <a:pPr lvl="0" algn="ctr" defTabSz="1371600">
              <a:defRPr/>
            </a:pPr>
            <a:r>
              <a:rPr lang="vi-VN" sz="4800" dirty="0">
                <a:solidFill>
                  <a:srgbClr val="FF0000"/>
                </a:solidFill>
                <a:latin typeface="Times New Roman" panose="02020603050405020304" pitchFamily="18" charset="0"/>
              </a:rPr>
              <a:t>phương trình bậc nhất hai ẩn? </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a:hlinkClick r:id="rId14" action="ppaction://hlinksldjump"/>
          </p:cNvPr>
          <p:cNvSpPr/>
          <p:nvPr/>
        </p:nvSpPr>
        <p:spPr>
          <a:xfrm>
            <a:off x="766696" y="8629650"/>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1F10E108-780E-F5F6-266E-ED25E6F2EE99}"/>
              </a:ext>
            </a:extLst>
          </p:cNvPr>
          <p:cNvGraphicFramePr>
            <a:graphicFrameLocks noChangeAspect="1"/>
          </p:cNvGraphicFramePr>
          <p:nvPr>
            <p:extLst>
              <p:ext uri="{D42A27DB-BD31-4B8C-83A1-F6EECF244321}">
                <p14:modId xmlns:p14="http://schemas.microsoft.com/office/powerpoint/2010/main" val="1405933004"/>
              </p:ext>
            </p:extLst>
          </p:nvPr>
        </p:nvGraphicFramePr>
        <p:xfrm>
          <a:off x="2514600" y="3238500"/>
          <a:ext cx="2171700" cy="609600"/>
        </p:xfrm>
        <a:graphic>
          <a:graphicData uri="http://schemas.openxmlformats.org/presentationml/2006/ole">
            <mc:AlternateContent xmlns:mc="http://schemas.openxmlformats.org/markup-compatibility/2006">
              <mc:Choice xmlns:v="urn:schemas-microsoft-com:vml" Requires="v">
                <p:oleObj name="Equation" r:id="rId15" imgW="2171520" imgH="609480" progId="Equation.DSMT4">
                  <p:embed/>
                </p:oleObj>
              </mc:Choice>
              <mc:Fallback>
                <p:oleObj name="Equation" r:id="rId15" imgW="2171520" imgH="609480" progId="Equation.DSMT4">
                  <p:embed/>
                  <p:pic>
                    <p:nvPicPr>
                      <p:cNvPr id="0" name=""/>
                      <p:cNvPicPr/>
                      <p:nvPr/>
                    </p:nvPicPr>
                    <p:blipFill>
                      <a:blip r:embed="rId16"/>
                      <a:stretch>
                        <a:fillRect/>
                      </a:stretch>
                    </p:blipFill>
                    <p:spPr>
                      <a:xfrm>
                        <a:off x="2514600" y="3238500"/>
                        <a:ext cx="2171700" cy="6096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B8466F8A-F507-E579-07AC-6F6D657D5EEF}"/>
              </a:ext>
            </a:extLst>
          </p:cNvPr>
          <p:cNvGraphicFramePr>
            <a:graphicFrameLocks noChangeAspect="1"/>
          </p:cNvGraphicFramePr>
          <p:nvPr>
            <p:extLst>
              <p:ext uri="{D42A27DB-BD31-4B8C-83A1-F6EECF244321}">
                <p14:modId xmlns:p14="http://schemas.microsoft.com/office/powerpoint/2010/main" val="1870548473"/>
              </p:ext>
            </p:extLst>
          </p:nvPr>
        </p:nvGraphicFramePr>
        <p:xfrm>
          <a:off x="2438400" y="4610100"/>
          <a:ext cx="2476500" cy="609600"/>
        </p:xfrm>
        <a:graphic>
          <a:graphicData uri="http://schemas.openxmlformats.org/presentationml/2006/ole">
            <mc:AlternateContent xmlns:mc="http://schemas.openxmlformats.org/markup-compatibility/2006">
              <mc:Choice xmlns:v="urn:schemas-microsoft-com:vml" Requires="v">
                <p:oleObj name="Equation" r:id="rId17" imgW="2476440" imgH="609480" progId="Equation.DSMT4">
                  <p:embed/>
                </p:oleObj>
              </mc:Choice>
              <mc:Fallback>
                <p:oleObj name="Equation" r:id="rId17" imgW="2476440" imgH="609480" progId="Equation.DSMT4">
                  <p:embed/>
                  <p:pic>
                    <p:nvPicPr>
                      <p:cNvPr id="0" name=""/>
                      <p:cNvPicPr/>
                      <p:nvPr/>
                    </p:nvPicPr>
                    <p:blipFill>
                      <a:blip r:embed="rId18"/>
                      <a:stretch>
                        <a:fillRect/>
                      </a:stretch>
                    </p:blipFill>
                    <p:spPr>
                      <a:xfrm>
                        <a:off x="2438400" y="4610100"/>
                        <a:ext cx="2476500" cy="6096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C17BB4B0-7C8F-935D-D947-834A657B02F0}"/>
              </a:ext>
            </a:extLst>
          </p:cNvPr>
          <p:cNvGraphicFramePr>
            <a:graphicFrameLocks noChangeAspect="1"/>
          </p:cNvGraphicFramePr>
          <p:nvPr>
            <p:extLst>
              <p:ext uri="{D42A27DB-BD31-4B8C-83A1-F6EECF244321}">
                <p14:modId xmlns:p14="http://schemas.microsoft.com/office/powerpoint/2010/main" val="2673471591"/>
              </p:ext>
            </p:extLst>
          </p:nvPr>
        </p:nvGraphicFramePr>
        <p:xfrm>
          <a:off x="9982200" y="3124200"/>
          <a:ext cx="2895600" cy="800100"/>
        </p:xfrm>
        <a:graphic>
          <a:graphicData uri="http://schemas.openxmlformats.org/presentationml/2006/ole">
            <mc:AlternateContent xmlns:mc="http://schemas.openxmlformats.org/markup-compatibility/2006">
              <mc:Choice xmlns:v="urn:schemas-microsoft-com:vml" Requires="v">
                <p:oleObj name="Equation" r:id="rId19" imgW="2895480" imgH="799920" progId="Equation.DSMT4">
                  <p:embed/>
                </p:oleObj>
              </mc:Choice>
              <mc:Fallback>
                <p:oleObj name="Equation" r:id="rId19" imgW="2895480" imgH="799920" progId="Equation.DSMT4">
                  <p:embed/>
                  <p:pic>
                    <p:nvPicPr>
                      <p:cNvPr id="0" name=""/>
                      <p:cNvPicPr/>
                      <p:nvPr/>
                    </p:nvPicPr>
                    <p:blipFill>
                      <a:blip r:embed="rId20"/>
                      <a:stretch>
                        <a:fillRect/>
                      </a:stretch>
                    </p:blipFill>
                    <p:spPr>
                      <a:xfrm>
                        <a:off x="9982200" y="3124200"/>
                        <a:ext cx="2895600" cy="8001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1B1B794B-0938-72FE-0A75-14B3F92C224A}"/>
              </a:ext>
            </a:extLst>
          </p:cNvPr>
          <p:cNvGraphicFramePr>
            <a:graphicFrameLocks noChangeAspect="1"/>
          </p:cNvGraphicFramePr>
          <p:nvPr>
            <p:extLst>
              <p:ext uri="{D42A27DB-BD31-4B8C-83A1-F6EECF244321}">
                <p14:modId xmlns:p14="http://schemas.microsoft.com/office/powerpoint/2010/main" val="77890939"/>
              </p:ext>
            </p:extLst>
          </p:nvPr>
        </p:nvGraphicFramePr>
        <p:xfrm>
          <a:off x="10039350" y="4622800"/>
          <a:ext cx="2781300" cy="609600"/>
        </p:xfrm>
        <a:graphic>
          <a:graphicData uri="http://schemas.openxmlformats.org/presentationml/2006/ole">
            <mc:AlternateContent xmlns:mc="http://schemas.openxmlformats.org/markup-compatibility/2006">
              <mc:Choice xmlns:v="urn:schemas-microsoft-com:vml" Requires="v">
                <p:oleObj name="Equation" r:id="rId21" imgW="2781000" imgH="609480" progId="Equation.DSMT4">
                  <p:embed/>
                </p:oleObj>
              </mc:Choice>
              <mc:Fallback>
                <p:oleObj name="Equation" r:id="rId21" imgW="2781000" imgH="609480" progId="Equation.DSMT4">
                  <p:embed/>
                  <p:pic>
                    <p:nvPicPr>
                      <p:cNvPr id="0" name=""/>
                      <p:cNvPicPr/>
                      <p:nvPr/>
                    </p:nvPicPr>
                    <p:blipFill>
                      <a:blip r:embed="rId22"/>
                      <a:stretch>
                        <a:fillRect/>
                      </a:stretch>
                    </p:blipFill>
                    <p:spPr>
                      <a:xfrm>
                        <a:off x="10039350" y="4622800"/>
                        <a:ext cx="2781300" cy="609600"/>
                      </a:xfrm>
                      <a:prstGeom prst="rect">
                        <a:avLst/>
                      </a:prstGeom>
                    </p:spPr>
                  </p:pic>
                </p:oleObj>
              </mc:Fallback>
            </mc:AlternateContent>
          </a:graphicData>
        </a:graphic>
      </p:graphicFrame>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000" fill="hold"/>
                                        <p:tgtEl>
                                          <p:spTgt spid="11"/>
                                        </p:tgtEl>
                                        <p:attrNameLst>
                                          <p:attrName>r</p:attrName>
                                        </p:attrNameLst>
                                      </p:cBhvr>
                                    </p:animRot>
                                  </p:childTnLst>
                                </p:cTn>
                              </p:par>
                              <p:par>
                                <p:cTn id="56" presetID="2" presetClass="entr" presetSubtype="2" repeatCount="indefinite" fill="hold" grpId="0"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20000" fill="hold"/>
                                        <p:tgtEl>
                                          <p:spTgt spid="40"/>
                                        </p:tgtEl>
                                        <p:attrNameLst>
                                          <p:attrName>ppt_x</p:attrName>
                                        </p:attrNameLst>
                                      </p:cBhvr>
                                      <p:tavLst>
                                        <p:tav tm="0">
                                          <p:val>
                                            <p:strVal val="1+#ppt_w/2"/>
                                          </p:val>
                                        </p:tav>
                                        <p:tav tm="100000">
                                          <p:val>
                                            <p:strVal val="#ppt_x"/>
                                          </p:val>
                                        </p:tav>
                                      </p:tavLst>
                                    </p:anim>
                                    <p:anim calcmode="lin" valueType="num">
                                      <p:cBhvr additive="base">
                                        <p:cTn id="59" dur="20000" fill="hold"/>
                                        <p:tgtEl>
                                          <p:spTgt spid="40"/>
                                        </p:tgtEl>
                                        <p:attrNameLst>
                                          <p:attrName>ppt_y</p:attrName>
                                        </p:attrNameLst>
                                      </p:cBhvr>
                                      <p:tavLst>
                                        <p:tav tm="0">
                                          <p:val>
                                            <p:strVal val="#ppt_y"/>
                                          </p:val>
                                        </p:tav>
                                        <p:tav tm="100000">
                                          <p:val>
                                            <p:strVal val="#ppt_y"/>
                                          </p:val>
                                        </p:tav>
                                      </p:tavLst>
                                    </p:anim>
                                  </p:childTnLst>
                                </p:cTn>
                              </p:par>
                              <p:par>
                                <p:cTn id="60" presetID="2" presetClass="entr" presetSubtype="8" repeatCount="indefinite" fill="hold" grpId="0" nodeType="withEffect">
                                  <p:stCondLst>
                                    <p:cond delay="50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0" fill="hold"/>
                                        <p:tgtEl>
                                          <p:spTgt spid="41"/>
                                        </p:tgtEl>
                                        <p:attrNameLst>
                                          <p:attrName>ppt_x</p:attrName>
                                        </p:attrNameLst>
                                      </p:cBhvr>
                                      <p:tavLst>
                                        <p:tav tm="0">
                                          <p:val>
                                            <p:strVal val="0-#ppt_w/2"/>
                                          </p:val>
                                        </p:tav>
                                        <p:tav tm="100000">
                                          <p:val>
                                            <p:strVal val="#ppt_x"/>
                                          </p:val>
                                        </p:tav>
                                      </p:tavLst>
                                    </p:anim>
                                    <p:anim calcmode="lin" valueType="num">
                                      <p:cBhvr additive="base">
                                        <p:cTn id="6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FFFF0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4" name="Check mark.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00B05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E5A8BB8-BE20-D49E-DAB9-721121C7F87F}"/>
              </a:ext>
            </a:extLst>
          </p:cNvPr>
          <p:cNvPicPr>
            <a:picLocks noChangeAspect="1"/>
          </p:cNvPicPr>
          <p:nvPr/>
        </p:nvPicPr>
        <p:blipFill>
          <a:blip r:embed="rId5"/>
          <a:stretch>
            <a:fillRect/>
          </a:stretch>
        </p:blipFill>
        <p:spPr>
          <a:xfrm>
            <a:off x="-3951" y="-2223"/>
            <a:ext cx="18291951" cy="1028922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413525" y="13743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dirty="0">
                <a:solidFill>
                  <a:srgbClr val="FF0000"/>
                </a:solidFill>
                <a:latin typeface="+mj-lt"/>
              </a:rPr>
              <a:t>Đường thẳng biểu diễn tất cả các nghiệm của phương trình</a:t>
            </a:r>
          </a:p>
          <a:p>
            <a:pPr algn="ctr" defTabSz="1371600">
              <a:defRPr/>
            </a:pPr>
            <a:endParaRPr lang="vi-VN" sz="4800" dirty="0">
              <a:solidFill>
                <a:prstClr val="black"/>
              </a:solidFill>
              <a:latin typeface="+mj-lt"/>
            </a:endParaRPr>
          </a:p>
        </p:txBody>
      </p:sp>
      <p:sp>
        <p:nvSpPr>
          <p:cNvPr id="26" name="Rectangle 25"/>
          <p:cNvSpPr/>
          <p:nvPr/>
        </p:nvSpPr>
        <p:spPr>
          <a:xfrm>
            <a:off x="1066800" y="2924019"/>
            <a:ext cx="79587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Đi qua điểm A(1; 2)</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Đi qua gốc tọa độ</a:t>
            </a:r>
          </a:p>
        </p:txBody>
      </p:sp>
      <p:sp>
        <p:nvSpPr>
          <p:cNvPr id="43" name="Rectangle 42"/>
          <p:cNvSpPr/>
          <p:nvPr/>
        </p:nvSpPr>
        <p:spPr>
          <a:xfrm>
            <a:off x="1066800" y="4257777"/>
            <a:ext cx="79587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Vuông góc với trục tung</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Vuông góc với trục hoành</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63882" y="4328867"/>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14087" y="2956845"/>
            <a:ext cx="1207113" cy="965690"/>
          </a:xfrm>
          <a:prstGeom prst="rect">
            <a:avLst/>
          </a:prstGeom>
        </p:spPr>
      </p:pic>
      <p:sp>
        <p:nvSpPr>
          <p:cNvPr id="18" name="Cloud 17">
            <a:hlinkClick r:id="rId15" action="ppaction://hlinksldjump"/>
          </p:cNvPr>
          <p:cNvSpPr/>
          <p:nvPr/>
        </p:nvSpPr>
        <p:spPr>
          <a:xfrm>
            <a:off x="195038" y="8529507"/>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5" name="Đối tượng 4">
            <a:extLst>
              <a:ext uri="{FF2B5EF4-FFF2-40B4-BE49-F238E27FC236}">
                <a16:creationId xmlns:a16="http://schemas.microsoft.com/office/drawing/2014/main" id="{06EADCB7-4D8A-B3D5-693C-1709F8B19743}"/>
              </a:ext>
            </a:extLst>
          </p:cNvPr>
          <p:cNvGraphicFramePr>
            <a:graphicFrameLocks noChangeAspect="1"/>
          </p:cNvGraphicFramePr>
          <p:nvPr>
            <p:extLst>
              <p:ext uri="{D42A27DB-BD31-4B8C-83A1-F6EECF244321}">
                <p14:modId xmlns:p14="http://schemas.microsoft.com/office/powerpoint/2010/main" val="1660703674"/>
              </p:ext>
            </p:extLst>
          </p:nvPr>
        </p:nvGraphicFramePr>
        <p:xfrm>
          <a:off x="7467600" y="1546278"/>
          <a:ext cx="2438400" cy="609600"/>
        </p:xfrm>
        <a:graphic>
          <a:graphicData uri="http://schemas.openxmlformats.org/presentationml/2006/ole">
            <mc:AlternateContent xmlns:mc="http://schemas.openxmlformats.org/markup-compatibility/2006">
              <mc:Choice xmlns:v="urn:schemas-microsoft-com:vml" Requires="v">
                <p:oleObj name="Equation" r:id="rId16" imgW="2438280" imgH="609480" progId="Equation.DSMT4">
                  <p:embed/>
                </p:oleObj>
              </mc:Choice>
              <mc:Fallback>
                <p:oleObj name="Equation" r:id="rId16" imgW="2438280" imgH="609480" progId="Equation.DSMT4">
                  <p:embed/>
                  <p:pic>
                    <p:nvPicPr>
                      <p:cNvPr id="3" name="Đối tượng 2">
                        <a:extLst>
                          <a:ext uri="{FF2B5EF4-FFF2-40B4-BE49-F238E27FC236}">
                            <a16:creationId xmlns:a16="http://schemas.microsoft.com/office/drawing/2014/main" id="{4D69BB78-A256-88F2-ECF4-742C97E74601}"/>
                          </a:ext>
                        </a:extLst>
                      </p:cNvPr>
                      <p:cNvPicPr/>
                      <p:nvPr/>
                    </p:nvPicPr>
                    <p:blipFill>
                      <a:blip r:embed="rId17"/>
                      <a:stretch>
                        <a:fillRect/>
                      </a:stretch>
                    </p:blipFill>
                    <p:spPr>
                      <a:xfrm>
                        <a:off x="7467600" y="1546278"/>
                        <a:ext cx="2438400" cy="609600"/>
                      </a:xfrm>
                      <a:prstGeom prst="rect">
                        <a:avLst/>
                      </a:prstGeom>
                    </p:spPr>
                  </p:pic>
                </p:oleObj>
              </mc:Fallback>
            </mc:AlternateContent>
          </a:graphicData>
        </a:graphic>
      </p:graphicFrame>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FFFF0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00B05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3"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D8588D4-AE86-9547-3383-E65F6C06961B}"/>
              </a:ext>
            </a:extLst>
          </p:cNvPr>
          <p:cNvPicPr>
            <a:picLocks noChangeAspect="1"/>
          </p:cNvPicPr>
          <p:nvPr/>
        </p:nvPicPr>
        <p:blipFill>
          <a:blip r:embed="rId5"/>
          <a:stretch>
            <a:fillRect/>
          </a:stretch>
        </p:blipFill>
        <p:spPr>
          <a:xfrm>
            <a:off x="2" y="0"/>
            <a:ext cx="18287999" cy="10287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62471" y="186533"/>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lang="vi-VN" sz="4800" dirty="0">
                <a:solidFill>
                  <a:srgbClr val="FF0000"/>
                </a:solidFill>
                <a:latin typeface="Times New Roman" panose="02020603050405020304" pitchFamily="18" charset="0"/>
              </a:rPr>
              <a:t>Tập hợp tất cả các nghiệm của phương trình</a:t>
            </a:r>
          </a:p>
          <a:p>
            <a:pPr lvl="0" defTabSz="1371600">
              <a:defRPr/>
            </a:pPr>
            <a:r>
              <a:rPr lang="vi-VN" sz="4800" dirty="0">
                <a:solidFill>
                  <a:srgbClr val="FF0000"/>
                </a:solidFill>
                <a:latin typeface="Times New Roman" panose="02020603050405020304" pitchFamily="18" charset="0"/>
              </a:rPr>
              <a:t>   là đường thẳng...               </a:t>
            </a:r>
          </a:p>
        </p:txBody>
      </p:sp>
      <p:sp>
        <p:nvSpPr>
          <p:cNvPr id="26" name="Rectangle 25"/>
          <p:cNvSpPr/>
          <p:nvPr/>
        </p:nvSpPr>
        <p:spPr>
          <a:xfrm>
            <a:off x="685800" y="2924019"/>
            <a:ext cx="83397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r>
              <a:rPr lang="vi-VN" sz="4800" dirty="0">
                <a:solidFill>
                  <a:prstClr val="black"/>
                </a:solidFill>
                <a:latin typeface="Times New Roman" panose="02020603050405020304" pitchFamily="18" charset="0"/>
              </a:rPr>
              <a:t>Đi qua điểm A(3; 1)</a:t>
            </a:r>
            <a:endParaRPr lang="vi-VN" sz="4800" dirty="0">
              <a:solidFill>
                <a:prstClr val="black"/>
              </a:solidFill>
              <a:latin typeface="+mj-lt"/>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94907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r>
              <a:rPr lang="vi-VN" sz="4800" dirty="0">
                <a:solidFill>
                  <a:prstClr val="black"/>
                </a:solidFill>
                <a:latin typeface="Times New Roman" panose="02020603050405020304" pitchFamily="18" charset="0"/>
              </a:rPr>
              <a:t>Đi qua gốc tọa độ</a:t>
            </a:r>
            <a:r>
              <a:rPr lang="vi-VN" sz="4800" dirty="0">
                <a:solidFill>
                  <a:prstClr val="black"/>
                </a:solidFill>
                <a:latin typeface="+mj-lt"/>
              </a:rPr>
              <a:t> </a:t>
            </a:r>
          </a:p>
        </p:txBody>
      </p:sp>
      <p:sp>
        <p:nvSpPr>
          <p:cNvPr id="43" name="Rectangle 42"/>
          <p:cNvSpPr/>
          <p:nvPr/>
        </p:nvSpPr>
        <p:spPr>
          <a:xfrm>
            <a:off x="685800" y="4257777"/>
            <a:ext cx="83397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r>
              <a:rPr lang="vi-VN" sz="4800" dirty="0">
                <a:solidFill>
                  <a:prstClr val="black"/>
                </a:solidFill>
                <a:latin typeface="Times New Roman" panose="02020603050405020304" pitchFamily="18" charset="0"/>
              </a:rPr>
              <a:t>Vuông góc với trục tung</a:t>
            </a:r>
            <a:endParaRPr lang="vi-VN" sz="4800" dirty="0">
              <a:solidFill>
                <a:prstClr val="black"/>
              </a:solidFill>
              <a:latin typeface="+mj-lt"/>
            </a:endParaRPr>
          </a:p>
        </p:txBody>
      </p:sp>
      <p:sp>
        <p:nvSpPr>
          <p:cNvPr id="44" name="Rectangle 43"/>
          <p:cNvSpPr/>
          <p:nvPr/>
        </p:nvSpPr>
        <p:spPr>
          <a:xfrm>
            <a:off x="9195923" y="4264061"/>
            <a:ext cx="794907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r>
              <a:rPr lang="vi-VN" sz="4800" dirty="0">
                <a:solidFill>
                  <a:prstClr val="black"/>
                </a:solidFill>
                <a:latin typeface="Times New Roman" panose="02020603050405020304" pitchFamily="18" charset="0"/>
              </a:rPr>
              <a:t>Vuông góc với trục hoành</a:t>
            </a:r>
            <a:endParaRPr lang="vi-VN" sz="4800" dirty="0">
              <a:solidFill>
                <a:prstClr val="black"/>
              </a:solidFill>
              <a:latin typeface="+mj-lt"/>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08283" y="4339714"/>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63882" y="3019447"/>
            <a:ext cx="1207113" cy="1060796"/>
          </a:xfrm>
          <a:prstGeom prst="rect">
            <a:avLst/>
          </a:prstGeom>
        </p:spPr>
      </p:pic>
      <p:sp>
        <p:nvSpPr>
          <p:cNvPr id="17" name="Cloud 16">
            <a:hlinkClick r:id="rId15" action="ppaction://hlinksldjump"/>
          </p:cNvPr>
          <p:cNvSpPr/>
          <p:nvPr/>
        </p:nvSpPr>
        <p:spPr>
          <a:xfrm>
            <a:off x="195038" y="8319227"/>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12404909-619F-B744-727D-7E630B229F79}"/>
              </a:ext>
            </a:extLst>
          </p:cNvPr>
          <p:cNvGraphicFramePr>
            <a:graphicFrameLocks noChangeAspect="1"/>
          </p:cNvGraphicFramePr>
          <p:nvPr>
            <p:extLst>
              <p:ext uri="{D42A27DB-BD31-4B8C-83A1-F6EECF244321}">
                <p14:modId xmlns:p14="http://schemas.microsoft.com/office/powerpoint/2010/main" val="3903764282"/>
              </p:ext>
            </p:extLst>
          </p:nvPr>
        </p:nvGraphicFramePr>
        <p:xfrm>
          <a:off x="11353800" y="780381"/>
          <a:ext cx="2159000" cy="609600"/>
        </p:xfrm>
        <a:graphic>
          <a:graphicData uri="http://schemas.openxmlformats.org/presentationml/2006/ole">
            <mc:AlternateContent xmlns:mc="http://schemas.openxmlformats.org/markup-compatibility/2006">
              <mc:Choice xmlns:v="urn:schemas-microsoft-com:vml" Requires="v">
                <p:oleObj name="Equation" r:id="rId16" imgW="2158920" imgH="609480" progId="Equation.DSMT4">
                  <p:embed/>
                </p:oleObj>
              </mc:Choice>
              <mc:Fallback>
                <p:oleObj name="Equation" r:id="rId16" imgW="2158920" imgH="609480" progId="Equation.DSMT4">
                  <p:embed/>
                  <p:pic>
                    <p:nvPicPr>
                      <p:cNvPr id="5" name="Đối tượng 4">
                        <a:extLst>
                          <a:ext uri="{FF2B5EF4-FFF2-40B4-BE49-F238E27FC236}">
                            <a16:creationId xmlns:a16="http://schemas.microsoft.com/office/drawing/2014/main" id="{06EADCB7-4D8A-B3D5-693C-1709F8B19743}"/>
                          </a:ext>
                        </a:extLst>
                      </p:cNvPr>
                      <p:cNvPicPr/>
                      <p:nvPr/>
                    </p:nvPicPr>
                    <p:blipFill>
                      <a:blip r:embed="rId17"/>
                      <a:stretch>
                        <a:fillRect/>
                      </a:stretch>
                    </p:blipFill>
                    <p:spPr>
                      <a:xfrm>
                        <a:off x="11353800" y="780381"/>
                        <a:ext cx="2159000" cy="609600"/>
                      </a:xfrm>
                      <a:prstGeom prst="rect">
                        <a:avLst/>
                      </a:prstGeom>
                    </p:spPr>
                  </p:pic>
                </p:oleObj>
              </mc:Fallback>
            </mc:AlternateContent>
          </a:graphicData>
        </a:graphic>
      </p:graphicFrame>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8" presetClass="emph" presetSubtype="0" repeatCount="indefinite" fill="hold" nodeType="withEffect">
                                  <p:stCondLst>
                                    <p:cond delay="0"/>
                                  </p:stCondLst>
                                  <p:childTnLst>
                                    <p:animRot by="21600000">
                                      <p:cBhvr>
                                        <p:cTn id="36" dur="2250" fill="hold"/>
                                        <p:tgtEl>
                                          <p:spTgt spid="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500" fill="hold"/>
                                        <p:tgtEl>
                                          <p:spTgt spid="9"/>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000" fill="hold"/>
                                        <p:tgtEl>
                                          <p:spTgt spid="11"/>
                                        </p:tgtEl>
                                        <p:attrNameLst>
                                          <p:attrName>r</p:attrName>
                                        </p:attrNameLst>
                                      </p:cBhvr>
                                    </p:animRot>
                                  </p:childTnLst>
                                </p:cTn>
                              </p:par>
                              <p:par>
                                <p:cTn id="41" presetID="2" presetClass="entr" presetSubtype="2" repeatCount="indefinite" fill="hold" grpId="0" nodeType="withEffect">
                                  <p:stCondLst>
                                    <p:cond delay="5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0" fill="hold"/>
                                        <p:tgtEl>
                                          <p:spTgt spid="40"/>
                                        </p:tgtEl>
                                        <p:attrNameLst>
                                          <p:attrName>ppt_x</p:attrName>
                                        </p:attrNameLst>
                                      </p:cBhvr>
                                      <p:tavLst>
                                        <p:tav tm="0">
                                          <p:val>
                                            <p:strVal val="1+#ppt_w/2"/>
                                          </p:val>
                                        </p:tav>
                                        <p:tav tm="100000">
                                          <p:val>
                                            <p:strVal val="#ppt_x"/>
                                          </p:val>
                                        </p:tav>
                                      </p:tavLst>
                                    </p:anim>
                                    <p:anim calcmode="lin" valueType="num">
                                      <p:cBhvr additive="base">
                                        <p:cTn id="44" dur="20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repeatCount="indefinite" fill="hold" grpId="0" nodeType="withEffect">
                                  <p:stCondLst>
                                    <p:cond delay="50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0" fill="hold"/>
                                        <p:tgtEl>
                                          <p:spTgt spid="41"/>
                                        </p:tgtEl>
                                        <p:attrNameLst>
                                          <p:attrName>ppt_x</p:attrName>
                                        </p:attrNameLst>
                                      </p:cBhvr>
                                      <p:tavLst>
                                        <p:tav tm="0">
                                          <p:val>
                                            <p:strVal val="0-#ppt_w/2"/>
                                          </p:val>
                                        </p:tav>
                                        <p:tav tm="100000">
                                          <p:val>
                                            <p:strVal val="#ppt_x"/>
                                          </p:val>
                                        </p:tav>
                                      </p:tavLst>
                                    </p:anim>
                                    <p:anim calcmode="lin" valueType="num">
                                      <p:cBhvr additive="base">
                                        <p:cTn id="4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Check mark.wav"/>
                                        </p:tgtEl>
                                      </p:cMediaNode>
                                    </p:audio>
                                  </p:subTnLst>
                                </p:cTn>
                              </p:par>
                              <p:par>
                                <p:cTn id="60" presetID="1" presetClass="emph" presetSubtype="2" fill="hold" nodeType="withEffect">
                                  <p:stCondLst>
                                    <p:cond delay="100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1F16FB3-81E6-F778-2095-68AA3373310A}"/>
              </a:ext>
            </a:extLst>
          </p:cNvPr>
          <p:cNvPicPr>
            <a:picLocks noChangeAspect="1"/>
          </p:cNvPicPr>
          <p:nvPr/>
        </p:nvPicPr>
        <p:blipFill>
          <a:blip r:embed="rId5"/>
          <a:stretch>
            <a:fillRect/>
          </a:stretch>
        </p:blipFill>
        <p:spPr>
          <a:xfrm>
            <a:off x="2" y="0"/>
            <a:ext cx="18287999" cy="10287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62471" y="262856"/>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dirty="0">
                <a:solidFill>
                  <a:srgbClr val="FF0000"/>
                </a:solidFill>
                <a:latin typeface="Times New Roman" panose="02020603050405020304" pitchFamily="18" charset="0"/>
              </a:rPr>
              <a:t>Cặp số (1;2) là nghiệm của hệ phương trình nào sau đây?</a:t>
            </a:r>
            <a:endParaRPr lang="vi-VN" sz="4800" dirty="0">
              <a:solidFill>
                <a:prstClr val="black"/>
              </a:solidFill>
              <a:latin typeface="+mj-lt"/>
            </a:endParaRPr>
          </a:p>
        </p:txBody>
      </p:sp>
      <p:sp>
        <p:nvSpPr>
          <p:cNvPr id="26" name="Rectangle 25"/>
          <p:cNvSpPr/>
          <p:nvPr/>
        </p:nvSpPr>
        <p:spPr>
          <a:xfrm>
            <a:off x="1665330" y="2924019"/>
            <a:ext cx="7360197" cy="1942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9332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p>
        </p:txBody>
      </p:sp>
      <p:sp>
        <p:nvSpPr>
          <p:cNvPr id="43" name="Rectangle 42"/>
          <p:cNvSpPr/>
          <p:nvPr/>
        </p:nvSpPr>
        <p:spPr>
          <a:xfrm>
            <a:off x="1665329" y="5120982"/>
            <a:ext cx="7360197" cy="17743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246485" y="5131055"/>
            <a:ext cx="7360197" cy="17643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3" y="3413985"/>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1330" y="5452767"/>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99569" y="5458310"/>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83817" y="3445303"/>
            <a:ext cx="1098888" cy="965690"/>
          </a:xfrm>
          <a:prstGeom prst="rect">
            <a:avLst/>
          </a:prstGeom>
        </p:spPr>
      </p:pic>
      <p:sp>
        <p:nvSpPr>
          <p:cNvPr id="18" name="Cloud 17">
            <a:hlinkClick r:id="rId14" action="ppaction://hlinksldjump"/>
          </p:cNvPr>
          <p:cNvSpPr/>
          <p:nvPr/>
        </p:nvSpPr>
        <p:spPr>
          <a:xfrm>
            <a:off x="330278" y="8516751"/>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AC0C475C-5D00-AC69-7CBE-0D38CD277BDA}"/>
              </a:ext>
            </a:extLst>
          </p:cNvPr>
          <p:cNvGraphicFramePr>
            <a:graphicFrameLocks noChangeAspect="1"/>
          </p:cNvGraphicFramePr>
          <p:nvPr>
            <p:extLst>
              <p:ext uri="{D42A27DB-BD31-4B8C-83A1-F6EECF244321}">
                <p14:modId xmlns:p14="http://schemas.microsoft.com/office/powerpoint/2010/main" val="828263128"/>
              </p:ext>
            </p:extLst>
          </p:nvPr>
        </p:nvGraphicFramePr>
        <p:xfrm>
          <a:off x="2586769" y="5218971"/>
          <a:ext cx="2781300" cy="1676400"/>
        </p:xfrm>
        <a:graphic>
          <a:graphicData uri="http://schemas.openxmlformats.org/presentationml/2006/ole">
            <mc:AlternateContent xmlns:mc="http://schemas.openxmlformats.org/markup-compatibility/2006">
              <mc:Choice xmlns:v="urn:schemas-microsoft-com:vml" Requires="v">
                <p:oleObj name="Equation" r:id="rId15" imgW="2781000" imgH="1676160" progId="Equation.DSMT4">
                  <p:embed/>
                </p:oleObj>
              </mc:Choice>
              <mc:Fallback>
                <p:oleObj name="Equation" r:id="rId15" imgW="2781000" imgH="1676160" progId="Equation.DSMT4">
                  <p:embed/>
                  <p:pic>
                    <p:nvPicPr>
                      <p:cNvPr id="0" name=""/>
                      <p:cNvPicPr/>
                      <p:nvPr/>
                    </p:nvPicPr>
                    <p:blipFill>
                      <a:blip r:embed="rId16"/>
                      <a:stretch>
                        <a:fillRect/>
                      </a:stretch>
                    </p:blipFill>
                    <p:spPr>
                      <a:xfrm>
                        <a:off x="2586769" y="5218971"/>
                        <a:ext cx="2781300" cy="16764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FE4C92DD-45DA-3DF1-91C0-4B32D7297329}"/>
              </a:ext>
            </a:extLst>
          </p:cNvPr>
          <p:cNvGraphicFramePr>
            <a:graphicFrameLocks noChangeAspect="1"/>
          </p:cNvGraphicFramePr>
          <p:nvPr>
            <p:extLst>
              <p:ext uri="{D42A27DB-BD31-4B8C-83A1-F6EECF244321}">
                <p14:modId xmlns:p14="http://schemas.microsoft.com/office/powerpoint/2010/main" val="1139346964"/>
              </p:ext>
            </p:extLst>
          </p:nvPr>
        </p:nvGraphicFramePr>
        <p:xfrm>
          <a:off x="2759075" y="3086100"/>
          <a:ext cx="2794000" cy="1676400"/>
        </p:xfrm>
        <a:graphic>
          <a:graphicData uri="http://schemas.openxmlformats.org/presentationml/2006/ole">
            <mc:AlternateContent xmlns:mc="http://schemas.openxmlformats.org/markup-compatibility/2006">
              <mc:Choice xmlns:v="urn:schemas-microsoft-com:vml" Requires="v">
                <p:oleObj name="Equation" r:id="rId17" imgW="2793960" imgH="1676160" progId="Equation.DSMT4">
                  <p:embed/>
                </p:oleObj>
              </mc:Choice>
              <mc:Fallback>
                <p:oleObj name="Equation" r:id="rId17" imgW="2793960" imgH="1676160" progId="Equation.DSMT4">
                  <p:embed/>
                  <p:pic>
                    <p:nvPicPr>
                      <p:cNvPr id="0" name=""/>
                      <p:cNvPicPr/>
                      <p:nvPr/>
                    </p:nvPicPr>
                    <p:blipFill>
                      <a:blip r:embed="rId18"/>
                      <a:stretch>
                        <a:fillRect/>
                      </a:stretch>
                    </p:blipFill>
                    <p:spPr>
                      <a:xfrm>
                        <a:off x="2759075" y="3086100"/>
                        <a:ext cx="2794000" cy="16764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B8CA2BFF-5391-AC3F-F2B1-9BC179109F82}"/>
              </a:ext>
            </a:extLst>
          </p:cNvPr>
          <p:cNvGraphicFramePr>
            <a:graphicFrameLocks noChangeAspect="1"/>
          </p:cNvGraphicFramePr>
          <p:nvPr>
            <p:extLst>
              <p:ext uri="{D42A27DB-BD31-4B8C-83A1-F6EECF244321}">
                <p14:modId xmlns:p14="http://schemas.microsoft.com/office/powerpoint/2010/main" val="509998236"/>
              </p:ext>
            </p:extLst>
          </p:nvPr>
        </p:nvGraphicFramePr>
        <p:xfrm>
          <a:off x="10058400" y="3114368"/>
          <a:ext cx="2781300" cy="1676400"/>
        </p:xfrm>
        <a:graphic>
          <a:graphicData uri="http://schemas.openxmlformats.org/presentationml/2006/ole">
            <mc:AlternateContent xmlns:mc="http://schemas.openxmlformats.org/markup-compatibility/2006">
              <mc:Choice xmlns:v="urn:schemas-microsoft-com:vml" Requires="v">
                <p:oleObj name="Equation" r:id="rId19" imgW="2781000" imgH="1676160" progId="Equation.DSMT4">
                  <p:embed/>
                </p:oleObj>
              </mc:Choice>
              <mc:Fallback>
                <p:oleObj name="Equation" r:id="rId19" imgW="2781000" imgH="1676160" progId="Equation.DSMT4">
                  <p:embed/>
                  <p:pic>
                    <p:nvPicPr>
                      <p:cNvPr id="0" name=""/>
                      <p:cNvPicPr/>
                      <p:nvPr/>
                    </p:nvPicPr>
                    <p:blipFill>
                      <a:blip r:embed="rId20"/>
                      <a:stretch>
                        <a:fillRect/>
                      </a:stretch>
                    </p:blipFill>
                    <p:spPr>
                      <a:xfrm>
                        <a:off x="10058400" y="3114368"/>
                        <a:ext cx="2781300" cy="16764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7538F275-D665-0527-8F72-70F37C0E7415}"/>
              </a:ext>
            </a:extLst>
          </p:cNvPr>
          <p:cNvGraphicFramePr>
            <a:graphicFrameLocks noChangeAspect="1"/>
          </p:cNvGraphicFramePr>
          <p:nvPr>
            <p:extLst>
              <p:ext uri="{D42A27DB-BD31-4B8C-83A1-F6EECF244321}">
                <p14:modId xmlns:p14="http://schemas.microsoft.com/office/powerpoint/2010/main" val="1770028006"/>
              </p:ext>
            </p:extLst>
          </p:nvPr>
        </p:nvGraphicFramePr>
        <p:xfrm>
          <a:off x="10052050" y="5219700"/>
          <a:ext cx="2794000" cy="1676400"/>
        </p:xfrm>
        <a:graphic>
          <a:graphicData uri="http://schemas.openxmlformats.org/presentationml/2006/ole">
            <mc:AlternateContent xmlns:mc="http://schemas.openxmlformats.org/markup-compatibility/2006">
              <mc:Choice xmlns:v="urn:schemas-microsoft-com:vml" Requires="v">
                <p:oleObj name="Equation" r:id="rId21" imgW="2793960" imgH="1676160" progId="Equation.DSMT4">
                  <p:embed/>
                </p:oleObj>
              </mc:Choice>
              <mc:Fallback>
                <p:oleObj name="Equation" r:id="rId21" imgW="2793960" imgH="1676160" progId="Equation.DSMT4">
                  <p:embed/>
                  <p:pic>
                    <p:nvPicPr>
                      <p:cNvPr id="0" name=""/>
                      <p:cNvPicPr/>
                      <p:nvPr/>
                    </p:nvPicPr>
                    <p:blipFill>
                      <a:blip r:embed="rId22"/>
                      <a:stretch>
                        <a:fillRect/>
                      </a:stretch>
                    </p:blipFill>
                    <p:spPr>
                      <a:xfrm>
                        <a:off x="10052050" y="5219700"/>
                        <a:ext cx="2794000" cy="1676400"/>
                      </a:xfrm>
                      <a:prstGeom prst="rect">
                        <a:avLst/>
                      </a:prstGeom>
                    </p:spPr>
                  </p:pic>
                </p:oleObj>
              </mc:Fallback>
            </mc:AlternateContent>
          </a:graphicData>
        </a:graphic>
      </p:graphicFrame>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0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8" presetClass="emph" presetSubtype="0" repeatCount="indefinite" fill="hold" nodeType="withEffect">
                                  <p:stCondLst>
                                    <p:cond delay="0"/>
                                  </p:stCondLst>
                                  <p:childTnLst>
                                    <p:animRot by="21600000">
                                      <p:cBhvr>
                                        <p:cTn id="51" dur="2250" fill="hold"/>
                                        <p:tgtEl>
                                          <p:spTgt spid="7"/>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2500" fill="hold"/>
                                        <p:tgtEl>
                                          <p:spTgt spid="9"/>
                                        </p:tgtEl>
                                        <p:attrNameLst>
                                          <p:attrName>r</p:attrName>
                                        </p:attrNameLst>
                                      </p:cBhvr>
                                    </p:animRot>
                                  </p:childTnLst>
                                </p:cTn>
                              </p:par>
                              <p:par>
                                <p:cTn id="54" presetID="8" presetClass="emph" presetSubtype="0" repeatCount="indefinite" fill="hold" nodeType="withEffect">
                                  <p:stCondLst>
                                    <p:cond delay="0"/>
                                  </p:stCondLst>
                                  <p:childTnLst>
                                    <p:animRot by="21600000">
                                      <p:cBhvr>
                                        <p:cTn id="55" dur="2000" fill="hold"/>
                                        <p:tgtEl>
                                          <p:spTgt spid="11"/>
                                        </p:tgtEl>
                                        <p:attrNameLst>
                                          <p:attrName>r</p:attrName>
                                        </p:attrNameLst>
                                      </p:cBhvr>
                                    </p:animRot>
                                  </p:childTnLst>
                                </p:cTn>
                              </p:par>
                              <p:par>
                                <p:cTn id="56" presetID="2" presetClass="entr" presetSubtype="2" repeatCount="indefinite" fill="hold" grpId="0"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20000" fill="hold"/>
                                        <p:tgtEl>
                                          <p:spTgt spid="40"/>
                                        </p:tgtEl>
                                        <p:attrNameLst>
                                          <p:attrName>ppt_x</p:attrName>
                                        </p:attrNameLst>
                                      </p:cBhvr>
                                      <p:tavLst>
                                        <p:tav tm="0">
                                          <p:val>
                                            <p:strVal val="1+#ppt_w/2"/>
                                          </p:val>
                                        </p:tav>
                                        <p:tav tm="100000">
                                          <p:val>
                                            <p:strVal val="#ppt_x"/>
                                          </p:val>
                                        </p:tav>
                                      </p:tavLst>
                                    </p:anim>
                                    <p:anim calcmode="lin" valueType="num">
                                      <p:cBhvr additive="base">
                                        <p:cTn id="59" dur="20000" fill="hold"/>
                                        <p:tgtEl>
                                          <p:spTgt spid="40"/>
                                        </p:tgtEl>
                                        <p:attrNameLst>
                                          <p:attrName>ppt_y</p:attrName>
                                        </p:attrNameLst>
                                      </p:cBhvr>
                                      <p:tavLst>
                                        <p:tav tm="0">
                                          <p:val>
                                            <p:strVal val="#ppt_y"/>
                                          </p:val>
                                        </p:tav>
                                        <p:tav tm="100000">
                                          <p:val>
                                            <p:strVal val="#ppt_y"/>
                                          </p:val>
                                        </p:tav>
                                      </p:tavLst>
                                    </p:anim>
                                  </p:childTnLst>
                                </p:cTn>
                              </p:par>
                              <p:par>
                                <p:cTn id="60" presetID="2" presetClass="entr" presetSubtype="8" repeatCount="indefinite" fill="hold" grpId="0" nodeType="withEffect">
                                  <p:stCondLst>
                                    <p:cond delay="50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20000" fill="hold"/>
                                        <p:tgtEl>
                                          <p:spTgt spid="41"/>
                                        </p:tgtEl>
                                        <p:attrNameLst>
                                          <p:attrName>ppt_x</p:attrName>
                                        </p:attrNameLst>
                                      </p:cBhvr>
                                      <p:tavLst>
                                        <p:tav tm="0">
                                          <p:val>
                                            <p:strVal val="0-#ppt_w/2"/>
                                          </p:val>
                                        </p:tav>
                                        <p:tav tm="100000">
                                          <p:val>
                                            <p:strVal val="#ppt_x"/>
                                          </p:val>
                                        </p:tav>
                                      </p:tavLst>
                                    </p:anim>
                                    <p:anim calcmode="lin" valueType="num">
                                      <p:cBhvr additive="base">
                                        <p:cTn id="6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FFFF0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00B05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3"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7466067" cy="1020087"/>
          </a:xfrm>
          <a:prstGeom prst="rect">
            <a:avLst/>
          </a:prstGeom>
        </p:spPr>
        <p:txBody>
          <a:bodyPr wrap="square">
            <a:spAutoFit/>
          </a:bodyPr>
          <a:lstStyle/>
          <a:p>
            <a:pPr algn="just">
              <a:lnSpc>
                <a:spcPct val="150000"/>
              </a:lnSpc>
              <a:tabLst>
                <a:tab pos="360045" algn="l"/>
                <a:tab pos="720090" algn="l"/>
              </a:tabLst>
            </a:pPr>
            <a:r>
              <a:rPr lang="vi-VN" sz="4500" b="1" dirty="0">
                <a:latin typeface="+mj-lt"/>
                <a:ea typeface="Calibri" panose="020F0502020204030204" pitchFamily="34" charset="0"/>
                <a:cs typeface="Arial" panose="020B0604020202020204" pitchFamily="34" charset="0"/>
              </a:rPr>
              <a:t>CÂU HỎI TRẮC NGHIỆM</a:t>
            </a:r>
            <a:endParaRPr lang="en-US" sz="4500" dirty="0">
              <a:effectLst/>
              <a:latin typeface="+mj-lt"/>
              <a:ea typeface="Calibri" panose="020F0502020204030204" pitchFamily="34" charset="0"/>
              <a:cs typeface="Arial" panose="020B0604020202020204" pitchFamily="34" charset="0"/>
            </a:endParaRPr>
          </a:p>
        </p:txBody>
      </p:sp>
      <p:sp>
        <p:nvSpPr>
          <p:cNvPr id="15" name="Rectangle 14"/>
          <p:cNvSpPr/>
          <p:nvPr/>
        </p:nvSpPr>
        <p:spPr>
          <a:xfrm>
            <a:off x="5492619" y="6466860"/>
            <a:ext cx="5238101" cy="784830"/>
          </a:xfrm>
          <a:prstGeom prst="rect">
            <a:avLst/>
          </a:prstGeom>
        </p:spPr>
        <p:txBody>
          <a:bodyPr wrap="none">
            <a:spAutoFit/>
          </a:bodyPr>
          <a:lstStyle/>
          <a:p>
            <a:r>
              <a:rPr lang="vi-VN" sz="4500" b="1" dirty="0">
                <a:latin typeface="+mj-lt"/>
                <a:cs typeface="Arial" panose="020B0604020202020204" pitchFamily="34" charset="0"/>
              </a:rPr>
              <a:t>BÀI TẬP TỰ LUẬN</a:t>
            </a:r>
            <a:endParaRPr lang="en-US" sz="4500" dirty="0">
              <a:latin typeface="+mj-lt"/>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ndParaRPr>
            </a:p>
          </p:txBody>
        </p:sp>
        <p:sp>
          <p:nvSpPr>
            <p:cNvPr id="22" name="TextBox 5"/>
            <p:cNvSpPr txBox="1"/>
            <p:nvPr/>
          </p:nvSpPr>
          <p:spPr>
            <a:xfrm>
              <a:off x="5638800" y="342900"/>
              <a:ext cx="7634439" cy="1126462"/>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Times  New Roman"/>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Times  New Roman"/>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9247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Times  New Roman"/>
                  <a:cs typeface="Arial" panose="020B0604020202020204" pitchFamily="34" charset="0"/>
                </a:rPr>
                <a:t>1</a:t>
              </a:r>
              <a:endParaRPr kumimoji="0" lang="en-US" sz="5000" b="1" i="0" u="none" strike="noStrike" kern="1200" cap="none" spc="0" normalizeH="0" baseline="0" noProof="0" dirty="0">
                <a:ln>
                  <a:noFill/>
                </a:ln>
                <a:effectLst/>
                <a:uLnTx/>
                <a:uFillTx/>
                <a:latin typeface="Times  New Roman"/>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9247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Times  New Roman"/>
                  <a:cs typeface="Arial" panose="020B0604020202020204" pitchFamily="34" charset="0"/>
                </a:rPr>
                <a:t>2</a:t>
              </a:r>
              <a:endParaRPr kumimoji="0" lang="en-US" sz="5000" b="1" i="0" u="none" strike="noStrike" kern="1200" cap="none" spc="0" normalizeH="0" baseline="0" noProof="0" dirty="0">
                <a:ln>
                  <a:noFill/>
                </a:ln>
                <a:effectLst/>
                <a:uLnTx/>
                <a:uFillTx/>
                <a:latin typeface="Times  New Roman"/>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39263" y="266700"/>
            <a:ext cx="13738936" cy="7715574"/>
            <a:chOff x="2247024" y="2724668"/>
            <a:chExt cx="13738936" cy="6513696"/>
          </a:xfrm>
        </p:grpSpPr>
        <p:grpSp>
          <p:nvGrpSpPr>
            <p:cNvPr id="40" name="Group 4"/>
            <p:cNvGrpSpPr/>
            <p:nvPr/>
          </p:nvGrpSpPr>
          <p:grpSpPr>
            <a:xfrm>
              <a:off x="2247024" y="2724668"/>
              <a:ext cx="13586536" cy="5725378"/>
              <a:chOff x="-302221" y="-181456"/>
              <a:chExt cx="8552039" cy="5383194"/>
            </a:xfrm>
          </p:grpSpPr>
          <p:sp>
            <p:nvSpPr>
              <p:cNvPr id="42" name="Freeform 5"/>
              <p:cNvSpPr/>
              <p:nvPr/>
            </p:nvSpPr>
            <p:spPr>
              <a:xfrm>
                <a:off x="-302221" y="-181456"/>
                <a:ext cx="8552039" cy="5383194"/>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chemeClr val="accent3">
                  <a:lumMod val="20000"/>
                  <a:lumOff val="80000"/>
                </a:schemeClr>
              </a:solidFill>
            </p:spPr>
            <p:txBody>
              <a:bodyPr/>
              <a:lstStyle/>
              <a:p>
                <a:endParaRPr lang="en-US"/>
              </a:p>
            </p:txBody>
          </p:sp>
          <p:sp>
            <p:nvSpPr>
              <p:cNvPr id="43" name="Freeform 6"/>
              <p:cNvSpPr/>
              <p:nvPr/>
            </p:nvSpPr>
            <p:spPr>
              <a:xfrm>
                <a:off x="-287783" y="-181456"/>
                <a:ext cx="8537601" cy="5383194"/>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650962" y="2724668"/>
              <a:ext cx="13334998" cy="65136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4800" b="1" i="0" u="none" strike="noStrike" kern="1200" cap="none" spc="0" normalizeH="0" baseline="0" noProof="0" dirty="0">
                  <a:ln>
                    <a:noFill/>
                  </a:ln>
                  <a:solidFill>
                    <a:srgbClr val="FF0000"/>
                  </a:solidFill>
                  <a:effectLst/>
                  <a:uLnTx/>
                  <a:uFillTx/>
                  <a:latin typeface="Times  New Roman"/>
                  <a:ea typeface="Calibri" panose="020F0502020204030204" pitchFamily="34" charset="0"/>
                  <a:cs typeface="Arial" panose="020B0604020202020204" pitchFamily="34" charset="0"/>
                </a:rPr>
                <a:t>HOẠT ĐỘNG NHÓM</a:t>
              </a:r>
            </a:p>
            <a:p>
              <a:pPr marL="857250" marR="0" lvl="0" indent="-857250" defTabSz="914400" rtl="0" eaLnBrk="1" fontAlgn="auto" latinLnBrk="0" hangingPunct="1">
                <a:lnSpc>
                  <a:spcPct val="150000"/>
                </a:lnSpc>
                <a:spcBef>
                  <a:spcPts val="0"/>
                </a:spcBef>
                <a:spcAft>
                  <a:spcPts val="0"/>
                </a:spcAft>
                <a:buClrTx/>
                <a:buSzTx/>
                <a:buFontTx/>
                <a:buChar char="-"/>
                <a:tabLst>
                  <a:tab pos="360045" algn="l"/>
                  <a:tab pos="720090" algn="l"/>
                </a:tabLst>
                <a:defRPr/>
              </a:pPr>
              <a:r>
                <a:rPr lang="vi-VN" sz="4600" dirty="0">
                  <a:solidFill>
                    <a:prstClr val="black"/>
                  </a:solidFill>
                  <a:latin typeface="Times  New Roman"/>
                  <a:ea typeface="Calibri" panose="020F0502020204030204" pitchFamily="34" charset="0"/>
                  <a:cs typeface="Arial" panose="020B0604020202020204" pitchFamily="34" charset="0"/>
                </a:rPr>
                <a:t>Chia lớp thành 4 nhóm.</a:t>
              </a:r>
            </a:p>
            <a:p>
              <a:pPr marL="857250" marR="0" lvl="0" indent="-857250" defTabSz="914400" rtl="0" eaLnBrk="1" fontAlgn="auto" latinLnBrk="0" hangingPunct="1">
                <a:lnSpc>
                  <a:spcPct val="150000"/>
                </a:lnSpc>
                <a:spcBef>
                  <a:spcPts val="0"/>
                </a:spcBef>
                <a:spcAft>
                  <a:spcPts val="0"/>
                </a:spcAft>
                <a:buClrTx/>
                <a:buSzTx/>
                <a:buFontTx/>
                <a:buChar char="-"/>
                <a:tabLst>
                  <a:tab pos="360045" algn="l"/>
                  <a:tab pos="720090" algn="l"/>
                </a:tabLst>
                <a:defRPr/>
              </a:pPr>
              <a:r>
                <a:rPr lang="vi-VN" sz="4600" dirty="0">
                  <a:solidFill>
                    <a:prstClr val="black"/>
                  </a:solidFill>
                  <a:latin typeface="Times  New Roman"/>
                  <a:ea typeface="Calibri" panose="020F0502020204030204" pitchFamily="34" charset="0"/>
                  <a:cs typeface="Arial" panose="020B0604020202020204" pitchFamily="34" charset="0"/>
                </a:rPr>
                <a:t>Các nhóm thảo luận các câu hỏi trắc nghiệm và tự luận ghi đáp án vào phiếu bài tập.</a:t>
              </a:r>
            </a:p>
            <a:p>
              <a:pPr marL="857250" marR="0" lvl="0" indent="-857250" defTabSz="914400" rtl="0" eaLnBrk="1" fontAlgn="auto" latinLnBrk="0" hangingPunct="1">
                <a:lnSpc>
                  <a:spcPct val="150000"/>
                </a:lnSpc>
                <a:spcBef>
                  <a:spcPts val="0"/>
                </a:spcBef>
                <a:spcAft>
                  <a:spcPts val="0"/>
                </a:spcAft>
                <a:buClrTx/>
                <a:buSzTx/>
                <a:buFontTx/>
                <a:buChar char="-"/>
                <a:tabLst>
                  <a:tab pos="360045" algn="l"/>
                  <a:tab pos="720090" algn="l"/>
                </a:tabLst>
                <a:defRPr/>
              </a:pPr>
              <a:r>
                <a:rPr lang="vi-VN" sz="4600" dirty="0">
                  <a:solidFill>
                    <a:prstClr val="black"/>
                  </a:solidFill>
                  <a:latin typeface="Times  New Roman"/>
                  <a:ea typeface="Calibri" panose="020F0502020204030204" pitchFamily="34" charset="0"/>
                  <a:cs typeface="Arial" panose="020B0604020202020204" pitchFamily="34" charset="0"/>
                </a:rPr>
                <a:t>Cuối buổi học nhóm nào có nhiều câu trả lời đúng sẽ nhận được điểm thưởng.</a:t>
              </a:r>
            </a:p>
            <a:p>
              <a:pPr marL="857250" marR="0" lvl="0" indent="-857250" defTabSz="914400" rtl="0" eaLnBrk="1" fontAlgn="auto" latinLnBrk="0" hangingPunct="1">
                <a:lnSpc>
                  <a:spcPct val="150000"/>
                </a:lnSpc>
                <a:spcBef>
                  <a:spcPts val="0"/>
                </a:spcBef>
                <a:spcAft>
                  <a:spcPts val="0"/>
                </a:spcAft>
                <a:buClrTx/>
                <a:buSzTx/>
                <a:buFontTx/>
                <a:buChar char="-"/>
                <a:tabLst>
                  <a:tab pos="360045" algn="l"/>
                  <a:tab pos="720090" algn="l"/>
                </a:tabLst>
                <a:defRPr/>
              </a:pPr>
              <a:endParaRPr lang="vi-VN" sz="4800" dirty="0">
                <a:solidFill>
                  <a:prstClr val="black"/>
                </a:solidFill>
                <a:latin typeface="Times  New Roman"/>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71917664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451058"/>
              <a:ext cx="13334998" cy="151458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7000" b="1"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Arial" panose="020B0604020202020204" pitchFamily="34" charset="0"/>
                </a:rPr>
                <a:t>CÂU HỎI TRẮC NGHIỆM</a:t>
              </a:r>
              <a:endParaRPr kumimoji="0" lang="en-US" sz="70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B571C05-C9D5-1430-3F2E-42263336A643}"/>
                  </a:ext>
                </a:extLst>
              </p:cNvPr>
              <p:cNvGraphicFramePr>
                <a:graphicFrameLocks noChangeAspect="1"/>
              </p:cNvGraphicFramePr>
              <p:nvPr>
                <p:extLst>
                  <p:ext uri="{D42A27DB-BD31-4B8C-83A1-F6EECF244321}">
                    <p14:modId xmlns:p14="http://schemas.microsoft.com/office/powerpoint/2010/main" val="2998806878"/>
                  </p:ext>
                </p:extLst>
              </p:nvPr>
            </p:nvGraphicFramePr>
            <p:xfrm>
              <a:off x="16611600" y="9258300"/>
              <a:ext cx="1572990" cy="884807"/>
            </p:xfrm>
            <a:graphic>
              <a:graphicData uri="http://schemas.microsoft.com/office/powerpoint/2016/slidezoom">
                <pslz:sldZm>
                  <pslz:sldZmObj sldId="415" cId="2889420294">
                    <pslz:zmPr id="{DD9E329E-6D4F-44AE-A30B-F85CBC2BA6C9}" returnToParent="0" transitionDur="1000">
                      <p166:blipFill xmlns:p166="http://schemas.microsoft.com/office/powerpoint/2016/6/main">
                        <a:blip r:embed="rId9"/>
                        <a:stretch>
                          <a:fillRect/>
                        </a:stretch>
                      </p166:blipFill>
                      <p166:spPr xmlns:p166="http://schemas.microsoft.com/office/powerpoint/2016/6/main">
                        <a:xfrm>
                          <a:off x="0" y="0"/>
                          <a:ext cx="1572990" cy="884807"/>
                        </a:xfrm>
                        <a:prstGeom prst="rect">
                          <a:avLst/>
                        </a:prstGeom>
                        <a:ln w="3175">
                          <a:solidFill>
                            <a:prstClr val="ltGray"/>
                          </a:solidFill>
                        </a:ln>
                      </p166:spPr>
                    </pslz:zmPr>
                  </pslz:sldZmObj>
                </pslz:sldZm>
              </a:graphicData>
            </a:graphic>
          </p:graphicFrame>
        </mc:Choice>
        <mc:Fallback xmlns="">
          <p:pic>
            <p:nvPicPr>
              <p:cNvPr id="5" name="Slide Zoom 4">
                <a:hlinkClick r:id="rId10" action="ppaction://hlinksldjump"/>
                <a:extLst>
                  <a:ext uri="{FF2B5EF4-FFF2-40B4-BE49-F238E27FC236}">
                    <a16:creationId xmlns:a16="http://schemas.microsoft.com/office/drawing/2014/main" id="{CB571C05-C9D5-1430-3F2E-42263336A643}"/>
                  </a:ext>
                </a:extLst>
              </p:cNvPr>
              <p:cNvPicPr>
                <a:picLocks noGrp="1" noRot="1" noChangeAspect="1" noMove="1" noResize="1" noEditPoints="1" noAdjustHandles="1" noChangeArrowheads="1" noChangeShapeType="1"/>
              </p:cNvPicPr>
              <p:nvPr/>
            </p:nvPicPr>
            <p:blipFill>
              <a:blip r:embed="rId11"/>
              <a:stretch>
                <a:fillRect/>
              </a:stretch>
            </p:blipFill>
            <p:spPr>
              <a:xfrm>
                <a:off x="16611600" y="9258300"/>
                <a:ext cx="1572990" cy="884807"/>
              </a:xfrm>
              <a:prstGeom prst="rect">
                <a:avLst/>
              </a:prstGeom>
              <a:ln w="3175">
                <a:solidFill>
                  <a:prstClr val="ltGray"/>
                </a:solidFill>
              </a:ln>
            </p:spPr>
          </p:pic>
        </mc:Fallback>
      </mc:AlternateContent>
    </p:spTree>
    <p:extLst>
      <p:ext uri="{BB962C8B-B14F-4D97-AF65-F5344CB8AC3E}">
        <p14:creationId xmlns:p14="http://schemas.microsoft.com/office/powerpoint/2010/main" val="461856082"/>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9410700" y="1071785"/>
            <a:ext cx="773430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950165" y="994670"/>
            <a:ext cx="8115300"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2349192" y="7092578"/>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0" name="Freeform 20"/>
          <p:cNvSpPr/>
          <p:nvPr/>
        </p:nvSpPr>
        <p:spPr>
          <a:xfrm>
            <a:off x="-1066773" y="6877167"/>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0637259">
            <a:off x="14325989" y="-599902"/>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2" name="Freeform 22"/>
          <p:cNvSpPr/>
          <p:nvPr/>
        </p:nvSpPr>
        <p:spPr>
          <a:xfrm rot="-312928">
            <a:off x="14753547" y="6926654"/>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1113092" y="2253176"/>
            <a:ext cx="7696359" cy="6093976"/>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Câu 1: </a:t>
            </a:r>
          </a:p>
          <a:p>
            <a:r>
              <a:rPr lang="vi-VN" sz="6000" dirty="0">
                <a:latin typeface="Times New Roman" panose="02020603050405020304" pitchFamily="18" charset="0"/>
                <a:cs typeface="Times New Roman" panose="02020603050405020304" pitchFamily="18" charset="0"/>
              </a:rPr>
              <a:t>Tất cả các nghiệm của phương trình </a:t>
            </a:r>
          </a:p>
          <a:p>
            <a:r>
              <a:rPr lang="vi-VN" sz="7000" dirty="0">
                <a:latin typeface="Times New Roman" panose="02020603050405020304" pitchFamily="18" charset="0"/>
                <a:cs typeface="Times New Roman" panose="02020603050405020304" pitchFamily="18" charset="0"/>
              </a:rPr>
              <a:t>                            là</a:t>
            </a:r>
          </a:p>
          <a:p>
            <a:endParaRPr lang="vi-VN" sz="7000" dirty="0">
              <a:latin typeface="Times New Roman" panose="02020603050405020304" pitchFamily="18" charset="0"/>
              <a:cs typeface="Times New Roman" panose="02020603050405020304" pitchFamily="18" charset="0"/>
            </a:endParaRPr>
          </a:p>
          <a:p>
            <a:endParaRPr lang="vi-VN" sz="7000" dirty="0"/>
          </a:p>
        </p:txBody>
      </p:sp>
      <p:graphicFrame>
        <p:nvGraphicFramePr>
          <p:cNvPr id="26" name="Đối tượng 25">
            <a:extLst>
              <a:ext uri="{FF2B5EF4-FFF2-40B4-BE49-F238E27FC236}">
                <a16:creationId xmlns:a16="http://schemas.microsoft.com/office/drawing/2014/main" id="{8C4193D4-9318-F942-981F-7AB9ABADD039}"/>
              </a:ext>
            </a:extLst>
          </p:cNvPr>
          <p:cNvGraphicFramePr>
            <a:graphicFrameLocks noChangeAspect="1"/>
          </p:cNvGraphicFramePr>
          <p:nvPr>
            <p:extLst>
              <p:ext uri="{D42A27DB-BD31-4B8C-83A1-F6EECF244321}">
                <p14:modId xmlns:p14="http://schemas.microsoft.com/office/powerpoint/2010/main" val="2866324840"/>
              </p:ext>
            </p:extLst>
          </p:nvPr>
        </p:nvGraphicFramePr>
        <p:xfrm>
          <a:off x="1193114" y="5086238"/>
          <a:ext cx="6122086" cy="1212295"/>
        </p:xfrm>
        <a:graphic>
          <a:graphicData uri="http://schemas.openxmlformats.org/presentationml/2006/ole">
            <mc:AlternateContent xmlns:mc="http://schemas.openxmlformats.org/markup-compatibility/2006">
              <mc:Choice xmlns:v="urn:schemas-microsoft-com:vml" Requires="v">
                <p:oleObj name="Equation" r:id="rId11" imgW="1282680" imgH="253800" progId="Equation.DSMT4">
                  <p:embed/>
                </p:oleObj>
              </mc:Choice>
              <mc:Fallback>
                <p:oleObj name="Equation" r:id="rId11" imgW="1282680" imgH="253800" progId="Equation.DSMT4">
                  <p:embed/>
                  <p:pic>
                    <p:nvPicPr>
                      <p:cNvPr id="0" name=""/>
                      <p:cNvPicPr/>
                      <p:nvPr/>
                    </p:nvPicPr>
                    <p:blipFill>
                      <a:blip r:embed="rId12"/>
                      <a:stretch>
                        <a:fillRect/>
                      </a:stretch>
                    </p:blipFill>
                    <p:spPr>
                      <a:xfrm>
                        <a:off x="1193114" y="5086238"/>
                        <a:ext cx="6122086" cy="1212295"/>
                      </a:xfrm>
                      <a:prstGeom prst="rect">
                        <a:avLst/>
                      </a:prstGeom>
                    </p:spPr>
                  </p:pic>
                </p:oleObj>
              </mc:Fallback>
            </mc:AlternateContent>
          </a:graphicData>
        </a:graphic>
      </p:graphicFrame>
      <p:sp>
        <p:nvSpPr>
          <p:cNvPr id="28" name="Hộp Văn bản 27">
            <a:extLst>
              <a:ext uri="{FF2B5EF4-FFF2-40B4-BE49-F238E27FC236}">
                <a16:creationId xmlns:a16="http://schemas.microsoft.com/office/drawing/2014/main" id="{FA07B323-EAD7-117C-A4BE-4E05CC5C83EE}"/>
              </a:ext>
            </a:extLst>
          </p:cNvPr>
          <p:cNvSpPr txBox="1"/>
          <p:nvPr/>
        </p:nvSpPr>
        <p:spPr>
          <a:xfrm>
            <a:off x="9666814" y="3090153"/>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9666814" y="4183214"/>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9690005" y="5276275"/>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9690005" y="6369336"/>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32" name="Đối tượng 31">
            <a:extLst>
              <a:ext uri="{FF2B5EF4-FFF2-40B4-BE49-F238E27FC236}">
                <a16:creationId xmlns:a16="http://schemas.microsoft.com/office/drawing/2014/main" id="{DB4D4AEE-9FB0-60DC-09AD-4A2B95ADE0E8}"/>
              </a:ext>
            </a:extLst>
          </p:cNvPr>
          <p:cNvGraphicFramePr>
            <a:graphicFrameLocks noChangeAspect="1"/>
          </p:cNvGraphicFramePr>
          <p:nvPr>
            <p:extLst>
              <p:ext uri="{D42A27DB-BD31-4B8C-83A1-F6EECF244321}">
                <p14:modId xmlns:p14="http://schemas.microsoft.com/office/powerpoint/2010/main" val="3038108353"/>
              </p:ext>
            </p:extLst>
          </p:nvPr>
        </p:nvGraphicFramePr>
        <p:xfrm>
          <a:off x="10744200" y="3055938"/>
          <a:ext cx="2627313" cy="993775"/>
        </p:xfrm>
        <a:graphic>
          <a:graphicData uri="http://schemas.openxmlformats.org/presentationml/2006/ole">
            <mc:AlternateContent xmlns:mc="http://schemas.openxmlformats.org/markup-compatibility/2006">
              <mc:Choice xmlns:v="urn:schemas-microsoft-com:vml" Requires="v">
                <p:oleObj name="Equation" r:id="rId13" imgW="469800" imgH="177480" progId="Equation.DSMT4">
                  <p:embed/>
                </p:oleObj>
              </mc:Choice>
              <mc:Fallback>
                <p:oleObj name="Equation" r:id="rId13" imgW="469800" imgH="177480" progId="Equation.DSMT4">
                  <p:embed/>
                  <p:pic>
                    <p:nvPicPr>
                      <p:cNvPr id="0" name=""/>
                      <p:cNvPicPr/>
                      <p:nvPr/>
                    </p:nvPicPr>
                    <p:blipFill>
                      <a:blip r:embed="rId14"/>
                      <a:stretch>
                        <a:fillRect/>
                      </a:stretch>
                    </p:blipFill>
                    <p:spPr>
                      <a:xfrm>
                        <a:off x="10744200" y="3055938"/>
                        <a:ext cx="2627313" cy="993775"/>
                      </a:xfrm>
                      <a:prstGeom prst="rect">
                        <a:avLst/>
                      </a:prstGeom>
                    </p:spPr>
                  </p:pic>
                </p:oleObj>
              </mc:Fallback>
            </mc:AlternateContent>
          </a:graphicData>
        </a:graphic>
      </p:graphicFrame>
      <p:graphicFrame>
        <p:nvGraphicFramePr>
          <p:cNvPr id="33" name="Đối tượng 32">
            <a:extLst>
              <a:ext uri="{FF2B5EF4-FFF2-40B4-BE49-F238E27FC236}">
                <a16:creationId xmlns:a16="http://schemas.microsoft.com/office/drawing/2014/main" id="{5B497C76-7023-D910-C35C-3B26AF553483}"/>
              </a:ext>
            </a:extLst>
          </p:cNvPr>
          <p:cNvGraphicFramePr>
            <a:graphicFrameLocks noChangeAspect="1"/>
          </p:cNvGraphicFramePr>
          <p:nvPr>
            <p:extLst>
              <p:ext uri="{D42A27DB-BD31-4B8C-83A1-F6EECF244321}">
                <p14:modId xmlns:p14="http://schemas.microsoft.com/office/powerpoint/2010/main" val="1650332912"/>
              </p:ext>
            </p:extLst>
          </p:nvPr>
        </p:nvGraphicFramePr>
        <p:xfrm>
          <a:off x="10841535" y="4144543"/>
          <a:ext cx="2169448" cy="1015663"/>
        </p:xfrm>
        <a:graphic>
          <a:graphicData uri="http://schemas.openxmlformats.org/presentationml/2006/ole">
            <mc:AlternateContent xmlns:mc="http://schemas.openxmlformats.org/markup-compatibility/2006">
              <mc:Choice xmlns:v="urn:schemas-microsoft-com:vml" Requires="v">
                <p:oleObj name="Equation" r:id="rId15" imgW="380880" imgH="177480" progId="Equation.DSMT4">
                  <p:embed/>
                </p:oleObj>
              </mc:Choice>
              <mc:Fallback>
                <p:oleObj name="Equation" r:id="rId15" imgW="380880" imgH="177480" progId="Equation.DSMT4">
                  <p:embed/>
                  <p:pic>
                    <p:nvPicPr>
                      <p:cNvPr id="0" name=""/>
                      <p:cNvPicPr/>
                      <p:nvPr/>
                    </p:nvPicPr>
                    <p:blipFill>
                      <a:blip r:embed="rId16"/>
                      <a:stretch>
                        <a:fillRect/>
                      </a:stretch>
                    </p:blipFill>
                    <p:spPr>
                      <a:xfrm>
                        <a:off x="10841535" y="4144543"/>
                        <a:ext cx="2169448" cy="1015663"/>
                      </a:xfrm>
                      <a:prstGeom prst="rect">
                        <a:avLst/>
                      </a:prstGeom>
                    </p:spPr>
                  </p:pic>
                </p:oleObj>
              </mc:Fallback>
            </mc:AlternateContent>
          </a:graphicData>
        </a:graphic>
      </p:graphicFrame>
      <p:graphicFrame>
        <p:nvGraphicFramePr>
          <p:cNvPr id="34" name="Đối tượng 33">
            <a:extLst>
              <a:ext uri="{FF2B5EF4-FFF2-40B4-BE49-F238E27FC236}">
                <a16:creationId xmlns:a16="http://schemas.microsoft.com/office/drawing/2014/main" id="{EAB8CC10-9488-40EC-D855-5BAB5373C965}"/>
              </a:ext>
            </a:extLst>
          </p:cNvPr>
          <p:cNvGraphicFramePr>
            <a:graphicFrameLocks noChangeAspect="1"/>
          </p:cNvGraphicFramePr>
          <p:nvPr>
            <p:extLst>
              <p:ext uri="{D42A27DB-BD31-4B8C-83A1-F6EECF244321}">
                <p14:modId xmlns:p14="http://schemas.microsoft.com/office/powerpoint/2010/main" val="926805445"/>
              </p:ext>
            </p:extLst>
          </p:nvPr>
        </p:nvGraphicFramePr>
        <p:xfrm>
          <a:off x="10868885" y="5270500"/>
          <a:ext cx="2168525" cy="1016000"/>
        </p:xfrm>
        <a:graphic>
          <a:graphicData uri="http://schemas.openxmlformats.org/presentationml/2006/ole">
            <mc:AlternateContent xmlns:mc="http://schemas.openxmlformats.org/markup-compatibility/2006">
              <mc:Choice xmlns:v="urn:schemas-microsoft-com:vml" Requires="v">
                <p:oleObj name="Equation" r:id="rId17" imgW="2168802" imgH="1015236" progId="Equation.DSMT4">
                  <p:embed/>
                </p:oleObj>
              </mc:Choice>
              <mc:Fallback>
                <p:oleObj name="Equation" r:id="rId17" imgW="2168802" imgH="1015236" progId="Equation.DSMT4">
                  <p:embed/>
                  <p:pic>
                    <p:nvPicPr>
                      <p:cNvPr id="0" name=""/>
                      <p:cNvPicPr/>
                      <p:nvPr/>
                    </p:nvPicPr>
                    <p:blipFill>
                      <a:blip r:embed="rId18"/>
                      <a:stretch>
                        <a:fillRect/>
                      </a:stretch>
                    </p:blipFill>
                    <p:spPr>
                      <a:xfrm>
                        <a:off x="10868885" y="5270500"/>
                        <a:ext cx="2168525" cy="1016000"/>
                      </a:xfrm>
                      <a:prstGeom prst="rect">
                        <a:avLst/>
                      </a:prstGeom>
                    </p:spPr>
                  </p:pic>
                </p:oleObj>
              </mc:Fallback>
            </mc:AlternateContent>
          </a:graphicData>
        </a:graphic>
      </p:graphicFrame>
      <p:sp>
        <p:nvSpPr>
          <p:cNvPr id="36" name="Hộp Văn bản 35">
            <a:extLst>
              <a:ext uri="{FF2B5EF4-FFF2-40B4-BE49-F238E27FC236}">
                <a16:creationId xmlns:a16="http://schemas.microsoft.com/office/drawing/2014/main" id="{F86047E1-8C49-CFDC-3E8D-3B260BB92435}"/>
              </a:ext>
            </a:extLst>
          </p:cNvPr>
          <p:cNvSpPr txBox="1"/>
          <p:nvPr/>
        </p:nvSpPr>
        <p:spPr>
          <a:xfrm>
            <a:off x="13077456" y="5270837"/>
            <a:ext cx="1453159" cy="1015663"/>
          </a:xfrm>
          <a:prstGeom prst="rect">
            <a:avLst/>
          </a:prstGeom>
          <a:noFill/>
        </p:spPr>
        <p:txBody>
          <a:bodyPr wrap="square">
            <a:spAutoFit/>
          </a:bodyPr>
          <a:lstStyle/>
          <a:p>
            <a:r>
              <a:rPr lang="vi-VN" sz="6000">
                <a:latin typeface="Times New Roman" panose="02020603050405020304" pitchFamily="18" charset="0"/>
                <a:cs typeface="Times New Roman" panose="02020603050405020304" pitchFamily="18" charset="0"/>
              </a:rPr>
              <a:t>và</a:t>
            </a:r>
            <a:endParaRPr lang="vi-VN" sz="6000"/>
          </a:p>
        </p:txBody>
      </p:sp>
      <p:graphicFrame>
        <p:nvGraphicFramePr>
          <p:cNvPr id="37" name="Đối tượng 36">
            <a:extLst>
              <a:ext uri="{FF2B5EF4-FFF2-40B4-BE49-F238E27FC236}">
                <a16:creationId xmlns:a16="http://schemas.microsoft.com/office/drawing/2014/main" id="{8320739B-899E-8B59-C626-2B9F7D32CD50}"/>
              </a:ext>
            </a:extLst>
          </p:cNvPr>
          <p:cNvGraphicFramePr>
            <a:graphicFrameLocks noChangeAspect="1"/>
          </p:cNvGraphicFramePr>
          <p:nvPr>
            <p:extLst>
              <p:ext uri="{D42A27DB-BD31-4B8C-83A1-F6EECF244321}">
                <p14:modId xmlns:p14="http://schemas.microsoft.com/office/powerpoint/2010/main" val="981216287"/>
              </p:ext>
            </p:extLst>
          </p:nvPr>
        </p:nvGraphicFramePr>
        <p:xfrm>
          <a:off x="14163948" y="5309232"/>
          <a:ext cx="2627313" cy="993775"/>
        </p:xfrm>
        <a:graphic>
          <a:graphicData uri="http://schemas.openxmlformats.org/presentationml/2006/ole">
            <mc:AlternateContent xmlns:mc="http://schemas.openxmlformats.org/markup-compatibility/2006">
              <mc:Choice xmlns:v="urn:schemas-microsoft-com:vml" Requires="v">
                <p:oleObj name="Equation" r:id="rId19" imgW="2627476" imgH="993636" progId="Equation.DSMT4">
                  <p:embed/>
                </p:oleObj>
              </mc:Choice>
              <mc:Fallback>
                <p:oleObj name="Equation" r:id="rId19" imgW="2627476" imgH="993636" progId="Equation.DSMT4">
                  <p:embed/>
                  <p:pic>
                    <p:nvPicPr>
                      <p:cNvPr id="0" name=""/>
                      <p:cNvPicPr/>
                      <p:nvPr/>
                    </p:nvPicPr>
                    <p:blipFill>
                      <a:blip r:embed="rId20"/>
                      <a:stretch>
                        <a:fillRect/>
                      </a:stretch>
                    </p:blipFill>
                    <p:spPr>
                      <a:xfrm>
                        <a:off x="14163948" y="5309232"/>
                        <a:ext cx="2627313" cy="993775"/>
                      </a:xfrm>
                      <a:prstGeom prst="rect">
                        <a:avLst/>
                      </a:prstGeom>
                    </p:spPr>
                  </p:pic>
                </p:oleObj>
              </mc:Fallback>
            </mc:AlternateContent>
          </a:graphicData>
        </a:graphic>
      </p:graphicFrame>
      <p:graphicFrame>
        <p:nvGraphicFramePr>
          <p:cNvPr id="38" name="Đối tượng 37">
            <a:extLst>
              <a:ext uri="{FF2B5EF4-FFF2-40B4-BE49-F238E27FC236}">
                <a16:creationId xmlns:a16="http://schemas.microsoft.com/office/drawing/2014/main" id="{8024318F-CBB3-80B6-1453-2BD9257336A2}"/>
              </a:ext>
            </a:extLst>
          </p:cNvPr>
          <p:cNvGraphicFramePr>
            <a:graphicFrameLocks noChangeAspect="1"/>
          </p:cNvGraphicFramePr>
          <p:nvPr>
            <p:extLst>
              <p:ext uri="{D42A27DB-BD31-4B8C-83A1-F6EECF244321}">
                <p14:modId xmlns:p14="http://schemas.microsoft.com/office/powerpoint/2010/main" val="2362459254"/>
              </p:ext>
            </p:extLst>
          </p:nvPr>
        </p:nvGraphicFramePr>
        <p:xfrm>
          <a:off x="10942238" y="6396952"/>
          <a:ext cx="2123137" cy="890348"/>
        </p:xfrm>
        <a:graphic>
          <a:graphicData uri="http://schemas.openxmlformats.org/presentationml/2006/ole">
            <mc:AlternateContent xmlns:mc="http://schemas.openxmlformats.org/markup-compatibility/2006">
              <mc:Choice xmlns:v="urn:schemas-microsoft-com:vml" Requires="v">
                <p:oleObj name="Equation" r:id="rId21" imgW="393480" imgH="164880" progId="Equation.DSMT4">
                  <p:embed/>
                </p:oleObj>
              </mc:Choice>
              <mc:Fallback>
                <p:oleObj name="Equation" r:id="rId21" imgW="393480" imgH="164880" progId="Equation.DSMT4">
                  <p:embed/>
                  <p:pic>
                    <p:nvPicPr>
                      <p:cNvPr id="0" name=""/>
                      <p:cNvPicPr/>
                      <p:nvPr/>
                    </p:nvPicPr>
                    <p:blipFill>
                      <a:blip r:embed="rId22"/>
                      <a:stretch>
                        <a:fillRect/>
                      </a:stretch>
                    </p:blipFill>
                    <p:spPr>
                      <a:xfrm>
                        <a:off x="10942238" y="6396952"/>
                        <a:ext cx="2123137" cy="890348"/>
                      </a:xfrm>
                      <a:prstGeom prst="rect">
                        <a:avLst/>
                      </a:prstGeom>
                    </p:spPr>
                  </p:pic>
                </p:oleObj>
              </mc:Fallback>
            </mc:AlternateContent>
          </a:graphicData>
        </a:graphic>
      </p:graphicFrame>
      <p:sp>
        <p:nvSpPr>
          <p:cNvPr id="12" name="Hình Bầu dục 11">
            <a:extLst>
              <a:ext uri="{FF2B5EF4-FFF2-40B4-BE49-F238E27FC236}">
                <a16:creationId xmlns:a16="http://schemas.microsoft.com/office/drawing/2014/main" id="{D5380221-53D1-CEEC-A0DC-83C66273DC92}"/>
              </a:ext>
            </a:extLst>
          </p:cNvPr>
          <p:cNvSpPr/>
          <p:nvPr/>
        </p:nvSpPr>
        <p:spPr>
          <a:xfrm>
            <a:off x="9510928" y="5216879"/>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mj-lt"/>
                <a:ea typeface="Arial"/>
                <a:cs typeface="Arial"/>
                <a:sym typeface="Arial"/>
              </a:rPr>
              <a:t>CHƯƠNG 1: PHƯƠNG TRÌNH VÀ HỆ PHƯƠNG TRÌNH</a:t>
            </a:r>
            <a:endParaRPr sz="7700" dirty="0">
              <a:solidFill>
                <a:schemeClr val="lt1"/>
              </a:solidFill>
              <a:latin typeface="+mj-lt"/>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Times New Roman" panose="02020603050405020304" pitchFamily="18" charset="0"/>
                <a:ea typeface="Arial"/>
                <a:cs typeface="Times New Roman" panose="02020603050405020304" pitchFamily="18" charset="0"/>
                <a:sym typeface="Arial"/>
              </a:rPr>
              <a:t>BÀI </a:t>
            </a:r>
            <a:r>
              <a:rPr lang="vi-VN" sz="7500" b="1" dirty="0">
                <a:solidFill>
                  <a:srgbClr val="FFFF00"/>
                </a:solidFill>
                <a:latin typeface="Times New Roman" panose="02020603050405020304" pitchFamily="18" charset="0"/>
                <a:ea typeface="Arial"/>
                <a:cs typeface="Times New Roman" panose="02020603050405020304" pitchFamily="18" charset="0"/>
                <a:sym typeface="Arial"/>
              </a:rPr>
              <a:t>TẬP </a:t>
            </a:r>
          </a:p>
          <a:p>
            <a:pPr lvl="0" algn="ctr">
              <a:lnSpc>
                <a:spcPct val="150000"/>
              </a:lnSpc>
            </a:pPr>
            <a:r>
              <a:rPr lang="vi-VN" sz="7500" b="1" dirty="0">
                <a:solidFill>
                  <a:srgbClr val="FFFF00"/>
                </a:solidFill>
                <a:latin typeface="+mj-lt"/>
                <a:ea typeface="Arial"/>
                <a:cs typeface="Arial"/>
                <a:sym typeface="Arial"/>
              </a:rPr>
              <a:t>CUỐI CHƯƠNG 1</a:t>
            </a:r>
            <a:endParaRPr sz="7500" b="1" dirty="0">
              <a:solidFill>
                <a:srgbClr val="FFFF00"/>
              </a:solidFill>
              <a:latin typeface="+mj-lt"/>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9410700" y="1071785"/>
            <a:ext cx="773430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950165" y="994670"/>
            <a:ext cx="8115300"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2574272" y="7554542"/>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0" name="Freeform 20"/>
          <p:cNvSpPr/>
          <p:nvPr/>
        </p:nvSpPr>
        <p:spPr>
          <a:xfrm>
            <a:off x="-1066773" y="6877167"/>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0637259">
            <a:off x="14325989" y="-599902"/>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2" name="Freeform 22"/>
          <p:cNvSpPr/>
          <p:nvPr/>
        </p:nvSpPr>
        <p:spPr>
          <a:xfrm rot="-312928">
            <a:off x="11690616" y="7999083"/>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1139854" y="2160112"/>
            <a:ext cx="7696359" cy="6632585"/>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Câu 2: </a:t>
            </a:r>
          </a:p>
          <a:p>
            <a:r>
              <a:rPr lang="vi-VN" sz="6000" dirty="0">
                <a:latin typeface="Times New Roman" panose="02020603050405020304" pitchFamily="18" charset="0"/>
                <a:cs typeface="Times New Roman" panose="02020603050405020304" pitchFamily="18" charset="0"/>
              </a:rPr>
              <a:t>Điều kiện xác định của phương trình </a:t>
            </a:r>
          </a:p>
          <a:p>
            <a:pPr>
              <a:lnSpc>
                <a:spcPct val="150000"/>
              </a:lnSpc>
            </a:pPr>
            <a:r>
              <a:rPr lang="vi-VN" sz="7000" dirty="0">
                <a:latin typeface="Times New Roman" panose="02020603050405020304" pitchFamily="18" charset="0"/>
                <a:cs typeface="Times New Roman" panose="02020603050405020304" pitchFamily="18" charset="0"/>
              </a:rPr>
              <a:t>                            là</a:t>
            </a:r>
          </a:p>
          <a:p>
            <a:endParaRPr lang="vi-VN" sz="7000" dirty="0">
              <a:latin typeface="Times New Roman" panose="02020603050405020304" pitchFamily="18" charset="0"/>
              <a:cs typeface="Times New Roman" panose="02020603050405020304" pitchFamily="18" charset="0"/>
            </a:endParaRPr>
          </a:p>
          <a:p>
            <a:endParaRPr lang="vi-VN" sz="7000" dirty="0"/>
          </a:p>
        </p:txBody>
      </p:sp>
      <p:graphicFrame>
        <p:nvGraphicFramePr>
          <p:cNvPr id="26" name="Đối tượng 25">
            <a:extLst>
              <a:ext uri="{FF2B5EF4-FFF2-40B4-BE49-F238E27FC236}">
                <a16:creationId xmlns:a16="http://schemas.microsoft.com/office/drawing/2014/main" id="{8C4193D4-9318-F942-981F-7AB9ABADD039}"/>
              </a:ext>
            </a:extLst>
          </p:cNvPr>
          <p:cNvGraphicFramePr>
            <a:graphicFrameLocks noChangeAspect="1"/>
          </p:cNvGraphicFramePr>
          <p:nvPr>
            <p:extLst>
              <p:ext uri="{D42A27DB-BD31-4B8C-83A1-F6EECF244321}">
                <p14:modId xmlns:p14="http://schemas.microsoft.com/office/powerpoint/2010/main" val="1422491844"/>
              </p:ext>
            </p:extLst>
          </p:nvPr>
        </p:nvGraphicFramePr>
        <p:xfrm>
          <a:off x="1542377" y="4968503"/>
          <a:ext cx="5618251" cy="1991298"/>
        </p:xfrm>
        <a:graphic>
          <a:graphicData uri="http://schemas.openxmlformats.org/presentationml/2006/ole">
            <mc:AlternateContent xmlns:mc="http://schemas.openxmlformats.org/markup-compatibility/2006">
              <mc:Choice xmlns:v="urn:schemas-microsoft-com:vml" Requires="v">
                <p:oleObj name="Equation" r:id="rId11" imgW="1218960" imgH="431640" progId="Equation.DSMT4">
                  <p:embed/>
                </p:oleObj>
              </mc:Choice>
              <mc:Fallback>
                <p:oleObj name="Equation" r:id="rId11" imgW="1218960" imgH="431640" progId="Equation.DSMT4">
                  <p:embed/>
                  <p:pic>
                    <p:nvPicPr>
                      <p:cNvPr id="26" name="Đối tượng 25">
                        <a:extLst>
                          <a:ext uri="{FF2B5EF4-FFF2-40B4-BE49-F238E27FC236}">
                            <a16:creationId xmlns:a16="http://schemas.microsoft.com/office/drawing/2014/main" id="{8C4193D4-9318-F942-981F-7AB9ABADD039}"/>
                          </a:ext>
                        </a:extLst>
                      </p:cNvPr>
                      <p:cNvPicPr/>
                      <p:nvPr/>
                    </p:nvPicPr>
                    <p:blipFill>
                      <a:blip r:embed="rId12"/>
                      <a:stretch>
                        <a:fillRect/>
                      </a:stretch>
                    </p:blipFill>
                    <p:spPr>
                      <a:xfrm>
                        <a:off x="1542377" y="4968503"/>
                        <a:ext cx="5618251" cy="1991298"/>
                      </a:xfrm>
                      <a:prstGeom prst="rect">
                        <a:avLst/>
                      </a:prstGeom>
                    </p:spPr>
                  </p:pic>
                </p:oleObj>
              </mc:Fallback>
            </mc:AlternateContent>
          </a:graphicData>
        </a:graphic>
      </p:graphicFrame>
      <p:sp>
        <p:nvSpPr>
          <p:cNvPr id="28" name="Hộp Văn bản 27">
            <a:extLst>
              <a:ext uri="{FF2B5EF4-FFF2-40B4-BE49-F238E27FC236}">
                <a16:creationId xmlns:a16="http://schemas.microsoft.com/office/drawing/2014/main" id="{FA07B323-EAD7-117C-A4BE-4E05CC5C83EE}"/>
              </a:ext>
            </a:extLst>
          </p:cNvPr>
          <p:cNvSpPr txBox="1"/>
          <p:nvPr/>
        </p:nvSpPr>
        <p:spPr>
          <a:xfrm>
            <a:off x="9666814" y="3090153"/>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9666814" y="4183214"/>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9690005" y="5276275"/>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9690005" y="6369336"/>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32" name="Đối tượng 31">
            <a:extLst>
              <a:ext uri="{FF2B5EF4-FFF2-40B4-BE49-F238E27FC236}">
                <a16:creationId xmlns:a16="http://schemas.microsoft.com/office/drawing/2014/main" id="{DB4D4AEE-9FB0-60DC-09AD-4A2B95ADE0E8}"/>
              </a:ext>
            </a:extLst>
          </p:cNvPr>
          <p:cNvGraphicFramePr>
            <a:graphicFrameLocks noChangeAspect="1"/>
          </p:cNvGraphicFramePr>
          <p:nvPr>
            <p:extLst>
              <p:ext uri="{D42A27DB-BD31-4B8C-83A1-F6EECF244321}">
                <p14:modId xmlns:p14="http://schemas.microsoft.com/office/powerpoint/2010/main" val="2797817794"/>
              </p:ext>
            </p:extLst>
          </p:nvPr>
        </p:nvGraphicFramePr>
        <p:xfrm>
          <a:off x="10956925" y="3090863"/>
          <a:ext cx="2201863" cy="922337"/>
        </p:xfrm>
        <a:graphic>
          <a:graphicData uri="http://schemas.openxmlformats.org/presentationml/2006/ole">
            <mc:AlternateContent xmlns:mc="http://schemas.openxmlformats.org/markup-compatibility/2006">
              <mc:Choice xmlns:v="urn:schemas-microsoft-com:vml" Requires="v">
                <p:oleObj name="Equation" r:id="rId13" imgW="393480" imgH="164880" progId="Equation.DSMT4">
                  <p:embed/>
                </p:oleObj>
              </mc:Choice>
              <mc:Fallback>
                <p:oleObj name="Equation" r:id="rId13" imgW="393480" imgH="164880" progId="Equation.DSMT4">
                  <p:embed/>
                  <p:pic>
                    <p:nvPicPr>
                      <p:cNvPr id="32" name="Đối tượng 31">
                        <a:extLst>
                          <a:ext uri="{FF2B5EF4-FFF2-40B4-BE49-F238E27FC236}">
                            <a16:creationId xmlns:a16="http://schemas.microsoft.com/office/drawing/2014/main" id="{DB4D4AEE-9FB0-60DC-09AD-4A2B95ADE0E8}"/>
                          </a:ext>
                        </a:extLst>
                      </p:cNvPr>
                      <p:cNvPicPr/>
                      <p:nvPr/>
                    </p:nvPicPr>
                    <p:blipFill>
                      <a:blip r:embed="rId14"/>
                      <a:stretch>
                        <a:fillRect/>
                      </a:stretch>
                    </p:blipFill>
                    <p:spPr>
                      <a:xfrm>
                        <a:off x="10956925" y="3090863"/>
                        <a:ext cx="2201863" cy="922337"/>
                      </a:xfrm>
                      <a:prstGeom prst="rect">
                        <a:avLst/>
                      </a:prstGeom>
                    </p:spPr>
                  </p:pic>
                </p:oleObj>
              </mc:Fallback>
            </mc:AlternateContent>
          </a:graphicData>
        </a:graphic>
      </p:graphicFrame>
      <p:graphicFrame>
        <p:nvGraphicFramePr>
          <p:cNvPr id="33" name="Đối tượng 32">
            <a:extLst>
              <a:ext uri="{FF2B5EF4-FFF2-40B4-BE49-F238E27FC236}">
                <a16:creationId xmlns:a16="http://schemas.microsoft.com/office/drawing/2014/main" id="{5B497C76-7023-D910-C35C-3B26AF553483}"/>
              </a:ext>
            </a:extLst>
          </p:cNvPr>
          <p:cNvGraphicFramePr>
            <a:graphicFrameLocks noChangeAspect="1"/>
          </p:cNvGraphicFramePr>
          <p:nvPr>
            <p:extLst>
              <p:ext uri="{D42A27DB-BD31-4B8C-83A1-F6EECF244321}">
                <p14:modId xmlns:p14="http://schemas.microsoft.com/office/powerpoint/2010/main" val="1155443711"/>
              </p:ext>
            </p:extLst>
          </p:nvPr>
        </p:nvGraphicFramePr>
        <p:xfrm>
          <a:off x="11013152" y="4144543"/>
          <a:ext cx="2169448" cy="1015663"/>
        </p:xfrm>
        <a:graphic>
          <a:graphicData uri="http://schemas.openxmlformats.org/presentationml/2006/ole">
            <mc:AlternateContent xmlns:mc="http://schemas.openxmlformats.org/markup-compatibility/2006">
              <mc:Choice xmlns:v="urn:schemas-microsoft-com:vml" Requires="v">
                <p:oleObj name="Equation" r:id="rId15" imgW="380880" imgH="177480" progId="Equation.DSMT4">
                  <p:embed/>
                </p:oleObj>
              </mc:Choice>
              <mc:Fallback>
                <p:oleObj name="Equation" r:id="rId15" imgW="380880" imgH="177480" progId="Equation.DSMT4">
                  <p:embed/>
                  <p:pic>
                    <p:nvPicPr>
                      <p:cNvPr id="33" name="Đối tượng 32">
                        <a:extLst>
                          <a:ext uri="{FF2B5EF4-FFF2-40B4-BE49-F238E27FC236}">
                            <a16:creationId xmlns:a16="http://schemas.microsoft.com/office/drawing/2014/main" id="{5B497C76-7023-D910-C35C-3B26AF553483}"/>
                          </a:ext>
                        </a:extLst>
                      </p:cNvPr>
                      <p:cNvPicPr/>
                      <p:nvPr/>
                    </p:nvPicPr>
                    <p:blipFill>
                      <a:blip r:embed="rId16"/>
                      <a:stretch>
                        <a:fillRect/>
                      </a:stretch>
                    </p:blipFill>
                    <p:spPr>
                      <a:xfrm>
                        <a:off x="11013152" y="4144543"/>
                        <a:ext cx="2169448" cy="1015663"/>
                      </a:xfrm>
                      <a:prstGeom prst="rect">
                        <a:avLst/>
                      </a:prstGeom>
                    </p:spPr>
                  </p:pic>
                </p:oleObj>
              </mc:Fallback>
            </mc:AlternateContent>
          </a:graphicData>
        </a:graphic>
      </p:graphicFrame>
      <p:sp>
        <p:nvSpPr>
          <p:cNvPr id="36" name="Hộp Văn bản 35">
            <a:extLst>
              <a:ext uri="{FF2B5EF4-FFF2-40B4-BE49-F238E27FC236}">
                <a16:creationId xmlns:a16="http://schemas.microsoft.com/office/drawing/2014/main" id="{F86047E1-8C49-CFDC-3E8D-3B260BB92435}"/>
              </a:ext>
            </a:extLst>
          </p:cNvPr>
          <p:cNvSpPr txBox="1"/>
          <p:nvPr/>
        </p:nvSpPr>
        <p:spPr>
          <a:xfrm>
            <a:off x="13077456" y="5270837"/>
            <a:ext cx="1453159" cy="1015663"/>
          </a:xfrm>
          <a:prstGeom prst="rect">
            <a:avLst/>
          </a:prstGeom>
          <a:noFill/>
        </p:spPr>
        <p:txBody>
          <a:bodyPr wrap="square">
            <a:spAutoFit/>
          </a:bodyPr>
          <a:lstStyle/>
          <a:p>
            <a:r>
              <a:rPr lang="vi-VN" sz="6000">
                <a:latin typeface="Times New Roman" panose="02020603050405020304" pitchFamily="18" charset="0"/>
                <a:cs typeface="Times New Roman" panose="02020603050405020304" pitchFamily="18" charset="0"/>
              </a:rPr>
              <a:t>và</a:t>
            </a:r>
            <a:endParaRPr lang="vi-VN" sz="6000"/>
          </a:p>
        </p:txBody>
      </p:sp>
      <p:graphicFrame>
        <p:nvGraphicFramePr>
          <p:cNvPr id="12" name="Đối tượng 11">
            <a:extLst>
              <a:ext uri="{FF2B5EF4-FFF2-40B4-BE49-F238E27FC236}">
                <a16:creationId xmlns:a16="http://schemas.microsoft.com/office/drawing/2014/main" id="{A81332A5-7359-7C59-F1FC-772155CCB5C8}"/>
              </a:ext>
            </a:extLst>
          </p:cNvPr>
          <p:cNvGraphicFramePr>
            <a:graphicFrameLocks noChangeAspect="1"/>
          </p:cNvGraphicFramePr>
          <p:nvPr>
            <p:extLst>
              <p:ext uri="{D42A27DB-BD31-4B8C-83A1-F6EECF244321}">
                <p14:modId xmlns:p14="http://schemas.microsoft.com/office/powerpoint/2010/main" val="1145111263"/>
              </p:ext>
            </p:extLst>
          </p:nvPr>
        </p:nvGraphicFramePr>
        <p:xfrm>
          <a:off x="10998598" y="5295900"/>
          <a:ext cx="2200275" cy="922337"/>
        </p:xfrm>
        <a:graphic>
          <a:graphicData uri="http://schemas.openxmlformats.org/presentationml/2006/ole">
            <mc:AlternateContent xmlns:mc="http://schemas.openxmlformats.org/markup-compatibility/2006">
              <mc:Choice xmlns:v="urn:schemas-microsoft-com:vml" Requires="v">
                <p:oleObj name="Equation" r:id="rId17" imgW="2200844" imgH="921993" progId="Equation.DSMT4">
                  <p:embed/>
                </p:oleObj>
              </mc:Choice>
              <mc:Fallback>
                <p:oleObj name="Equation" r:id="rId17" imgW="2200844" imgH="921993" progId="Equation.DSMT4">
                  <p:embed/>
                  <p:pic>
                    <p:nvPicPr>
                      <p:cNvPr id="0" name=""/>
                      <p:cNvPicPr/>
                      <p:nvPr/>
                    </p:nvPicPr>
                    <p:blipFill>
                      <a:blip r:embed="rId18"/>
                      <a:stretch>
                        <a:fillRect/>
                      </a:stretch>
                    </p:blipFill>
                    <p:spPr>
                      <a:xfrm>
                        <a:off x="10998598" y="5295900"/>
                        <a:ext cx="2200275" cy="922337"/>
                      </a:xfrm>
                      <a:prstGeom prst="rect">
                        <a:avLst/>
                      </a:prstGeom>
                    </p:spPr>
                  </p:pic>
                </p:oleObj>
              </mc:Fallback>
            </mc:AlternateContent>
          </a:graphicData>
        </a:graphic>
      </p:graphicFrame>
      <p:graphicFrame>
        <p:nvGraphicFramePr>
          <p:cNvPr id="13" name="Đối tượng 12">
            <a:extLst>
              <a:ext uri="{FF2B5EF4-FFF2-40B4-BE49-F238E27FC236}">
                <a16:creationId xmlns:a16="http://schemas.microsoft.com/office/drawing/2014/main" id="{4132FAF4-F770-5658-EA06-D6D37549B56B}"/>
              </a:ext>
            </a:extLst>
          </p:cNvPr>
          <p:cNvGraphicFramePr>
            <a:graphicFrameLocks noChangeAspect="1"/>
          </p:cNvGraphicFramePr>
          <p:nvPr>
            <p:extLst>
              <p:ext uri="{D42A27DB-BD31-4B8C-83A1-F6EECF244321}">
                <p14:modId xmlns:p14="http://schemas.microsoft.com/office/powerpoint/2010/main" val="3188537875"/>
              </p:ext>
            </p:extLst>
          </p:nvPr>
        </p:nvGraphicFramePr>
        <p:xfrm>
          <a:off x="13984287" y="5272204"/>
          <a:ext cx="2170113" cy="1016000"/>
        </p:xfrm>
        <a:graphic>
          <a:graphicData uri="http://schemas.openxmlformats.org/presentationml/2006/ole">
            <mc:AlternateContent xmlns:mc="http://schemas.openxmlformats.org/markup-compatibility/2006">
              <mc:Choice xmlns:v="urn:schemas-microsoft-com:vml" Requires="v">
                <p:oleObj name="Equation" r:id="rId19" imgW="2170242" imgH="1015236" progId="Equation.DSMT4">
                  <p:embed/>
                </p:oleObj>
              </mc:Choice>
              <mc:Fallback>
                <p:oleObj name="Equation" r:id="rId19" imgW="2170242" imgH="1015236" progId="Equation.DSMT4">
                  <p:embed/>
                  <p:pic>
                    <p:nvPicPr>
                      <p:cNvPr id="0" name=""/>
                      <p:cNvPicPr/>
                      <p:nvPr/>
                    </p:nvPicPr>
                    <p:blipFill>
                      <a:blip r:embed="rId20"/>
                      <a:stretch>
                        <a:fillRect/>
                      </a:stretch>
                    </p:blipFill>
                    <p:spPr>
                      <a:xfrm>
                        <a:off x="13984287" y="5272204"/>
                        <a:ext cx="2170113" cy="1016000"/>
                      </a:xfrm>
                      <a:prstGeom prst="rect">
                        <a:avLst/>
                      </a:prstGeom>
                    </p:spPr>
                  </p:pic>
                </p:oleObj>
              </mc:Fallback>
            </mc:AlternateContent>
          </a:graphicData>
        </a:graphic>
      </p:graphicFrame>
      <p:sp>
        <p:nvSpPr>
          <p:cNvPr id="14" name="Hộp Văn bản 13">
            <a:extLst>
              <a:ext uri="{FF2B5EF4-FFF2-40B4-BE49-F238E27FC236}">
                <a16:creationId xmlns:a16="http://schemas.microsoft.com/office/drawing/2014/main" id="{5389860A-C61D-D61A-D67E-587FCB67B57B}"/>
              </a:ext>
            </a:extLst>
          </p:cNvPr>
          <p:cNvSpPr txBox="1"/>
          <p:nvPr/>
        </p:nvSpPr>
        <p:spPr>
          <a:xfrm>
            <a:off x="13092010" y="6362700"/>
            <a:ext cx="1453159" cy="1015663"/>
          </a:xfrm>
          <a:prstGeom prst="rect">
            <a:avLst/>
          </a:prstGeom>
          <a:noFill/>
        </p:spPr>
        <p:txBody>
          <a:bodyPr wrap="square">
            <a:spAutoFit/>
          </a:bodyPr>
          <a:lstStyle/>
          <a:p>
            <a:r>
              <a:rPr lang="vi-VN" sz="6000">
                <a:latin typeface="Times New Roman" panose="02020603050405020304" pitchFamily="18" charset="0"/>
                <a:cs typeface="Times New Roman" panose="02020603050405020304" pitchFamily="18" charset="0"/>
              </a:rPr>
              <a:t>và</a:t>
            </a:r>
            <a:endParaRPr lang="vi-VN" sz="6000"/>
          </a:p>
        </p:txBody>
      </p:sp>
      <p:graphicFrame>
        <p:nvGraphicFramePr>
          <p:cNvPr id="15" name="Đối tượng 14">
            <a:extLst>
              <a:ext uri="{FF2B5EF4-FFF2-40B4-BE49-F238E27FC236}">
                <a16:creationId xmlns:a16="http://schemas.microsoft.com/office/drawing/2014/main" id="{8139AAB9-BE29-4CCF-2279-843AF2F63DDF}"/>
              </a:ext>
            </a:extLst>
          </p:cNvPr>
          <p:cNvGraphicFramePr>
            <a:graphicFrameLocks noChangeAspect="1"/>
          </p:cNvGraphicFramePr>
          <p:nvPr>
            <p:extLst>
              <p:ext uri="{D42A27DB-BD31-4B8C-83A1-F6EECF244321}">
                <p14:modId xmlns:p14="http://schemas.microsoft.com/office/powerpoint/2010/main" val="3866324900"/>
              </p:ext>
            </p:extLst>
          </p:nvPr>
        </p:nvGraphicFramePr>
        <p:xfrm>
          <a:off x="11125200" y="6411557"/>
          <a:ext cx="2090917" cy="876836"/>
        </p:xfrm>
        <a:graphic>
          <a:graphicData uri="http://schemas.openxmlformats.org/presentationml/2006/ole">
            <mc:AlternateContent xmlns:mc="http://schemas.openxmlformats.org/markup-compatibility/2006">
              <mc:Choice xmlns:v="urn:schemas-microsoft-com:vml" Requires="v">
                <p:oleObj name="Equation" r:id="rId21" imgW="393480" imgH="164880" progId="Equation.DSMT4">
                  <p:embed/>
                </p:oleObj>
              </mc:Choice>
              <mc:Fallback>
                <p:oleObj name="Equation" r:id="rId21" imgW="393480" imgH="164880" progId="Equation.DSMT4">
                  <p:embed/>
                  <p:pic>
                    <p:nvPicPr>
                      <p:cNvPr id="12" name="Đối tượng 11">
                        <a:extLst>
                          <a:ext uri="{FF2B5EF4-FFF2-40B4-BE49-F238E27FC236}">
                            <a16:creationId xmlns:a16="http://schemas.microsoft.com/office/drawing/2014/main" id="{A81332A5-7359-7C59-F1FC-772155CCB5C8}"/>
                          </a:ext>
                        </a:extLst>
                      </p:cNvPr>
                      <p:cNvPicPr/>
                      <p:nvPr/>
                    </p:nvPicPr>
                    <p:blipFill>
                      <a:blip r:embed="rId22"/>
                      <a:stretch>
                        <a:fillRect/>
                      </a:stretch>
                    </p:blipFill>
                    <p:spPr>
                      <a:xfrm>
                        <a:off x="11125200" y="6411557"/>
                        <a:ext cx="2090917" cy="876836"/>
                      </a:xfrm>
                      <a:prstGeom prst="rect">
                        <a:avLst/>
                      </a:prstGeom>
                    </p:spPr>
                  </p:pic>
                </p:oleObj>
              </mc:Fallback>
            </mc:AlternateContent>
          </a:graphicData>
        </a:graphic>
      </p:graphicFrame>
      <p:graphicFrame>
        <p:nvGraphicFramePr>
          <p:cNvPr id="16" name="Đối tượng 15">
            <a:extLst>
              <a:ext uri="{FF2B5EF4-FFF2-40B4-BE49-F238E27FC236}">
                <a16:creationId xmlns:a16="http://schemas.microsoft.com/office/drawing/2014/main" id="{A3E712F6-ADE9-A4CB-A65F-F835777DAD37}"/>
              </a:ext>
            </a:extLst>
          </p:cNvPr>
          <p:cNvGraphicFramePr>
            <a:graphicFrameLocks noChangeAspect="1"/>
          </p:cNvGraphicFramePr>
          <p:nvPr>
            <p:extLst>
              <p:ext uri="{D42A27DB-BD31-4B8C-83A1-F6EECF244321}">
                <p14:modId xmlns:p14="http://schemas.microsoft.com/office/powerpoint/2010/main" val="574744298"/>
              </p:ext>
            </p:extLst>
          </p:nvPr>
        </p:nvGraphicFramePr>
        <p:xfrm>
          <a:off x="14139683" y="6356155"/>
          <a:ext cx="2090917" cy="975761"/>
        </p:xfrm>
        <a:graphic>
          <a:graphicData uri="http://schemas.openxmlformats.org/presentationml/2006/ole">
            <mc:AlternateContent xmlns:mc="http://schemas.openxmlformats.org/markup-compatibility/2006">
              <mc:Choice xmlns:v="urn:schemas-microsoft-com:vml" Requires="v">
                <p:oleObj name="Equation" r:id="rId23" imgW="380880" imgH="177480" progId="Equation.DSMT4">
                  <p:embed/>
                </p:oleObj>
              </mc:Choice>
              <mc:Fallback>
                <p:oleObj name="Equation" r:id="rId23" imgW="380880" imgH="177480" progId="Equation.DSMT4">
                  <p:embed/>
                  <p:pic>
                    <p:nvPicPr>
                      <p:cNvPr id="13" name="Đối tượng 12">
                        <a:extLst>
                          <a:ext uri="{FF2B5EF4-FFF2-40B4-BE49-F238E27FC236}">
                            <a16:creationId xmlns:a16="http://schemas.microsoft.com/office/drawing/2014/main" id="{4132FAF4-F770-5658-EA06-D6D37549B56B}"/>
                          </a:ext>
                        </a:extLst>
                      </p:cNvPr>
                      <p:cNvPicPr/>
                      <p:nvPr/>
                    </p:nvPicPr>
                    <p:blipFill>
                      <a:blip r:embed="rId24"/>
                      <a:stretch>
                        <a:fillRect/>
                      </a:stretch>
                    </p:blipFill>
                    <p:spPr>
                      <a:xfrm>
                        <a:off x="14139683" y="6356155"/>
                        <a:ext cx="2090917" cy="975761"/>
                      </a:xfrm>
                      <a:prstGeom prst="rect">
                        <a:avLst/>
                      </a:prstGeom>
                    </p:spPr>
                  </p:pic>
                </p:oleObj>
              </mc:Fallback>
            </mc:AlternateContent>
          </a:graphicData>
        </a:graphic>
      </p:graphicFrame>
      <p:sp>
        <p:nvSpPr>
          <p:cNvPr id="17" name="Hình Bầu dục 16">
            <a:extLst>
              <a:ext uri="{FF2B5EF4-FFF2-40B4-BE49-F238E27FC236}">
                <a16:creationId xmlns:a16="http://schemas.microsoft.com/office/drawing/2014/main" id="{1D0C4E1F-573E-E30A-3943-FDCD34388188}"/>
              </a:ext>
            </a:extLst>
          </p:cNvPr>
          <p:cNvSpPr/>
          <p:nvPr/>
        </p:nvSpPr>
        <p:spPr>
          <a:xfrm>
            <a:off x="9510928" y="5216879"/>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2709629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9410700" y="1071785"/>
            <a:ext cx="773430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381000" y="1095142"/>
            <a:ext cx="8672526"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2574272" y="7554542"/>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0" name="Freeform 20"/>
          <p:cNvSpPr/>
          <p:nvPr/>
        </p:nvSpPr>
        <p:spPr>
          <a:xfrm>
            <a:off x="-1066773" y="6877167"/>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0637259">
            <a:off x="14325989" y="-599902"/>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2" name="Freeform 22"/>
          <p:cNvSpPr/>
          <p:nvPr/>
        </p:nvSpPr>
        <p:spPr>
          <a:xfrm rot="-312928">
            <a:off x="11690616" y="7999083"/>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685800" y="2160112"/>
            <a:ext cx="8150413" cy="640175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Câu 3: </a:t>
            </a:r>
          </a:p>
          <a:p>
            <a:pPr>
              <a:lnSpc>
                <a:spcPct val="150000"/>
              </a:lnSpc>
            </a:pPr>
            <a:r>
              <a:rPr lang="vi-VN" sz="6000" dirty="0">
                <a:latin typeface="Times New Roman" panose="02020603050405020304" pitchFamily="18" charset="0"/>
                <a:cs typeface="Times New Roman" panose="02020603050405020304" pitchFamily="18" charset="0"/>
              </a:rPr>
              <a:t>Nghiệm của phương trình </a:t>
            </a:r>
            <a:r>
              <a:rPr lang="vi-VN" sz="7000" dirty="0">
                <a:latin typeface="Times New Roman" panose="02020603050405020304" pitchFamily="18" charset="0"/>
                <a:cs typeface="Times New Roman" panose="02020603050405020304" pitchFamily="18" charset="0"/>
              </a:rPr>
              <a:t>                                                                               							   là</a:t>
            </a:r>
          </a:p>
          <a:p>
            <a:endParaRPr lang="vi-VN" sz="7000" dirty="0">
              <a:latin typeface="Times New Roman" panose="02020603050405020304" pitchFamily="18" charset="0"/>
              <a:cs typeface="Times New Roman" panose="02020603050405020304" pitchFamily="18" charset="0"/>
            </a:endParaRPr>
          </a:p>
          <a:p>
            <a:endParaRPr lang="vi-VN" sz="7000" dirty="0"/>
          </a:p>
        </p:txBody>
      </p:sp>
      <p:graphicFrame>
        <p:nvGraphicFramePr>
          <p:cNvPr id="26" name="Đối tượng 25">
            <a:extLst>
              <a:ext uri="{FF2B5EF4-FFF2-40B4-BE49-F238E27FC236}">
                <a16:creationId xmlns:a16="http://schemas.microsoft.com/office/drawing/2014/main" id="{8C4193D4-9318-F942-981F-7AB9ABADD039}"/>
              </a:ext>
            </a:extLst>
          </p:cNvPr>
          <p:cNvGraphicFramePr>
            <a:graphicFrameLocks noChangeAspect="1"/>
          </p:cNvGraphicFramePr>
          <p:nvPr>
            <p:extLst>
              <p:ext uri="{D42A27DB-BD31-4B8C-83A1-F6EECF244321}">
                <p14:modId xmlns:p14="http://schemas.microsoft.com/office/powerpoint/2010/main" val="3454482208"/>
              </p:ext>
            </p:extLst>
          </p:nvPr>
        </p:nvGraphicFramePr>
        <p:xfrm>
          <a:off x="468487" y="4636569"/>
          <a:ext cx="7216813" cy="2048173"/>
        </p:xfrm>
        <a:graphic>
          <a:graphicData uri="http://schemas.openxmlformats.org/presentationml/2006/ole">
            <mc:AlternateContent xmlns:mc="http://schemas.openxmlformats.org/markup-compatibility/2006">
              <mc:Choice xmlns:v="urn:schemas-microsoft-com:vml" Requires="v">
                <p:oleObj name="Equation" r:id="rId11" imgW="1701720" imgH="482400" progId="Equation.DSMT4">
                  <p:embed/>
                </p:oleObj>
              </mc:Choice>
              <mc:Fallback>
                <p:oleObj name="Equation" r:id="rId11" imgW="1701720" imgH="482400" progId="Equation.DSMT4">
                  <p:embed/>
                  <p:pic>
                    <p:nvPicPr>
                      <p:cNvPr id="26" name="Đối tượng 25">
                        <a:extLst>
                          <a:ext uri="{FF2B5EF4-FFF2-40B4-BE49-F238E27FC236}">
                            <a16:creationId xmlns:a16="http://schemas.microsoft.com/office/drawing/2014/main" id="{8C4193D4-9318-F942-981F-7AB9ABADD039}"/>
                          </a:ext>
                        </a:extLst>
                      </p:cNvPr>
                      <p:cNvPicPr/>
                      <p:nvPr/>
                    </p:nvPicPr>
                    <p:blipFill>
                      <a:blip r:embed="rId12"/>
                      <a:stretch>
                        <a:fillRect/>
                      </a:stretch>
                    </p:blipFill>
                    <p:spPr>
                      <a:xfrm>
                        <a:off x="468487" y="4636569"/>
                        <a:ext cx="7216813" cy="2048173"/>
                      </a:xfrm>
                      <a:prstGeom prst="rect">
                        <a:avLst/>
                      </a:prstGeom>
                    </p:spPr>
                  </p:pic>
                </p:oleObj>
              </mc:Fallback>
            </mc:AlternateContent>
          </a:graphicData>
        </a:graphic>
      </p:graphicFrame>
      <p:sp>
        <p:nvSpPr>
          <p:cNvPr id="28" name="Hộp Văn bản 27">
            <a:extLst>
              <a:ext uri="{FF2B5EF4-FFF2-40B4-BE49-F238E27FC236}">
                <a16:creationId xmlns:a16="http://schemas.microsoft.com/office/drawing/2014/main" id="{FA07B323-EAD7-117C-A4BE-4E05CC5C83EE}"/>
              </a:ext>
            </a:extLst>
          </p:cNvPr>
          <p:cNvSpPr txBox="1"/>
          <p:nvPr/>
        </p:nvSpPr>
        <p:spPr>
          <a:xfrm>
            <a:off x="9666814" y="3090153"/>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9666814" y="4183214"/>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9690005" y="5276275"/>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9690005" y="6369336"/>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32" name="Đối tượng 31">
            <a:extLst>
              <a:ext uri="{FF2B5EF4-FFF2-40B4-BE49-F238E27FC236}">
                <a16:creationId xmlns:a16="http://schemas.microsoft.com/office/drawing/2014/main" id="{DB4D4AEE-9FB0-60DC-09AD-4A2B95ADE0E8}"/>
              </a:ext>
            </a:extLst>
          </p:cNvPr>
          <p:cNvGraphicFramePr>
            <a:graphicFrameLocks noChangeAspect="1"/>
          </p:cNvGraphicFramePr>
          <p:nvPr>
            <p:extLst>
              <p:ext uri="{D42A27DB-BD31-4B8C-83A1-F6EECF244321}">
                <p14:modId xmlns:p14="http://schemas.microsoft.com/office/powerpoint/2010/main" val="2348392529"/>
              </p:ext>
            </p:extLst>
          </p:nvPr>
        </p:nvGraphicFramePr>
        <p:xfrm>
          <a:off x="10956925" y="3090863"/>
          <a:ext cx="2201863" cy="922337"/>
        </p:xfrm>
        <a:graphic>
          <a:graphicData uri="http://schemas.openxmlformats.org/presentationml/2006/ole">
            <mc:AlternateContent xmlns:mc="http://schemas.openxmlformats.org/markup-compatibility/2006">
              <mc:Choice xmlns:v="urn:schemas-microsoft-com:vml" Requires="v">
                <p:oleObj name="Equation" r:id="rId13" imgW="393480" imgH="164880" progId="Equation.DSMT4">
                  <p:embed/>
                </p:oleObj>
              </mc:Choice>
              <mc:Fallback>
                <p:oleObj name="Equation" r:id="rId13" imgW="393480" imgH="164880" progId="Equation.DSMT4">
                  <p:embed/>
                  <p:pic>
                    <p:nvPicPr>
                      <p:cNvPr id="32" name="Đối tượng 31">
                        <a:extLst>
                          <a:ext uri="{FF2B5EF4-FFF2-40B4-BE49-F238E27FC236}">
                            <a16:creationId xmlns:a16="http://schemas.microsoft.com/office/drawing/2014/main" id="{DB4D4AEE-9FB0-60DC-09AD-4A2B95ADE0E8}"/>
                          </a:ext>
                        </a:extLst>
                      </p:cNvPr>
                      <p:cNvPicPr/>
                      <p:nvPr/>
                    </p:nvPicPr>
                    <p:blipFill>
                      <a:blip r:embed="rId14"/>
                      <a:stretch>
                        <a:fillRect/>
                      </a:stretch>
                    </p:blipFill>
                    <p:spPr>
                      <a:xfrm>
                        <a:off x="10956925" y="3090863"/>
                        <a:ext cx="2201863" cy="922337"/>
                      </a:xfrm>
                      <a:prstGeom prst="rect">
                        <a:avLst/>
                      </a:prstGeom>
                    </p:spPr>
                  </p:pic>
                </p:oleObj>
              </mc:Fallback>
            </mc:AlternateContent>
          </a:graphicData>
        </a:graphic>
      </p:graphicFrame>
      <p:graphicFrame>
        <p:nvGraphicFramePr>
          <p:cNvPr id="33" name="Đối tượng 32">
            <a:extLst>
              <a:ext uri="{FF2B5EF4-FFF2-40B4-BE49-F238E27FC236}">
                <a16:creationId xmlns:a16="http://schemas.microsoft.com/office/drawing/2014/main" id="{5B497C76-7023-D910-C35C-3B26AF553483}"/>
              </a:ext>
            </a:extLst>
          </p:cNvPr>
          <p:cNvGraphicFramePr>
            <a:graphicFrameLocks noChangeAspect="1"/>
          </p:cNvGraphicFramePr>
          <p:nvPr>
            <p:extLst>
              <p:ext uri="{D42A27DB-BD31-4B8C-83A1-F6EECF244321}">
                <p14:modId xmlns:p14="http://schemas.microsoft.com/office/powerpoint/2010/main" val="2825887169"/>
              </p:ext>
            </p:extLst>
          </p:nvPr>
        </p:nvGraphicFramePr>
        <p:xfrm>
          <a:off x="10956925" y="4144963"/>
          <a:ext cx="2676525" cy="1016000"/>
        </p:xfrm>
        <a:graphic>
          <a:graphicData uri="http://schemas.openxmlformats.org/presentationml/2006/ole">
            <mc:AlternateContent xmlns:mc="http://schemas.openxmlformats.org/markup-compatibility/2006">
              <mc:Choice xmlns:v="urn:schemas-microsoft-com:vml" Requires="v">
                <p:oleObj name="Equation" r:id="rId15" imgW="469800" imgH="177480" progId="Equation.DSMT4">
                  <p:embed/>
                </p:oleObj>
              </mc:Choice>
              <mc:Fallback>
                <p:oleObj name="Equation" r:id="rId15" imgW="469800" imgH="177480" progId="Equation.DSMT4">
                  <p:embed/>
                  <p:pic>
                    <p:nvPicPr>
                      <p:cNvPr id="33" name="Đối tượng 32">
                        <a:extLst>
                          <a:ext uri="{FF2B5EF4-FFF2-40B4-BE49-F238E27FC236}">
                            <a16:creationId xmlns:a16="http://schemas.microsoft.com/office/drawing/2014/main" id="{5B497C76-7023-D910-C35C-3B26AF553483}"/>
                          </a:ext>
                        </a:extLst>
                      </p:cNvPr>
                      <p:cNvPicPr/>
                      <p:nvPr/>
                    </p:nvPicPr>
                    <p:blipFill>
                      <a:blip r:embed="rId16"/>
                      <a:stretch>
                        <a:fillRect/>
                      </a:stretch>
                    </p:blipFill>
                    <p:spPr>
                      <a:xfrm>
                        <a:off x="10956925" y="4144963"/>
                        <a:ext cx="2676525" cy="1016000"/>
                      </a:xfrm>
                      <a:prstGeom prst="rect">
                        <a:avLst/>
                      </a:prstGeom>
                    </p:spPr>
                  </p:pic>
                </p:oleObj>
              </mc:Fallback>
            </mc:AlternateContent>
          </a:graphicData>
        </a:graphic>
      </p:graphicFrame>
      <p:graphicFrame>
        <p:nvGraphicFramePr>
          <p:cNvPr id="15" name="Đối tượng 14">
            <a:extLst>
              <a:ext uri="{FF2B5EF4-FFF2-40B4-BE49-F238E27FC236}">
                <a16:creationId xmlns:a16="http://schemas.microsoft.com/office/drawing/2014/main" id="{8139AAB9-BE29-4CCF-2279-843AF2F63DDF}"/>
              </a:ext>
            </a:extLst>
          </p:cNvPr>
          <p:cNvGraphicFramePr>
            <a:graphicFrameLocks noChangeAspect="1"/>
          </p:cNvGraphicFramePr>
          <p:nvPr>
            <p:extLst>
              <p:ext uri="{D42A27DB-BD31-4B8C-83A1-F6EECF244321}">
                <p14:modId xmlns:p14="http://schemas.microsoft.com/office/powerpoint/2010/main" val="2991085967"/>
              </p:ext>
            </p:extLst>
          </p:nvPr>
        </p:nvGraphicFramePr>
        <p:xfrm>
          <a:off x="10956925" y="6411913"/>
          <a:ext cx="2563812" cy="876300"/>
        </p:xfrm>
        <a:graphic>
          <a:graphicData uri="http://schemas.openxmlformats.org/presentationml/2006/ole">
            <mc:AlternateContent xmlns:mc="http://schemas.openxmlformats.org/markup-compatibility/2006">
              <mc:Choice xmlns:v="urn:schemas-microsoft-com:vml" Requires="v">
                <p:oleObj name="Equation" r:id="rId17" imgW="482400" imgH="164880" progId="Equation.DSMT4">
                  <p:embed/>
                </p:oleObj>
              </mc:Choice>
              <mc:Fallback>
                <p:oleObj name="Equation" r:id="rId17" imgW="482400" imgH="164880" progId="Equation.DSMT4">
                  <p:embed/>
                  <p:pic>
                    <p:nvPicPr>
                      <p:cNvPr id="15" name="Đối tượng 14">
                        <a:extLst>
                          <a:ext uri="{FF2B5EF4-FFF2-40B4-BE49-F238E27FC236}">
                            <a16:creationId xmlns:a16="http://schemas.microsoft.com/office/drawing/2014/main" id="{8139AAB9-BE29-4CCF-2279-843AF2F63DDF}"/>
                          </a:ext>
                        </a:extLst>
                      </p:cNvPr>
                      <p:cNvPicPr/>
                      <p:nvPr/>
                    </p:nvPicPr>
                    <p:blipFill>
                      <a:blip r:embed="rId18"/>
                      <a:stretch>
                        <a:fillRect/>
                      </a:stretch>
                    </p:blipFill>
                    <p:spPr>
                      <a:xfrm>
                        <a:off x="10956925" y="6411913"/>
                        <a:ext cx="2563812" cy="876300"/>
                      </a:xfrm>
                      <a:prstGeom prst="rect">
                        <a:avLst/>
                      </a:prstGeom>
                    </p:spPr>
                  </p:pic>
                </p:oleObj>
              </mc:Fallback>
            </mc:AlternateContent>
          </a:graphicData>
        </a:graphic>
      </p:graphicFrame>
      <p:graphicFrame>
        <p:nvGraphicFramePr>
          <p:cNvPr id="17" name="Đối tượng 16">
            <a:extLst>
              <a:ext uri="{FF2B5EF4-FFF2-40B4-BE49-F238E27FC236}">
                <a16:creationId xmlns:a16="http://schemas.microsoft.com/office/drawing/2014/main" id="{C50A2ABC-CE24-E7BA-1BC7-E95EBF6D0193}"/>
              </a:ext>
            </a:extLst>
          </p:cNvPr>
          <p:cNvGraphicFramePr>
            <a:graphicFrameLocks noChangeAspect="1"/>
          </p:cNvGraphicFramePr>
          <p:nvPr>
            <p:extLst>
              <p:ext uri="{D42A27DB-BD31-4B8C-83A1-F6EECF244321}">
                <p14:modId xmlns:p14="http://schemas.microsoft.com/office/powerpoint/2010/main" val="1182317277"/>
              </p:ext>
            </p:extLst>
          </p:nvPr>
        </p:nvGraphicFramePr>
        <p:xfrm>
          <a:off x="10956925" y="5325719"/>
          <a:ext cx="2090737" cy="876300"/>
        </p:xfrm>
        <a:graphic>
          <a:graphicData uri="http://schemas.openxmlformats.org/presentationml/2006/ole">
            <mc:AlternateContent xmlns:mc="http://schemas.openxmlformats.org/markup-compatibility/2006">
              <mc:Choice xmlns:v="urn:schemas-microsoft-com:vml" Requires="v">
                <p:oleObj name="Equation" r:id="rId19" imgW="2091036" imgH="876271" progId="Equation.DSMT4">
                  <p:embed/>
                </p:oleObj>
              </mc:Choice>
              <mc:Fallback>
                <p:oleObj name="Equation" r:id="rId19" imgW="2091036" imgH="876271" progId="Equation.DSMT4">
                  <p:embed/>
                  <p:pic>
                    <p:nvPicPr>
                      <p:cNvPr id="0" name=""/>
                      <p:cNvPicPr/>
                      <p:nvPr/>
                    </p:nvPicPr>
                    <p:blipFill>
                      <a:blip r:embed="rId20"/>
                      <a:stretch>
                        <a:fillRect/>
                      </a:stretch>
                    </p:blipFill>
                    <p:spPr>
                      <a:xfrm>
                        <a:off x="10956925" y="5325719"/>
                        <a:ext cx="2090737" cy="876300"/>
                      </a:xfrm>
                      <a:prstGeom prst="rect">
                        <a:avLst/>
                      </a:prstGeom>
                    </p:spPr>
                  </p:pic>
                </p:oleObj>
              </mc:Fallback>
            </mc:AlternateContent>
          </a:graphicData>
        </a:graphic>
      </p:graphicFrame>
      <p:sp>
        <p:nvSpPr>
          <p:cNvPr id="12" name="Hình Bầu dục 11">
            <a:extLst>
              <a:ext uri="{FF2B5EF4-FFF2-40B4-BE49-F238E27FC236}">
                <a16:creationId xmlns:a16="http://schemas.microsoft.com/office/drawing/2014/main" id="{FB1B6036-A9C4-5ADA-68C2-7EBA815F0996}"/>
              </a:ext>
            </a:extLst>
          </p:cNvPr>
          <p:cNvSpPr/>
          <p:nvPr/>
        </p:nvSpPr>
        <p:spPr>
          <a:xfrm>
            <a:off x="9487686" y="3033930"/>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49595759"/>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6" name="Group 6"/>
          <p:cNvGrpSpPr/>
          <p:nvPr/>
        </p:nvGrpSpPr>
        <p:grpSpPr>
          <a:xfrm>
            <a:off x="9410700" y="1071785"/>
            <a:ext cx="773430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950165" y="994670"/>
            <a:ext cx="8115300"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2349192" y="7092578"/>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0" name="Freeform 20"/>
          <p:cNvSpPr/>
          <p:nvPr/>
        </p:nvSpPr>
        <p:spPr>
          <a:xfrm>
            <a:off x="-1066773" y="6877167"/>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1222407">
            <a:off x="14576511" y="-327598"/>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2" name="Freeform 22"/>
          <p:cNvSpPr/>
          <p:nvPr/>
        </p:nvSpPr>
        <p:spPr>
          <a:xfrm rot="-312928">
            <a:off x="11966763" y="7568695"/>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1113092" y="2253176"/>
            <a:ext cx="7696359" cy="7940635"/>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Câu 4: </a:t>
            </a:r>
          </a:p>
          <a:p>
            <a:r>
              <a:rPr lang="vi-VN" sz="6000" dirty="0">
                <a:latin typeface="Times New Roman" panose="02020603050405020304" pitchFamily="18" charset="0"/>
                <a:cs typeface="Times New Roman" panose="02020603050405020304" pitchFamily="18" charset="0"/>
              </a:rPr>
              <a:t>Phương trình nào sau đây </a:t>
            </a:r>
            <a:r>
              <a:rPr lang="vi-VN" sz="6000" b="1" dirty="0">
                <a:latin typeface="Times New Roman" panose="02020603050405020304" pitchFamily="18" charset="0"/>
                <a:cs typeface="Times New Roman" panose="02020603050405020304" pitchFamily="18" charset="0"/>
              </a:rPr>
              <a:t>không</a:t>
            </a:r>
            <a:r>
              <a:rPr lang="vi-VN" sz="6000" dirty="0">
                <a:latin typeface="Times New Roman" panose="02020603050405020304" pitchFamily="18" charset="0"/>
                <a:cs typeface="Times New Roman" panose="02020603050405020304" pitchFamily="18" charset="0"/>
              </a:rPr>
              <a:t> phải là phương trình bậc nhất hai ẩn?</a:t>
            </a:r>
          </a:p>
          <a:p>
            <a:r>
              <a:rPr lang="vi-VN" sz="7000" dirty="0">
                <a:latin typeface="Times New Roman" panose="02020603050405020304" pitchFamily="18" charset="0"/>
                <a:cs typeface="Times New Roman" panose="02020603050405020304" pitchFamily="18" charset="0"/>
              </a:rPr>
              <a:t>                            </a:t>
            </a:r>
          </a:p>
          <a:p>
            <a:endParaRPr lang="vi-VN" sz="7000" dirty="0">
              <a:latin typeface="Times New Roman" panose="02020603050405020304" pitchFamily="18" charset="0"/>
              <a:cs typeface="Times New Roman" panose="02020603050405020304" pitchFamily="18" charset="0"/>
            </a:endParaRPr>
          </a:p>
          <a:p>
            <a:endParaRPr lang="vi-VN" sz="7000" dirty="0"/>
          </a:p>
        </p:txBody>
      </p:sp>
      <p:sp>
        <p:nvSpPr>
          <p:cNvPr id="28" name="Hộp Văn bản 27">
            <a:extLst>
              <a:ext uri="{FF2B5EF4-FFF2-40B4-BE49-F238E27FC236}">
                <a16:creationId xmlns:a16="http://schemas.microsoft.com/office/drawing/2014/main" id="{FA07B323-EAD7-117C-A4BE-4E05CC5C83EE}"/>
              </a:ext>
            </a:extLst>
          </p:cNvPr>
          <p:cNvSpPr txBox="1"/>
          <p:nvPr/>
        </p:nvSpPr>
        <p:spPr>
          <a:xfrm>
            <a:off x="9666814" y="3090153"/>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9666814" y="4183214"/>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9690005" y="5276275"/>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9743014" y="6490037"/>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32" name="Đối tượng 31">
            <a:extLst>
              <a:ext uri="{FF2B5EF4-FFF2-40B4-BE49-F238E27FC236}">
                <a16:creationId xmlns:a16="http://schemas.microsoft.com/office/drawing/2014/main" id="{DB4D4AEE-9FB0-60DC-09AD-4A2B95ADE0E8}"/>
              </a:ext>
            </a:extLst>
          </p:cNvPr>
          <p:cNvGraphicFramePr>
            <a:graphicFrameLocks noChangeAspect="1"/>
          </p:cNvGraphicFramePr>
          <p:nvPr>
            <p:extLst>
              <p:ext uri="{D42A27DB-BD31-4B8C-83A1-F6EECF244321}">
                <p14:modId xmlns:p14="http://schemas.microsoft.com/office/powerpoint/2010/main" val="4291978960"/>
              </p:ext>
            </p:extLst>
          </p:nvPr>
        </p:nvGraphicFramePr>
        <p:xfrm>
          <a:off x="10801350" y="3090153"/>
          <a:ext cx="3905250" cy="1135062"/>
        </p:xfrm>
        <a:graphic>
          <a:graphicData uri="http://schemas.openxmlformats.org/presentationml/2006/ole">
            <mc:AlternateContent xmlns:mc="http://schemas.openxmlformats.org/markup-compatibility/2006">
              <mc:Choice xmlns:v="urn:schemas-microsoft-com:vml" Requires="v">
                <p:oleObj name="Equation" r:id="rId11" imgW="698400" imgH="203040" progId="Equation.DSMT4">
                  <p:embed/>
                </p:oleObj>
              </mc:Choice>
              <mc:Fallback>
                <p:oleObj name="Equation" r:id="rId11" imgW="698400" imgH="203040" progId="Equation.DSMT4">
                  <p:embed/>
                  <p:pic>
                    <p:nvPicPr>
                      <p:cNvPr id="32" name="Đối tượng 31">
                        <a:extLst>
                          <a:ext uri="{FF2B5EF4-FFF2-40B4-BE49-F238E27FC236}">
                            <a16:creationId xmlns:a16="http://schemas.microsoft.com/office/drawing/2014/main" id="{DB4D4AEE-9FB0-60DC-09AD-4A2B95ADE0E8}"/>
                          </a:ext>
                        </a:extLst>
                      </p:cNvPr>
                      <p:cNvPicPr/>
                      <p:nvPr/>
                    </p:nvPicPr>
                    <p:blipFill>
                      <a:blip r:embed="rId12"/>
                      <a:stretch>
                        <a:fillRect/>
                      </a:stretch>
                    </p:blipFill>
                    <p:spPr>
                      <a:xfrm>
                        <a:off x="10801350" y="3090153"/>
                        <a:ext cx="3905250" cy="1135062"/>
                      </a:xfrm>
                      <a:prstGeom prst="rect">
                        <a:avLst/>
                      </a:prstGeom>
                    </p:spPr>
                  </p:pic>
                </p:oleObj>
              </mc:Fallback>
            </mc:AlternateContent>
          </a:graphicData>
        </a:graphic>
      </p:graphicFrame>
      <p:graphicFrame>
        <p:nvGraphicFramePr>
          <p:cNvPr id="33" name="Đối tượng 32">
            <a:extLst>
              <a:ext uri="{FF2B5EF4-FFF2-40B4-BE49-F238E27FC236}">
                <a16:creationId xmlns:a16="http://schemas.microsoft.com/office/drawing/2014/main" id="{5B497C76-7023-D910-C35C-3B26AF553483}"/>
              </a:ext>
            </a:extLst>
          </p:cNvPr>
          <p:cNvGraphicFramePr>
            <a:graphicFrameLocks noChangeAspect="1"/>
          </p:cNvGraphicFramePr>
          <p:nvPr>
            <p:extLst>
              <p:ext uri="{D42A27DB-BD31-4B8C-83A1-F6EECF244321}">
                <p14:modId xmlns:p14="http://schemas.microsoft.com/office/powerpoint/2010/main" val="54506735"/>
              </p:ext>
            </p:extLst>
          </p:nvPr>
        </p:nvGraphicFramePr>
        <p:xfrm>
          <a:off x="10548189" y="3984606"/>
          <a:ext cx="4686954" cy="1324228"/>
        </p:xfrm>
        <a:graphic>
          <a:graphicData uri="http://schemas.openxmlformats.org/presentationml/2006/ole">
            <mc:AlternateContent xmlns:mc="http://schemas.openxmlformats.org/markup-compatibility/2006">
              <mc:Choice xmlns:v="urn:schemas-microsoft-com:vml" Requires="v">
                <p:oleObj name="Equation" r:id="rId13" imgW="901440" imgH="253800" progId="Equation.DSMT4">
                  <p:embed/>
                </p:oleObj>
              </mc:Choice>
              <mc:Fallback>
                <p:oleObj name="Equation" r:id="rId13" imgW="901440" imgH="253800" progId="Equation.DSMT4">
                  <p:embed/>
                  <p:pic>
                    <p:nvPicPr>
                      <p:cNvPr id="33" name="Đối tượng 32">
                        <a:extLst>
                          <a:ext uri="{FF2B5EF4-FFF2-40B4-BE49-F238E27FC236}">
                            <a16:creationId xmlns:a16="http://schemas.microsoft.com/office/drawing/2014/main" id="{5B497C76-7023-D910-C35C-3B26AF553483}"/>
                          </a:ext>
                        </a:extLst>
                      </p:cNvPr>
                      <p:cNvPicPr/>
                      <p:nvPr/>
                    </p:nvPicPr>
                    <p:blipFill>
                      <a:blip r:embed="rId14"/>
                      <a:stretch>
                        <a:fillRect/>
                      </a:stretch>
                    </p:blipFill>
                    <p:spPr>
                      <a:xfrm>
                        <a:off x="10548189" y="3984606"/>
                        <a:ext cx="4686954" cy="1324228"/>
                      </a:xfrm>
                      <a:prstGeom prst="rect">
                        <a:avLst/>
                      </a:prstGeom>
                    </p:spPr>
                  </p:pic>
                </p:oleObj>
              </mc:Fallback>
            </mc:AlternateContent>
          </a:graphicData>
        </a:graphic>
      </p:graphicFrame>
      <p:graphicFrame>
        <p:nvGraphicFramePr>
          <p:cNvPr id="34" name="Đối tượng 33">
            <a:extLst>
              <a:ext uri="{FF2B5EF4-FFF2-40B4-BE49-F238E27FC236}">
                <a16:creationId xmlns:a16="http://schemas.microsoft.com/office/drawing/2014/main" id="{EAB8CC10-9488-40EC-D855-5BAB5373C965}"/>
              </a:ext>
            </a:extLst>
          </p:cNvPr>
          <p:cNvGraphicFramePr>
            <a:graphicFrameLocks noChangeAspect="1"/>
          </p:cNvGraphicFramePr>
          <p:nvPr>
            <p:extLst>
              <p:ext uri="{D42A27DB-BD31-4B8C-83A1-F6EECF244321}">
                <p14:modId xmlns:p14="http://schemas.microsoft.com/office/powerpoint/2010/main" val="3395065704"/>
              </p:ext>
            </p:extLst>
          </p:nvPr>
        </p:nvGraphicFramePr>
        <p:xfrm>
          <a:off x="10817979" y="5129782"/>
          <a:ext cx="4712826" cy="1309118"/>
        </p:xfrm>
        <a:graphic>
          <a:graphicData uri="http://schemas.openxmlformats.org/presentationml/2006/ole">
            <mc:AlternateContent xmlns:mc="http://schemas.openxmlformats.org/markup-compatibility/2006">
              <mc:Choice xmlns:v="urn:schemas-microsoft-com:vml" Requires="v">
                <p:oleObj name="Equation" r:id="rId15" imgW="914400" imgH="253800" progId="Equation.DSMT4">
                  <p:embed/>
                </p:oleObj>
              </mc:Choice>
              <mc:Fallback>
                <p:oleObj name="Equation" r:id="rId15" imgW="914400" imgH="253800" progId="Equation.DSMT4">
                  <p:embed/>
                  <p:pic>
                    <p:nvPicPr>
                      <p:cNvPr id="34" name="Đối tượng 33">
                        <a:extLst>
                          <a:ext uri="{FF2B5EF4-FFF2-40B4-BE49-F238E27FC236}">
                            <a16:creationId xmlns:a16="http://schemas.microsoft.com/office/drawing/2014/main" id="{EAB8CC10-9488-40EC-D855-5BAB5373C965}"/>
                          </a:ext>
                        </a:extLst>
                      </p:cNvPr>
                      <p:cNvPicPr/>
                      <p:nvPr/>
                    </p:nvPicPr>
                    <p:blipFill>
                      <a:blip r:embed="rId16"/>
                      <a:stretch>
                        <a:fillRect/>
                      </a:stretch>
                    </p:blipFill>
                    <p:spPr>
                      <a:xfrm>
                        <a:off x="10817979" y="5129782"/>
                        <a:ext cx="4712826" cy="1309118"/>
                      </a:xfrm>
                      <a:prstGeom prst="rect">
                        <a:avLst/>
                      </a:prstGeom>
                    </p:spPr>
                  </p:pic>
                </p:oleObj>
              </mc:Fallback>
            </mc:AlternateContent>
          </a:graphicData>
        </a:graphic>
      </p:graphicFrame>
      <p:graphicFrame>
        <p:nvGraphicFramePr>
          <p:cNvPr id="38" name="Đối tượng 37">
            <a:extLst>
              <a:ext uri="{FF2B5EF4-FFF2-40B4-BE49-F238E27FC236}">
                <a16:creationId xmlns:a16="http://schemas.microsoft.com/office/drawing/2014/main" id="{8024318F-CBB3-80B6-1453-2BD9257336A2}"/>
              </a:ext>
            </a:extLst>
          </p:cNvPr>
          <p:cNvGraphicFramePr>
            <a:graphicFrameLocks noChangeAspect="1"/>
          </p:cNvGraphicFramePr>
          <p:nvPr>
            <p:extLst>
              <p:ext uri="{D42A27DB-BD31-4B8C-83A1-F6EECF244321}">
                <p14:modId xmlns:p14="http://schemas.microsoft.com/office/powerpoint/2010/main" val="1694933786"/>
              </p:ext>
            </p:extLst>
          </p:nvPr>
        </p:nvGraphicFramePr>
        <p:xfrm>
          <a:off x="10857682" y="6476034"/>
          <a:ext cx="4656137" cy="1096963"/>
        </p:xfrm>
        <a:graphic>
          <a:graphicData uri="http://schemas.openxmlformats.org/presentationml/2006/ole">
            <mc:AlternateContent xmlns:mc="http://schemas.openxmlformats.org/markup-compatibility/2006">
              <mc:Choice xmlns:v="urn:schemas-microsoft-com:vml" Requires="v">
                <p:oleObj name="Equation" r:id="rId17" imgW="863280" imgH="203040" progId="Equation.DSMT4">
                  <p:embed/>
                </p:oleObj>
              </mc:Choice>
              <mc:Fallback>
                <p:oleObj name="Equation" r:id="rId17" imgW="863280" imgH="203040" progId="Equation.DSMT4">
                  <p:embed/>
                  <p:pic>
                    <p:nvPicPr>
                      <p:cNvPr id="38" name="Đối tượng 37">
                        <a:extLst>
                          <a:ext uri="{FF2B5EF4-FFF2-40B4-BE49-F238E27FC236}">
                            <a16:creationId xmlns:a16="http://schemas.microsoft.com/office/drawing/2014/main" id="{8024318F-CBB3-80B6-1453-2BD9257336A2}"/>
                          </a:ext>
                        </a:extLst>
                      </p:cNvPr>
                      <p:cNvPicPr/>
                      <p:nvPr/>
                    </p:nvPicPr>
                    <p:blipFill>
                      <a:blip r:embed="rId18"/>
                      <a:stretch>
                        <a:fillRect/>
                      </a:stretch>
                    </p:blipFill>
                    <p:spPr>
                      <a:xfrm>
                        <a:off x="10857682" y="6476034"/>
                        <a:ext cx="4656137" cy="1096963"/>
                      </a:xfrm>
                      <a:prstGeom prst="rect">
                        <a:avLst/>
                      </a:prstGeom>
                    </p:spPr>
                  </p:pic>
                </p:oleObj>
              </mc:Fallback>
            </mc:AlternateContent>
          </a:graphicData>
        </a:graphic>
      </p:graphicFrame>
      <p:sp>
        <p:nvSpPr>
          <p:cNvPr id="12" name="Hình Bầu dục 11">
            <a:extLst>
              <a:ext uri="{FF2B5EF4-FFF2-40B4-BE49-F238E27FC236}">
                <a16:creationId xmlns:a16="http://schemas.microsoft.com/office/drawing/2014/main" id="{D156F7C2-70A9-1821-52AB-9656DEE91401}"/>
              </a:ext>
            </a:extLst>
          </p:cNvPr>
          <p:cNvSpPr/>
          <p:nvPr/>
        </p:nvSpPr>
        <p:spPr>
          <a:xfrm>
            <a:off x="9548782" y="6400186"/>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0034820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6" name="Group 6"/>
          <p:cNvGrpSpPr/>
          <p:nvPr/>
        </p:nvGrpSpPr>
        <p:grpSpPr>
          <a:xfrm>
            <a:off x="7559450" y="994670"/>
            <a:ext cx="989035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304801" y="994670"/>
            <a:ext cx="7097426"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1710750" y="7722915"/>
            <a:ext cx="7734301" cy="3219701"/>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a:off x="-1157051" y="7265206"/>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a:off x="15307297" y="-317812"/>
            <a:ext cx="5653233" cy="8933635"/>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dirty="0"/>
          </a:p>
        </p:txBody>
      </p:sp>
      <p:sp>
        <p:nvSpPr>
          <p:cNvPr id="22" name="Freeform 22"/>
          <p:cNvSpPr/>
          <p:nvPr/>
        </p:nvSpPr>
        <p:spPr>
          <a:xfrm rot="-312928">
            <a:off x="12242069" y="8032542"/>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457200" y="2253176"/>
            <a:ext cx="7573391" cy="7017306"/>
          </a:xfrm>
          <a:prstGeom prst="rect">
            <a:avLst/>
          </a:prstGeom>
          <a:noFill/>
        </p:spPr>
        <p:txBody>
          <a:bodyPr wrap="square">
            <a:spAutoFit/>
          </a:bodyPr>
          <a:lstStyle/>
          <a:p>
            <a:r>
              <a:rPr lang="vi-VN" sz="5400" b="1" dirty="0">
                <a:solidFill>
                  <a:srgbClr val="FF0000"/>
                </a:solidFill>
                <a:latin typeface="Times New Roman" panose="02020603050405020304" pitchFamily="18" charset="0"/>
                <a:cs typeface="Times New Roman" panose="02020603050405020304" pitchFamily="18" charset="0"/>
              </a:rPr>
              <a:t>Câu 5: </a:t>
            </a:r>
          </a:p>
          <a:p>
            <a:r>
              <a:rPr lang="vi-VN" sz="6600" dirty="0">
                <a:latin typeface="Times New Roman" panose="02020603050405020304" pitchFamily="18" charset="0"/>
                <a:cs typeface="Times New Roman" panose="02020603050405020304" pitchFamily="18" charset="0"/>
              </a:rPr>
              <a:t>Đường thẳng biểu diễn tất cả các nghiệm của phương trình                           </a:t>
            </a:r>
          </a:p>
          <a:p>
            <a:endParaRPr lang="vi-VN" sz="6600" dirty="0">
              <a:latin typeface="Times New Roman" panose="02020603050405020304" pitchFamily="18" charset="0"/>
              <a:cs typeface="Times New Roman" panose="02020603050405020304" pitchFamily="18" charset="0"/>
            </a:endParaRPr>
          </a:p>
          <a:p>
            <a:endParaRPr lang="vi-VN" sz="6600" dirty="0"/>
          </a:p>
        </p:txBody>
      </p:sp>
      <p:sp>
        <p:nvSpPr>
          <p:cNvPr id="28" name="Hộp Văn bản 27">
            <a:extLst>
              <a:ext uri="{FF2B5EF4-FFF2-40B4-BE49-F238E27FC236}">
                <a16:creationId xmlns:a16="http://schemas.microsoft.com/office/drawing/2014/main" id="{FA07B323-EAD7-117C-A4BE-4E05CC5C83EE}"/>
              </a:ext>
            </a:extLst>
          </p:cNvPr>
          <p:cNvSpPr txBox="1"/>
          <p:nvPr/>
        </p:nvSpPr>
        <p:spPr>
          <a:xfrm>
            <a:off x="7815564" y="3013038"/>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7815564" y="4106099"/>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7838755" y="5199160"/>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7838755" y="6292221"/>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12" name="Đối tượng 11">
            <a:extLst>
              <a:ext uri="{FF2B5EF4-FFF2-40B4-BE49-F238E27FC236}">
                <a16:creationId xmlns:a16="http://schemas.microsoft.com/office/drawing/2014/main" id="{B883D531-D6FF-E29F-B0B6-641999390DCF}"/>
              </a:ext>
            </a:extLst>
          </p:cNvPr>
          <p:cNvGraphicFramePr>
            <a:graphicFrameLocks noChangeAspect="1"/>
          </p:cNvGraphicFramePr>
          <p:nvPr>
            <p:extLst>
              <p:ext uri="{D42A27DB-BD31-4B8C-83A1-F6EECF244321}">
                <p14:modId xmlns:p14="http://schemas.microsoft.com/office/powerpoint/2010/main" val="2522262802"/>
              </p:ext>
            </p:extLst>
          </p:nvPr>
        </p:nvGraphicFramePr>
        <p:xfrm>
          <a:off x="2500085" y="6151455"/>
          <a:ext cx="3720327" cy="1082277"/>
        </p:xfrm>
        <a:graphic>
          <a:graphicData uri="http://schemas.openxmlformats.org/presentationml/2006/ole">
            <mc:AlternateContent xmlns:mc="http://schemas.openxmlformats.org/markup-compatibility/2006">
              <mc:Choice xmlns:v="urn:schemas-microsoft-com:vml" Requires="v">
                <p:oleObj name="Equation" r:id="rId12" imgW="698400" imgH="203040" progId="Equation.DSMT4">
                  <p:embed/>
                </p:oleObj>
              </mc:Choice>
              <mc:Fallback>
                <p:oleObj name="Equation" r:id="rId12" imgW="698400" imgH="203040" progId="Equation.DSMT4">
                  <p:embed/>
                  <p:pic>
                    <p:nvPicPr>
                      <p:cNvPr id="0" name=""/>
                      <p:cNvPicPr/>
                      <p:nvPr/>
                    </p:nvPicPr>
                    <p:blipFill>
                      <a:blip r:embed="rId13"/>
                      <a:stretch>
                        <a:fillRect/>
                      </a:stretch>
                    </p:blipFill>
                    <p:spPr>
                      <a:xfrm>
                        <a:off x="2500085" y="6151455"/>
                        <a:ext cx="3720327" cy="1082277"/>
                      </a:xfrm>
                      <a:prstGeom prst="rect">
                        <a:avLst/>
                      </a:prstGeom>
                    </p:spPr>
                  </p:pic>
                </p:oleObj>
              </mc:Fallback>
            </mc:AlternateContent>
          </a:graphicData>
        </a:graphic>
      </p:graphicFrame>
      <p:sp>
        <p:nvSpPr>
          <p:cNvPr id="13" name="Hộp Văn bản 12">
            <a:extLst>
              <a:ext uri="{FF2B5EF4-FFF2-40B4-BE49-F238E27FC236}">
                <a16:creationId xmlns:a16="http://schemas.microsoft.com/office/drawing/2014/main" id="{4B11DABB-F683-AD96-83A3-EB274AF4C1E2}"/>
              </a:ext>
            </a:extLst>
          </p:cNvPr>
          <p:cNvSpPr txBox="1"/>
          <p:nvPr/>
        </p:nvSpPr>
        <p:spPr>
          <a:xfrm>
            <a:off x="8874613" y="2979802"/>
            <a:ext cx="7257337" cy="923330"/>
          </a:xfrm>
          <a:prstGeom prst="rect">
            <a:avLst/>
          </a:prstGeom>
          <a:noFill/>
        </p:spPr>
        <p:txBody>
          <a:bodyPr wrap="square">
            <a:spAutoFit/>
          </a:bodyPr>
          <a:lstStyle/>
          <a:p>
            <a:r>
              <a:rPr lang="vi-VN" sz="5400" dirty="0">
                <a:latin typeface="Times New Roman" panose="02020603050405020304" pitchFamily="18" charset="0"/>
                <a:cs typeface="Times New Roman" panose="02020603050405020304" pitchFamily="18" charset="0"/>
              </a:rPr>
              <a:t>Vuông góc với trục tung</a:t>
            </a:r>
            <a:endParaRPr lang="vi-VN" sz="5400" dirty="0"/>
          </a:p>
        </p:txBody>
      </p:sp>
      <p:sp>
        <p:nvSpPr>
          <p:cNvPr id="14" name="Hộp Văn bản 13">
            <a:extLst>
              <a:ext uri="{FF2B5EF4-FFF2-40B4-BE49-F238E27FC236}">
                <a16:creationId xmlns:a16="http://schemas.microsoft.com/office/drawing/2014/main" id="{8C2FC297-7794-45FF-091A-53AE670ACB4A}"/>
              </a:ext>
            </a:extLst>
          </p:cNvPr>
          <p:cNvSpPr txBox="1"/>
          <p:nvPr/>
        </p:nvSpPr>
        <p:spPr>
          <a:xfrm>
            <a:off x="8841846" y="4140679"/>
            <a:ext cx="7998354" cy="923330"/>
          </a:xfrm>
          <a:prstGeom prst="rect">
            <a:avLst/>
          </a:prstGeom>
          <a:noFill/>
        </p:spPr>
        <p:txBody>
          <a:bodyPr wrap="square">
            <a:spAutoFit/>
          </a:bodyPr>
          <a:lstStyle/>
          <a:p>
            <a:r>
              <a:rPr lang="vi-VN" sz="5400" dirty="0">
                <a:latin typeface="Times New Roman" panose="02020603050405020304" pitchFamily="18" charset="0"/>
                <a:cs typeface="Times New Roman" panose="02020603050405020304" pitchFamily="18" charset="0"/>
              </a:rPr>
              <a:t>Vuông góc với </a:t>
            </a:r>
            <a:r>
              <a:rPr lang="vi-VN" sz="5400">
                <a:latin typeface="Times New Roman" panose="02020603050405020304" pitchFamily="18" charset="0"/>
                <a:cs typeface="Times New Roman" panose="02020603050405020304" pitchFamily="18" charset="0"/>
              </a:rPr>
              <a:t>trục hoành</a:t>
            </a:r>
            <a:endParaRPr lang="vi-VN" sz="5400" dirty="0"/>
          </a:p>
        </p:txBody>
      </p:sp>
      <p:sp>
        <p:nvSpPr>
          <p:cNvPr id="15" name="Hộp Văn bản 14">
            <a:extLst>
              <a:ext uri="{FF2B5EF4-FFF2-40B4-BE49-F238E27FC236}">
                <a16:creationId xmlns:a16="http://schemas.microsoft.com/office/drawing/2014/main" id="{162637A9-7722-506C-AEB7-BFD08398169B}"/>
              </a:ext>
            </a:extLst>
          </p:cNvPr>
          <p:cNvSpPr txBox="1"/>
          <p:nvPr/>
        </p:nvSpPr>
        <p:spPr>
          <a:xfrm>
            <a:off x="8846492" y="5286970"/>
            <a:ext cx="7257337" cy="923330"/>
          </a:xfrm>
          <a:prstGeom prst="rect">
            <a:avLst/>
          </a:prstGeom>
          <a:noFill/>
        </p:spPr>
        <p:txBody>
          <a:bodyPr wrap="square">
            <a:spAutoFit/>
          </a:bodyPr>
          <a:lstStyle/>
          <a:p>
            <a:r>
              <a:rPr lang="vi-VN" sz="5400" dirty="0">
                <a:latin typeface="Times New Roman" panose="02020603050405020304" pitchFamily="18" charset="0"/>
                <a:cs typeface="Times New Roman" panose="02020603050405020304" pitchFamily="18" charset="0"/>
              </a:rPr>
              <a:t>Đi qua gốc tọa độ</a:t>
            </a:r>
            <a:endParaRPr lang="vi-VN" sz="5400" dirty="0"/>
          </a:p>
        </p:txBody>
      </p:sp>
      <p:sp>
        <p:nvSpPr>
          <p:cNvPr id="16" name="Hộp Văn bản 15">
            <a:extLst>
              <a:ext uri="{FF2B5EF4-FFF2-40B4-BE49-F238E27FC236}">
                <a16:creationId xmlns:a16="http://schemas.microsoft.com/office/drawing/2014/main" id="{C83BA33D-375B-FB23-9DC6-17EE967286D0}"/>
              </a:ext>
            </a:extLst>
          </p:cNvPr>
          <p:cNvSpPr txBox="1"/>
          <p:nvPr/>
        </p:nvSpPr>
        <p:spPr>
          <a:xfrm>
            <a:off x="8874613" y="6353770"/>
            <a:ext cx="7257337" cy="923330"/>
          </a:xfrm>
          <a:prstGeom prst="rect">
            <a:avLst/>
          </a:prstGeom>
          <a:noFill/>
        </p:spPr>
        <p:txBody>
          <a:bodyPr wrap="square">
            <a:spAutoFit/>
          </a:bodyPr>
          <a:lstStyle/>
          <a:p>
            <a:r>
              <a:rPr lang="vi-VN" sz="5400" dirty="0">
                <a:latin typeface="Times New Roman" panose="02020603050405020304" pitchFamily="18" charset="0"/>
                <a:cs typeface="Times New Roman" panose="02020603050405020304" pitchFamily="18" charset="0"/>
              </a:rPr>
              <a:t>Đi qua điểm </a:t>
            </a:r>
            <a:endParaRPr lang="vi-VN" sz="5400" dirty="0"/>
          </a:p>
        </p:txBody>
      </p:sp>
      <p:graphicFrame>
        <p:nvGraphicFramePr>
          <p:cNvPr id="17" name="Đối tượng 16">
            <a:extLst>
              <a:ext uri="{FF2B5EF4-FFF2-40B4-BE49-F238E27FC236}">
                <a16:creationId xmlns:a16="http://schemas.microsoft.com/office/drawing/2014/main" id="{5D08A383-1601-76A1-9586-4D5A29F524AD}"/>
              </a:ext>
            </a:extLst>
          </p:cNvPr>
          <p:cNvGraphicFramePr>
            <a:graphicFrameLocks noChangeAspect="1"/>
          </p:cNvGraphicFramePr>
          <p:nvPr>
            <p:extLst>
              <p:ext uri="{D42A27DB-BD31-4B8C-83A1-F6EECF244321}">
                <p14:modId xmlns:p14="http://schemas.microsoft.com/office/powerpoint/2010/main" val="3412003421"/>
              </p:ext>
            </p:extLst>
          </p:nvPr>
        </p:nvGraphicFramePr>
        <p:xfrm>
          <a:off x="12496799" y="6260232"/>
          <a:ext cx="2182133" cy="1179532"/>
        </p:xfrm>
        <a:graphic>
          <a:graphicData uri="http://schemas.openxmlformats.org/presentationml/2006/ole">
            <mc:AlternateContent xmlns:mc="http://schemas.openxmlformats.org/markup-compatibility/2006">
              <mc:Choice xmlns:v="urn:schemas-microsoft-com:vml" Requires="v">
                <p:oleObj name="Equation" r:id="rId14" imgW="469800" imgH="253800" progId="Equation.DSMT4">
                  <p:embed/>
                </p:oleObj>
              </mc:Choice>
              <mc:Fallback>
                <p:oleObj name="Equation" r:id="rId14" imgW="469800" imgH="253800" progId="Equation.DSMT4">
                  <p:embed/>
                  <p:pic>
                    <p:nvPicPr>
                      <p:cNvPr id="0" name=""/>
                      <p:cNvPicPr/>
                      <p:nvPr/>
                    </p:nvPicPr>
                    <p:blipFill>
                      <a:blip r:embed="rId15"/>
                      <a:stretch>
                        <a:fillRect/>
                      </a:stretch>
                    </p:blipFill>
                    <p:spPr>
                      <a:xfrm>
                        <a:off x="12496799" y="6260232"/>
                        <a:ext cx="2182133" cy="1179532"/>
                      </a:xfrm>
                      <a:prstGeom prst="rect">
                        <a:avLst/>
                      </a:prstGeom>
                    </p:spPr>
                  </p:pic>
                </p:oleObj>
              </mc:Fallback>
            </mc:AlternateContent>
          </a:graphicData>
        </a:graphic>
      </p:graphicFrame>
      <p:sp>
        <p:nvSpPr>
          <p:cNvPr id="24" name="Hình Bầu dục 23">
            <a:extLst>
              <a:ext uri="{FF2B5EF4-FFF2-40B4-BE49-F238E27FC236}">
                <a16:creationId xmlns:a16="http://schemas.microsoft.com/office/drawing/2014/main" id="{37379AD5-9DE2-0EA1-AD39-CE35D879A8E8}"/>
              </a:ext>
            </a:extLst>
          </p:cNvPr>
          <p:cNvSpPr/>
          <p:nvPr/>
        </p:nvSpPr>
        <p:spPr>
          <a:xfrm>
            <a:off x="7692612" y="6185009"/>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0015539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txBody>
          <a:bodyPr/>
          <a:lstStyle/>
          <a:p>
            <a:endParaRPr lang="vi-VN"/>
          </a:p>
        </p:txBody>
      </p:sp>
      <p:sp>
        <p:nvSpPr>
          <p:cNvPr id="3" name="Freeform 3"/>
          <p:cNvSpPr/>
          <p:nvPr/>
        </p:nvSpPr>
        <p:spPr>
          <a:xfrm rot="6581393" flipV="1">
            <a:off x="-3017257" y="-1128622"/>
            <a:ext cx="9386333" cy="821163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3380719" flipV="1">
            <a:off x="6547595" y="5502194"/>
            <a:ext cx="9386333" cy="821163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rot="-10800000" flipV="1">
            <a:off x="8786188" y="-4105815"/>
            <a:ext cx="9386333" cy="821163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6" name="Group 6"/>
          <p:cNvGrpSpPr/>
          <p:nvPr/>
        </p:nvGrpSpPr>
        <p:grpSpPr>
          <a:xfrm>
            <a:off x="9322884" y="994670"/>
            <a:ext cx="7734300" cy="8229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endParaRPr lang="vi-VN"/>
            </a:p>
          </p:txBody>
        </p:sp>
        <p:sp>
          <p:nvSpPr>
            <p:cNvPr id="8" name="TextBox 8"/>
            <p:cNvSpPr txBox="1"/>
            <p:nvPr/>
          </p:nvSpPr>
          <p:spPr>
            <a:xfrm>
              <a:off x="0" y="-28575"/>
              <a:ext cx="1793876" cy="2196042"/>
            </a:xfrm>
            <a:prstGeom prst="rect">
              <a:avLst/>
            </a:prstGeom>
          </p:spPr>
          <p:txBody>
            <a:bodyPr lIns="50800" tIns="50800" rIns="50800" bIns="50800" rtlCol="0" anchor="ctr"/>
            <a:lstStyle/>
            <a:p>
              <a:pPr algn="ctr">
                <a:lnSpc>
                  <a:spcPts val="2241"/>
                </a:lnSpc>
              </a:pPr>
              <a:endParaRPr/>
            </a:p>
          </p:txBody>
        </p:sp>
      </p:grpSp>
      <p:grpSp>
        <p:nvGrpSpPr>
          <p:cNvPr id="9" name="Group 9"/>
          <p:cNvGrpSpPr/>
          <p:nvPr/>
        </p:nvGrpSpPr>
        <p:grpSpPr>
          <a:xfrm>
            <a:off x="380999" y="994670"/>
            <a:ext cx="8684465" cy="8229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endParaRPr lang="vi-VN"/>
            </a:p>
          </p:txBody>
        </p:sp>
        <p:sp>
          <p:nvSpPr>
            <p:cNvPr id="11" name="TextBox 11"/>
            <p:cNvSpPr txBox="1"/>
            <p:nvPr/>
          </p:nvSpPr>
          <p:spPr>
            <a:xfrm>
              <a:off x="0" y="-28575"/>
              <a:ext cx="2336562" cy="2196042"/>
            </a:xfrm>
            <a:prstGeom prst="rect">
              <a:avLst/>
            </a:prstGeom>
          </p:spPr>
          <p:txBody>
            <a:bodyPr lIns="50800" tIns="50800" rIns="50800" bIns="50800" rtlCol="0" anchor="ctr"/>
            <a:lstStyle/>
            <a:p>
              <a:pPr algn="ctr">
                <a:lnSpc>
                  <a:spcPts val="2241"/>
                </a:lnSpc>
              </a:pPr>
              <a:endParaRPr/>
            </a:p>
          </p:txBody>
        </p:sp>
      </p:grpSp>
      <p:sp>
        <p:nvSpPr>
          <p:cNvPr id="18" name="Freeform 18"/>
          <p:cNvSpPr/>
          <p:nvPr/>
        </p:nvSpPr>
        <p:spPr>
          <a:xfrm flipH="1">
            <a:off x="12583847" y="8095208"/>
            <a:ext cx="6329254" cy="2572416"/>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a:off x="-2276025" y="-214423"/>
            <a:ext cx="6329254" cy="2572416"/>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a:off x="-1066773" y="6877167"/>
            <a:ext cx="5727948" cy="8771145"/>
          </a:xfrm>
          <a:custGeom>
            <a:avLst/>
            <a:gdLst/>
            <a:ahLst/>
            <a:cxnLst/>
            <a:rect l="l" t="t" r="r" b="b"/>
            <a:pathLst>
              <a:path w="5727948" h="8771145">
                <a:moveTo>
                  <a:pt x="0" y="0"/>
                </a:moveTo>
                <a:lnTo>
                  <a:pt x="5727947" y="0"/>
                </a:lnTo>
                <a:lnTo>
                  <a:pt x="5727947" y="8771146"/>
                </a:lnTo>
                <a:lnTo>
                  <a:pt x="0" y="8771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rot="21233404">
            <a:off x="14351726" y="-538054"/>
            <a:ext cx="6196632" cy="9488836"/>
          </a:xfrm>
          <a:custGeom>
            <a:avLst/>
            <a:gdLst/>
            <a:ahLst/>
            <a:cxnLst/>
            <a:rect l="l" t="t" r="r" b="b"/>
            <a:pathLst>
              <a:path w="6196632" h="9488836">
                <a:moveTo>
                  <a:pt x="0" y="0"/>
                </a:moveTo>
                <a:lnTo>
                  <a:pt x="6196632" y="0"/>
                </a:lnTo>
                <a:lnTo>
                  <a:pt x="6196632" y="9488836"/>
                </a:lnTo>
                <a:lnTo>
                  <a:pt x="0" y="94888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2" name="Freeform 22"/>
          <p:cNvSpPr/>
          <p:nvPr/>
        </p:nvSpPr>
        <p:spPr>
          <a:xfrm rot="-312928">
            <a:off x="16476613" y="7447992"/>
            <a:ext cx="1448112" cy="1363858"/>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3" name="Freeform 23"/>
          <p:cNvSpPr/>
          <p:nvPr/>
        </p:nvSpPr>
        <p:spPr>
          <a:xfrm rot="1857385" flipH="1">
            <a:off x="4178103" y="745841"/>
            <a:ext cx="1448112" cy="1363858"/>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5" name="Hộp Văn bản 24">
            <a:extLst>
              <a:ext uri="{FF2B5EF4-FFF2-40B4-BE49-F238E27FC236}">
                <a16:creationId xmlns:a16="http://schemas.microsoft.com/office/drawing/2014/main" id="{2534ADFE-276D-10F1-E807-7613486BC1F9}"/>
              </a:ext>
            </a:extLst>
          </p:cNvPr>
          <p:cNvSpPr txBox="1"/>
          <p:nvPr/>
        </p:nvSpPr>
        <p:spPr>
          <a:xfrm>
            <a:off x="563149" y="2253176"/>
            <a:ext cx="8428451" cy="5324535"/>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Câu 6: </a:t>
            </a:r>
          </a:p>
          <a:p>
            <a:r>
              <a:rPr lang="vi-VN" sz="7000" dirty="0">
                <a:latin typeface="Times New Roman" panose="02020603050405020304" pitchFamily="18" charset="0"/>
                <a:cs typeface="Times New Roman" panose="02020603050405020304" pitchFamily="18" charset="0"/>
              </a:rPr>
              <a:t>Cặp số              là nghiệm của hệ phương trình nào sau đây?  </a:t>
            </a:r>
          </a:p>
          <a:p>
            <a:endParaRPr lang="vi-VN" sz="7000" dirty="0"/>
          </a:p>
        </p:txBody>
      </p:sp>
      <p:sp>
        <p:nvSpPr>
          <p:cNvPr id="28" name="Hộp Văn bản 27">
            <a:extLst>
              <a:ext uri="{FF2B5EF4-FFF2-40B4-BE49-F238E27FC236}">
                <a16:creationId xmlns:a16="http://schemas.microsoft.com/office/drawing/2014/main" id="{FA07B323-EAD7-117C-A4BE-4E05CC5C83EE}"/>
              </a:ext>
            </a:extLst>
          </p:cNvPr>
          <p:cNvSpPr txBox="1"/>
          <p:nvPr/>
        </p:nvSpPr>
        <p:spPr>
          <a:xfrm>
            <a:off x="9892839" y="1558456"/>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 </a:t>
            </a:r>
          </a:p>
        </p:txBody>
      </p:sp>
      <p:sp>
        <p:nvSpPr>
          <p:cNvPr id="29" name="Hộp Văn bản 28">
            <a:extLst>
              <a:ext uri="{FF2B5EF4-FFF2-40B4-BE49-F238E27FC236}">
                <a16:creationId xmlns:a16="http://schemas.microsoft.com/office/drawing/2014/main" id="{EAC72A59-A798-A3FB-7BD6-9A0662F66D51}"/>
              </a:ext>
            </a:extLst>
          </p:cNvPr>
          <p:cNvSpPr txBox="1"/>
          <p:nvPr/>
        </p:nvSpPr>
        <p:spPr>
          <a:xfrm>
            <a:off x="9971614" y="3511645"/>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B. </a:t>
            </a:r>
          </a:p>
        </p:txBody>
      </p:sp>
      <p:sp>
        <p:nvSpPr>
          <p:cNvPr id="30" name="Hộp Văn bản 29">
            <a:extLst>
              <a:ext uri="{FF2B5EF4-FFF2-40B4-BE49-F238E27FC236}">
                <a16:creationId xmlns:a16="http://schemas.microsoft.com/office/drawing/2014/main" id="{4EE156FE-5AF2-13C1-21A4-A31311091281}"/>
              </a:ext>
            </a:extLst>
          </p:cNvPr>
          <p:cNvSpPr txBox="1"/>
          <p:nvPr/>
        </p:nvSpPr>
        <p:spPr>
          <a:xfrm>
            <a:off x="9982200" y="5524500"/>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C. </a:t>
            </a:r>
          </a:p>
        </p:txBody>
      </p:sp>
      <p:sp>
        <p:nvSpPr>
          <p:cNvPr id="31" name="Hộp Văn bản 30">
            <a:extLst>
              <a:ext uri="{FF2B5EF4-FFF2-40B4-BE49-F238E27FC236}">
                <a16:creationId xmlns:a16="http://schemas.microsoft.com/office/drawing/2014/main" id="{3539CAC0-3B80-2BBE-1EB7-5C1A29192C08}"/>
              </a:ext>
            </a:extLst>
          </p:cNvPr>
          <p:cNvSpPr txBox="1"/>
          <p:nvPr/>
        </p:nvSpPr>
        <p:spPr>
          <a:xfrm>
            <a:off x="10058400" y="7277100"/>
            <a:ext cx="1001186" cy="1015663"/>
          </a:xfrm>
          <a:prstGeom prst="rect">
            <a:avLst/>
          </a:prstGeom>
          <a:noFill/>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D. </a:t>
            </a:r>
          </a:p>
        </p:txBody>
      </p:sp>
      <p:graphicFrame>
        <p:nvGraphicFramePr>
          <p:cNvPr id="34" name="Đối tượng 33">
            <a:extLst>
              <a:ext uri="{FF2B5EF4-FFF2-40B4-BE49-F238E27FC236}">
                <a16:creationId xmlns:a16="http://schemas.microsoft.com/office/drawing/2014/main" id="{EAB8CC10-9488-40EC-D855-5BAB5373C965}"/>
              </a:ext>
            </a:extLst>
          </p:cNvPr>
          <p:cNvGraphicFramePr>
            <a:graphicFrameLocks noChangeAspect="1"/>
          </p:cNvGraphicFramePr>
          <p:nvPr>
            <p:extLst>
              <p:ext uri="{D42A27DB-BD31-4B8C-83A1-F6EECF244321}">
                <p14:modId xmlns:p14="http://schemas.microsoft.com/office/powerpoint/2010/main" val="2778259158"/>
              </p:ext>
            </p:extLst>
          </p:nvPr>
        </p:nvGraphicFramePr>
        <p:xfrm>
          <a:off x="11003329" y="1255000"/>
          <a:ext cx="3083758" cy="1908993"/>
        </p:xfrm>
        <a:graphic>
          <a:graphicData uri="http://schemas.openxmlformats.org/presentationml/2006/ole">
            <mc:AlternateContent xmlns:mc="http://schemas.openxmlformats.org/markup-compatibility/2006">
              <mc:Choice xmlns:v="urn:schemas-microsoft-com:vml" Requires="v">
                <p:oleObj name="Equation" r:id="rId12" imgW="799920" imgH="495000" progId="Equation.DSMT4">
                  <p:embed/>
                </p:oleObj>
              </mc:Choice>
              <mc:Fallback>
                <p:oleObj name="Equation" r:id="rId12" imgW="799920" imgH="495000" progId="Equation.DSMT4">
                  <p:embed/>
                  <p:pic>
                    <p:nvPicPr>
                      <p:cNvPr id="34" name="Đối tượng 33">
                        <a:extLst>
                          <a:ext uri="{FF2B5EF4-FFF2-40B4-BE49-F238E27FC236}">
                            <a16:creationId xmlns:a16="http://schemas.microsoft.com/office/drawing/2014/main" id="{EAB8CC10-9488-40EC-D855-5BAB5373C965}"/>
                          </a:ext>
                        </a:extLst>
                      </p:cNvPr>
                      <p:cNvPicPr/>
                      <p:nvPr/>
                    </p:nvPicPr>
                    <p:blipFill>
                      <a:blip r:embed="rId13"/>
                      <a:stretch>
                        <a:fillRect/>
                      </a:stretch>
                    </p:blipFill>
                    <p:spPr>
                      <a:xfrm>
                        <a:off x="11003329" y="1255000"/>
                        <a:ext cx="3083758" cy="1908993"/>
                      </a:xfrm>
                      <a:prstGeom prst="rect">
                        <a:avLst/>
                      </a:prstGeom>
                    </p:spPr>
                  </p:pic>
                </p:oleObj>
              </mc:Fallback>
            </mc:AlternateContent>
          </a:graphicData>
        </a:graphic>
      </p:graphicFrame>
      <p:graphicFrame>
        <p:nvGraphicFramePr>
          <p:cNvPr id="12" name="Đối tượng 11">
            <a:extLst>
              <a:ext uri="{FF2B5EF4-FFF2-40B4-BE49-F238E27FC236}">
                <a16:creationId xmlns:a16="http://schemas.microsoft.com/office/drawing/2014/main" id="{7147EA7A-2702-D301-1D33-5C923BB875AB}"/>
              </a:ext>
            </a:extLst>
          </p:cNvPr>
          <p:cNvGraphicFramePr>
            <a:graphicFrameLocks noChangeAspect="1"/>
          </p:cNvGraphicFramePr>
          <p:nvPr>
            <p:extLst>
              <p:ext uri="{D42A27DB-BD31-4B8C-83A1-F6EECF244321}">
                <p14:modId xmlns:p14="http://schemas.microsoft.com/office/powerpoint/2010/main" val="3982136149"/>
              </p:ext>
            </p:extLst>
          </p:nvPr>
        </p:nvGraphicFramePr>
        <p:xfrm>
          <a:off x="3285367" y="3238500"/>
          <a:ext cx="2810633" cy="1249731"/>
        </p:xfrm>
        <a:graphic>
          <a:graphicData uri="http://schemas.openxmlformats.org/presentationml/2006/ole">
            <mc:AlternateContent xmlns:mc="http://schemas.openxmlformats.org/markup-compatibility/2006">
              <mc:Choice xmlns:v="urn:schemas-microsoft-com:vml" Requires="v">
                <p:oleObj name="Equation" r:id="rId14" imgW="571320" imgH="253800" progId="Equation.DSMT4">
                  <p:embed/>
                </p:oleObj>
              </mc:Choice>
              <mc:Fallback>
                <p:oleObj name="Equation" r:id="rId14" imgW="571320" imgH="253800" progId="Equation.DSMT4">
                  <p:embed/>
                  <p:pic>
                    <p:nvPicPr>
                      <p:cNvPr id="17" name="Đối tượng 16">
                        <a:extLst>
                          <a:ext uri="{FF2B5EF4-FFF2-40B4-BE49-F238E27FC236}">
                            <a16:creationId xmlns:a16="http://schemas.microsoft.com/office/drawing/2014/main" id="{5D08A383-1601-76A1-9586-4D5A29F524AD}"/>
                          </a:ext>
                        </a:extLst>
                      </p:cNvPr>
                      <p:cNvPicPr/>
                      <p:nvPr/>
                    </p:nvPicPr>
                    <p:blipFill>
                      <a:blip r:embed="rId15"/>
                      <a:stretch>
                        <a:fillRect/>
                      </a:stretch>
                    </p:blipFill>
                    <p:spPr>
                      <a:xfrm>
                        <a:off x="3285367" y="3238500"/>
                        <a:ext cx="2810633" cy="1249731"/>
                      </a:xfrm>
                      <a:prstGeom prst="rect">
                        <a:avLst/>
                      </a:prstGeom>
                    </p:spPr>
                  </p:pic>
                </p:oleObj>
              </mc:Fallback>
            </mc:AlternateContent>
          </a:graphicData>
        </a:graphic>
      </p:graphicFrame>
      <p:graphicFrame>
        <p:nvGraphicFramePr>
          <p:cNvPr id="13" name="Đối tượng 12">
            <a:extLst>
              <a:ext uri="{FF2B5EF4-FFF2-40B4-BE49-F238E27FC236}">
                <a16:creationId xmlns:a16="http://schemas.microsoft.com/office/drawing/2014/main" id="{70A3EE41-0565-4F7B-2937-6FA1FA1978FE}"/>
              </a:ext>
            </a:extLst>
          </p:cNvPr>
          <p:cNvGraphicFramePr>
            <a:graphicFrameLocks noChangeAspect="1"/>
          </p:cNvGraphicFramePr>
          <p:nvPr>
            <p:extLst>
              <p:ext uri="{D42A27DB-BD31-4B8C-83A1-F6EECF244321}">
                <p14:modId xmlns:p14="http://schemas.microsoft.com/office/powerpoint/2010/main" val="111275503"/>
              </p:ext>
            </p:extLst>
          </p:nvPr>
        </p:nvGraphicFramePr>
        <p:xfrm>
          <a:off x="10940695" y="3162300"/>
          <a:ext cx="3402367" cy="1923400"/>
        </p:xfrm>
        <a:graphic>
          <a:graphicData uri="http://schemas.openxmlformats.org/presentationml/2006/ole">
            <mc:AlternateContent xmlns:mc="http://schemas.openxmlformats.org/markup-compatibility/2006">
              <mc:Choice xmlns:v="urn:schemas-microsoft-com:vml" Requires="v">
                <p:oleObj name="Equation" r:id="rId16" imgW="876240" imgH="495000" progId="Equation.DSMT4">
                  <p:embed/>
                </p:oleObj>
              </mc:Choice>
              <mc:Fallback>
                <p:oleObj name="Equation" r:id="rId16" imgW="876240" imgH="495000" progId="Equation.DSMT4">
                  <p:embed/>
                  <p:pic>
                    <p:nvPicPr>
                      <p:cNvPr id="0" name=""/>
                      <p:cNvPicPr/>
                      <p:nvPr/>
                    </p:nvPicPr>
                    <p:blipFill>
                      <a:blip r:embed="rId17"/>
                      <a:stretch>
                        <a:fillRect/>
                      </a:stretch>
                    </p:blipFill>
                    <p:spPr>
                      <a:xfrm>
                        <a:off x="10940695" y="3162300"/>
                        <a:ext cx="3402367" cy="1923400"/>
                      </a:xfrm>
                      <a:prstGeom prst="rect">
                        <a:avLst/>
                      </a:prstGeom>
                    </p:spPr>
                  </p:pic>
                </p:oleObj>
              </mc:Fallback>
            </mc:AlternateContent>
          </a:graphicData>
        </a:graphic>
      </p:graphicFrame>
      <p:graphicFrame>
        <p:nvGraphicFramePr>
          <p:cNvPr id="14" name="Đối tượng 13">
            <a:extLst>
              <a:ext uri="{FF2B5EF4-FFF2-40B4-BE49-F238E27FC236}">
                <a16:creationId xmlns:a16="http://schemas.microsoft.com/office/drawing/2014/main" id="{361C8718-ADF9-639B-524F-D1D182160C78}"/>
              </a:ext>
            </a:extLst>
          </p:cNvPr>
          <p:cNvGraphicFramePr>
            <a:graphicFrameLocks noChangeAspect="1"/>
          </p:cNvGraphicFramePr>
          <p:nvPr>
            <p:extLst>
              <p:ext uri="{D42A27DB-BD31-4B8C-83A1-F6EECF244321}">
                <p14:modId xmlns:p14="http://schemas.microsoft.com/office/powerpoint/2010/main" val="2957886355"/>
              </p:ext>
            </p:extLst>
          </p:nvPr>
        </p:nvGraphicFramePr>
        <p:xfrm>
          <a:off x="10972800" y="5143500"/>
          <a:ext cx="3463072" cy="1957388"/>
        </p:xfrm>
        <a:graphic>
          <a:graphicData uri="http://schemas.openxmlformats.org/presentationml/2006/ole">
            <mc:AlternateContent xmlns:mc="http://schemas.openxmlformats.org/markup-compatibility/2006">
              <mc:Choice xmlns:v="urn:schemas-microsoft-com:vml" Requires="v">
                <p:oleObj name="Equation" r:id="rId18" imgW="876240" imgH="495000" progId="Equation.DSMT4">
                  <p:embed/>
                </p:oleObj>
              </mc:Choice>
              <mc:Fallback>
                <p:oleObj name="Equation" r:id="rId18" imgW="876240" imgH="495000" progId="Equation.DSMT4">
                  <p:embed/>
                  <p:pic>
                    <p:nvPicPr>
                      <p:cNvPr id="0" name=""/>
                      <p:cNvPicPr/>
                      <p:nvPr/>
                    </p:nvPicPr>
                    <p:blipFill>
                      <a:blip r:embed="rId19"/>
                      <a:stretch>
                        <a:fillRect/>
                      </a:stretch>
                    </p:blipFill>
                    <p:spPr>
                      <a:xfrm>
                        <a:off x="10972800" y="5143500"/>
                        <a:ext cx="3463072" cy="1957388"/>
                      </a:xfrm>
                      <a:prstGeom prst="rect">
                        <a:avLst/>
                      </a:prstGeom>
                    </p:spPr>
                  </p:pic>
                </p:oleObj>
              </mc:Fallback>
            </mc:AlternateContent>
          </a:graphicData>
        </a:graphic>
      </p:graphicFrame>
      <p:graphicFrame>
        <p:nvGraphicFramePr>
          <p:cNvPr id="15" name="Đối tượng 14">
            <a:extLst>
              <a:ext uri="{FF2B5EF4-FFF2-40B4-BE49-F238E27FC236}">
                <a16:creationId xmlns:a16="http://schemas.microsoft.com/office/drawing/2014/main" id="{599D163D-EE10-E444-C681-690E0232CD38}"/>
              </a:ext>
            </a:extLst>
          </p:cNvPr>
          <p:cNvGraphicFramePr>
            <a:graphicFrameLocks noChangeAspect="1"/>
          </p:cNvGraphicFramePr>
          <p:nvPr>
            <p:extLst>
              <p:ext uri="{D42A27DB-BD31-4B8C-83A1-F6EECF244321}">
                <p14:modId xmlns:p14="http://schemas.microsoft.com/office/powerpoint/2010/main" val="1999250914"/>
              </p:ext>
            </p:extLst>
          </p:nvPr>
        </p:nvGraphicFramePr>
        <p:xfrm>
          <a:off x="11095286" y="7127670"/>
          <a:ext cx="3247776" cy="1835700"/>
        </p:xfrm>
        <a:graphic>
          <a:graphicData uri="http://schemas.openxmlformats.org/presentationml/2006/ole">
            <mc:AlternateContent xmlns:mc="http://schemas.openxmlformats.org/markup-compatibility/2006">
              <mc:Choice xmlns:v="urn:schemas-microsoft-com:vml" Requires="v">
                <p:oleObj name="Equation" r:id="rId20" imgW="876240" imgH="495000" progId="Equation.DSMT4">
                  <p:embed/>
                </p:oleObj>
              </mc:Choice>
              <mc:Fallback>
                <p:oleObj name="Equation" r:id="rId20" imgW="876240" imgH="495000" progId="Equation.DSMT4">
                  <p:embed/>
                  <p:pic>
                    <p:nvPicPr>
                      <p:cNvPr id="0" name=""/>
                      <p:cNvPicPr/>
                      <p:nvPr/>
                    </p:nvPicPr>
                    <p:blipFill>
                      <a:blip r:embed="rId21"/>
                      <a:stretch>
                        <a:fillRect/>
                      </a:stretch>
                    </p:blipFill>
                    <p:spPr>
                      <a:xfrm>
                        <a:off x="11095286" y="7127670"/>
                        <a:ext cx="3247776" cy="1835700"/>
                      </a:xfrm>
                      <a:prstGeom prst="rect">
                        <a:avLst/>
                      </a:prstGeom>
                    </p:spPr>
                  </p:pic>
                </p:oleObj>
              </mc:Fallback>
            </mc:AlternateContent>
          </a:graphicData>
        </a:graphic>
      </p:graphicFrame>
      <p:sp>
        <p:nvSpPr>
          <p:cNvPr id="16" name="Hình Bầu dục 15">
            <a:extLst>
              <a:ext uri="{FF2B5EF4-FFF2-40B4-BE49-F238E27FC236}">
                <a16:creationId xmlns:a16="http://schemas.microsoft.com/office/drawing/2014/main" id="{2A845540-A5F0-5D15-DDB5-6CD7EDF72494}"/>
              </a:ext>
            </a:extLst>
          </p:cNvPr>
          <p:cNvSpPr/>
          <p:nvPr/>
        </p:nvSpPr>
        <p:spPr>
          <a:xfrm>
            <a:off x="9798079" y="5372100"/>
            <a:ext cx="1174721" cy="1230086"/>
          </a:xfrm>
          <a:prstGeom prst="ellipse">
            <a:avLst/>
          </a:prstGeom>
          <a:noFill/>
          <a:ln w="571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2217977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451058"/>
              <a:ext cx="13334998" cy="151458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7000" b="1" dirty="0">
                  <a:solidFill>
                    <a:prstClr val="black"/>
                  </a:solidFill>
                  <a:latin typeface="Times  New Roman"/>
                  <a:ea typeface="Calibri" panose="020F0502020204030204" pitchFamily="34" charset="0"/>
                  <a:cs typeface="Arial" panose="020B0604020202020204" pitchFamily="34" charset="0"/>
                </a:rPr>
                <a:t>BÀI TẬP TỰ LUẬN</a:t>
              </a:r>
              <a:endParaRPr kumimoji="0" lang="en-US" sz="70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300CBC9-AFC5-CF7C-762D-10DB6689337A}"/>
                  </a:ext>
                </a:extLst>
              </p:cNvPr>
              <p:cNvGraphicFramePr>
                <a:graphicFrameLocks noChangeAspect="1"/>
              </p:cNvGraphicFramePr>
              <p:nvPr>
                <p:extLst>
                  <p:ext uri="{D42A27DB-BD31-4B8C-83A1-F6EECF244321}">
                    <p14:modId xmlns:p14="http://schemas.microsoft.com/office/powerpoint/2010/main" val="2051409550"/>
                  </p:ext>
                </p:extLst>
              </p:nvPr>
            </p:nvGraphicFramePr>
            <p:xfrm>
              <a:off x="16230600" y="9122091"/>
              <a:ext cx="2057400" cy="1157288"/>
            </p:xfrm>
            <a:graphic>
              <a:graphicData uri="http://schemas.microsoft.com/office/powerpoint/2016/slidezoom">
                <pslz:sldZm>
                  <pslz:sldZmObj sldId="416" cId="853106194">
                    <pslz:zmPr id="{6BCF0389-0A5F-4D07-95E8-88C430015C4D}" returnToParent="0" transitionDur="1000">
                      <p166:blipFill xmlns:p166="http://schemas.microsoft.com/office/powerpoint/2016/6/main">
                        <a:blip r:embed="rId9"/>
                        <a:stretch>
                          <a:fillRect/>
                        </a:stretch>
                      </p166:blipFill>
                      <p166:spPr xmlns:p166="http://schemas.microsoft.com/office/powerpoint/2016/6/main">
                        <a:xfrm>
                          <a:off x="0" y="0"/>
                          <a:ext cx="2057400" cy="1157288"/>
                        </a:xfrm>
                        <a:prstGeom prst="rect">
                          <a:avLst/>
                        </a:prstGeom>
                        <a:ln w="3175">
                          <a:solidFill>
                            <a:prstClr val="ltGray"/>
                          </a:solidFill>
                        </a:ln>
                      </p166:spPr>
                    </pslz:zmPr>
                  </pslz:sldZmObj>
                </pslz:sldZm>
              </a:graphicData>
            </a:graphic>
          </p:graphicFrame>
        </mc:Choice>
        <mc:Fallback xmlns="">
          <p:pic>
            <p:nvPicPr>
              <p:cNvPr id="5" name="Slide Zoom 4">
                <a:hlinkClick r:id="rId10" action="ppaction://hlinksldjump"/>
                <a:extLst>
                  <a:ext uri="{FF2B5EF4-FFF2-40B4-BE49-F238E27FC236}">
                    <a16:creationId xmlns:a16="http://schemas.microsoft.com/office/drawing/2014/main" id="{C300CBC9-AFC5-CF7C-762D-10DB6689337A}"/>
                  </a:ext>
                </a:extLst>
              </p:cNvPr>
              <p:cNvPicPr>
                <a:picLocks noGrp="1" noRot="1" noChangeAspect="1" noMove="1" noResize="1" noEditPoints="1" noAdjustHandles="1" noChangeArrowheads="1" noChangeShapeType="1"/>
              </p:cNvPicPr>
              <p:nvPr/>
            </p:nvPicPr>
            <p:blipFill>
              <a:blip r:embed="rId11"/>
              <a:stretch>
                <a:fillRect/>
              </a:stretch>
            </p:blipFill>
            <p:spPr>
              <a:xfrm>
                <a:off x="16230600" y="9122091"/>
                <a:ext cx="2057400" cy="1157288"/>
              </a:xfrm>
              <a:prstGeom prst="rect">
                <a:avLst/>
              </a:prstGeom>
              <a:ln w="3175">
                <a:solidFill>
                  <a:prstClr val="ltGray"/>
                </a:solidFill>
              </a:ln>
            </p:spPr>
          </p:pic>
        </mc:Fallback>
      </mc:AlternateContent>
    </p:spTree>
    <p:extLst>
      <p:ext uri="{BB962C8B-B14F-4D97-AF65-F5344CB8AC3E}">
        <p14:creationId xmlns:p14="http://schemas.microsoft.com/office/powerpoint/2010/main" val="303692184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0">
            <a:extLst>
              <a:ext uri="{FF2B5EF4-FFF2-40B4-BE49-F238E27FC236}">
                <a16:creationId xmlns:a16="http://schemas.microsoft.com/office/drawing/2014/main" id="{01A5543D-C610-F522-55F8-4DA72CF8D6F9}"/>
              </a:ext>
            </a:extLst>
          </p:cNvPr>
          <p:cNvSpPr/>
          <p:nvPr/>
        </p:nvSpPr>
        <p:spPr>
          <a:xfrm>
            <a:off x="13381145" y="957135"/>
            <a:ext cx="4861803" cy="9329865"/>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5" name="Google Shape;169;p5"/>
          <p:cNvSpPr/>
          <p:nvPr/>
        </p:nvSpPr>
        <p:spPr>
          <a:xfrm>
            <a:off x="1008120" y="-2496"/>
            <a:ext cx="19497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prstClr val="white"/>
                </a:solidFill>
                <a:latin typeface="Times  New Roman"/>
                <a:ea typeface="Arial"/>
                <a:cs typeface="Arial"/>
                <a:sym typeface="Arial"/>
              </a:rPr>
              <a:t>Câu 7</a:t>
            </a:r>
            <a:endParaRPr kumimoji="0" sz="48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 name="Rectangle 3"/>
          <p:cNvSpPr/>
          <p:nvPr/>
        </p:nvSpPr>
        <p:spPr>
          <a:xfrm>
            <a:off x="3038490" y="-177874"/>
            <a:ext cx="13954109" cy="1067600"/>
          </a:xfrm>
          <a:prstGeom prst="rect">
            <a:avLst/>
          </a:prstGeom>
        </p:spPr>
        <p:txBody>
          <a:bodyPr wrap="square">
            <a:spAutoFit/>
          </a:bodyPr>
          <a:lstStyle/>
          <a:p>
            <a:pPr>
              <a:lnSpc>
                <a:spcPct val="150000"/>
              </a:lnSpc>
              <a:spcAft>
                <a:spcPts val="800"/>
              </a:spcAft>
            </a:pPr>
            <a:r>
              <a:rPr lang="vi-VN" sz="4800" b="1" kern="100" dirty="0">
                <a:solidFill>
                  <a:srgbClr val="BE5812"/>
                </a:solidFill>
                <a:latin typeface="Times  New Roman"/>
                <a:ea typeface="Calibri" panose="020F0502020204030204" pitchFamily="34" charset="0"/>
                <a:cs typeface="Times New Roman" panose="02020603050405020304" pitchFamily="18" charset="0"/>
              </a:rPr>
              <a:t>Giải </a:t>
            </a:r>
            <a:r>
              <a:rPr lang="vi-VN" sz="4800" b="1" kern="100" dirty="0">
                <a:solidFill>
                  <a:srgbClr val="BE5812"/>
                </a:solidFill>
                <a:effectLst/>
                <a:latin typeface="Times  New Roman"/>
                <a:ea typeface="Calibri" panose="020F0502020204030204" pitchFamily="34" charset="0"/>
                <a:cs typeface="Times New Roman" panose="02020603050405020304" pitchFamily="18" charset="0"/>
              </a:rPr>
              <a:t>các hệ phương trình</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hoạt</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động</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nhóm</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a:t>
            </a:r>
          </a:p>
        </p:txBody>
      </p:sp>
      <p:sp>
        <p:nvSpPr>
          <p:cNvPr id="3" name="Hình chữ nhật: Góc Tròn 2">
            <a:extLst>
              <a:ext uri="{FF2B5EF4-FFF2-40B4-BE49-F238E27FC236}">
                <a16:creationId xmlns:a16="http://schemas.microsoft.com/office/drawing/2014/main" id="{09430522-4BF2-6D39-559A-5EB8960B94D6}"/>
              </a:ext>
            </a:extLst>
          </p:cNvPr>
          <p:cNvSpPr/>
          <p:nvPr/>
        </p:nvSpPr>
        <p:spPr>
          <a:xfrm>
            <a:off x="88233" y="930378"/>
            <a:ext cx="4153903" cy="9374669"/>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pic>
        <p:nvPicPr>
          <p:cNvPr id="29" name="Picture 4"/>
          <p:cNvPicPr>
            <a:picLocks noChangeAspect="1"/>
          </p:cNvPicPr>
          <p:nvPr/>
        </p:nvPicPr>
        <p:blipFill>
          <a:blip r:embed="rId3"/>
          <a:srcRect/>
          <a:stretch>
            <a:fillRect/>
          </a:stretch>
        </p:blipFill>
        <p:spPr>
          <a:xfrm rot="-712563">
            <a:off x="-302858" y="-50038"/>
            <a:ext cx="1361733" cy="1147657"/>
          </a:xfrm>
          <a:prstGeom prst="rect">
            <a:avLst/>
          </a:prstGeom>
        </p:spPr>
      </p:pic>
      <p:sp>
        <p:nvSpPr>
          <p:cNvPr id="17" name="Hình chữ nhật: Góc Tròn 16">
            <a:extLst>
              <a:ext uri="{FF2B5EF4-FFF2-40B4-BE49-F238E27FC236}">
                <a16:creationId xmlns:a16="http://schemas.microsoft.com/office/drawing/2014/main" id="{679D0305-4FDB-F322-F592-88F2DDE7FDD3}"/>
              </a:ext>
            </a:extLst>
          </p:cNvPr>
          <p:cNvSpPr/>
          <p:nvPr/>
        </p:nvSpPr>
        <p:spPr>
          <a:xfrm>
            <a:off x="4196819" y="889726"/>
            <a:ext cx="4483768" cy="9374668"/>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8" name="Hình chữ nhật: Góc Tròn 17">
            <a:extLst>
              <a:ext uri="{FF2B5EF4-FFF2-40B4-BE49-F238E27FC236}">
                <a16:creationId xmlns:a16="http://schemas.microsoft.com/office/drawing/2014/main" id="{E9647448-C73F-EB94-5DA6-B12CBADCD609}"/>
              </a:ext>
            </a:extLst>
          </p:cNvPr>
          <p:cNvSpPr/>
          <p:nvPr/>
        </p:nvSpPr>
        <p:spPr>
          <a:xfrm>
            <a:off x="8845690" y="930380"/>
            <a:ext cx="4483768" cy="9337602"/>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aphicFrame>
        <p:nvGraphicFramePr>
          <p:cNvPr id="23" name="Đối tượng 22">
            <a:extLst>
              <a:ext uri="{FF2B5EF4-FFF2-40B4-BE49-F238E27FC236}">
                <a16:creationId xmlns:a16="http://schemas.microsoft.com/office/drawing/2014/main" id="{3EBADC32-A942-9E35-2698-30F4E8732869}"/>
              </a:ext>
            </a:extLst>
          </p:cNvPr>
          <p:cNvGraphicFramePr>
            <a:graphicFrameLocks noChangeAspect="1"/>
          </p:cNvGraphicFramePr>
          <p:nvPr>
            <p:extLst>
              <p:ext uri="{D42A27DB-BD31-4B8C-83A1-F6EECF244321}">
                <p14:modId xmlns:p14="http://schemas.microsoft.com/office/powerpoint/2010/main" val="2933709515"/>
              </p:ext>
            </p:extLst>
          </p:nvPr>
        </p:nvGraphicFramePr>
        <p:xfrm>
          <a:off x="667786" y="952500"/>
          <a:ext cx="2837413" cy="1289733"/>
        </p:xfrm>
        <a:graphic>
          <a:graphicData uri="http://schemas.openxmlformats.org/presentationml/2006/ole">
            <mc:AlternateContent xmlns:mc="http://schemas.openxmlformats.org/markup-compatibility/2006">
              <mc:Choice xmlns:v="urn:schemas-microsoft-com:vml" Requires="v">
                <p:oleObj name="Equation" r:id="rId4" imgW="1117440" imgH="507960" progId="Equation.DSMT4">
                  <p:embed/>
                </p:oleObj>
              </mc:Choice>
              <mc:Fallback>
                <p:oleObj name="Equation" r:id="rId4" imgW="1117440" imgH="507960" progId="Equation.DSMT4">
                  <p:embed/>
                  <p:pic>
                    <p:nvPicPr>
                      <p:cNvPr id="34" name="Đối tượng 33">
                        <a:extLst>
                          <a:ext uri="{FF2B5EF4-FFF2-40B4-BE49-F238E27FC236}">
                            <a16:creationId xmlns:a16="http://schemas.microsoft.com/office/drawing/2014/main" id="{EAB8CC10-9488-40EC-D855-5BAB5373C965}"/>
                          </a:ext>
                        </a:extLst>
                      </p:cNvPr>
                      <p:cNvPicPr/>
                      <p:nvPr/>
                    </p:nvPicPr>
                    <p:blipFill>
                      <a:blip r:embed="rId5"/>
                      <a:stretch>
                        <a:fillRect/>
                      </a:stretch>
                    </p:blipFill>
                    <p:spPr>
                      <a:xfrm>
                        <a:off x="667786" y="952500"/>
                        <a:ext cx="2837413" cy="1289733"/>
                      </a:xfrm>
                      <a:prstGeom prst="rect">
                        <a:avLst/>
                      </a:prstGeom>
                    </p:spPr>
                  </p:pic>
                </p:oleObj>
              </mc:Fallback>
            </mc:AlternateContent>
          </a:graphicData>
        </a:graphic>
      </p:graphicFrame>
      <p:graphicFrame>
        <p:nvGraphicFramePr>
          <p:cNvPr id="24" name="Đối tượng 23">
            <a:extLst>
              <a:ext uri="{FF2B5EF4-FFF2-40B4-BE49-F238E27FC236}">
                <a16:creationId xmlns:a16="http://schemas.microsoft.com/office/drawing/2014/main" id="{F9AB984A-2E27-1331-90BD-B4A9DE63643F}"/>
              </a:ext>
            </a:extLst>
          </p:cNvPr>
          <p:cNvGraphicFramePr>
            <a:graphicFrameLocks noChangeAspect="1"/>
          </p:cNvGraphicFramePr>
          <p:nvPr>
            <p:extLst>
              <p:ext uri="{D42A27DB-BD31-4B8C-83A1-F6EECF244321}">
                <p14:modId xmlns:p14="http://schemas.microsoft.com/office/powerpoint/2010/main" val="3406317820"/>
              </p:ext>
            </p:extLst>
          </p:nvPr>
        </p:nvGraphicFramePr>
        <p:xfrm>
          <a:off x="4701078" y="930379"/>
          <a:ext cx="2709346" cy="1354673"/>
        </p:xfrm>
        <a:graphic>
          <a:graphicData uri="http://schemas.openxmlformats.org/presentationml/2006/ole">
            <mc:AlternateContent xmlns:mc="http://schemas.openxmlformats.org/markup-compatibility/2006">
              <mc:Choice xmlns:v="urn:schemas-microsoft-com:vml" Requires="v">
                <p:oleObj name="Equation" r:id="rId6" imgW="1015920" imgH="507960" progId="Equation.DSMT4">
                  <p:embed/>
                </p:oleObj>
              </mc:Choice>
              <mc:Fallback>
                <p:oleObj name="Equation" r:id="rId6" imgW="1015920" imgH="507960" progId="Equation.DSMT4">
                  <p:embed/>
                  <p:pic>
                    <p:nvPicPr>
                      <p:cNvPr id="0" name=""/>
                      <p:cNvPicPr/>
                      <p:nvPr/>
                    </p:nvPicPr>
                    <p:blipFill>
                      <a:blip r:embed="rId7"/>
                      <a:stretch>
                        <a:fillRect/>
                      </a:stretch>
                    </p:blipFill>
                    <p:spPr>
                      <a:xfrm>
                        <a:off x="4701078" y="930379"/>
                        <a:ext cx="2709346" cy="1354673"/>
                      </a:xfrm>
                      <a:prstGeom prst="rect">
                        <a:avLst/>
                      </a:prstGeom>
                    </p:spPr>
                  </p:pic>
                </p:oleObj>
              </mc:Fallback>
            </mc:AlternateContent>
          </a:graphicData>
        </a:graphic>
      </p:graphicFrame>
      <p:graphicFrame>
        <p:nvGraphicFramePr>
          <p:cNvPr id="26" name="Đối tượng 25">
            <a:extLst>
              <a:ext uri="{FF2B5EF4-FFF2-40B4-BE49-F238E27FC236}">
                <a16:creationId xmlns:a16="http://schemas.microsoft.com/office/drawing/2014/main" id="{C6251E26-FB03-3530-EC07-9A4C0FEF46C1}"/>
              </a:ext>
            </a:extLst>
          </p:cNvPr>
          <p:cNvGraphicFramePr>
            <a:graphicFrameLocks noChangeAspect="1"/>
          </p:cNvGraphicFramePr>
          <p:nvPr>
            <p:extLst>
              <p:ext uri="{D42A27DB-BD31-4B8C-83A1-F6EECF244321}">
                <p14:modId xmlns:p14="http://schemas.microsoft.com/office/powerpoint/2010/main" val="3486379075"/>
              </p:ext>
            </p:extLst>
          </p:nvPr>
        </p:nvGraphicFramePr>
        <p:xfrm>
          <a:off x="9365250" y="909659"/>
          <a:ext cx="2639733" cy="1319222"/>
        </p:xfrm>
        <a:graphic>
          <a:graphicData uri="http://schemas.openxmlformats.org/presentationml/2006/ole">
            <mc:AlternateContent xmlns:mc="http://schemas.openxmlformats.org/markup-compatibility/2006">
              <mc:Choice xmlns:v="urn:schemas-microsoft-com:vml" Requires="v">
                <p:oleObj name="Equation" r:id="rId8" imgW="1015920" imgH="507960" progId="Equation.DSMT4">
                  <p:embed/>
                </p:oleObj>
              </mc:Choice>
              <mc:Fallback>
                <p:oleObj name="Equation" r:id="rId8" imgW="1015920" imgH="507960" progId="Equation.DSMT4">
                  <p:embed/>
                  <p:pic>
                    <p:nvPicPr>
                      <p:cNvPr id="0" name=""/>
                      <p:cNvPicPr/>
                      <p:nvPr/>
                    </p:nvPicPr>
                    <p:blipFill>
                      <a:blip r:embed="rId9"/>
                      <a:stretch>
                        <a:fillRect/>
                      </a:stretch>
                    </p:blipFill>
                    <p:spPr>
                      <a:xfrm>
                        <a:off x="9365250" y="909659"/>
                        <a:ext cx="2639733" cy="1319222"/>
                      </a:xfrm>
                      <a:prstGeom prst="rect">
                        <a:avLst/>
                      </a:prstGeom>
                    </p:spPr>
                  </p:pic>
                </p:oleObj>
              </mc:Fallback>
            </mc:AlternateContent>
          </a:graphicData>
        </a:graphic>
      </p:graphicFrame>
      <p:graphicFrame>
        <p:nvGraphicFramePr>
          <p:cNvPr id="27" name="Đối tượng 26">
            <a:extLst>
              <a:ext uri="{FF2B5EF4-FFF2-40B4-BE49-F238E27FC236}">
                <a16:creationId xmlns:a16="http://schemas.microsoft.com/office/drawing/2014/main" id="{89F6DBF8-2333-ECCA-2FF1-53900DDDD360}"/>
              </a:ext>
            </a:extLst>
          </p:cNvPr>
          <p:cNvGraphicFramePr>
            <a:graphicFrameLocks noChangeAspect="1"/>
          </p:cNvGraphicFramePr>
          <p:nvPr>
            <p:extLst>
              <p:ext uri="{D42A27DB-BD31-4B8C-83A1-F6EECF244321}">
                <p14:modId xmlns:p14="http://schemas.microsoft.com/office/powerpoint/2010/main" val="1467105782"/>
              </p:ext>
            </p:extLst>
          </p:nvPr>
        </p:nvGraphicFramePr>
        <p:xfrm>
          <a:off x="13476610" y="1028700"/>
          <a:ext cx="2601590" cy="1644684"/>
        </p:xfrm>
        <a:graphic>
          <a:graphicData uri="http://schemas.openxmlformats.org/presentationml/2006/ole">
            <mc:AlternateContent xmlns:mc="http://schemas.openxmlformats.org/markup-compatibility/2006">
              <mc:Choice xmlns:v="urn:schemas-microsoft-com:vml" Requires="v">
                <p:oleObj name="Equation" r:id="rId10" imgW="1104840" imgH="698400" progId="Equation.DSMT4">
                  <p:embed/>
                </p:oleObj>
              </mc:Choice>
              <mc:Fallback>
                <p:oleObj name="Equation" r:id="rId10" imgW="1104840" imgH="698400" progId="Equation.DSMT4">
                  <p:embed/>
                  <p:pic>
                    <p:nvPicPr>
                      <p:cNvPr id="0" name=""/>
                      <p:cNvPicPr/>
                      <p:nvPr/>
                    </p:nvPicPr>
                    <p:blipFill>
                      <a:blip r:embed="rId11"/>
                      <a:stretch>
                        <a:fillRect/>
                      </a:stretch>
                    </p:blipFill>
                    <p:spPr>
                      <a:xfrm>
                        <a:off x="13476610" y="1028700"/>
                        <a:ext cx="2601590" cy="1644684"/>
                      </a:xfrm>
                      <a:prstGeom prst="rect">
                        <a:avLst/>
                      </a:prstGeom>
                    </p:spPr>
                  </p:pic>
                </p:oleObj>
              </mc:Fallback>
            </mc:AlternateContent>
          </a:graphicData>
        </a:graphic>
      </p:graphicFrame>
      <p:graphicFrame>
        <p:nvGraphicFramePr>
          <p:cNvPr id="28" name="Đối tượng 27">
            <a:extLst>
              <a:ext uri="{FF2B5EF4-FFF2-40B4-BE49-F238E27FC236}">
                <a16:creationId xmlns:a16="http://schemas.microsoft.com/office/drawing/2014/main" id="{BF674771-324A-1BD7-B2F8-A04F3F5EB2A8}"/>
              </a:ext>
            </a:extLst>
          </p:cNvPr>
          <p:cNvGraphicFramePr>
            <a:graphicFrameLocks noChangeAspect="1"/>
          </p:cNvGraphicFramePr>
          <p:nvPr>
            <p:extLst>
              <p:ext uri="{D42A27DB-BD31-4B8C-83A1-F6EECF244321}">
                <p14:modId xmlns:p14="http://schemas.microsoft.com/office/powerpoint/2010/main" val="254800212"/>
              </p:ext>
            </p:extLst>
          </p:nvPr>
        </p:nvGraphicFramePr>
        <p:xfrm>
          <a:off x="1004929" y="2171700"/>
          <a:ext cx="2911885" cy="1324215"/>
        </p:xfrm>
        <a:graphic>
          <a:graphicData uri="http://schemas.openxmlformats.org/presentationml/2006/ole">
            <mc:AlternateContent xmlns:mc="http://schemas.openxmlformats.org/markup-compatibility/2006">
              <mc:Choice xmlns:v="urn:schemas-microsoft-com:vml" Requires="v">
                <p:oleObj name="Equation" r:id="rId12" imgW="1117440" imgH="507960" progId="Equation.DSMT4">
                  <p:embed/>
                </p:oleObj>
              </mc:Choice>
              <mc:Fallback>
                <p:oleObj name="Equation" r:id="rId12" imgW="1117440" imgH="507960" progId="Equation.DSMT4">
                  <p:embed/>
                  <p:pic>
                    <p:nvPicPr>
                      <p:cNvPr id="0" name=""/>
                      <p:cNvPicPr/>
                      <p:nvPr/>
                    </p:nvPicPr>
                    <p:blipFill>
                      <a:blip r:embed="rId13"/>
                      <a:stretch>
                        <a:fillRect/>
                      </a:stretch>
                    </p:blipFill>
                    <p:spPr>
                      <a:xfrm>
                        <a:off x="1004929" y="2171700"/>
                        <a:ext cx="2911885" cy="1324215"/>
                      </a:xfrm>
                      <a:prstGeom prst="rect">
                        <a:avLst/>
                      </a:prstGeom>
                    </p:spPr>
                  </p:pic>
                </p:oleObj>
              </mc:Fallback>
            </mc:AlternateContent>
          </a:graphicData>
        </a:graphic>
      </p:graphicFrame>
      <p:graphicFrame>
        <p:nvGraphicFramePr>
          <p:cNvPr id="31" name="Đối tượng 30">
            <a:extLst>
              <a:ext uri="{FF2B5EF4-FFF2-40B4-BE49-F238E27FC236}">
                <a16:creationId xmlns:a16="http://schemas.microsoft.com/office/drawing/2014/main" id="{E4D04729-88C7-4C2F-8AD5-73E344F404A2}"/>
              </a:ext>
            </a:extLst>
          </p:cNvPr>
          <p:cNvGraphicFramePr>
            <a:graphicFrameLocks noChangeAspect="1"/>
          </p:cNvGraphicFramePr>
          <p:nvPr>
            <p:extLst>
              <p:ext uri="{D42A27DB-BD31-4B8C-83A1-F6EECF244321}">
                <p14:modId xmlns:p14="http://schemas.microsoft.com/office/powerpoint/2010/main" val="1529413488"/>
              </p:ext>
            </p:extLst>
          </p:nvPr>
        </p:nvGraphicFramePr>
        <p:xfrm>
          <a:off x="990600" y="3390900"/>
          <a:ext cx="2424071" cy="1405259"/>
        </p:xfrm>
        <a:graphic>
          <a:graphicData uri="http://schemas.openxmlformats.org/presentationml/2006/ole">
            <mc:AlternateContent xmlns:mc="http://schemas.openxmlformats.org/markup-compatibility/2006">
              <mc:Choice xmlns:v="urn:schemas-microsoft-com:vml" Requires="v">
                <p:oleObj name="Equation" r:id="rId14" imgW="876240" imgH="507960" progId="Equation.DSMT4">
                  <p:embed/>
                </p:oleObj>
              </mc:Choice>
              <mc:Fallback>
                <p:oleObj name="Equation" r:id="rId14" imgW="876240" imgH="507960" progId="Equation.DSMT4">
                  <p:embed/>
                  <p:pic>
                    <p:nvPicPr>
                      <p:cNvPr id="0" name=""/>
                      <p:cNvPicPr/>
                      <p:nvPr/>
                    </p:nvPicPr>
                    <p:blipFill>
                      <a:blip r:embed="rId15"/>
                      <a:stretch>
                        <a:fillRect/>
                      </a:stretch>
                    </p:blipFill>
                    <p:spPr>
                      <a:xfrm>
                        <a:off x="990600" y="3390900"/>
                        <a:ext cx="2424071" cy="1405259"/>
                      </a:xfrm>
                      <a:prstGeom prst="rect">
                        <a:avLst/>
                      </a:prstGeom>
                    </p:spPr>
                  </p:pic>
                </p:oleObj>
              </mc:Fallback>
            </mc:AlternateContent>
          </a:graphicData>
        </a:graphic>
      </p:graphicFrame>
      <p:graphicFrame>
        <p:nvGraphicFramePr>
          <p:cNvPr id="32" name="Đối tượng 31">
            <a:extLst>
              <a:ext uri="{FF2B5EF4-FFF2-40B4-BE49-F238E27FC236}">
                <a16:creationId xmlns:a16="http://schemas.microsoft.com/office/drawing/2014/main" id="{B14E2BC3-41D7-2005-EBC3-F2B71790AADE}"/>
              </a:ext>
            </a:extLst>
          </p:cNvPr>
          <p:cNvGraphicFramePr>
            <a:graphicFrameLocks noChangeAspect="1"/>
          </p:cNvGraphicFramePr>
          <p:nvPr>
            <p:extLst>
              <p:ext uri="{D42A27DB-BD31-4B8C-83A1-F6EECF244321}">
                <p14:modId xmlns:p14="http://schemas.microsoft.com/office/powerpoint/2010/main" val="3700022280"/>
              </p:ext>
            </p:extLst>
          </p:nvPr>
        </p:nvGraphicFramePr>
        <p:xfrm>
          <a:off x="1004929" y="4762500"/>
          <a:ext cx="2612084" cy="1451158"/>
        </p:xfrm>
        <a:graphic>
          <a:graphicData uri="http://schemas.openxmlformats.org/presentationml/2006/ole">
            <mc:AlternateContent xmlns:mc="http://schemas.openxmlformats.org/markup-compatibility/2006">
              <mc:Choice xmlns:v="urn:schemas-microsoft-com:vml" Requires="v">
                <p:oleObj name="Equation" r:id="rId16" imgW="914400" imgH="507960" progId="Equation.DSMT4">
                  <p:embed/>
                </p:oleObj>
              </mc:Choice>
              <mc:Fallback>
                <p:oleObj name="Equation" r:id="rId16" imgW="914400" imgH="507960" progId="Equation.DSMT4">
                  <p:embed/>
                  <p:pic>
                    <p:nvPicPr>
                      <p:cNvPr id="0" name=""/>
                      <p:cNvPicPr/>
                      <p:nvPr/>
                    </p:nvPicPr>
                    <p:blipFill>
                      <a:blip r:embed="rId17"/>
                      <a:stretch>
                        <a:fillRect/>
                      </a:stretch>
                    </p:blipFill>
                    <p:spPr>
                      <a:xfrm>
                        <a:off x="1004929" y="4762500"/>
                        <a:ext cx="2612084" cy="1451158"/>
                      </a:xfrm>
                      <a:prstGeom prst="rect">
                        <a:avLst/>
                      </a:prstGeom>
                    </p:spPr>
                  </p:pic>
                </p:oleObj>
              </mc:Fallback>
            </mc:AlternateContent>
          </a:graphicData>
        </a:graphic>
      </p:graphicFrame>
      <p:graphicFrame>
        <p:nvGraphicFramePr>
          <p:cNvPr id="33" name="Đối tượng 32">
            <a:extLst>
              <a:ext uri="{FF2B5EF4-FFF2-40B4-BE49-F238E27FC236}">
                <a16:creationId xmlns:a16="http://schemas.microsoft.com/office/drawing/2014/main" id="{4463134E-10C7-CAED-1E7F-814868E61A3A}"/>
              </a:ext>
            </a:extLst>
          </p:cNvPr>
          <p:cNvGraphicFramePr>
            <a:graphicFrameLocks noChangeAspect="1"/>
          </p:cNvGraphicFramePr>
          <p:nvPr>
            <p:extLst>
              <p:ext uri="{D42A27DB-BD31-4B8C-83A1-F6EECF244321}">
                <p14:modId xmlns:p14="http://schemas.microsoft.com/office/powerpoint/2010/main" val="991351168"/>
              </p:ext>
            </p:extLst>
          </p:nvPr>
        </p:nvGraphicFramePr>
        <p:xfrm>
          <a:off x="1004888" y="6134100"/>
          <a:ext cx="1568450" cy="1458913"/>
        </p:xfrm>
        <a:graphic>
          <a:graphicData uri="http://schemas.openxmlformats.org/presentationml/2006/ole">
            <mc:AlternateContent xmlns:mc="http://schemas.openxmlformats.org/markup-compatibility/2006">
              <mc:Choice xmlns:v="urn:schemas-microsoft-com:vml" Requires="v">
                <p:oleObj name="Equation" r:id="rId18" imgW="545760" imgH="507960" progId="Equation.DSMT4">
                  <p:embed/>
                </p:oleObj>
              </mc:Choice>
              <mc:Fallback>
                <p:oleObj name="Equation" r:id="rId18" imgW="545760" imgH="507960" progId="Equation.DSMT4">
                  <p:embed/>
                  <p:pic>
                    <p:nvPicPr>
                      <p:cNvPr id="0" name=""/>
                      <p:cNvPicPr/>
                      <p:nvPr/>
                    </p:nvPicPr>
                    <p:blipFill>
                      <a:blip r:embed="rId19"/>
                      <a:stretch>
                        <a:fillRect/>
                      </a:stretch>
                    </p:blipFill>
                    <p:spPr>
                      <a:xfrm>
                        <a:off x="1004888" y="6134100"/>
                        <a:ext cx="1568450" cy="1458913"/>
                      </a:xfrm>
                      <a:prstGeom prst="rect">
                        <a:avLst/>
                      </a:prstGeom>
                    </p:spPr>
                  </p:pic>
                </p:oleObj>
              </mc:Fallback>
            </mc:AlternateContent>
          </a:graphicData>
        </a:graphic>
      </p:graphicFrame>
      <p:graphicFrame>
        <p:nvGraphicFramePr>
          <p:cNvPr id="34" name="Đối tượng 33">
            <a:extLst>
              <a:ext uri="{FF2B5EF4-FFF2-40B4-BE49-F238E27FC236}">
                <a16:creationId xmlns:a16="http://schemas.microsoft.com/office/drawing/2014/main" id="{9ACCDC94-807F-67A7-9CEB-D3E6679B2B04}"/>
              </a:ext>
            </a:extLst>
          </p:cNvPr>
          <p:cNvGraphicFramePr>
            <a:graphicFrameLocks noChangeAspect="1"/>
          </p:cNvGraphicFramePr>
          <p:nvPr>
            <p:extLst>
              <p:ext uri="{D42A27DB-BD31-4B8C-83A1-F6EECF244321}">
                <p14:modId xmlns:p14="http://schemas.microsoft.com/office/powerpoint/2010/main" val="2785757603"/>
              </p:ext>
            </p:extLst>
          </p:nvPr>
        </p:nvGraphicFramePr>
        <p:xfrm>
          <a:off x="990600" y="7505700"/>
          <a:ext cx="1349871" cy="1459320"/>
        </p:xfrm>
        <a:graphic>
          <a:graphicData uri="http://schemas.openxmlformats.org/presentationml/2006/ole">
            <mc:AlternateContent xmlns:mc="http://schemas.openxmlformats.org/markup-compatibility/2006">
              <mc:Choice xmlns:v="urn:schemas-microsoft-com:vml" Requires="v">
                <p:oleObj name="Equation" r:id="rId20" imgW="469800" imgH="507960" progId="Equation.DSMT4">
                  <p:embed/>
                </p:oleObj>
              </mc:Choice>
              <mc:Fallback>
                <p:oleObj name="Equation" r:id="rId20" imgW="469800" imgH="507960" progId="Equation.DSMT4">
                  <p:embed/>
                  <p:pic>
                    <p:nvPicPr>
                      <p:cNvPr id="0" name=""/>
                      <p:cNvPicPr/>
                      <p:nvPr/>
                    </p:nvPicPr>
                    <p:blipFill>
                      <a:blip r:embed="rId21"/>
                      <a:stretch>
                        <a:fillRect/>
                      </a:stretch>
                    </p:blipFill>
                    <p:spPr>
                      <a:xfrm>
                        <a:off x="990600" y="7505700"/>
                        <a:ext cx="1349871" cy="1459320"/>
                      </a:xfrm>
                      <a:prstGeom prst="rect">
                        <a:avLst/>
                      </a:prstGeom>
                    </p:spPr>
                  </p:pic>
                </p:oleObj>
              </mc:Fallback>
            </mc:AlternateContent>
          </a:graphicData>
        </a:graphic>
      </p:graphicFrame>
      <p:sp>
        <p:nvSpPr>
          <p:cNvPr id="35" name="Rectangle 3">
            <a:extLst>
              <a:ext uri="{FF2B5EF4-FFF2-40B4-BE49-F238E27FC236}">
                <a16:creationId xmlns:a16="http://schemas.microsoft.com/office/drawing/2014/main" id="{BB6EC1A4-52EF-E48B-197D-5C1D8085E873}"/>
              </a:ext>
            </a:extLst>
          </p:cNvPr>
          <p:cNvSpPr/>
          <p:nvPr/>
        </p:nvSpPr>
        <p:spPr>
          <a:xfrm>
            <a:off x="152400" y="8659444"/>
            <a:ext cx="4010196" cy="1394356"/>
          </a:xfrm>
          <a:prstGeom prst="rect">
            <a:avLst/>
          </a:prstGeom>
        </p:spPr>
        <p:txBody>
          <a:bodyPr wrap="square">
            <a:spAutoFit/>
          </a:bodyPr>
          <a:lstStyle/>
          <a:p>
            <a:pPr>
              <a:lnSpc>
                <a:spcPct val="150000"/>
              </a:lnSpc>
              <a:spcAft>
                <a:spcPts val="800"/>
              </a:spcAft>
            </a:pPr>
            <a:r>
              <a:rPr lang="vi-VN" sz="3000" kern="100" dirty="0">
                <a:latin typeface="Times  New Roman"/>
                <a:ea typeface="Calibri" panose="020F0502020204030204" pitchFamily="34" charset="0"/>
                <a:cs typeface="Times New Roman" panose="02020603050405020304" pitchFamily="18" charset="0"/>
              </a:rPr>
              <a:t>Vậy hệ phương trình có nghiệm duy nhất là (1;2)</a:t>
            </a:r>
            <a:endParaRPr lang="en-US" sz="3000" kern="100" dirty="0">
              <a:effectLst/>
              <a:latin typeface="Times  New Roman"/>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6" name="Đối tượng 35">
                <a:extLst>
                  <a:ext uri="{FF2B5EF4-FFF2-40B4-BE49-F238E27FC236}">
                    <a16:creationId xmlns:a16="http://schemas.microsoft.com/office/drawing/2014/main" id="{40A91F80-977C-003E-FCA3-5C3BA8D6037C}"/>
                  </a:ext>
                </a:extLst>
              </p:cNvPr>
              <p:cNvSpPr txBox="1"/>
              <p:nvPr/>
            </p:nvSpPr>
            <p:spPr>
              <a:xfrm>
                <a:off x="4654564" y="2325704"/>
                <a:ext cx="3400425" cy="576910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sz="3200" i="1" smtClean="0">
                              <a:solidFill>
                                <a:srgbClr val="000000"/>
                              </a:solidFill>
                              <a:latin typeface="Cambria Math" panose="02040503050406030204" pitchFamily="18" charset="0"/>
                            </a:rPr>
                          </m:ctrlPr>
                        </m:dPr>
                        <m:e>
                          <m:eqArr>
                            <m:eqArrPr>
                              <m:ctrlPr>
                                <a:rPr lang="vi-VN" sz="3200" b="0" i="1" smtClean="0">
                                  <a:solidFill>
                                    <a:srgbClr val="000000"/>
                                  </a:solidFill>
                                  <a:latin typeface="Cambria Math" panose="02040503050406030204" pitchFamily="18" charset="0"/>
                                </a:rPr>
                              </m:ctrlPr>
                            </m:eqArrPr>
                            <m:e>
                              <m:r>
                                <a:rPr lang="vi-VN" sz="3200" b="0" i="0" smtClean="0">
                                  <a:solidFill>
                                    <a:srgbClr val="000000"/>
                                  </a:solidFill>
                                  <a:latin typeface="Cambria Math" panose="02040503050406030204" pitchFamily="18" charset="0"/>
                                </a:rPr>
                                <m:t>−8</m:t>
                              </m:r>
                              <m:r>
                                <m:rPr>
                                  <m:sty m:val="p"/>
                                </m:rPr>
                                <a:rPr lang="vi-VN" sz="3200" b="0" i="0" smtClean="0">
                                  <a:solidFill>
                                    <a:srgbClr val="000000"/>
                                  </a:solidFill>
                                  <a:latin typeface="Cambria Math" panose="02040503050406030204" pitchFamily="18" charset="0"/>
                                </a:rPr>
                                <m:t>x</m:t>
                              </m:r>
                              <m:r>
                                <a:rPr lang="vi-VN" sz="3200" b="0" i="0" smtClean="0">
                                  <a:solidFill>
                                    <a:srgbClr val="000000"/>
                                  </a:solidFill>
                                  <a:latin typeface="Cambria Math" panose="02040503050406030204" pitchFamily="18" charset="0"/>
                                </a:rPr>
                                <m:t> −2</m:t>
                              </m:r>
                              <m:r>
                                <m:rPr>
                                  <m:sty m:val="p"/>
                                </m:rPr>
                                <a:rPr lang="vi-VN" sz="3200" b="0" i="0" smtClean="0">
                                  <a:solidFill>
                                    <a:srgbClr val="000000"/>
                                  </a:solidFill>
                                  <a:latin typeface="Cambria Math" panose="02040503050406030204" pitchFamily="18" charset="0"/>
                                </a:rPr>
                                <m:t>y</m:t>
                              </m:r>
                              <m:r>
                                <a:rPr lang="vi-VN" sz="3200" b="0" i="0" smtClean="0">
                                  <a:solidFill>
                                    <a:srgbClr val="000000"/>
                                  </a:solidFill>
                                  <a:latin typeface="Cambria Math" panose="02040503050406030204" pitchFamily="18" charset="0"/>
                                </a:rPr>
                                <m:t>=−4</m:t>
                              </m:r>
                            </m:e>
                            <m:e>
                              <m:r>
                                <a:rPr lang="vi-VN" sz="3200" b="0" i="0" smtClean="0">
                                  <a:solidFill>
                                    <a:srgbClr val="000000"/>
                                  </a:solidFill>
                                  <a:latin typeface="Cambria Math" panose="02040503050406030204" pitchFamily="18" charset="0"/>
                                </a:rPr>
                                <m:t>8</m:t>
                              </m:r>
                              <m:r>
                                <m:rPr>
                                  <m:sty m:val="p"/>
                                </m:rPr>
                                <a:rPr lang="vi-VN" sz="3200" b="0" i="0" smtClean="0">
                                  <a:solidFill>
                                    <a:srgbClr val="000000"/>
                                  </a:solidFill>
                                  <a:latin typeface="Cambria Math" panose="02040503050406030204" pitchFamily="18" charset="0"/>
                                </a:rPr>
                                <m:t>x</m:t>
                              </m:r>
                              <m:r>
                                <a:rPr lang="vi-VN" sz="3200" b="0" i="0" smtClean="0">
                                  <a:solidFill>
                                    <a:srgbClr val="000000"/>
                                  </a:solidFill>
                                  <a:latin typeface="Cambria Math" panose="02040503050406030204" pitchFamily="18" charset="0"/>
                                </a:rPr>
                                <m:t>+3</m:t>
                              </m:r>
                              <m:r>
                                <m:rPr>
                                  <m:sty m:val="p"/>
                                </m:rPr>
                                <a:rPr lang="vi-VN" sz="3200" b="0" i="0" smtClean="0">
                                  <a:solidFill>
                                    <a:srgbClr val="000000"/>
                                  </a:solidFill>
                                  <a:latin typeface="Cambria Math" panose="02040503050406030204" pitchFamily="18" charset="0"/>
                                </a:rPr>
                                <m:t>y</m:t>
                              </m:r>
                              <m:r>
                                <a:rPr lang="vi-VN" sz="3200" b="0" i="0" smtClean="0">
                                  <a:solidFill>
                                    <a:srgbClr val="000000"/>
                                  </a:solidFill>
                                  <a:latin typeface="Cambria Math" panose="02040503050406030204" pitchFamily="18" charset="0"/>
                                </a:rPr>
                                <m:t>=5</m:t>
                              </m:r>
                            </m:e>
                          </m:eqArr>
                          <m:r>
                            <a:rPr lang="vi-VN" sz="3200" b="0" i="1" smtClean="0">
                              <a:solidFill>
                                <a:srgbClr val="000000"/>
                              </a:solidFill>
                              <a:latin typeface="Cambria Math" panose="02040503050406030204" pitchFamily="18" charset="0"/>
                            </a:rPr>
                            <m:t> </m:t>
                          </m:r>
                        </m:e>
                      </m:d>
                    </m:oMath>
                  </m:oMathPara>
                </a14:m>
                <a:endParaRPr lang="vi-VN" sz="3200" dirty="0">
                  <a:latin typeface="Times  New Roman"/>
                </a:endParaRPr>
              </a:p>
              <a:p>
                <a:pPr/>
                <a14:m>
                  <m:oMath xmlns:m="http://schemas.openxmlformats.org/officeDocument/2006/math">
                    <m:d>
                      <m:dPr>
                        <m:begChr m:val="{"/>
                        <m:endChr m:val=""/>
                        <m:ctrlPr>
                          <a:rPr lang="en-US" sz="3200" i="1">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m:rPr>
                                <m:sty m:val="p"/>
                              </m:rPr>
                              <a:rPr lang="en-US" sz="3200">
                                <a:solidFill>
                                  <a:srgbClr val="000000"/>
                                </a:solidFill>
                                <a:latin typeface="Cambria Math" panose="02040503050406030204" pitchFamily="18" charset="0"/>
                              </a:rPr>
                              <m:t>y</m:t>
                            </m:r>
                            <m:r>
                              <a:rPr lang="en-US" sz="3200">
                                <a:solidFill>
                                  <a:srgbClr val="000000"/>
                                </a:solidFill>
                                <a:latin typeface="Cambria Math" panose="02040503050406030204" pitchFamily="18" charset="0"/>
                              </a:rPr>
                              <m:t>=1</m:t>
                            </m:r>
                          </m:e>
                          <m:e>
                            <m:r>
                              <a:rPr lang="vi-VN" sz="3200">
                                <a:solidFill>
                                  <a:srgbClr val="000000"/>
                                </a:solidFill>
                                <a:latin typeface="Cambria Math" panose="02040503050406030204" pitchFamily="18" charset="0"/>
                              </a:rPr>
                              <m:t>4</m:t>
                            </m:r>
                            <m:r>
                              <m:rPr>
                                <m:sty m:val="p"/>
                              </m:rPr>
                              <a:rPr lang="vi-VN" sz="3200">
                                <a:solidFill>
                                  <a:srgbClr val="000000"/>
                                </a:solidFill>
                                <a:latin typeface="Cambria Math" panose="02040503050406030204" pitchFamily="18" charset="0"/>
                              </a:rPr>
                              <m:t>x</m:t>
                            </m:r>
                            <m:r>
                              <a:rPr lang="vi-VN" sz="3200">
                                <a:solidFill>
                                  <a:srgbClr val="000000"/>
                                </a:solidFill>
                                <a:latin typeface="Cambria Math" panose="02040503050406030204" pitchFamily="18" charset="0"/>
                              </a:rPr>
                              <m:t>+1=2</m:t>
                            </m:r>
                          </m:e>
                        </m:eqArr>
                      </m:e>
                    </m:d>
                  </m:oMath>
                </a14:m>
                <a:r>
                  <a:rPr lang="vi-VN" sz="3200" dirty="0">
                    <a:latin typeface="Times  New Roman"/>
                  </a:rPr>
                  <a:t> </a:t>
                </a:r>
              </a:p>
              <a:p>
                <a:pPr/>
                <a14:m>
                  <m:oMath xmlns:m="http://schemas.openxmlformats.org/officeDocument/2006/math">
                    <m:d>
                      <m:dPr>
                        <m:begChr m:val="{"/>
                        <m:endChr m:val=""/>
                        <m:ctrlPr>
                          <a:rPr lang="en-US" sz="3200" i="1">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m:t>
                            </m:r>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=1</m:t>
                            </m:r>
                          </m:e>
                          <m:e>
                            <m:r>
                              <a:rPr lang="en-US" sz="3200" i="1">
                                <a:solidFill>
                                  <a:srgbClr val="000000"/>
                                </a:solidFill>
                                <a:latin typeface="Cambria Math" panose="02040503050406030204" pitchFamily="18" charset="0"/>
                              </a:rPr>
                              <m:t>&amp;</m:t>
                            </m:r>
                            <m:r>
                              <a:rPr lang="en-US" sz="3200" i="1">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4</m:t>
                                </m:r>
                              </m:den>
                            </m:f>
                          </m:e>
                        </m:eqArr>
                      </m:e>
                    </m:d>
                  </m:oMath>
                </a14:m>
                <a:r>
                  <a:rPr lang="vi-VN" sz="3200" dirty="0">
                    <a:latin typeface="Times  New Roman"/>
                  </a:rPr>
                  <a:t> </a:t>
                </a:r>
              </a:p>
              <a:p>
                <a:pPr/>
                <a14:m>
                  <m:oMathPara xmlns:m="http://schemas.openxmlformats.org/officeDocument/2006/math">
                    <m:oMathParaPr>
                      <m:jc m:val="left"/>
                    </m:oMathParaPr>
                    <m:oMath xmlns:m="http://schemas.openxmlformats.org/officeDocument/2006/math">
                      <m:d>
                        <m:dPr>
                          <m:begChr m:val="{"/>
                          <m:endChr m:val=""/>
                          <m:ctrlPr>
                            <a:rPr lang="en-US" sz="3200" i="1">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m:t>
                              </m:r>
                            </m:e>
                            <m:e>
                              <m:r>
                                <a:rPr lang="en-US" sz="3200" i="1">
                                  <a:solidFill>
                                    <a:srgbClr val="000000"/>
                                  </a:solidFill>
                                  <a:latin typeface="Cambria Math" panose="02040503050406030204" pitchFamily="18" charset="0"/>
                                </a:rPr>
                                <m:t>&amp;</m:t>
                              </m:r>
                              <m:r>
                                <a:rPr lang="en-US" sz="3200" i="1">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4</m:t>
                                  </m:r>
                                </m:den>
                              </m:f>
                            </m:e>
                            <m:e>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=1</m:t>
                              </m:r>
                            </m:e>
                          </m:eqArr>
                        </m:e>
                      </m:d>
                    </m:oMath>
                  </m:oMathPara>
                </a14:m>
                <a:endParaRPr lang="vi-VN" sz="3200" dirty="0">
                  <a:latin typeface="Times  New Roman"/>
                </a:endParaRPr>
              </a:p>
              <a:p>
                <a:pPr/>
                <a:endParaRPr lang="vi-VN" sz="3200" dirty="0">
                  <a:latin typeface="Times  New Roman"/>
                </a:endParaRPr>
              </a:p>
              <a:p>
                <a:pPr/>
                <a:endParaRPr lang="en-US" sz="3200" dirty="0">
                  <a:latin typeface="Times  New Roman"/>
                </a:endParaRPr>
              </a:p>
            </p:txBody>
          </p:sp>
        </mc:Choice>
        <mc:Fallback>
          <p:sp>
            <p:nvSpPr>
              <p:cNvPr id="36" name="Đối tượng 35">
                <a:extLst>
                  <a:ext uri="{FF2B5EF4-FFF2-40B4-BE49-F238E27FC236}">
                    <a16:creationId xmlns:a16="http://schemas.microsoft.com/office/drawing/2014/main" id="{40A91F80-977C-003E-FCA3-5C3BA8D6037C}"/>
                  </a:ext>
                </a:extLst>
              </p:cNvPr>
              <p:cNvSpPr txBox="1">
                <a:spLocks noRot="1" noChangeAspect="1" noMove="1" noResize="1" noEditPoints="1" noAdjustHandles="1" noChangeArrowheads="1" noChangeShapeType="1" noTextEdit="1"/>
              </p:cNvSpPr>
              <p:nvPr/>
            </p:nvSpPr>
            <p:spPr>
              <a:xfrm>
                <a:off x="4654564" y="2325704"/>
                <a:ext cx="3400425" cy="5769107"/>
              </a:xfrm>
              <a:prstGeom prst="rect">
                <a:avLst/>
              </a:prstGeom>
              <a:blipFill>
                <a:blip r:embed="rId22"/>
                <a:stretch>
                  <a:fillRect/>
                </a:stretch>
              </a:blipFill>
            </p:spPr>
            <p:txBody>
              <a:bodyPr/>
              <a:lstStyle/>
              <a:p>
                <a:r>
                  <a:rPr lang="en-US">
                    <a:noFill/>
                  </a:rPr>
                  <a:t> </a:t>
                </a:r>
              </a:p>
            </p:txBody>
          </p:sp>
        </mc:Fallback>
      </mc:AlternateContent>
      <p:sp>
        <p:nvSpPr>
          <p:cNvPr id="41" name="Rectangle 3">
            <a:extLst>
              <a:ext uri="{FF2B5EF4-FFF2-40B4-BE49-F238E27FC236}">
                <a16:creationId xmlns:a16="http://schemas.microsoft.com/office/drawing/2014/main" id="{8A38DF0D-D666-474C-6B5B-FC20EEBAB1CC}"/>
              </a:ext>
            </a:extLst>
          </p:cNvPr>
          <p:cNvSpPr/>
          <p:nvPr/>
        </p:nvSpPr>
        <p:spPr>
          <a:xfrm>
            <a:off x="4310050" y="8324881"/>
            <a:ext cx="4179818" cy="1394356"/>
          </a:xfrm>
          <a:prstGeom prst="rect">
            <a:avLst/>
          </a:prstGeom>
        </p:spPr>
        <p:txBody>
          <a:bodyPr wrap="square">
            <a:spAutoFit/>
          </a:bodyPr>
          <a:lstStyle/>
          <a:p>
            <a:pPr>
              <a:lnSpc>
                <a:spcPct val="150000"/>
              </a:lnSpc>
              <a:spcAft>
                <a:spcPts val="800"/>
              </a:spcAft>
            </a:pPr>
            <a:r>
              <a:rPr lang="vi-VN" sz="3000" kern="100" dirty="0">
                <a:latin typeface="Times  New Roman"/>
                <a:ea typeface="Calibri" panose="020F0502020204030204" pitchFamily="34" charset="0"/>
                <a:cs typeface="Times New Roman" panose="02020603050405020304" pitchFamily="18" charset="0"/>
              </a:rPr>
              <a:t>Vậy hệ phương trình có nghiệm duy nhất là </a:t>
            </a:r>
            <a:endParaRPr lang="en-US" sz="3000" kern="100" dirty="0">
              <a:effectLst/>
              <a:latin typeface="Times  New Roman"/>
              <a:ea typeface="Calibri" panose="020F0502020204030204" pitchFamily="34" charset="0"/>
              <a:cs typeface="Times New Roman" panose="02020603050405020304" pitchFamily="18" charset="0"/>
            </a:endParaRPr>
          </a:p>
        </p:txBody>
      </p:sp>
      <p:graphicFrame>
        <p:nvGraphicFramePr>
          <p:cNvPr id="42" name="Đối tượng 41">
            <a:extLst>
              <a:ext uri="{FF2B5EF4-FFF2-40B4-BE49-F238E27FC236}">
                <a16:creationId xmlns:a16="http://schemas.microsoft.com/office/drawing/2014/main" id="{726730B0-97F9-B341-76A7-A953EA5C651D}"/>
              </a:ext>
            </a:extLst>
          </p:cNvPr>
          <p:cNvGraphicFramePr>
            <a:graphicFrameLocks noChangeAspect="1"/>
          </p:cNvGraphicFramePr>
          <p:nvPr>
            <p:extLst>
              <p:ext uri="{D42A27DB-BD31-4B8C-83A1-F6EECF244321}">
                <p14:modId xmlns:p14="http://schemas.microsoft.com/office/powerpoint/2010/main" val="3827515986"/>
              </p:ext>
            </p:extLst>
          </p:nvPr>
        </p:nvGraphicFramePr>
        <p:xfrm>
          <a:off x="9757083" y="2154087"/>
          <a:ext cx="2286001" cy="1236397"/>
        </p:xfrm>
        <a:graphic>
          <a:graphicData uri="http://schemas.openxmlformats.org/presentationml/2006/ole">
            <mc:AlternateContent xmlns:mc="http://schemas.openxmlformats.org/markup-compatibility/2006">
              <mc:Choice xmlns:v="urn:schemas-microsoft-com:vml" Requires="v">
                <p:oleObj name="Equation" r:id="rId23" imgW="939600" imgH="507960" progId="Equation.DSMT4">
                  <p:embed/>
                </p:oleObj>
              </mc:Choice>
              <mc:Fallback>
                <p:oleObj name="Equation" r:id="rId23" imgW="939600" imgH="507960" progId="Equation.DSMT4">
                  <p:embed/>
                  <p:pic>
                    <p:nvPicPr>
                      <p:cNvPr id="28" name="Đối tượng 27">
                        <a:extLst>
                          <a:ext uri="{FF2B5EF4-FFF2-40B4-BE49-F238E27FC236}">
                            <a16:creationId xmlns:a16="http://schemas.microsoft.com/office/drawing/2014/main" id="{BF674771-324A-1BD7-B2F8-A04F3F5EB2A8}"/>
                          </a:ext>
                        </a:extLst>
                      </p:cNvPr>
                      <p:cNvPicPr/>
                      <p:nvPr/>
                    </p:nvPicPr>
                    <p:blipFill>
                      <a:blip r:embed="rId24"/>
                      <a:stretch>
                        <a:fillRect/>
                      </a:stretch>
                    </p:blipFill>
                    <p:spPr>
                      <a:xfrm>
                        <a:off x="9757083" y="2154087"/>
                        <a:ext cx="2286001" cy="123639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3" name="Đối tượng 42">
                <a:extLst>
                  <a:ext uri="{FF2B5EF4-FFF2-40B4-BE49-F238E27FC236}">
                    <a16:creationId xmlns:a16="http://schemas.microsoft.com/office/drawing/2014/main" id="{C0790A9F-4244-6181-FDEB-5C68710B7BD0}"/>
                  </a:ext>
                </a:extLst>
              </p:cNvPr>
              <p:cNvSpPr txBox="1"/>
              <p:nvPr/>
            </p:nvSpPr>
            <p:spPr>
              <a:xfrm>
                <a:off x="9705975" y="3286125"/>
                <a:ext cx="2138363" cy="1258888"/>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d>
                        <m:dPr>
                          <m:begChr m:val="{"/>
                          <m:endChr m:val=""/>
                          <m:ctrlPr>
                            <a:rPr lang="en-US" sz="3200" i="1" smtClean="0">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&amp;13</m:t>
                              </m:r>
                              <m:r>
                                <a:rPr lang="en-US" sz="3200" i="1">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=19</m:t>
                              </m:r>
                            </m:e>
                            <m:e>
                              <m:r>
                                <a:rPr lang="en-US" sz="3200" i="1">
                                  <a:solidFill>
                                    <a:srgbClr val="000000"/>
                                  </a:solidFill>
                                  <a:latin typeface="Cambria Math" panose="02040503050406030204" pitchFamily="18" charset="0"/>
                                </a:rPr>
                                <m:t>&amp;</m:t>
                              </m:r>
                              <m:r>
                                <a:rPr lang="vi-VN" sz="3200" b="0" i="1" smtClean="0">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𝑥</m:t>
                              </m:r>
                              <m:r>
                                <a:rPr lang="vi-VN" sz="3200" b="0" i="1" smtClean="0">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=3</m:t>
                              </m:r>
                            </m:e>
                          </m:eqArr>
                        </m:e>
                      </m:d>
                    </m:oMath>
                  </m:oMathPara>
                </a14:m>
                <a:endParaRPr lang="en-US" sz="3200" dirty="0"/>
              </a:p>
            </p:txBody>
          </p:sp>
        </mc:Choice>
        <mc:Fallback xmlns="">
          <p:sp>
            <p:nvSpPr>
              <p:cNvPr id="43" name="Đối tượng 42">
                <a:extLst>
                  <a:ext uri="{FF2B5EF4-FFF2-40B4-BE49-F238E27FC236}">
                    <a16:creationId xmlns:a16="http://schemas.microsoft.com/office/drawing/2014/main" id="{C0790A9F-4244-6181-FDEB-5C68710B7BD0}"/>
                  </a:ext>
                </a:extLst>
              </p:cNvPr>
              <p:cNvSpPr txBox="1">
                <a:spLocks noRot="1" noChangeAspect="1" noMove="1" noResize="1" noEditPoints="1" noAdjustHandles="1" noChangeArrowheads="1" noChangeShapeType="1" noTextEdit="1"/>
              </p:cNvSpPr>
              <p:nvPr/>
            </p:nvSpPr>
            <p:spPr>
              <a:xfrm>
                <a:off x="9705975" y="3286125"/>
                <a:ext cx="2138363" cy="125888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Đối tượng 43">
                <a:extLst>
                  <a:ext uri="{FF2B5EF4-FFF2-40B4-BE49-F238E27FC236}">
                    <a16:creationId xmlns:a16="http://schemas.microsoft.com/office/drawing/2014/main" id="{3ACE5960-F4F2-D8CD-27D1-980813CB10D1}"/>
                  </a:ext>
                </a:extLst>
              </p:cNvPr>
              <p:cNvSpPr txBox="1"/>
              <p:nvPr/>
            </p:nvSpPr>
            <p:spPr>
              <a:xfrm>
                <a:off x="9713913" y="4438650"/>
                <a:ext cx="2603500" cy="20955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d>
                        <m:dPr>
                          <m:begChr m:val="{"/>
                          <m:endChr m:val=""/>
                          <m:ctrlPr>
                            <a:rPr lang="en-US" sz="3200" i="1" smtClean="0">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m:t>
                              </m:r>
                              <m:r>
                                <a:rPr lang="en-US" sz="3200" i="1">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19</m:t>
                                  </m:r>
                                </m:num>
                                <m:den>
                                  <m:r>
                                    <a:rPr lang="en-US" sz="3200" i="1">
                                      <a:solidFill>
                                        <a:srgbClr val="000000"/>
                                      </a:solidFill>
                                      <a:latin typeface="Cambria Math" panose="02040503050406030204" pitchFamily="18" charset="0"/>
                                    </a:rPr>
                                    <m:t>13</m:t>
                                  </m:r>
                                </m:den>
                              </m:f>
                            </m:e>
                            <m:e>
                              <m:r>
                                <a:rPr lang="en-US" sz="3200" i="1">
                                  <a:solidFill>
                                    <a:srgbClr val="000000"/>
                                  </a:solidFill>
                                  <a:latin typeface="Cambria Math" panose="02040503050406030204" pitchFamily="18" charset="0"/>
                                </a:rPr>
                                <m:t>&amp;</m:t>
                              </m:r>
                              <m:r>
                                <a:rPr lang="vi-VN" sz="3200" b="0" i="1" smtClean="0">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19</m:t>
                                  </m:r>
                                </m:num>
                                <m:den>
                                  <m:r>
                                    <a:rPr lang="en-US" sz="3200" i="1">
                                      <a:solidFill>
                                        <a:srgbClr val="000000"/>
                                      </a:solidFill>
                                      <a:latin typeface="Cambria Math" panose="02040503050406030204" pitchFamily="18" charset="0"/>
                                    </a:rPr>
                                    <m:t>13</m:t>
                                  </m:r>
                                </m:den>
                              </m:f>
                              <m:r>
                                <a:rPr lang="vi-VN" sz="3200" b="0" i="1" smtClean="0">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=3</m:t>
                              </m:r>
                            </m:e>
                          </m:eqArr>
                        </m:e>
                      </m:d>
                    </m:oMath>
                  </m:oMathPara>
                </a14:m>
                <a:endParaRPr lang="en-US" sz="3200" dirty="0"/>
              </a:p>
            </p:txBody>
          </p:sp>
        </mc:Choice>
        <mc:Fallback xmlns="">
          <p:sp>
            <p:nvSpPr>
              <p:cNvPr id="44" name="Đối tượng 43">
                <a:extLst>
                  <a:ext uri="{FF2B5EF4-FFF2-40B4-BE49-F238E27FC236}">
                    <a16:creationId xmlns:a16="http://schemas.microsoft.com/office/drawing/2014/main" id="{3ACE5960-F4F2-D8CD-27D1-980813CB10D1}"/>
                  </a:ext>
                </a:extLst>
              </p:cNvPr>
              <p:cNvSpPr txBox="1">
                <a:spLocks noRot="1" noChangeAspect="1" noMove="1" noResize="1" noEditPoints="1" noAdjustHandles="1" noChangeArrowheads="1" noChangeShapeType="1" noTextEdit="1"/>
              </p:cNvSpPr>
              <p:nvPr/>
            </p:nvSpPr>
            <p:spPr>
              <a:xfrm>
                <a:off x="9713913" y="4438650"/>
                <a:ext cx="2603500" cy="2095500"/>
              </a:xfrm>
              <a:prstGeom prst="rect">
                <a:avLst/>
              </a:prstGeom>
              <a:blipFill>
                <a:blip r:embed="rId26"/>
                <a:stretch>
                  <a:fillRect/>
                </a:stretch>
              </a:blipFill>
            </p:spPr>
            <p:txBody>
              <a:bodyPr/>
              <a:lstStyle/>
              <a:p>
                <a:r>
                  <a:rPr lang="en-US">
                    <a:noFill/>
                  </a:rPr>
                  <a:t> </a:t>
                </a:r>
              </a:p>
            </p:txBody>
          </p:sp>
        </mc:Fallback>
      </mc:AlternateContent>
      <p:sp>
        <p:nvSpPr>
          <p:cNvPr id="47" name="Rectangle 3">
            <a:extLst>
              <a:ext uri="{FF2B5EF4-FFF2-40B4-BE49-F238E27FC236}">
                <a16:creationId xmlns:a16="http://schemas.microsoft.com/office/drawing/2014/main" id="{592F0C43-49EB-0199-E006-8695EC1FC37C}"/>
              </a:ext>
            </a:extLst>
          </p:cNvPr>
          <p:cNvSpPr/>
          <p:nvPr/>
        </p:nvSpPr>
        <p:spPr>
          <a:xfrm>
            <a:off x="8801839" y="8324881"/>
            <a:ext cx="4346144" cy="1394356"/>
          </a:xfrm>
          <a:prstGeom prst="rect">
            <a:avLst/>
          </a:prstGeom>
        </p:spPr>
        <p:txBody>
          <a:bodyPr wrap="square">
            <a:spAutoFit/>
          </a:bodyPr>
          <a:lstStyle/>
          <a:p>
            <a:pPr>
              <a:lnSpc>
                <a:spcPct val="150000"/>
              </a:lnSpc>
              <a:spcAft>
                <a:spcPts val="800"/>
              </a:spcAft>
            </a:pPr>
            <a:r>
              <a:rPr lang="vi-VN" sz="3000" kern="100" dirty="0">
                <a:latin typeface="Times  New Roman"/>
                <a:ea typeface="Calibri" panose="020F0502020204030204" pitchFamily="34" charset="0"/>
                <a:cs typeface="Times New Roman" panose="02020603050405020304" pitchFamily="18" charset="0"/>
              </a:rPr>
              <a:t>Vậy hệ phương trình có nghiệm duy nhất là </a:t>
            </a:r>
            <a:endParaRPr lang="en-US" sz="3000" kern="100" dirty="0">
              <a:effectLst/>
              <a:latin typeface="Times  New Roman"/>
              <a:ea typeface="Calibri" panose="020F0502020204030204" pitchFamily="34" charset="0"/>
              <a:cs typeface="Times New Roman" panose="02020603050405020304" pitchFamily="18" charset="0"/>
            </a:endParaRPr>
          </a:p>
        </p:txBody>
      </p:sp>
      <p:sp>
        <p:nvSpPr>
          <p:cNvPr id="53" name="Rectangle 3">
            <a:extLst>
              <a:ext uri="{FF2B5EF4-FFF2-40B4-BE49-F238E27FC236}">
                <a16:creationId xmlns:a16="http://schemas.microsoft.com/office/drawing/2014/main" id="{F4AF5791-3AA7-C08F-0760-C6767BBB1FEA}"/>
              </a:ext>
            </a:extLst>
          </p:cNvPr>
          <p:cNvSpPr/>
          <p:nvPr/>
        </p:nvSpPr>
        <p:spPr>
          <a:xfrm>
            <a:off x="13364392" y="5797167"/>
            <a:ext cx="4895307" cy="1394356"/>
          </a:xfrm>
          <a:prstGeom prst="rect">
            <a:avLst/>
          </a:prstGeom>
        </p:spPr>
        <p:txBody>
          <a:bodyPr wrap="square">
            <a:spAutoFit/>
          </a:bodyPr>
          <a:lstStyle/>
          <a:p>
            <a:pPr>
              <a:lnSpc>
                <a:spcPct val="150000"/>
              </a:lnSpc>
              <a:spcAft>
                <a:spcPts val="800"/>
              </a:spcAft>
            </a:pPr>
            <a:r>
              <a:rPr lang="vi-VN" sz="3000" kern="100" dirty="0">
                <a:latin typeface="Times  New Roman"/>
                <a:ea typeface="Calibri" panose="020F0502020204030204" pitchFamily="34" charset="0"/>
                <a:cs typeface="Times New Roman" panose="02020603050405020304" pitchFamily="18" charset="0"/>
              </a:rPr>
              <a:t>Vậy hệ phương trình có vô số nghiệm: </a:t>
            </a:r>
            <a:endParaRPr lang="en-US" sz="3000" kern="100" dirty="0">
              <a:effectLst/>
              <a:latin typeface="Times  New Roman"/>
              <a:ea typeface="Calibri" panose="020F0502020204030204" pitchFamily="34" charset="0"/>
              <a:cs typeface="Times New Roman" panose="02020603050405020304" pitchFamily="18" charset="0"/>
            </a:endParaRPr>
          </a:p>
        </p:txBody>
      </p:sp>
      <p:sp>
        <p:nvSpPr>
          <p:cNvPr id="54" name="Đối tượng 53">
            <a:extLst>
              <a:ext uri="{FF2B5EF4-FFF2-40B4-BE49-F238E27FC236}">
                <a16:creationId xmlns:a16="http://schemas.microsoft.com/office/drawing/2014/main" id="{15AC848D-B8BD-5EAA-1216-92F1DD0B963D}"/>
              </a:ext>
            </a:extLst>
          </p:cNvPr>
          <p:cNvSpPr txBox="1"/>
          <p:nvPr/>
        </p:nvSpPr>
        <p:spPr>
          <a:xfrm>
            <a:off x="6352333" y="6075855"/>
            <a:ext cx="2352649" cy="1446894"/>
          </a:xfrm>
          <a:prstGeom prst="rect">
            <a:avLst/>
          </a:prstGeom>
        </p:spPr>
        <p:txBody>
          <a:bodyPr>
            <a:normAutofit/>
          </a:bodyPr>
          <a:lstStyle/>
          <a:p>
            <a:pPr/>
            <a:endParaRPr lang="en-US" sz="3200" dirty="0"/>
          </a:p>
        </p:txBody>
      </p:sp>
      <p:graphicFrame>
        <p:nvGraphicFramePr>
          <p:cNvPr id="57" name="Đối tượng 56">
            <a:extLst>
              <a:ext uri="{FF2B5EF4-FFF2-40B4-BE49-F238E27FC236}">
                <a16:creationId xmlns:a16="http://schemas.microsoft.com/office/drawing/2014/main" id="{A5439055-CBEE-8250-875F-0E5D1BCF0A8E}"/>
              </a:ext>
            </a:extLst>
          </p:cNvPr>
          <p:cNvGraphicFramePr>
            <a:graphicFrameLocks noChangeAspect="1"/>
          </p:cNvGraphicFramePr>
          <p:nvPr>
            <p:extLst>
              <p:ext uri="{D42A27DB-BD31-4B8C-83A1-F6EECF244321}">
                <p14:modId xmlns:p14="http://schemas.microsoft.com/office/powerpoint/2010/main" val="4105684559"/>
              </p:ext>
            </p:extLst>
          </p:nvPr>
        </p:nvGraphicFramePr>
        <p:xfrm>
          <a:off x="7424455" y="8912891"/>
          <a:ext cx="1162823" cy="1229270"/>
        </p:xfrm>
        <a:graphic>
          <a:graphicData uri="http://schemas.openxmlformats.org/presentationml/2006/ole">
            <mc:AlternateContent xmlns:mc="http://schemas.openxmlformats.org/markup-compatibility/2006">
              <mc:Choice xmlns:v="urn:schemas-microsoft-com:vml" Requires="v">
                <p:oleObj name="Equation" r:id="rId27" imgW="444240" imgH="469800" progId="Equation.DSMT4">
                  <p:embed/>
                </p:oleObj>
              </mc:Choice>
              <mc:Fallback>
                <p:oleObj name="Equation" r:id="rId27" imgW="444240" imgH="469800" progId="Equation.DSMT4">
                  <p:embed/>
                  <p:pic>
                    <p:nvPicPr>
                      <p:cNvPr id="0" name=""/>
                      <p:cNvPicPr/>
                      <p:nvPr/>
                    </p:nvPicPr>
                    <p:blipFill>
                      <a:blip r:embed="rId28"/>
                      <a:stretch>
                        <a:fillRect/>
                      </a:stretch>
                    </p:blipFill>
                    <p:spPr>
                      <a:xfrm>
                        <a:off x="7424455" y="8912891"/>
                        <a:ext cx="1162823" cy="1229270"/>
                      </a:xfrm>
                      <a:prstGeom prst="rect">
                        <a:avLst/>
                      </a:prstGeom>
                    </p:spPr>
                  </p:pic>
                </p:oleObj>
              </mc:Fallback>
            </mc:AlternateContent>
          </a:graphicData>
        </a:graphic>
      </p:graphicFrame>
      <p:graphicFrame>
        <p:nvGraphicFramePr>
          <p:cNvPr id="58" name="Đối tượng 57">
            <a:extLst>
              <a:ext uri="{FF2B5EF4-FFF2-40B4-BE49-F238E27FC236}">
                <a16:creationId xmlns:a16="http://schemas.microsoft.com/office/drawing/2014/main" id="{C8B69C59-032E-E168-2DFC-68AFBEE55702}"/>
              </a:ext>
            </a:extLst>
          </p:cNvPr>
          <p:cNvGraphicFramePr>
            <a:graphicFrameLocks noChangeAspect="1"/>
          </p:cNvGraphicFramePr>
          <p:nvPr>
            <p:extLst>
              <p:ext uri="{D42A27DB-BD31-4B8C-83A1-F6EECF244321}">
                <p14:modId xmlns:p14="http://schemas.microsoft.com/office/powerpoint/2010/main" val="1350575726"/>
              </p:ext>
            </p:extLst>
          </p:nvPr>
        </p:nvGraphicFramePr>
        <p:xfrm>
          <a:off x="9669637" y="6419881"/>
          <a:ext cx="1420946" cy="2210361"/>
        </p:xfrm>
        <a:graphic>
          <a:graphicData uri="http://schemas.openxmlformats.org/presentationml/2006/ole">
            <mc:AlternateContent xmlns:mc="http://schemas.openxmlformats.org/markup-compatibility/2006">
              <mc:Choice xmlns:v="urn:schemas-microsoft-com:vml" Requires="v">
                <p:oleObj name="Equation" r:id="rId29" imgW="571320" imgH="888840" progId="Equation.DSMT4">
                  <p:embed/>
                </p:oleObj>
              </mc:Choice>
              <mc:Fallback>
                <p:oleObj name="Equation" r:id="rId29" imgW="571320" imgH="888840" progId="Equation.DSMT4">
                  <p:embed/>
                  <p:pic>
                    <p:nvPicPr>
                      <p:cNvPr id="0" name=""/>
                      <p:cNvPicPr/>
                      <p:nvPr/>
                    </p:nvPicPr>
                    <p:blipFill>
                      <a:blip r:embed="rId30"/>
                      <a:stretch>
                        <a:fillRect/>
                      </a:stretch>
                    </p:blipFill>
                    <p:spPr>
                      <a:xfrm>
                        <a:off x="9669637" y="6419881"/>
                        <a:ext cx="1420946" cy="2210361"/>
                      </a:xfrm>
                      <a:prstGeom prst="rect">
                        <a:avLst/>
                      </a:prstGeom>
                    </p:spPr>
                  </p:pic>
                </p:oleObj>
              </mc:Fallback>
            </mc:AlternateContent>
          </a:graphicData>
        </a:graphic>
      </p:graphicFrame>
      <p:graphicFrame>
        <p:nvGraphicFramePr>
          <p:cNvPr id="59" name="Đối tượng 58">
            <a:extLst>
              <a:ext uri="{FF2B5EF4-FFF2-40B4-BE49-F238E27FC236}">
                <a16:creationId xmlns:a16="http://schemas.microsoft.com/office/drawing/2014/main" id="{EDF2029B-7A8A-7097-0EB8-0190455A2898}"/>
              </a:ext>
            </a:extLst>
          </p:cNvPr>
          <p:cNvGraphicFramePr>
            <a:graphicFrameLocks noChangeAspect="1"/>
          </p:cNvGraphicFramePr>
          <p:nvPr>
            <p:extLst>
              <p:ext uri="{D42A27DB-BD31-4B8C-83A1-F6EECF244321}">
                <p14:modId xmlns:p14="http://schemas.microsoft.com/office/powerpoint/2010/main" val="4111553239"/>
              </p:ext>
            </p:extLst>
          </p:nvPr>
        </p:nvGraphicFramePr>
        <p:xfrm>
          <a:off x="11853077" y="8934481"/>
          <a:ext cx="1523506" cy="1150402"/>
        </p:xfrm>
        <a:graphic>
          <a:graphicData uri="http://schemas.openxmlformats.org/presentationml/2006/ole">
            <mc:AlternateContent xmlns:mc="http://schemas.openxmlformats.org/markup-compatibility/2006">
              <mc:Choice xmlns:v="urn:schemas-microsoft-com:vml" Requires="v">
                <p:oleObj name="Equation" r:id="rId31" imgW="622080" imgH="469800" progId="Equation.DSMT4">
                  <p:embed/>
                </p:oleObj>
              </mc:Choice>
              <mc:Fallback>
                <p:oleObj name="Equation" r:id="rId31" imgW="622080" imgH="469800" progId="Equation.DSMT4">
                  <p:embed/>
                  <p:pic>
                    <p:nvPicPr>
                      <p:cNvPr id="0" name=""/>
                      <p:cNvPicPr/>
                      <p:nvPr/>
                    </p:nvPicPr>
                    <p:blipFill>
                      <a:blip r:embed="rId32"/>
                      <a:stretch>
                        <a:fillRect/>
                      </a:stretch>
                    </p:blipFill>
                    <p:spPr>
                      <a:xfrm>
                        <a:off x="11853077" y="8934481"/>
                        <a:ext cx="1523506" cy="115040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6" name="Đối tượng 65">
                <a:extLst>
                  <a:ext uri="{FF2B5EF4-FFF2-40B4-BE49-F238E27FC236}">
                    <a16:creationId xmlns:a16="http://schemas.microsoft.com/office/drawing/2014/main" id="{F8376143-9409-9E2A-1638-B171F62A0953}"/>
                  </a:ext>
                </a:extLst>
              </p:cNvPr>
              <p:cNvSpPr txBox="1"/>
              <p:nvPr/>
            </p:nvSpPr>
            <p:spPr>
              <a:xfrm>
                <a:off x="14700962" y="6326336"/>
                <a:ext cx="2378075" cy="1768475"/>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d>
                        <m:dPr>
                          <m:begChr m:val="{"/>
                          <m:endChr m:val=""/>
                          <m:ctrlPr>
                            <a:rPr lang="en-US" sz="3200" i="1" smtClean="0">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m:t>
                              </m:r>
                            </m:e>
                            <m:e>
                              <m:r>
                                <a:rPr lang="en-US" sz="3200" i="1">
                                  <a:solidFill>
                                    <a:srgbClr val="000000"/>
                                  </a:solidFill>
                                  <a:latin typeface="Cambria Math" panose="02040503050406030204" pitchFamily="18" charset="0"/>
                                </a:rPr>
                                <m:t>&amp;</m:t>
                              </m:r>
                              <m:r>
                                <a:rPr lang="en-US" sz="3200" i="1">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10</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2</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𝑦</m:t>
                              </m:r>
                            </m:e>
                            <m:e>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𝑅</m:t>
                              </m:r>
                            </m:e>
                          </m:eqArr>
                        </m:e>
                      </m:d>
                    </m:oMath>
                  </m:oMathPara>
                </a14:m>
                <a:endParaRPr lang="en-US" sz="3200" dirty="0"/>
              </a:p>
            </p:txBody>
          </p:sp>
        </mc:Choice>
        <mc:Fallback xmlns="">
          <p:sp>
            <p:nvSpPr>
              <p:cNvPr id="66" name="Đối tượng 65">
                <a:extLst>
                  <a:ext uri="{FF2B5EF4-FFF2-40B4-BE49-F238E27FC236}">
                    <a16:creationId xmlns:a16="http://schemas.microsoft.com/office/drawing/2014/main" id="{F8376143-9409-9E2A-1638-B171F62A0953}"/>
                  </a:ext>
                </a:extLst>
              </p:cNvPr>
              <p:cNvSpPr txBox="1">
                <a:spLocks noRot="1" noChangeAspect="1" noMove="1" noResize="1" noEditPoints="1" noAdjustHandles="1" noChangeArrowheads="1" noChangeShapeType="1" noTextEdit="1"/>
              </p:cNvSpPr>
              <p:nvPr/>
            </p:nvSpPr>
            <p:spPr>
              <a:xfrm>
                <a:off x="14700962" y="6326336"/>
                <a:ext cx="2378075" cy="1768475"/>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Đối tượng 66">
                <a:extLst>
                  <a:ext uri="{FF2B5EF4-FFF2-40B4-BE49-F238E27FC236}">
                    <a16:creationId xmlns:a16="http://schemas.microsoft.com/office/drawing/2014/main" id="{F84FAB9D-485E-E758-0DB3-AFBCED4602C2}"/>
                  </a:ext>
                </a:extLst>
              </p:cNvPr>
              <p:cNvSpPr txBox="1"/>
              <p:nvPr/>
            </p:nvSpPr>
            <p:spPr>
              <a:xfrm>
                <a:off x="13868400" y="2781301"/>
                <a:ext cx="3124199" cy="137111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sz="3200" i="1" smtClean="0">
                              <a:solidFill>
                                <a:srgbClr val="000000"/>
                              </a:solidFill>
                              <a:latin typeface="Cambria Math" panose="02040503050406030204" pitchFamily="18" charset="0"/>
                            </a:rPr>
                          </m:ctrlPr>
                        </m:dPr>
                        <m:e>
                          <m:eqArr>
                            <m:eqArrPr>
                              <m:ctrlPr>
                                <a:rPr lang="en-US" sz="3200" i="1">
                                  <a:solidFill>
                                    <a:srgbClr val="000000"/>
                                  </a:solidFill>
                                  <a:latin typeface="Cambria Math" panose="02040503050406030204" pitchFamily="18" charset="0"/>
                                </a:rPr>
                              </m:ctrlPr>
                            </m:eqArrPr>
                            <m:e>
                              <m:r>
                                <a:rPr lang="en-US" sz="3200" i="1">
                                  <a:solidFill>
                                    <a:srgbClr val="000000"/>
                                  </a:solidFill>
                                  <a:latin typeface="Cambria Math" panose="02040503050406030204" pitchFamily="18" charset="0"/>
                                </a:rPr>
                                <m:t>&amp;3</m:t>
                              </m:r>
                              <m:r>
                                <a:rPr lang="vi-VN" sz="3200" b="0" i="1" smtClean="0">
                                  <a:solidFill>
                                    <a:srgbClr val="000000"/>
                                  </a:solidFill>
                                  <a:latin typeface="Cambria Math" panose="02040503050406030204" pitchFamily="18" charset="0"/>
                                </a:rPr>
                                <m:t>𝑥</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𝑦</m:t>
                              </m:r>
                              <m:r>
                                <a:rPr lang="en-US" sz="3200" i="1">
                                  <a:solidFill>
                                    <a:srgbClr val="000000"/>
                                  </a:solidFill>
                                  <a:latin typeface="Cambria Math" panose="02040503050406030204" pitchFamily="18" charset="0"/>
                                </a:rPr>
                                <m:t>=10</m:t>
                              </m:r>
                            </m:e>
                            <m:e>
                              <m:r>
                                <a:rPr lang="en-US" sz="3200" i="1">
                                  <a:solidFill>
                                    <a:srgbClr val="000000"/>
                                  </a:solidFill>
                                  <a:latin typeface="Cambria Math" panose="02040503050406030204" pitchFamily="18" charset="0"/>
                                </a:rPr>
                                <m:t>&amp;</m:t>
                              </m:r>
                              <m:r>
                                <a:rPr lang="vi-VN" sz="3200" b="0" i="1" smtClean="0">
                                  <a:solidFill>
                                    <a:srgbClr val="000000"/>
                                  </a:solidFill>
                                  <a:latin typeface="Cambria Math" panose="02040503050406030204" pitchFamily="18" charset="0"/>
                                </a:rPr>
                                <m:t>3</m:t>
                              </m:r>
                              <m:r>
                                <a:rPr lang="vi-VN" sz="3200" b="0" i="1" smtClean="0">
                                  <a:solidFill>
                                    <a:srgbClr val="000000"/>
                                  </a:solidFill>
                                  <a:latin typeface="Cambria Math" panose="02040503050406030204" pitchFamily="18" charset="0"/>
                                </a:rPr>
                                <m:t>𝑥</m:t>
                              </m:r>
                              <m:r>
                                <a:rPr lang="vi-VN" sz="3200" b="0" i="1" smtClean="0">
                                  <a:solidFill>
                                    <a:srgbClr val="000000"/>
                                  </a:solidFill>
                                  <a:latin typeface="Cambria Math" panose="02040503050406030204" pitchFamily="18" charset="0"/>
                                </a:rPr>
                                <m:t> −2</m:t>
                              </m:r>
                              <m:r>
                                <a:rPr lang="vi-VN" sz="3200" b="0" i="1" smtClean="0">
                                  <a:solidFill>
                                    <a:srgbClr val="000000"/>
                                  </a:solidFill>
                                  <a:latin typeface="Cambria Math" panose="02040503050406030204" pitchFamily="18" charset="0"/>
                                </a:rPr>
                                <m:t>𝑦</m:t>
                              </m:r>
                              <m:r>
                                <a:rPr lang="vi-VN" sz="3200" b="0" i="1" smtClean="0">
                                  <a:solidFill>
                                    <a:srgbClr val="000000"/>
                                  </a:solidFill>
                                  <a:latin typeface="Cambria Math" panose="02040503050406030204" pitchFamily="18" charset="0"/>
                                </a:rPr>
                                <m:t>=10</m:t>
                              </m:r>
                            </m:e>
                          </m:eqArr>
                        </m:e>
                      </m:d>
                    </m:oMath>
                  </m:oMathPara>
                </a14:m>
                <a:endParaRPr lang="en-US" sz="3200" dirty="0"/>
              </a:p>
            </p:txBody>
          </p:sp>
        </mc:Choice>
        <mc:Fallback xmlns="">
          <p:sp>
            <p:nvSpPr>
              <p:cNvPr id="67" name="Đối tượng 66">
                <a:extLst>
                  <a:ext uri="{FF2B5EF4-FFF2-40B4-BE49-F238E27FC236}">
                    <a16:creationId xmlns:a16="http://schemas.microsoft.com/office/drawing/2014/main" id="{F84FAB9D-485E-E758-0DB3-AFBCED4602C2}"/>
                  </a:ext>
                </a:extLst>
              </p:cNvPr>
              <p:cNvSpPr txBox="1">
                <a:spLocks noRot="1" noChangeAspect="1" noMove="1" noResize="1" noEditPoints="1" noAdjustHandles="1" noChangeArrowheads="1" noChangeShapeType="1" noTextEdit="1"/>
              </p:cNvSpPr>
              <p:nvPr/>
            </p:nvSpPr>
            <p:spPr>
              <a:xfrm>
                <a:off x="13868400" y="2781301"/>
                <a:ext cx="3124199" cy="1371114"/>
              </a:xfrm>
              <a:prstGeom prst="rect">
                <a:avLst/>
              </a:prstGeom>
              <a:blipFill>
                <a:blip r:embed="rId37"/>
                <a:stretch>
                  <a:fillRect/>
                </a:stretch>
              </a:blipFill>
            </p:spPr>
            <p:txBody>
              <a:bodyPr/>
              <a:lstStyle/>
              <a:p>
                <a:r>
                  <a:rPr lang="en-US">
                    <a:noFill/>
                  </a:rPr>
                  <a:t> </a:t>
                </a:r>
              </a:p>
            </p:txBody>
          </p:sp>
        </mc:Fallback>
      </mc:AlternateContent>
      <p:graphicFrame>
        <p:nvGraphicFramePr>
          <p:cNvPr id="68" name="Đối tượng 67">
            <a:extLst>
              <a:ext uri="{FF2B5EF4-FFF2-40B4-BE49-F238E27FC236}">
                <a16:creationId xmlns:a16="http://schemas.microsoft.com/office/drawing/2014/main" id="{D60DADA2-E42C-548C-0A6F-323DEECA724C}"/>
              </a:ext>
            </a:extLst>
          </p:cNvPr>
          <p:cNvGraphicFramePr>
            <a:graphicFrameLocks noChangeAspect="1"/>
          </p:cNvGraphicFramePr>
          <p:nvPr>
            <p:extLst>
              <p:ext uri="{D42A27DB-BD31-4B8C-83A1-F6EECF244321}">
                <p14:modId xmlns:p14="http://schemas.microsoft.com/office/powerpoint/2010/main" val="2208272226"/>
              </p:ext>
            </p:extLst>
          </p:nvPr>
        </p:nvGraphicFramePr>
        <p:xfrm>
          <a:off x="13868400" y="4000990"/>
          <a:ext cx="2174945" cy="1616513"/>
        </p:xfrm>
        <a:graphic>
          <a:graphicData uri="http://schemas.openxmlformats.org/presentationml/2006/ole">
            <mc:AlternateContent xmlns:mc="http://schemas.openxmlformats.org/markup-compatibility/2006">
              <mc:Choice xmlns:v="urn:schemas-microsoft-com:vml" Requires="v">
                <p:oleObj name="Equation" r:id="rId38" imgW="939600" imgH="698400" progId="Equation.DSMT4">
                  <p:embed/>
                </p:oleObj>
              </mc:Choice>
              <mc:Fallback>
                <p:oleObj name="Equation" r:id="rId38" imgW="939600" imgH="698400" progId="Equation.DSMT4">
                  <p:embed/>
                  <p:pic>
                    <p:nvPicPr>
                      <p:cNvPr id="0" name=""/>
                      <p:cNvPicPr/>
                      <p:nvPr/>
                    </p:nvPicPr>
                    <p:blipFill>
                      <a:blip r:embed="rId39"/>
                      <a:stretch>
                        <a:fillRect/>
                      </a:stretch>
                    </p:blipFill>
                    <p:spPr>
                      <a:xfrm>
                        <a:off x="13868400" y="4000990"/>
                        <a:ext cx="2174945" cy="1616513"/>
                      </a:xfrm>
                      <a:prstGeom prst="rect">
                        <a:avLst/>
                      </a:prstGeom>
                    </p:spPr>
                  </p:pic>
                </p:oleObj>
              </mc:Fallback>
            </mc:AlternateContent>
          </a:graphicData>
        </a:graphic>
      </p:graphicFrame>
      <p:pic>
        <p:nvPicPr>
          <p:cNvPr id="69" name="Picture 36">
            <a:extLst>
              <a:ext uri="{FF2B5EF4-FFF2-40B4-BE49-F238E27FC236}">
                <a16:creationId xmlns:a16="http://schemas.microsoft.com/office/drawing/2014/main" id="{FEE8CDE1-0889-98B0-5102-5C66E8453EEC}"/>
              </a:ext>
            </a:extLst>
          </p:cNvPr>
          <p:cNvPicPr>
            <a:picLocks noChangeAspect="1"/>
          </p:cNvPicPr>
          <p:nvPr/>
        </p:nvPicPr>
        <p:blipFill>
          <a:blip r:embed="rId40"/>
          <a:stretch>
            <a:fillRect/>
          </a:stretch>
        </p:blipFill>
        <p:spPr>
          <a:xfrm>
            <a:off x="16862957" y="9243273"/>
            <a:ext cx="1501243" cy="1081827"/>
          </a:xfrm>
          <a:prstGeom prst="rect">
            <a:avLst/>
          </a:prstGeom>
        </p:spPr>
      </p:pic>
      <p:sp>
        <p:nvSpPr>
          <p:cNvPr id="70" name="Rectangle 3">
            <a:extLst>
              <a:ext uri="{FF2B5EF4-FFF2-40B4-BE49-F238E27FC236}">
                <a16:creationId xmlns:a16="http://schemas.microsoft.com/office/drawing/2014/main" id="{1A82E132-EC5F-3960-CCDE-0BBD013F447B}"/>
              </a:ext>
            </a:extLst>
          </p:cNvPr>
          <p:cNvSpPr/>
          <p:nvPr/>
        </p:nvSpPr>
        <p:spPr>
          <a:xfrm>
            <a:off x="15316648" y="3868894"/>
            <a:ext cx="3153512" cy="701859"/>
          </a:xfrm>
          <a:prstGeom prst="rect">
            <a:avLst/>
          </a:prstGeom>
        </p:spPr>
        <p:txBody>
          <a:bodyPr wrap="square">
            <a:spAutoFit/>
          </a:bodyPr>
          <a:lstStyle/>
          <a:p>
            <a:pPr>
              <a:lnSpc>
                <a:spcPct val="150000"/>
              </a:lnSpc>
              <a:spcAft>
                <a:spcPts val="800"/>
              </a:spcAft>
            </a:pPr>
            <a:r>
              <a:rPr lang="vi-VN" sz="3000" kern="100" dirty="0">
                <a:effectLst/>
                <a:latin typeface="Times  New Roman"/>
                <a:ea typeface="Calibri" panose="020F0502020204030204" pitchFamily="34" charset="0"/>
                <a:cs typeface="Times New Roman" panose="02020603050405020304" pitchFamily="18" charset="0"/>
              </a:rPr>
              <a:t>(luôn đúng)  </a:t>
            </a:r>
            <a:endParaRPr lang="en-US" sz="3000" kern="100" dirty="0">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5841712"/>
      </p:ext>
    </p:extLst>
  </p:cSld>
  <p:clrMapOvr>
    <a:masterClrMapping/>
  </p:clrMapOvr>
  <p:transition spd="slow" advTm="0">
    <p:push dir="u"/>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fill="hold"/>
                                        <p:tgtEl>
                                          <p:spTgt spid="43"/>
                                        </p:tgtEl>
                                        <p:attrNameLst>
                                          <p:attrName>ppt_x</p:attrName>
                                        </p:attrNameLst>
                                      </p:cBhvr>
                                      <p:tavLst>
                                        <p:tav tm="0">
                                          <p:val>
                                            <p:strVal val="#ppt_x"/>
                                          </p:val>
                                        </p:tav>
                                        <p:tav tm="100000">
                                          <p:val>
                                            <p:strVal val="#ppt_x"/>
                                          </p:val>
                                        </p:tav>
                                      </p:tavLst>
                                    </p:anim>
                                    <p:anim calcmode="lin" valueType="num">
                                      <p:cBhvr additive="base">
                                        <p:cTn id="59" dur="500" fill="hold"/>
                                        <p:tgtEl>
                                          <p:spTgt spid="4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ppt_x"/>
                                          </p:val>
                                        </p:tav>
                                        <p:tav tm="100000">
                                          <p:val>
                                            <p:strVal val="#ppt_x"/>
                                          </p:val>
                                        </p:tav>
                                      </p:tavLst>
                                    </p:anim>
                                    <p:anim calcmode="lin" valueType="num">
                                      <p:cBhvr additive="base">
                                        <p:cTn id="63" dur="500" fill="hold"/>
                                        <p:tgtEl>
                                          <p:spTgt spid="44"/>
                                        </p:tgtEl>
                                        <p:attrNameLst>
                                          <p:attrName>ppt_y</p:attrName>
                                        </p:attrNameLst>
                                      </p:cBhvr>
                                      <p:tavLst>
                                        <p:tav tm="0">
                                          <p:val>
                                            <p:strVal val="1+#ppt_h/2"/>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1000"/>
                                        <p:tgtEl>
                                          <p:spTgt spid="58"/>
                                        </p:tgtEl>
                                      </p:cBhvr>
                                    </p:animEffect>
                                    <p:anim calcmode="lin" valueType="num">
                                      <p:cBhvr>
                                        <p:cTn id="67" dur="1000" fill="hold"/>
                                        <p:tgtEl>
                                          <p:spTgt spid="58"/>
                                        </p:tgtEl>
                                        <p:attrNameLst>
                                          <p:attrName>ppt_x</p:attrName>
                                        </p:attrNameLst>
                                      </p:cBhvr>
                                      <p:tavLst>
                                        <p:tav tm="0">
                                          <p:val>
                                            <p:strVal val="#ppt_x"/>
                                          </p:val>
                                        </p:tav>
                                        <p:tav tm="100000">
                                          <p:val>
                                            <p:strVal val="#ppt_x"/>
                                          </p:val>
                                        </p:tav>
                                      </p:tavLst>
                                    </p:anim>
                                    <p:anim calcmode="lin" valueType="num">
                                      <p:cBhvr>
                                        <p:cTn id="68" dur="1000" fill="hold"/>
                                        <p:tgtEl>
                                          <p:spTgt spid="58"/>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1000"/>
                                        <p:tgtEl>
                                          <p:spTgt spid="59"/>
                                        </p:tgtEl>
                                      </p:cBhvr>
                                    </p:animEffect>
                                    <p:anim calcmode="lin" valueType="num">
                                      <p:cBhvr>
                                        <p:cTn id="72" dur="1000" fill="hold"/>
                                        <p:tgtEl>
                                          <p:spTgt spid="59"/>
                                        </p:tgtEl>
                                        <p:attrNameLst>
                                          <p:attrName>ppt_x</p:attrName>
                                        </p:attrNameLst>
                                      </p:cBhvr>
                                      <p:tavLst>
                                        <p:tav tm="0">
                                          <p:val>
                                            <p:strVal val="#ppt_x"/>
                                          </p:val>
                                        </p:tav>
                                        <p:tav tm="100000">
                                          <p:val>
                                            <p:strVal val="#ppt_x"/>
                                          </p:val>
                                        </p:tav>
                                      </p:tavLst>
                                    </p:anim>
                                    <p:anim calcmode="lin" valueType="num">
                                      <p:cBhvr>
                                        <p:cTn id="73" dur="1000" fill="hold"/>
                                        <p:tgtEl>
                                          <p:spTgt spid="59"/>
                                        </p:tgtEl>
                                        <p:attrNameLst>
                                          <p:attrName>ppt_y</p:attrName>
                                        </p:attrNameLst>
                                      </p:cBhvr>
                                      <p:tavLst>
                                        <p:tav tm="0">
                                          <p:val>
                                            <p:strVal val="#ppt_y+.1"/>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500" fill="hold"/>
                                        <p:tgtEl>
                                          <p:spTgt spid="47"/>
                                        </p:tgtEl>
                                        <p:attrNameLst>
                                          <p:attrName>ppt_x</p:attrName>
                                        </p:attrNameLst>
                                      </p:cBhvr>
                                      <p:tavLst>
                                        <p:tav tm="0">
                                          <p:val>
                                            <p:strVal val="#ppt_x"/>
                                          </p:val>
                                        </p:tav>
                                        <p:tav tm="100000">
                                          <p:val>
                                            <p:strVal val="#ppt_x"/>
                                          </p:val>
                                        </p:tav>
                                      </p:tavLst>
                                    </p:anim>
                                    <p:anim calcmode="lin" valueType="num">
                                      <p:cBhvr additive="base">
                                        <p:cTn id="7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additive="base">
                                        <p:cTn id="82" dur="500" fill="hold"/>
                                        <p:tgtEl>
                                          <p:spTgt spid="67"/>
                                        </p:tgtEl>
                                        <p:attrNameLst>
                                          <p:attrName>ppt_x</p:attrName>
                                        </p:attrNameLst>
                                      </p:cBhvr>
                                      <p:tavLst>
                                        <p:tav tm="0">
                                          <p:val>
                                            <p:strVal val="#ppt_x"/>
                                          </p:val>
                                        </p:tav>
                                        <p:tav tm="100000">
                                          <p:val>
                                            <p:strVal val="#ppt_x"/>
                                          </p:val>
                                        </p:tav>
                                      </p:tavLst>
                                    </p:anim>
                                    <p:anim calcmode="lin" valueType="num">
                                      <p:cBhvr additive="base">
                                        <p:cTn id="83" dur="500" fill="hold"/>
                                        <p:tgtEl>
                                          <p:spTgt spid="67"/>
                                        </p:tgtEl>
                                        <p:attrNameLst>
                                          <p:attrName>ppt_y</p:attrName>
                                        </p:attrNameLst>
                                      </p:cBhvr>
                                      <p:tavLst>
                                        <p:tav tm="0">
                                          <p:val>
                                            <p:strVal val="1+#ppt_h/2"/>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1000"/>
                                        <p:tgtEl>
                                          <p:spTgt spid="68"/>
                                        </p:tgtEl>
                                      </p:cBhvr>
                                    </p:animEffect>
                                    <p:anim calcmode="lin" valueType="num">
                                      <p:cBhvr>
                                        <p:cTn id="87" dur="1000" fill="hold"/>
                                        <p:tgtEl>
                                          <p:spTgt spid="68"/>
                                        </p:tgtEl>
                                        <p:attrNameLst>
                                          <p:attrName>ppt_x</p:attrName>
                                        </p:attrNameLst>
                                      </p:cBhvr>
                                      <p:tavLst>
                                        <p:tav tm="0">
                                          <p:val>
                                            <p:strVal val="#ppt_x"/>
                                          </p:val>
                                        </p:tav>
                                        <p:tav tm="100000">
                                          <p:val>
                                            <p:strVal val="#ppt_x"/>
                                          </p:val>
                                        </p:tav>
                                      </p:tavLst>
                                    </p:anim>
                                    <p:anim calcmode="lin" valueType="num">
                                      <p:cBhvr>
                                        <p:cTn id="88" dur="1000" fill="hold"/>
                                        <p:tgtEl>
                                          <p:spTgt spid="6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fade">
                                      <p:cBhvr>
                                        <p:cTn id="91" dur="1000"/>
                                        <p:tgtEl>
                                          <p:spTgt spid="70"/>
                                        </p:tgtEl>
                                      </p:cBhvr>
                                    </p:animEffect>
                                    <p:anim calcmode="lin" valueType="num">
                                      <p:cBhvr>
                                        <p:cTn id="92" dur="1000" fill="hold"/>
                                        <p:tgtEl>
                                          <p:spTgt spid="70"/>
                                        </p:tgtEl>
                                        <p:attrNameLst>
                                          <p:attrName>ppt_x</p:attrName>
                                        </p:attrNameLst>
                                      </p:cBhvr>
                                      <p:tavLst>
                                        <p:tav tm="0">
                                          <p:val>
                                            <p:strVal val="#ppt_x"/>
                                          </p:val>
                                        </p:tav>
                                        <p:tav tm="100000">
                                          <p:val>
                                            <p:strVal val="#ppt_x"/>
                                          </p:val>
                                        </p:tav>
                                      </p:tavLst>
                                    </p:anim>
                                    <p:anim calcmode="lin" valueType="num">
                                      <p:cBhvr>
                                        <p:cTn id="93" dur="1000" fill="hold"/>
                                        <p:tgtEl>
                                          <p:spTgt spid="7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fade">
                                      <p:cBhvr>
                                        <p:cTn id="96" dur="1000"/>
                                        <p:tgtEl>
                                          <p:spTgt spid="53"/>
                                        </p:tgtEl>
                                      </p:cBhvr>
                                    </p:animEffect>
                                    <p:anim calcmode="lin" valueType="num">
                                      <p:cBhvr>
                                        <p:cTn id="97" dur="1000" fill="hold"/>
                                        <p:tgtEl>
                                          <p:spTgt spid="53"/>
                                        </p:tgtEl>
                                        <p:attrNameLst>
                                          <p:attrName>ppt_x</p:attrName>
                                        </p:attrNameLst>
                                      </p:cBhvr>
                                      <p:tavLst>
                                        <p:tav tm="0">
                                          <p:val>
                                            <p:strVal val="#ppt_x"/>
                                          </p:val>
                                        </p:tav>
                                        <p:tav tm="100000">
                                          <p:val>
                                            <p:strVal val="#ppt_x"/>
                                          </p:val>
                                        </p:tav>
                                      </p:tavLst>
                                    </p:anim>
                                    <p:anim calcmode="lin" valueType="num">
                                      <p:cBhvr>
                                        <p:cTn id="98" dur="1000" fill="hold"/>
                                        <p:tgtEl>
                                          <p:spTgt spid="53"/>
                                        </p:tgtEl>
                                        <p:attrNameLst>
                                          <p:attrName>ppt_y</p:attrName>
                                        </p:attrNameLst>
                                      </p:cBhvr>
                                      <p:tavLst>
                                        <p:tav tm="0">
                                          <p:val>
                                            <p:strVal val="#ppt_y+.1"/>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additive="base">
                                        <p:cTn id="101" dur="500" fill="hold"/>
                                        <p:tgtEl>
                                          <p:spTgt spid="66"/>
                                        </p:tgtEl>
                                        <p:attrNameLst>
                                          <p:attrName>ppt_x</p:attrName>
                                        </p:attrNameLst>
                                      </p:cBhvr>
                                      <p:tavLst>
                                        <p:tav tm="0">
                                          <p:val>
                                            <p:strVal val="#ppt_x"/>
                                          </p:val>
                                        </p:tav>
                                        <p:tav tm="100000">
                                          <p:val>
                                            <p:strVal val="#ppt_x"/>
                                          </p:val>
                                        </p:tav>
                                      </p:tavLst>
                                    </p:anim>
                                    <p:anim calcmode="lin" valueType="num">
                                      <p:cBhvr additive="base">
                                        <p:cTn id="10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41" grpId="0"/>
      <p:bldP spid="43" grpId="0"/>
      <p:bldP spid="44" grpId="0"/>
      <p:bldP spid="47" grpId="0"/>
      <p:bldP spid="53" grpId="0"/>
      <p:bldP spid="66" grpId="0"/>
      <p:bldP spid="67" grpId="0"/>
      <p:bldP spid="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0">
            <a:extLst>
              <a:ext uri="{FF2B5EF4-FFF2-40B4-BE49-F238E27FC236}">
                <a16:creationId xmlns:a16="http://schemas.microsoft.com/office/drawing/2014/main" id="{01A5543D-C610-F522-55F8-4DA72CF8D6F9}"/>
              </a:ext>
            </a:extLst>
          </p:cNvPr>
          <p:cNvSpPr/>
          <p:nvPr/>
        </p:nvSpPr>
        <p:spPr>
          <a:xfrm>
            <a:off x="8690359" y="5073665"/>
            <a:ext cx="9536544" cy="5237665"/>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5" name="Google Shape;169;p5"/>
          <p:cNvSpPr/>
          <p:nvPr/>
        </p:nvSpPr>
        <p:spPr>
          <a:xfrm>
            <a:off x="3637337" y="-2496"/>
            <a:ext cx="19497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prstClr val="white"/>
                </a:solidFill>
                <a:latin typeface="Times  New Roman"/>
                <a:ea typeface="Arial"/>
                <a:cs typeface="Arial"/>
                <a:sym typeface="Arial"/>
              </a:rPr>
              <a:t>Câu 8</a:t>
            </a:r>
            <a:endParaRPr kumimoji="0" sz="48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 name="Rectangle 3"/>
          <p:cNvSpPr/>
          <p:nvPr/>
        </p:nvSpPr>
        <p:spPr>
          <a:xfrm>
            <a:off x="5667708" y="-177874"/>
            <a:ext cx="10943892" cy="1108252"/>
          </a:xfrm>
          <a:prstGeom prst="rect">
            <a:avLst/>
          </a:prstGeom>
        </p:spPr>
        <p:txBody>
          <a:bodyPr wrap="square">
            <a:spAutoFit/>
          </a:bodyPr>
          <a:lstStyle/>
          <a:p>
            <a:pPr>
              <a:lnSpc>
                <a:spcPct val="150000"/>
              </a:lnSpc>
              <a:spcAft>
                <a:spcPts val="800"/>
              </a:spcAft>
            </a:pPr>
            <a:r>
              <a:rPr lang="vi-VN" sz="4800" b="1" kern="100" dirty="0">
                <a:solidFill>
                  <a:srgbClr val="BE5812"/>
                </a:solidFill>
                <a:latin typeface="Times  New Roman"/>
                <a:ea typeface="Calibri" panose="020F0502020204030204" pitchFamily="34" charset="0"/>
                <a:cs typeface="Times New Roman" panose="02020603050405020304" pitchFamily="18" charset="0"/>
              </a:rPr>
              <a:t>Giải </a:t>
            </a:r>
            <a:r>
              <a:rPr lang="vi-VN" sz="4800" b="1" kern="100" dirty="0">
                <a:solidFill>
                  <a:srgbClr val="BE5812"/>
                </a:solidFill>
                <a:effectLst/>
                <a:latin typeface="Times  New Roman"/>
                <a:ea typeface="Calibri" panose="020F0502020204030204" pitchFamily="34" charset="0"/>
                <a:cs typeface="Times New Roman" panose="02020603050405020304" pitchFamily="18" charset="0"/>
              </a:rPr>
              <a:t>các phương trình</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hoạt</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động</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 </a:t>
            </a:r>
            <a:r>
              <a:rPr lang="en-US" sz="4800" b="1" kern="100" dirty="0" err="1">
                <a:solidFill>
                  <a:srgbClr val="BE5812"/>
                </a:solidFill>
                <a:effectLst/>
                <a:latin typeface="Times  New Roman"/>
                <a:ea typeface="Calibri" panose="020F0502020204030204" pitchFamily="34" charset="0"/>
                <a:cs typeface="Times New Roman" panose="02020603050405020304" pitchFamily="18" charset="0"/>
              </a:rPr>
              <a:t>nhóm</a:t>
            </a:r>
            <a:r>
              <a:rPr lang="en-US" sz="4800" b="1" kern="100" dirty="0">
                <a:solidFill>
                  <a:srgbClr val="BE5812"/>
                </a:solidFill>
                <a:effectLst/>
                <a:latin typeface="Times  New Roman"/>
                <a:ea typeface="Calibri" panose="020F0502020204030204" pitchFamily="34" charset="0"/>
                <a:cs typeface="Times New Roman" panose="02020603050405020304" pitchFamily="18" charset="0"/>
              </a:rPr>
              <a:t>)</a:t>
            </a:r>
          </a:p>
        </p:txBody>
      </p:sp>
      <p:sp>
        <p:nvSpPr>
          <p:cNvPr id="3" name="Hình chữ nhật: Góc Tròn 2">
            <a:extLst>
              <a:ext uri="{FF2B5EF4-FFF2-40B4-BE49-F238E27FC236}">
                <a16:creationId xmlns:a16="http://schemas.microsoft.com/office/drawing/2014/main" id="{09430522-4BF2-6D39-559A-5EB8960B94D6}"/>
              </a:ext>
            </a:extLst>
          </p:cNvPr>
          <p:cNvSpPr/>
          <p:nvPr/>
        </p:nvSpPr>
        <p:spPr>
          <a:xfrm>
            <a:off x="88233" y="930379"/>
            <a:ext cx="8485529" cy="4382573"/>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pic>
        <p:nvPicPr>
          <p:cNvPr id="29" name="Picture 4"/>
          <p:cNvPicPr>
            <a:picLocks noChangeAspect="1"/>
          </p:cNvPicPr>
          <p:nvPr/>
        </p:nvPicPr>
        <p:blipFill>
          <a:blip r:embed="rId3"/>
          <a:srcRect/>
          <a:stretch>
            <a:fillRect/>
          </a:stretch>
        </p:blipFill>
        <p:spPr>
          <a:xfrm rot="-712563">
            <a:off x="7710060" y="4401648"/>
            <a:ext cx="1743441" cy="1469357"/>
          </a:xfrm>
          <a:prstGeom prst="rect">
            <a:avLst/>
          </a:prstGeom>
        </p:spPr>
      </p:pic>
      <p:sp>
        <p:nvSpPr>
          <p:cNvPr id="17" name="Hình chữ nhật: Góc Tròn 16">
            <a:extLst>
              <a:ext uri="{FF2B5EF4-FFF2-40B4-BE49-F238E27FC236}">
                <a16:creationId xmlns:a16="http://schemas.microsoft.com/office/drawing/2014/main" id="{679D0305-4FDB-F322-F592-88F2DDE7FDD3}"/>
              </a:ext>
            </a:extLst>
          </p:cNvPr>
          <p:cNvSpPr/>
          <p:nvPr/>
        </p:nvSpPr>
        <p:spPr>
          <a:xfrm>
            <a:off x="8726066" y="854307"/>
            <a:ext cx="9473702" cy="4150331"/>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Hình chữ nhật: Góc Tròn 17">
            <a:extLst>
              <a:ext uri="{FF2B5EF4-FFF2-40B4-BE49-F238E27FC236}">
                <a16:creationId xmlns:a16="http://schemas.microsoft.com/office/drawing/2014/main" id="{E9647448-C73F-EB94-5DA6-B12CBADCD609}"/>
              </a:ext>
            </a:extLst>
          </p:cNvPr>
          <p:cNvSpPr/>
          <p:nvPr/>
        </p:nvSpPr>
        <p:spPr>
          <a:xfrm>
            <a:off x="25339" y="5418138"/>
            <a:ext cx="8548423" cy="4849248"/>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aphicFrame>
        <p:nvGraphicFramePr>
          <p:cNvPr id="23" name="Đối tượng 22">
            <a:extLst>
              <a:ext uri="{FF2B5EF4-FFF2-40B4-BE49-F238E27FC236}">
                <a16:creationId xmlns:a16="http://schemas.microsoft.com/office/drawing/2014/main" id="{3EBADC32-A942-9E35-2698-30F4E8732869}"/>
              </a:ext>
            </a:extLst>
          </p:cNvPr>
          <p:cNvGraphicFramePr>
            <a:graphicFrameLocks noChangeAspect="1"/>
          </p:cNvGraphicFramePr>
          <p:nvPr>
            <p:extLst>
              <p:ext uri="{D42A27DB-BD31-4B8C-83A1-F6EECF244321}">
                <p14:modId xmlns:p14="http://schemas.microsoft.com/office/powerpoint/2010/main" val="140281946"/>
              </p:ext>
            </p:extLst>
          </p:nvPr>
        </p:nvGraphicFramePr>
        <p:xfrm>
          <a:off x="876667" y="1006450"/>
          <a:ext cx="4254396" cy="703005"/>
        </p:xfrm>
        <a:graphic>
          <a:graphicData uri="http://schemas.openxmlformats.org/presentationml/2006/ole">
            <mc:AlternateContent xmlns:mc="http://schemas.openxmlformats.org/markup-compatibility/2006">
              <mc:Choice xmlns:v="urn:schemas-microsoft-com:vml" Requires="v">
                <p:oleObj name="Equation" r:id="rId4" imgW="1536480" imgH="253800" progId="Equation.DSMT4">
                  <p:embed/>
                </p:oleObj>
              </mc:Choice>
              <mc:Fallback>
                <p:oleObj name="Equation" r:id="rId4" imgW="1536480" imgH="253800" progId="Equation.DSMT4">
                  <p:embed/>
                  <p:pic>
                    <p:nvPicPr>
                      <p:cNvPr id="23" name="Đối tượng 22">
                        <a:extLst>
                          <a:ext uri="{FF2B5EF4-FFF2-40B4-BE49-F238E27FC236}">
                            <a16:creationId xmlns:a16="http://schemas.microsoft.com/office/drawing/2014/main" id="{3EBADC32-A942-9E35-2698-30F4E8732869}"/>
                          </a:ext>
                        </a:extLst>
                      </p:cNvPr>
                      <p:cNvPicPr/>
                      <p:nvPr/>
                    </p:nvPicPr>
                    <p:blipFill>
                      <a:blip r:embed="rId5"/>
                      <a:stretch>
                        <a:fillRect/>
                      </a:stretch>
                    </p:blipFill>
                    <p:spPr>
                      <a:xfrm>
                        <a:off x="876667" y="1006450"/>
                        <a:ext cx="4254396" cy="703005"/>
                      </a:xfrm>
                      <a:prstGeom prst="rect">
                        <a:avLst/>
                      </a:prstGeom>
                    </p:spPr>
                  </p:pic>
                </p:oleObj>
              </mc:Fallback>
            </mc:AlternateContent>
          </a:graphicData>
        </a:graphic>
      </p:graphicFrame>
      <p:graphicFrame>
        <p:nvGraphicFramePr>
          <p:cNvPr id="24" name="Đối tượng 23">
            <a:extLst>
              <a:ext uri="{FF2B5EF4-FFF2-40B4-BE49-F238E27FC236}">
                <a16:creationId xmlns:a16="http://schemas.microsoft.com/office/drawing/2014/main" id="{F9AB984A-2E27-1331-90BD-B4A9DE63643F}"/>
              </a:ext>
            </a:extLst>
          </p:cNvPr>
          <p:cNvGraphicFramePr>
            <a:graphicFrameLocks noChangeAspect="1"/>
          </p:cNvGraphicFramePr>
          <p:nvPr>
            <p:extLst>
              <p:ext uri="{D42A27DB-BD31-4B8C-83A1-F6EECF244321}">
                <p14:modId xmlns:p14="http://schemas.microsoft.com/office/powerpoint/2010/main" val="2232547450"/>
              </p:ext>
            </p:extLst>
          </p:nvPr>
        </p:nvGraphicFramePr>
        <p:xfrm>
          <a:off x="10388798" y="863052"/>
          <a:ext cx="4824825" cy="1239189"/>
        </p:xfrm>
        <a:graphic>
          <a:graphicData uri="http://schemas.openxmlformats.org/presentationml/2006/ole">
            <mc:AlternateContent xmlns:mc="http://schemas.openxmlformats.org/markup-compatibility/2006">
              <mc:Choice xmlns:v="urn:schemas-microsoft-com:vml" Requires="v">
                <p:oleObj name="Equation" r:id="rId6" imgW="1828800" imgH="469800" progId="Equation.DSMT4">
                  <p:embed/>
                </p:oleObj>
              </mc:Choice>
              <mc:Fallback>
                <p:oleObj name="Equation" r:id="rId6" imgW="1828800" imgH="469800" progId="Equation.DSMT4">
                  <p:embed/>
                  <p:pic>
                    <p:nvPicPr>
                      <p:cNvPr id="24" name="Đối tượng 23">
                        <a:extLst>
                          <a:ext uri="{FF2B5EF4-FFF2-40B4-BE49-F238E27FC236}">
                            <a16:creationId xmlns:a16="http://schemas.microsoft.com/office/drawing/2014/main" id="{F9AB984A-2E27-1331-90BD-B4A9DE63643F}"/>
                          </a:ext>
                        </a:extLst>
                      </p:cNvPr>
                      <p:cNvPicPr/>
                      <p:nvPr/>
                    </p:nvPicPr>
                    <p:blipFill>
                      <a:blip r:embed="rId7"/>
                      <a:stretch>
                        <a:fillRect/>
                      </a:stretch>
                    </p:blipFill>
                    <p:spPr>
                      <a:xfrm>
                        <a:off x="10388798" y="863052"/>
                        <a:ext cx="4824825" cy="1239189"/>
                      </a:xfrm>
                      <a:prstGeom prst="rect">
                        <a:avLst/>
                      </a:prstGeom>
                    </p:spPr>
                  </p:pic>
                </p:oleObj>
              </mc:Fallback>
            </mc:AlternateContent>
          </a:graphicData>
        </a:graphic>
      </p:graphicFrame>
      <p:graphicFrame>
        <p:nvGraphicFramePr>
          <p:cNvPr id="26" name="Đối tượng 25">
            <a:extLst>
              <a:ext uri="{FF2B5EF4-FFF2-40B4-BE49-F238E27FC236}">
                <a16:creationId xmlns:a16="http://schemas.microsoft.com/office/drawing/2014/main" id="{C6251E26-FB03-3530-EC07-9A4C0FEF46C1}"/>
              </a:ext>
            </a:extLst>
          </p:cNvPr>
          <p:cNvGraphicFramePr>
            <a:graphicFrameLocks noChangeAspect="1"/>
          </p:cNvGraphicFramePr>
          <p:nvPr>
            <p:extLst>
              <p:ext uri="{D42A27DB-BD31-4B8C-83A1-F6EECF244321}">
                <p14:modId xmlns:p14="http://schemas.microsoft.com/office/powerpoint/2010/main" val="1963872786"/>
              </p:ext>
            </p:extLst>
          </p:nvPr>
        </p:nvGraphicFramePr>
        <p:xfrm>
          <a:off x="829305" y="5524500"/>
          <a:ext cx="4302220" cy="721727"/>
        </p:xfrm>
        <a:graphic>
          <a:graphicData uri="http://schemas.openxmlformats.org/presentationml/2006/ole">
            <mc:AlternateContent xmlns:mc="http://schemas.openxmlformats.org/markup-compatibility/2006">
              <mc:Choice xmlns:v="urn:schemas-microsoft-com:vml" Requires="v">
                <p:oleObj name="Equation" r:id="rId8" imgW="1587240" imgH="266400" progId="Equation.DSMT4">
                  <p:embed/>
                </p:oleObj>
              </mc:Choice>
              <mc:Fallback>
                <p:oleObj name="Equation" r:id="rId8" imgW="1587240" imgH="266400" progId="Equation.DSMT4">
                  <p:embed/>
                  <p:pic>
                    <p:nvPicPr>
                      <p:cNvPr id="26" name="Đối tượng 25">
                        <a:extLst>
                          <a:ext uri="{FF2B5EF4-FFF2-40B4-BE49-F238E27FC236}">
                            <a16:creationId xmlns:a16="http://schemas.microsoft.com/office/drawing/2014/main" id="{C6251E26-FB03-3530-EC07-9A4C0FEF46C1}"/>
                          </a:ext>
                        </a:extLst>
                      </p:cNvPr>
                      <p:cNvPicPr/>
                      <p:nvPr/>
                    </p:nvPicPr>
                    <p:blipFill>
                      <a:blip r:embed="rId9"/>
                      <a:stretch>
                        <a:fillRect/>
                      </a:stretch>
                    </p:blipFill>
                    <p:spPr>
                      <a:xfrm>
                        <a:off x="829305" y="5524500"/>
                        <a:ext cx="4302220" cy="721727"/>
                      </a:xfrm>
                      <a:prstGeom prst="rect">
                        <a:avLst/>
                      </a:prstGeom>
                    </p:spPr>
                  </p:pic>
                </p:oleObj>
              </mc:Fallback>
            </mc:AlternateContent>
          </a:graphicData>
        </a:graphic>
      </p:graphicFrame>
      <p:graphicFrame>
        <p:nvGraphicFramePr>
          <p:cNvPr id="27" name="Đối tượng 26">
            <a:extLst>
              <a:ext uri="{FF2B5EF4-FFF2-40B4-BE49-F238E27FC236}">
                <a16:creationId xmlns:a16="http://schemas.microsoft.com/office/drawing/2014/main" id="{89F6DBF8-2333-ECCA-2FF1-53900DDDD360}"/>
              </a:ext>
            </a:extLst>
          </p:cNvPr>
          <p:cNvGraphicFramePr>
            <a:graphicFrameLocks noChangeAspect="1"/>
          </p:cNvGraphicFramePr>
          <p:nvPr>
            <p:extLst>
              <p:ext uri="{D42A27DB-BD31-4B8C-83A1-F6EECF244321}">
                <p14:modId xmlns:p14="http://schemas.microsoft.com/office/powerpoint/2010/main" val="2227993834"/>
              </p:ext>
            </p:extLst>
          </p:nvPr>
        </p:nvGraphicFramePr>
        <p:xfrm>
          <a:off x="9745516" y="5062686"/>
          <a:ext cx="5222550" cy="752047"/>
        </p:xfrm>
        <a:graphic>
          <a:graphicData uri="http://schemas.openxmlformats.org/presentationml/2006/ole">
            <mc:AlternateContent xmlns:mc="http://schemas.openxmlformats.org/markup-compatibility/2006">
              <mc:Choice xmlns:v="urn:schemas-microsoft-com:vml" Requires="v">
                <p:oleObj name="Equation" r:id="rId10" imgW="1854000" imgH="266400" progId="Equation.DSMT4">
                  <p:embed/>
                </p:oleObj>
              </mc:Choice>
              <mc:Fallback>
                <p:oleObj name="Equation" r:id="rId10" imgW="1854000" imgH="266400" progId="Equation.DSMT4">
                  <p:embed/>
                  <p:pic>
                    <p:nvPicPr>
                      <p:cNvPr id="27" name="Đối tượng 26">
                        <a:extLst>
                          <a:ext uri="{FF2B5EF4-FFF2-40B4-BE49-F238E27FC236}">
                            <a16:creationId xmlns:a16="http://schemas.microsoft.com/office/drawing/2014/main" id="{89F6DBF8-2333-ECCA-2FF1-53900DDDD360}"/>
                          </a:ext>
                        </a:extLst>
                      </p:cNvPr>
                      <p:cNvPicPr/>
                      <p:nvPr/>
                    </p:nvPicPr>
                    <p:blipFill>
                      <a:blip r:embed="rId11"/>
                      <a:stretch>
                        <a:fillRect/>
                      </a:stretch>
                    </p:blipFill>
                    <p:spPr>
                      <a:xfrm>
                        <a:off x="9745516" y="5062686"/>
                        <a:ext cx="5222550" cy="752047"/>
                      </a:xfrm>
                      <a:prstGeom prst="rect">
                        <a:avLst/>
                      </a:prstGeom>
                    </p:spPr>
                  </p:pic>
                </p:oleObj>
              </mc:Fallback>
            </mc:AlternateContent>
          </a:graphicData>
        </a:graphic>
      </p:graphicFrame>
      <p:pic>
        <p:nvPicPr>
          <p:cNvPr id="69" name="Picture 36">
            <a:extLst>
              <a:ext uri="{FF2B5EF4-FFF2-40B4-BE49-F238E27FC236}">
                <a16:creationId xmlns:a16="http://schemas.microsoft.com/office/drawing/2014/main" id="{FEE8CDE1-0889-98B0-5102-5C66E8453EEC}"/>
              </a:ext>
            </a:extLst>
          </p:cNvPr>
          <p:cNvPicPr>
            <a:picLocks noChangeAspect="1"/>
          </p:cNvPicPr>
          <p:nvPr/>
        </p:nvPicPr>
        <p:blipFill>
          <a:blip r:embed="rId12"/>
          <a:stretch>
            <a:fillRect/>
          </a:stretch>
        </p:blipFill>
        <p:spPr>
          <a:xfrm>
            <a:off x="16154400" y="61151"/>
            <a:ext cx="1775787" cy="1279669"/>
          </a:xfrm>
          <a:prstGeom prst="rect">
            <a:avLst/>
          </a:prstGeom>
        </p:spPr>
      </p:pic>
      <p:graphicFrame>
        <p:nvGraphicFramePr>
          <p:cNvPr id="2" name="Đối tượng 1">
            <a:extLst>
              <a:ext uri="{FF2B5EF4-FFF2-40B4-BE49-F238E27FC236}">
                <a16:creationId xmlns:a16="http://schemas.microsoft.com/office/drawing/2014/main" id="{A393E8FC-D5F1-13DB-A279-0376952A5EDB}"/>
              </a:ext>
            </a:extLst>
          </p:cNvPr>
          <p:cNvGraphicFramePr>
            <a:graphicFrameLocks noChangeAspect="1"/>
          </p:cNvGraphicFramePr>
          <p:nvPr>
            <p:extLst>
              <p:ext uri="{D42A27DB-BD31-4B8C-83A1-F6EECF244321}">
                <p14:modId xmlns:p14="http://schemas.microsoft.com/office/powerpoint/2010/main" val="1198864084"/>
              </p:ext>
            </p:extLst>
          </p:nvPr>
        </p:nvGraphicFramePr>
        <p:xfrm>
          <a:off x="1257466" y="1736346"/>
          <a:ext cx="1969366" cy="501234"/>
        </p:xfrm>
        <a:graphic>
          <a:graphicData uri="http://schemas.openxmlformats.org/presentationml/2006/ole">
            <mc:AlternateContent xmlns:mc="http://schemas.openxmlformats.org/markup-compatibility/2006">
              <mc:Choice xmlns:v="urn:schemas-microsoft-com:vml" Requires="v">
                <p:oleObj name="Equation" r:id="rId13" imgW="698400" imgH="177480" progId="Equation.DSMT4">
                  <p:embed/>
                </p:oleObj>
              </mc:Choice>
              <mc:Fallback>
                <p:oleObj name="Equation" r:id="rId13" imgW="698400" imgH="177480" progId="Equation.DSMT4">
                  <p:embed/>
                  <p:pic>
                    <p:nvPicPr>
                      <p:cNvPr id="0" name=""/>
                      <p:cNvPicPr/>
                      <p:nvPr/>
                    </p:nvPicPr>
                    <p:blipFill>
                      <a:blip r:embed="rId14"/>
                      <a:stretch>
                        <a:fillRect/>
                      </a:stretch>
                    </p:blipFill>
                    <p:spPr>
                      <a:xfrm>
                        <a:off x="1257466" y="1736346"/>
                        <a:ext cx="1969366" cy="501234"/>
                      </a:xfrm>
                      <a:prstGeom prst="rect">
                        <a:avLst/>
                      </a:prstGeom>
                    </p:spPr>
                  </p:pic>
                </p:oleObj>
              </mc:Fallback>
            </mc:AlternateContent>
          </a:graphicData>
        </a:graphic>
      </p:graphicFrame>
      <p:sp>
        <p:nvSpPr>
          <p:cNvPr id="5" name="Rectangle 3">
            <a:extLst>
              <a:ext uri="{FF2B5EF4-FFF2-40B4-BE49-F238E27FC236}">
                <a16:creationId xmlns:a16="http://schemas.microsoft.com/office/drawing/2014/main" id="{96446203-3A25-E8C0-985A-65CB3CABC0F0}"/>
              </a:ext>
            </a:extLst>
          </p:cNvPr>
          <p:cNvSpPr/>
          <p:nvPr/>
        </p:nvSpPr>
        <p:spPr>
          <a:xfrm>
            <a:off x="3379135" y="1412951"/>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E89575C3-B36F-592F-71BB-136FF5BD8052}"/>
              </a:ext>
            </a:extLst>
          </p:cNvPr>
          <p:cNvGraphicFramePr>
            <a:graphicFrameLocks noChangeAspect="1"/>
          </p:cNvGraphicFramePr>
          <p:nvPr>
            <p:extLst>
              <p:ext uri="{D42A27DB-BD31-4B8C-83A1-F6EECF244321}">
                <p14:modId xmlns:p14="http://schemas.microsoft.com/office/powerpoint/2010/main" val="1968797072"/>
              </p:ext>
            </p:extLst>
          </p:nvPr>
        </p:nvGraphicFramePr>
        <p:xfrm>
          <a:off x="4700134" y="1742980"/>
          <a:ext cx="1995760" cy="508012"/>
        </p:xfrm>
        <a:graphic>
          <a:graphicData uri="http://schemas.openxmlformats.org/presentationml/2006/ole">
            <mc:AlternateContent xmlns:mc="http://schemas.openxmlformats.org/markup-compatibility/2006">
              <mc:Choice xmlns:v="urn:schemas-microsoft-com:vml" Requires="v">
                <p:oleObj name="Equation" r:id="rId15" imgW="698400" imgH="177480" progId="Equation.DSMT4">
                  <p:embed/>
                </p:oleObj>
              </mc:Choice>
              <mc:Fallback>
                <p:oleObj name="Equation" r:id="rId15" imgW="698400" imgH="177480" progId="Equation.DSMT4">
                  <p:embed/>
                  <p:pic>
                    <p:nvPicPr>
                      <p:cNvPr id="0" name=""/>
                      <p:cNvPicPr/>
                      <p:nvPr/>
                    </p:nvPicPr>
                    <p:blipFill>
                      <a:blip r:embed="rId16"/>
                      <a:stretch>
                        <a:fillRect/>
                      </a:stretch>
                    </p:blipFill>
                    <p:spPr>
                      <a:xfrm>
                        <a:off x="4700134" y="1742980"/>
                        <a:ext cx="1995760" cy="508012"/>
                      </a:xfrm>
                      <a:prstGeom prst="rect">
                        <a:avLst/>
                      </a:prstGeom>
                    </p:spPr>
                  </p:pic>
                </p:oleObj>
              </mc:Fallback>
            </mc:AlternateContent>
          </a:graphicData>
        </a:graphic>
      </p:graphicFrame>
      <p:graphicFrame>
        <p:nvGraphicFramePr>
          <p:cNvPr id="7" name="Đối tượng 6">
            <a:extLst>
              <a:ext uri="{FF2B5EF4-FFF2-40B4-BE49-F238E27FC236}">
                <a16:creationId xmlns:a16="http://schemas.microsoft.com/office/drawing/2014/main" id="{F7CA280D-77DE-6514-A330-14BF7A8DEBA5}"/>
              </a:ext>
            </a:extLst>
          </p:cNvPr>
          <p:cNvGraphicFramePr>
            <a:graphicFrameLocks noChangeAspect="1"/>
          </p:cNvGraphicFramePr>
          <p:nvPr>
            <p:extLst>
              <p:ext uri="{D42A27DB-BD31-4B8C-83A1-F6EECF244321}">
                <p14:modId xmlns:p14="http://schemas.microsoft.com/office/powerpoint/2010/main" val="900582766"/>
              </p:ext>
            </p:extLst>
          </p:nvPr>
        </p:nvGraphicFramePr>
        <p:xfrm>
          <a:off x="1852253" y="2239543"/>
          <a:ext cx="1382715" cy="1174134"/>
        </p:xfrm>
        <a:graphic>
          <a:graphicData uri="http://schemas.openxmlformats.org/presentationml/2006/ole">
            <mc:AlternateContent xmlns:mc="http://schemas.openxmlformats.org/markup-compatibility/2006">
              <mc:Choice xmlns:v="urn:schemas-microsoft-com:vml" Requires="v">
                <p:oleObj name="Equation" r:id="rId17" imgW="507960" imgH="431640" progId="Equation.DSMT4">
                  <p:embed/>
                </p:oleObj>
              </mc:Choice>
              <mc:Fallback>
                <p:oleObj name="Equation" r:id="rId17" imgW="507960" imgH="431640" progId="Equation.DSMT4">
                  <p:embed/>
                  <p:pic>
                    <p:nvPicPr>
                      <p:cNvPr id="0" name=""/>
                      <p:cNvPicPr/>
                      <p:nvPr/>
                    </p:nvPicPr>
                    <p:blipFill>
                      <a:blip r:embed="rId18"/>
                      <a:stretch>
                        <a:fillRect/>
                      </a:stretch>
                    </p:blipFill>
                    <p:spPr>
                      <a:xfrm>
                        <a:off x="1852253" y="2239543"/>
                        <a:ext cx="1382715" cy="1174134"/>
                      </a:xfrm>
                      <a:prstGeom prst="rect">
                        <a:avLst/>
                      </a:prstGeom>
                    </p:spPr>
                  </p:pic>
                </p:oleObj>
              </mc:Fallback>
            </mc:AlternateContent>
          </a:graphicData>
        </a:graphic>
      </p:graphicFrame>
      <p:sp>
        <p:nvSpPr>
          <p:cNvPr id="8" name="Rectangle 3">
            <a:extLst>
              <a:ext uri="{FF2B5EF4-FFF2-40B4-BE49-F238E27FC236}">
                <a16:creationId xmlns:a16="http://schemas.microsoft.com/office/drawing/2014/main" id="{FD92FA2D-A55D-F89F-27D1-AA38B181FB5E}"/>
              </a:ext>
            </a:extLst>
          </p:cNvPr>
          <p:cNvSpPr/>
          <p:nvPr/>
        </p:nvSpPr>
        <p:spPr>
          <a:xfrm>
            <a:off x="3366250" y="2239543"/>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C247BF90-18E4-45E8-AE71-8283CA260C4A}"/>
              </a:ext>
            </a:extLst>
          </p:cNvPr>
          <p:cNvGraphicFramePr>
            <a:graphicFrameLocks noChangeAspect="1"/>
          </p:cNvGraphicFramePr>
          <p:nvPr>
            <p:extLst>
              <p:ext uri="{D42A27DB-BD31-4B8C-83A1-F6EECF244321}">
                <p14:modId xmlns:p14="http://schemas.microsoft.com/office/powerpoint/2010/main" val="4235479408"/>
              </p:ext>
            </p:extLst>
          </p:nvPr>
        </p:nvGraphicFramePr>
        <p:xfrm>
          <a:off x="4687249" y="2186120"/>
          <a:ext cx="1243304" cy="1280980"/>
        </p:xfrm>
        <a:graphic>
          <a:graphicData uri="http://schemas.openxmlformats.org/presentationml/2006/ole">
            <mc:AlternateContent xmlns:mc="http://schemas.openxmlformats.org/markup-compatibility/2006">
              <mc:Choice xmlns:v="urn:schemas-microsoft-com:vml" Requires="v">
                <p:oleObj name="Equation" r:id="rId19" imgW="419040" imgH="431640" progId="Equation.DSMT4">
                  <p:embed/>
                </p:oleObj>
              </mc:Choice>
              <mc:Fallback>
                <p:oleObj name="Equation" r:id="rId19" imgW="419040" imgH="431640" progId="Equation.DSMT4">
                  <p:embed/>
                  <p:pic>
                    <p:nvPicPr>
                      <p:cNvPr id="0" name=""/>
                      <p:cNvPicPr/>
                      <p:nvPr/>
                    </p:nvPicPr>
                    <p:blipFill>
                      <a:blip r:embed="rId20"/>
                      <a:stretch>
                        <a:fillRect/>
                      </a:stretch>
                    </p:blipFill>
                    <p:spPr>
                      <a:xfrm>
                        <a:off x="4687249" y="2186120"/>
                        <a:ext cx="1243304" cy="1280980"/>
                      </a:xfrm>
                      <a:prstGeom prst="rect">
                        <a:avLst/>
                      </a:prstGeom>
                    </p:spPr>
                  </p:pic>
                </p:oleObj>
              </mc:Fallback>
            </mc:AlternateContent>
          </a:graphicData>
        </a:graphic>
      </p:graphicFrame>
      <p:sp>
        <p:nvSpPr>
          <p:cNvPr id="10" name="Rectangle 3">
            <a:extLst>
              <a:ext uri="{FF2B5EF4-FFF2-40B4-BE49-F238E27FC236}">
                <a16:creationId xmlns:a16="http://schemas.microsoft.com/office/drawing/2014/main" id="{1720F784-4AA6-0F65-A9D9-D1D35EAC6D96}"/>
              </a:ext>
            </a:extLst>
          </p:cNvPr>
          <p:cNvSpPr/>
          <p:nvPr/>
        </p:nvSpPr>
        <p:spPr>
          <a:xfrm>
            <a:off x="551100" y="3173269"/>
            <a:ext cx="7907100" cy="1741631"/>
          </a:xfrm>
          <a:prstGeom prst="rect">
            <a:avLst/>
          </a:prstGeom>
        </p:spPr>
        <p:txBody>
          <a:bodyPr wrap="square">
            <a:spAutoFit/>
          </a:bodyPr>
          <a:lstStyle/>
          <a:p>
            <a:pPr>
              <a:lnSpc>
                <a:spcPct val="150000"/>
              </a:lnSpc>
              <a:spcAft>
                <a:spcPts val="800"/>
              </a:spcAft>
            </a:pPr>
            <a:r>
              <a:rPr lang="vi-VN" sz="3800" kern="100" dirty="0">
                <a:latin typeface="Times  New Roman"/>
                <a:ea typeface="Calibri" panose="020F0502020204030204" pitchFamily="34" charset="0"/>
                <a:cs typeface="Times New Roman" panose="02020603050405020304" pitchFamily="18" charset="0"/>
              </a:rPr>
              <a:t>Vậy phương trình đã cho có hai nghiệm là              và</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2D250FF2-4673-0C1E-A1E7-03EA18B43CDB}"/>
              </a:ext>
            </a:extLst>
          </p:cNvPr>
          <p:cNvGraphicFramePr>
            <a:graphicFrameLocks noChangeAspect="1"/>
          </p:cNvGraphicFramePr>
          <p:nvPr>
            <p:extLst>
              <p:ext uri="{D42A27DB-BD31-4B8C-83A1-F6EECF244321}">
                <p14:modId xmlns:p14="http://schemas.microsoft.com/office/powerpoint/2010/main" val="1511558301"/>
              </p:ext>
            </p:extLst>
          </p:nvPr>
        </p:nvGraphicFramePr>
        <p:xfrm>
          <a:off x="1091134" y="3985744"/>
          <a:ext cx="1453164" cy="1233956"/>
        </p:xfrm>
        <a:graphic>
          <a:graphicData uri="http://schemas.openxmlformats.org/presentationml/2006/ole">
            <mc:AlternateContent xmlns:mc="http://schemas.openxmlformats.org/markup-compatibility/2006">
              <mc:Choice xmlns:v="urn:schemas-microsoft-com:vml" Requires="v">
                <p:oleObj name="Equation" r:id="rId21" imgW="507960" imgH="431640" progId="Equation.DSMT4">
                  <p:embed/>
                </p:oleObj>
              </mc:Choice>
              <mc:Fallback>
                <p:oleObj name="Equation" r:id="rId21" imgW="507960" imgH="431640" progId="Equation.DSMT4">
                  <p:embed/>
                  <p:pic>
                    <p:nvPicPr>
                      <p:cNvPr id="7" name="Đối tượng 6">
                        <a:extLst>
                          <a:ext uri="{FF2B5EF4-FFF2-40B4-BE49-F238E27FC236}">
                            <a16:creationId xmlns:a16="http://schemas.microsoft.com/office/drawing/2014/main" id="{F7CA280D-77DE-6514-A330-14BF7A8DEBA5}"/>
                          </a:ext>
                        </a:extLst>
                      </p:cNvPr>
                      <p:cNvPicPr/>
                      <p:nvPr/>
                    </p:nvPicPr>
                    <p:blipFill>
                      <a:blip r:embed="rId18"/>
                      <a:stretch>
                        <a:fillRect/>
                      </a:stretch>
                    </p:blipFill>
                    <p:spPr>
                      <a:xfrm>
                        <a:off x="1091134" y="3985744"/>
                        <a:ext cx="1453164" cy="1233956"/>
                      </a:xfrm>
                      <a:prstGeom prst="rect">
                        <a:avLst/>
                      </a:prstGeom>
                    </p:spPr>
                  </p:pic>
                </p:oleObj>
              </mc:Fallback>
            </mc:AlternateContent>
          </a:graphicData>
        </a:graphic>
      </p:graphicFrame>
      <p:graphicFrame>
        <p:nvGraphicFramePr>
          <p:cNvPr id="13" name="Đối tượng 12">
            <a:extLst>
              <a:ext uri="{FF2B5EF4-FFF2-40B4-BE49-F238E27FC236}">
                <a16:creationId xmlns:a16="http://schemas.microsoft.com/office/drawing/2014/main" id="{DC0F387C-4330-F294-81FE-5B62290D3E14}"/>
              </a:ext>
            </a:extLst>
          </p:cNvPr>
          <p:cNvGraphicFramePr>
            <a:graphicFrameLocks noChangeAspect="1"/>
          </p:cNvGraphicFramePr>
          <p:nvPr>
            <p:extLst>
              <p:ext uri="{D42A27DB-BD31-4B8C-83A1-F6EECF244321}">
                <p14:modId xmlns:p14="http://schemas.microsoft.com/office/powerpoint/2010/main" val="530940362"/>
              </p:ext>
            </p:extLst>
          </p:nvPr>
        </p:nvGraphicFramePr>
        <p:xfrm>
          <a:off x="3193555" y="3938721"/>
          <a:ext cx="1243304" cy="1280979"/>
        </p:xfrm>
        <a:graphic>
          <a:graphicData uri="http://schemas.openxmlformats.org/presentationml/2006/ole">
            <mc:AlternateContent xmlns:mc="http://schemas.openxmlformats.org/markup-compatibility/2006">
              <mc:Choice xmlns:v="urn:schemas-microsoft-com:vml" Requires="v">
                <p:oleObj name="Equation" r:id="rId22" imgW="419040" imgH="431640" progId="Equation.DSMT4">
                  <p:embed/>
                </p:oleObj>
              </mc:Choice>
              <mc:Fallback>
                <p:oleObj name="Equation" r:id="rId22" imgW="419040" imgH="431640" progId="Equation.DSMT4">
                  <p:embed/>
                  <p:pic>
                    <p:nvPicPr>
                      <p:cNvPr id="9" name="Đối tượng 8">
                        <a:extLst>
                          <a:ext uri="{FF2B5EF4-FFF2-40B4-BE49-F238E27FC236}">
                            <a16:creationId xmlns:a16="http://schemas.microsoft.com/office/drawing/2014/main" id="{C247BF90-18E4-45E8-AE71-8283CA260C4A}"/>
                          </a:ext>
                        </a:extLst>
                      </p:cNvPr>
                      <p:cNvPicPr/>
                      <p:nvPr/>
                    </p:nvPicPr>
                    <p:blipFill>
                      <a:blip r:embed="rId20"/>
                      <a:stretch>
                        <a:fillRect/>
                      </a:stretch>
                    </p:blipFill>
                    <p:spPr>
                      <a:xfrm>
                        <a:off x="3193555" y="3938721"/>
                        <a:ext cx="1243304" cy="1280979"/>
                      </a:xfrm>
                      <a:prstGeom prst="rect">
                        <a:avLst/>
                      </a:prstGeom>
                    </p:spPr>
                  </p:pic>
                </p:oleObj>
              </mc:Fallback>
            </mc:AlternateContent>
          </a:graphicData>
        </a:graphic>
      </p:graphicFrame>
      <p:graphicFrame>
        <p:nvGraphicFramePr>
          <p:cNvPr id="14" name="Đối tượng 13">
            <a:extLst>
              <a:ext uri="{FF2B5EF4-FFF2-40B4-BE49-F238E27FC236}">
                <a16:creationId xmlns:a16="http://schemas.microsoft.com/office/drawing/2014/main" id="{2493145C-D94E-1F91-B7F2-010E70D46833}"/>
              </a:ext>
            </a:extLst>
          </p:cNvPr>
          <p:cNvGraphicFramePr>
            <a:graphicFrameLocks noChangeAspect="1"/>
          </p:cNvGraphicFramePr>
          <p:nvPr>
            <p:extLst>
              <p:ext uri="{D42A27DB-BD31-4B8C-83A1-F6EECF244321}">
                <p14:modId xmlns:p14="http://schemas.microsoft.com/office/powerpoint/2010/main" val="3395536299"/>
              </p:ext>
            </p:extLst>
          </p:nvPr>
        </p:nvGraphicFramePr>
        <p:xfrm>
          <a:off x="10704066" y="2020812"/>
          <a:ext cx="2078037" cy="1214438"/>
        </p:xfrm>
        <a:graphic>
          <a:graphicData uri="http://schemas.openxmlformats.org/presentationml/2006/ole">
            <mc:AlternateContent xmlns:mc="http://schemas.openxmlformats.org/markup-compatibility/2006">
              <mc:Choice xmlns:v="urn:schemas-microsoft-com:vml" Requires="v">
                <p:oleObj name="Equation" r:id="rId23" imgW="736560" imgH="431640" progId="Equation.DSMT4">
                  <p:embed/>
                </p:oleObj>
              </mc:Choice>
              <mc:Fallback>
                <p:oleObj name="Equation" r:id="rId23" imgW="736560" imgH="431640" progId="Equation.DSMT4">
                  <p:embed/>
                  <p:pic>
                    <p:nvPicPr>
                      <p:cNvPr id="2" name="Đối tượng 1">
                        <a:extLst>
                          <a:ext uri="{FF2B5EF4-FFF2-40B4-BE49-F238E27FC236}">
                            <a16:creationId xmlns:a16="http://schemas.microsoft.com/office/drawing/2014/main" id="{A393E8FC-D5F1-13DB-A279-0376952A5EDB}"/>
                          </a:ext>
                        </a:extLst>
                      </p:cNvPr>
                      <p:cNvPicPr/>
                      <p:nvPr/>
                    </p:nvPicPr>
                    <p:blipFill>
                      <a:blip r:embed="rId24"/>
                      <a:stretch>
                        <a:fillRect/>
                      </a:stretch>
                    </p:blipFill>
                    <p:spPr>
                      <a:xfrm>
                        <a:off x="10704066" y="2020812"/>
                        <a:ext cx="2078037" cy="1214438"/>
                      </a:xfrm>
                      <a:prstGeom prst="rect">
                        <a:avLst/>
                      </a:prstGeom>
                    </p:spPr>
                  </p:pic>
                </p:oleObj>
              </mc:Fallback>
            </mc:AlternateContent>
          </a:graphicData>
        </a:graphic>
      </p:graphicFrame>
      <p:sp>
        <p:nvSpPr>
          <p:cNvPr id="15" name="Rectangle 3">
            <a:extLst>
              <a:ext uri="{FF2B5EF4-FFF2-40B4-BE49-F238E27FC236}">
                <a16:creationId xmlns:a16="http://schemas.microsoft.com/office/drawing/2014/main" id="{D65504F3-213C-1B86-09B0-13B3353F3769}"/>
              </a:ext>
            </a:extLst>
          </p:cNvPr>
          <p:cNvSpPr/>
          <p:nvPr/>
        </p:nvSpPr>
        <p:spPr>
          <a:xfrm>
            <a:off x="12884469" y="2055877"/>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16" name="Đối tượng 15">
            <a:extLst>
              <a:ext uri="{FF2B5EF4-FFF2-40B4-BE49-F238E27FC236}">
                <a16:creationId xmlns:a16="http://schemas.microsoft.com/office/drawing/2014/main" id="{5E11ECB3-0EE3-BE38-1174-1D7AB5565382}"/>
              </a:ext>
            </a:extLst>
          </p:cNvPr>
          <p:cNvGraphicFramePr>
            <a:graphicFrameLocks noChangeAspect="1"/>
          </p:cNvGraphicFramePr>
          <p:nvPr>
            <p:extLst>
              <p:ext uri="{D42A27DB-BD31-4B8C-83A1-F6EECF244321}">
                <p14:modId xmlns:p14="http://schemas.microsoft.com/office/powerpoint/2010/main" val="1394731620"/>
              </p:ext>
            </p:extLst>
          </p:nvPr>
        </p:nvGraphicFramePr>
        <p:xfrm>
          <a:off x="14031912" y="2019300"/>
          <a:ext cx="2503488" cy="1233487"/>
        </p:xfrm>
        <a:graphic>
          <a:graphicData uri="http://schemas.openxmlformats.org/presentationml/2006/ole">
            <mc:AlternateContent xmlns:mc="http://schemas.openxmlformats.org/markup-compatibility/2006">
              <mc:Choice xmlns:v="urn:schemas-microsoft-com:vml" Requires="v">
                <p:oleObj name="Equation" r:id="rId25" imgW="876240" imgH="431640" progId="Equation.DSMT4">
                  <p:embed/>
                </p:oleObj>
              </mc:Choice>
              <mc:Fallback>
                <p:oleObj name="Equation" r:id="rId25" imgW="876240" imgH="431640" progId="Equation.DSMT4">
                  <p:embed/>
                  <p:pic>
                    <p:nvPicPr>
                      <p:cNvPr id="6" name="Đối tượng 5">
                        <a:extLst>
                          <a:ext uri="{FF2B5EF4-FFF2-40B4-BE49-F238E27FC236}">
                            <a16:creationId xmlns:a16="http://schemas.microsoft.com/office/drawing/2014/main" id="{E89575C3-B36F-592F-71BB-136FF5BD8052}"/>
                          </a:ext>
                        </a:extLst>
                      </p:cNvPr>
                      <p:cNvPicPr/>
                      <p:nvPr/>
                    </p:nvPicPr>
                    <p:blipFill>
                      <a:blip r:embed="rId26"/>
                      <a:stretch>
                        <a:fillRect/>
                      </a:stretch>
                    </p:blipFill>
                    <p:spPr>
                      <a:xfrm>
                        <a:off x="14031912" y="2019300"/>
                        <a:ext cx="2503488" cy="1233487"/>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59FEF3E5-D66B-EF81-98F4-2733B8CFCD48}"/>
              </a:ext>
            </a:extLst>
          </p:cNvPr>
          <p:cNvGraphicFramePr>
            <a:graphicFrameLocks noChangeAspect="1"/>
          </p:cNvGraphicFramePr>
          <p:nvPr>
            <p:extLst>
              <p:ext uri="{D42A27DB-BD31-4B8C-83A1-F6EECF244321}">
                <p14:modId xmlns:p14="http://schemas.microsoft.com/office/powerpoint/2010/main" val="1831404552"/>
              </p:ext>
            </p:extLst>
          </p:nvPr>
        </p:nvGraphicFramePr>
        <p:xfrm>
          <a:off x="11160946" y="3239290"/>
          <a:ext cx="1643916" cy="521116"/>
        </p:xfrm>
        <a:graphic>
          <a:graphicData uri="http://schemas.openxmlformats.org/presentationml/2006/ole">
            <mc:AlternateContent xmlns:mc="http://schemas.openxmlformats.org/markup-compatibility/2006">
              <mc:Choice xmlns:v="urn:schemas-microsoft-com:vml" Requires="v">
                <p:oleObj name="Equation" r:id="rId27" imgW="558720" imgH="177480" progId="Equation.DSMT4">
                  <p:embed/>
                </p:oleObj>
              </mc:Choice>
              <mc:Fallback>
                <p:oleObj name="Equation" r:id="rId27" imgW="558720" imgH="177480" progId="Equation.DSMT4">
                  <p:embed/>
                  <p:pic>
                    <p:nvPicPr>
                      <p:cNvPr id="7" name="Đối tượng 6">
                        <a:extLst>
                          <a:ext uri="{FF2B5EF4-FFF2-40B4-BE49-F238E27FC236}">
                            <a16:creationId xmlns:a16="http://schemas.microsoft.com/office/drawing/2014/main" id="{F7CA280D-77DE-6514-A330-14BF7A8DEBA5}"/>
                          </a:ext>
                        </a:extLst>
                      </p:cNvPr>
                      <p:cNvPicPr/>
                      <p:nvPr/>
                    </p:nvPicPr>
                    <p:blipFill>
                      <a:blip r:embed="rId28"/>
                      <a:stretch>
                        <a:fillRect/>
                      </a:stretch>
                    </p:blipFill>
                    <p:spPr>
                      <a:xfrm>
                        <a:off x="11160946" y="3239290"/>
                        <a:ext cx="1643916" cy="521116"/>
                      </a:xfrm>
                      <a:prstGeom prst="rect">
                        <a:avLst/>
                      </a:prstGeom>
                    </p:spPr>
                  </p:pic>
                </p:oleObj>
              </mc:Fallback>
            </mc:AlternateContent>
          </a:graphicData>
        </a:graphic>
      </p:graphicFrame>
      <p:sp>
        <p:nvSpPr>
          <p:cNvPr id="20" name="Rectangle 3">
            <a:extLst>
              <a:ext uri="{FF2B5EF4-FFF2-40B4-BE49-F238E27FC236}">
                <a16:creationId xmlns:a16="http://schemas.microsoft.com/office/drawing/2014/main" id="{9CD6AEAC-F521-9D13-CE1E-694277FA4C73}"/>
              </a:ext>
            </a:extLst>
          </p:cNvPr>
          <p:cNvSpPr/>
          <p:nvPr/>
        </p:nvSpPr>
        <p:spPr>
          <a:xfrm>
            <a:off x="12886034" y="2983633"/>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22" name="Đối tượng 21">
            <a:extLst>
              <a:ext uri="{FF2B5EF4-FFF2-40B4-BE49-F238E27FC236}">
                <a16:creationId xmlns:a16="http://schemas.microsoft.com/office/drawing/2014/main" id="{CF89843C-0C2E-5FF9-D368-77686A3AD0AF}"/>
              </a:ext>
            </a:extLst>
          </p:cNvPr>
          <p:cNvGraphicFramePr>
            <a:graphicFrameLocks noChangeAspect="1"/>
          </p:cNvGraphicFramePr>
          <p:nvPr>
            <p:extLst>
              <p:ext uri="{D42A27DB-BD31-4B8C-83A1-F6EECF244321}">
                <p14:modId xmlns:p14="http://schemas.microsoft.com/office/powerpoint/2010/main" val="1431832294"/>
              </p:ext>
            </p:extLst>
          </p:nvPr>
        </p:nvGraphicFramePr>
        <p:xfrm>
          <a:off x="14063139" y="3193028"/>
          <a:ext cx="1573565" cy="537315"/>
        </p:xfrm>
        <a:graphic>
          <a:graphicData uri="http://schemas.openxmlformats.org/presentationml/2006/ole">
            <mc:AlternateContent xmlns:mc="http://schemas.openxmlformats.org/markup-compatibility/2006">
              <mc:Choice xmlns:v="urn:schemas-microsoft-com:vml" Requires="v">
                <p:oleObj name="Equation" r:id="rId29" imgW="482400" imgH="164880" progId="Equation.DSMT4">
                  <p:embed/>
                </p:oleObj>
              </mc:Choice>
              <mc:Fallback>
                <p:oleObj name="Equation" r:id="rId29" imgW="482400" imgH="164880" progId="Equation.DSMT4">
                  <p:embed/>
                  <p:pic>
                    <p:nvPicPr>
                      <p:cNvPr id="9" name="Đối tượng 8">
                        <a:extLst>
                          <a:ext uri="{FF2B5EF4-FFF2-40B4-BE49-F238E27FC236}">
                            <a16:creationId xmlns:a16="http://schemas.microsoft.com/office/drawing/2014/main" id="{C247BF90-18E4-45E8-AE71-8283CA260C4A}"/>
                          </a:ext>
                        </a:extLst>
                      </p:cNvPr>
                      <p:cNvPicPr/>
                      <p:nvPr/>
                    </p:nvPicPr>
                    <p:blipFill>
                      <a:blip r:embed="rId30"/>
                      <a:stretch>
                        <a:fillRect/>
                      </a:stretch>
                    </p:blipFill>
                    <p:spPr>
                      <a:xfrm>
                        <a:off x="14063139" y="3193028"/>
                        <a:ext cx="1573565" cy="537315"/>
                      </a:xfrm>
                      <a:prstGeom prst="rect">
                        <a:avLst/>
                      </a:prstGeom>
                    </p:spPr>
                  </p:pic>
                </p:oleObj>
              </mc:Fallback>
            </mc:AlternateContent>
          </a:graphicData>
        </a:graphic>
      </p:graphicFrame>
      <p:sp>
        <p:nvSpPr>
          <p:cNvPr id="30" name="Rectangle 3">
            <a:extLst>
              <a:ext uri="{FF2B5EF4-FFF2-40B4-BE49-F238E27FC236}">
                <a16:creationId xmlns:a16="http://schemas.microsoft.com/office/drawing/2014/main" id="{77D65112-F3CD-6FDA-4ECA-848BFC0674A0}"/>
              </a:ext>
            </a:extLst>
          </p:cNvPr>
          <p:cNvSpPr/>
          <p:nvPr/>
        </p:nvSpPr>
        <p:spPr>
          <a:xfrm>
            <a:off x="9527138" y="3805416"/>
            <a:ext cx="8226530" cy="1261884"/>
          </a:xfrm>
          <a:prstGeom prst="rect">
            <a:avLst/>
          </a:prstGeom>
        </p:spPr>
        <p:txBody>
          <a:bodyPr wrap="square">
            <a:spAutoFit/>
          </a:bodyPr>
          <a:lstStyle/>
          <a:p>
            <a:pPr>
              <a:spcAft>
                <a:spcPts val="800"/>
              </a:spcAft>
            </a:pPr>
            <a:r>
              <a:rPr lang="vi-VN" sz="3800" kern="100" dirty="0">
                <a:latin typeface="Times  New Roman"/>
                <a:ea typeface="Calibri" panose="020F0502020204030204" pitchFamily="34" charset="0"/>
                <a:cs typeface="Times New Roman" panose="02020603050405020304" pitchFamily="18" charset="0"/>
              </a:rPr>
              <a:t>Vậy phương trình đã cho có hai nghiệm là                và</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39" name="Đối tượng 38">
            <a:extLst>
              <a:ext uri="{FF2B5EF4-FFF2-40B4-BE49-F238E27FC236}">
                <a16:creationId xmlns:a16="http://schemas.microsoft.com/office/drawing/2014/main" id="{E5EBE21C-F9E3-D6B3-529B-424CCA72A218}"/>
              </a:ext>
            </a:extLst>
          </p:cNvPr>
          <p:cNvGraphicFramePr>
            <a:graphicFrameLocks noChangeAspect="1"/>
          </p:cNvGraphicFramePr>
          <p:nvPr>
            <p:extLst>
              <p:ext uri="{D42A27DB-BD31-4B8C-83A1-F6EECF244321}">
                <p14:modId xmlns:p14="http://schemas.microsoft.com/office/powerpoint/2010/main" val="3913712352"/>
              </p:ext>
            </p:extLst>
          </p:nvPr>
        </p:nvGraphicFramePr>
        <p:xfrm>
          <a:off x="10090884" y="4465361"/>
          <a:ext cx="1643916" cy="525739"/>
        </p:xfrm>
        <a:graphic>
          <a:graphicData uri="http://schemas.openxmlformats.org/presentationml/2006/ole">
            <mc:AlternateContent xmlns:mc="http://schemas.openxmlformats.org/markup-compatibility/2006">
              <mc:Choice xmlns:v="urn:schemas-microsoft-com:vml" Requires="v">
                <p:oleObj name="Equation" r:id="rId31" imgW="558720" imgH="177480" progId="Equation.DSMT4">
                  <p:embed/>
                </p:oleObj>
              </mc:Choice>
              <mc:Fallback>
                <p:oleObj name="Equation" r:id="rId31" imgW="558720" imgH="177480" progId="Equation.DSMT4">
                  <p:embed/>
                  <p:pic>
                    <p:nvPicPr>
                      <p:cNvPr id="0" name=""/>
                      <p:cNvPicPr/>
                      <p:nvPr/>
                    </p:nvPicPr>
                    <p:blipFill>
                      <a:blip r:embed="rId32"/>
                      <a:stretch>
                        <a:fillRect/>
                      </a:stretch>
                    </p:blipFill>
                    <p:spPr>
                      <a:xfrm>
                        <a:off x="10090884" y="4465361"/>
                        <a:ext cx="1643916" cy="525739"/>
                      </a:xfrm>
                      <a:prstGeom prst="rect">
                        <a:avLst/>
                      </a:prstGeom>
                    </p:spPr>
                  </p:pic>
                </p:oleObj>
              </mc:Fallback>
            </mc:AlternateContent>
          </a:graphicData>
        </a:graphic>
      </p:graphicFrame>
      <p:graphicFrame>
        <p:nvGraphicFramePr>
          <p:cNvPr id="40" name="Đối tượng 39">
            <a:extLst>
              <a:ext uri="{FF2B5EF4-FFF2-40B4-BE49-F238E27FC236}">
                <a16:creationId xmlns:a16="http://schemas.microsoft.com/office/drawing/2014/main" id="{C75B9B09-4F79-6ED8-DBB0-B3134B17D897}"/>
              </a:ext>
            </a:extLst>
          </p:cNvPr>
          <p:cNvGraphicFramePr>
            <a:graphicFrameLocks noChangeAspect="1"/>
          </p:cNvGraphicFramePr>
          <p:nvPr>
            <p:extLst>
              <p:ext uri="{D42A27DB-BD31-4B8C-83A1-F6EECF244321}">
                <p14:modId xmlns:p14="http://schemas.microsoft.com/office/powerpoint/2010/main" val="4095762773"/>
              </p:ext>
            </p:extLst>
          </p:nvPr>
        </p:nvGraphicFramePr>
        <p:xfrm>
          <a:off x="12543457" y="4429763"/>
          <a:ext cx="1643916" cy="561337"/>
        </p:xfrm>
        <a:graphic>
          <a:graphicData uri="http://schemas.openxmlformats.org/presentationml/2006/ole">
            <mc:AlternateContent xmlns:mc="http://schemas.openxmlformats.org/markup-compatibility/2006">
              <mc:Choice xmlns:v="urn:schemas-microsoft-com:vml" Requires="v">
                <p:oleObj name="Equation" r:id="rId33" imgW="1432547" imgH="489258" progId="Equation.DSMT4">
                  <p:embed/>
                </p:oleObj>
              </mc:Choice>
              <mc:Fallback>
                <p:oleObj name="Equation" r:id="rId33" imgW="1432547" imgH="489258" progId="Equation.DSMT4">
                  <p:embed/>
                  <p:pic>
                    <p:nvPicPr>
                      <p:cNvPr id="0" name=""/>
                      <p:cNvPicPr/>
                      <p:nvPr/>
                    </p:nvPicPr>
                    <p:blipFill>
                      <a:blip r:embed="rId34"/>
                      <a:stretch>
                        <a:fillRect/>
                      </a:stretch>
                    </p:blipFill>
                    <p:spPr>
                      <a:xfrm>
                        <a:off x="12543457" y="4429763"/>
                        <a:ext cx="1643916" cy="561337"/>
                      </a:xfrm>
                      <a:prstGeom prst="rect">
                        <a:avLst/>
                      </a:prstGeom>
                    </p:spPr>
                  </p:pic>
                </p:oleObj>
              </mc:Fallback>
            </mc:AlternateContent>
          </a:graphicData>
        </a:graphic>
      </p:graphicFrame>
      <p:graphicFrame>
        <p:nvGraphicFramePr>
          <p:cNvPr id="45" name="Đối tượng 44">
            <a:extLst>
              <a:ext uri="{FF2B5EF4-FFF2-40B4-BE49-F238E27FC236}">
                <a16:creationId xmlns:a16="http://schemas.microsoft.com/office/drawing/2014/main" id="{874D9502-FF0A-3C01-527A-466D724A485E}"/>
              </a:ext>
            </a:extLst>
          </p:cNvPr>
          <p:cNvGraphicFramePr>
            <a:graphicFrameLocks noChangeAspect="1"/>
          </p:cNvGraphicFramePr>
          <p:nvPr>
            <p:extLst>
              <p:ext uri="{D42A27DB-BD31-4B8C-83A1-F6EECF244321}">
                <p14:modId xmlns:p14="http://schemas.microsoft.com/office/powerpoint/2010/main" val="2649484481"/>
              </p:ext>
            </p:extLst>
          </p:nvPr>
        </p:nvGraphicFramePr>
        <p:xfrm>
          <a:off x="1210305" y="6210300"/>
          <a:ext cx="4302220" cy="711111"/>
        </p:xfrm>
        <a:graphic>
          <a:graphicData uri="http://schemas.openxmlformats.org/presentationml/2006/ole">
            <mc:AlternateContent xmlns:mc="http://schemas.openxmlformats.org/markup-compatibility/2006">
              <mc:Choice xmlns:v="urn:schemas-microsoft-com:vml" Requires="v">
                <p:oleObj name="Equation" r:id="rId35" imgW="1536480" imgH="253800" progId="Equation.DSMT4">
                  <p:embed/>
                </p:oleObj>
              </mc:Choice>
              <mc:Fallback>
                <p:oleObj name="Equation" r:id="rId35" imgW="1536480" imgH="253800" progId="Equation.DSMT4">
                  <p:embed/>
                  <p:pic>
                    <p:nvPicPr>
                      <p:cNvPr id="0" name=""/>
                      <p:cNvPicPr/>
                      <p:nvPr/>
                    </p:nvPicPr>
                    <p:blipFill>
                      <a:blip r:embed="rId36"/>
                      <a:stretch>
                        <a:fillRect/>
                      </a:stretch>
                    </p:blipFill>
                    <p:spPr>
                      <a:xfrm>
                        <a:off x="1210305" y="6210300"/>
                        <a:ext cx="4302220" cy="711111"/>
                      </a:xfrm>
                      <a:prstGeom prst="rect">
                        <a:avLst/>
                      </a:prstGeom>
                    </p:spPr>
                  </p:pic>
                </p:oleObj>
              </mc:Fallback>
            </mc:AlternateContent>
          </a:graphicData>
        </a:graphic>
      </p:graphicFrame>
      <p:graphicFrame>
        <p:nvGraphicFramePr>
          <p:cNvPr id="46" name="Đối tượng 45">
            <a:extLst>
              <a:ext uri="{FF2B5EF4-FFF2-40B4-BE49-F238E27FC236}">
                <a16:creationId xmlns:a16="http://schemas.microsoft.com/office/drawing/2014/main" id="{E2704635-822F-EE16-82A8-97F730876A3C}"/>
              </a:ext>
            </a:extLst>
          </p:cNvPr>
          <p:cNvGraphicFramePr>
            <a:graphicFrameLocks noChangeAspect="1"/>
          </p:cNvGraphicFramePr>
          <p:nvPr>
            <p:extLst>
              <p:ext uri="{D42A27DB-BD31-4B8C-83A1-F6EECF244321}">
                <p14:modId xmlns:p14="http://schemas.microsoft.com/office/powerpoint/2010/main" val="4191736451"/>
              </p:ext>
            </p:extLst>
          </p:nvPr>
        </p:nvGraphicFramePr>
        <p:xfrm>
          <a:off x="1588319" y="6896100"/>
          <a:ext cx="3314606" cy="697812"/>
        </p:xfrm>
        <a:graphic>
          <a:graphicData uri="http://schemas.openxmlformats.org/presentationml/2006/ole">
            <mc:AlternateContent xmlns:mc="http://schemas.openxmlformats.org/markup-compatibility/2006">
              <mc:Choice xmlns:v="urn:schemas-microsoft-com:vml" Requires="v">
                <p:oleObj name="Equation" r:id="rId37" imgW="1206360" imgH="253800" progId="Equation.DSMT4">
                  <p:embed/>
                </p:oleObj>
              </mc:Choice>
              <mc:Fallback>
                <p:oleObj name="Equation" r:id="rId37" imgW="1206360" imgH="253800" progId="Equation.DSMT4">
                  <p:embed/>
                  <p:pic>
                    <p:nvPicPr>
                      <p:cNvPr id="0" name=""/>
                      <p:cNvPicPr/>
                      <p:nvPr/>
                    </p:nvPicPr>
                    <p:blipFill>
                      <a:blip r:embed="rId38"/>
                      <a:stretch>
                        <a:fillRect/>
                      </a:stretch>
                    </p:blipFill>
                    <p:spPr>
                      <a:xfrm>
                        <a:off x="1588319" y="6896100"/>
                        <a:ext cx="3314606" cy="697812"/>
                      </a:xfrm>
                      <a:prstGeom prst="rect">
                        <a:avLst/>
                      </a:prstGeom>
                    </p:spPr>
                  </p:pic>
                </p:oleObj>
              </mc:Fallback>
            </mc:AlternateContent>
          </a:graphicData>
        </a:graphic>
      </p:graphicFrame>
      <p:graphicFrame>
        <p:nvGraphicFramePr>
          <p:cNvPr id="48" name="Đối tượng 47">
            <a:extLst>
              <a:ext uri="{FF2B5EF4-FFF2-40B4-BE49-F238E27FC236}">
                <a16:creationId xmlns:a16="http://schemas.microsoft.com/office/drawing/2014/main" id="{1189B6A0-F8CC-FDFB-DB1C-47F713EAB21C}"/>
              </a:ext>
            </a:extLst>
          </p:cNvPr>
          <p:cNvGraphicFramePr>
            <a:graphicFrameLocks noChangeAspect="1"/>
          </p:cNvGraphicFramePr>
          <p:nvPr>
            <p:extLst>
              <p:ext uri="{D42A27DB-BD31-4B8C-83A1-F6EECF244321}">
                <p14:modId xmlns:p14="http://schemas.microsoft.com/office/powerpoint/2010/main" val="3949597041"/>
              </p:ext>
            </p:extLst>
          </p:nvPr>
        </p:nvGraphicFramePr>
        <p:xfrm>
          <a:off x="1732003" y="7663322"/>
          <a:ext cx="1658938" cy="552450"/>
        </p:xfrm>
        <a:graphic>
          <a:graphicData uri="http://schemas.openxmlformats.org/presentationml/2006/ole">
            <mc:AlternateContent xmlns:mc="http://schemas.openxmlformats.org/markup-compatibility/2006">
              <mc:Choice xmlns:v="urn:schemas-microsoft-com:vml" Requires="v">
                <p:oleObj name="Equation" r:id="rId39" imgW="609480" imgH="203040" progId="Equation.DSMT4">
                  <p:embed/>
                </p:oleObj>
              </mc:Choice>
              <mc:Fallback>
                <p:oleObj name="Equation" r:id="rId39" imgW="609480" imgH="203040" progId="Equation.DSMT4">
                  <p:embed/>
                  <p:pic>
                    <p:nvPicPr>
                      <p:cNvPr id="7" name="Đối tượng 6">
                        <a:extLst>
                          <a:ext uri="{FF2B5EF4-FFF2-40B4-BE49-F238E27FC236}">
                            <a16:creationId xmlns:a16="http://schemas.microsoft.com/office/drawing/2014/main" id="{F7CA280D-77DE-6514-A330-14BF7A8DEBA5}"/>
                          </a:ext>
                        </a:extLst>
                      </p:cNvPr>
                      <p:cNvPicPr/>
                      <p:nvPr/>
                    </p:nvPicPr>
                    <p:blipFill>
                      <a:blip r:embed="rId40"/>
                      <a:stretch>
                        <a:fillRect/>
                      </a:stretch>
                    </p:blipFill>
                    <p:spPr>
                      <a:xfrm>
                        <a:off x="1732003" y="7663322"/>
                        <a:ext cx="1658938" cy="552450"/>
                      </a:xfrm>
                      <a:prstGeom prst="rect">
                        <a:avLst/>
                      </a:prstGeom>
                    </p:spPr>
                  </p:pic>
                </p:oleObj>
              </mc:Fallback>
            </mc:AlternateContent>
          </a:graphicData>
        </a:graphic>
      </p:graphicFrame>
      <p:sp>
        <p:nvSpPr>
          <p:cNvPr id="49" name="Rectangle 3">
            <a:extLst>
              <a:ext uri="{FF2B5EF4-FFF2-40B4-BE49-F238E27FC236}">
                <a16:creationId xmlns:a16="http://schemas.microsoft.com/office/drawing/2014/main" id="{875EB3BF-5953-86FC-DB73-562667AD4846}"/>
              </a:ext>
            </a:extLst>
          </p:cNvPr>
          <p:cNvSpPr/>
          <p:nvPr/>
        </p:nvSpPr>
        <p:spPr>
          <a:xfrm>
            <a:off x="3383779" y="7353300"/>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50" name="Đối tượng 49">
            <a:extLst>
              <a:ext uri="{FF2B5EF4-FFF2-40B4-BE49-F238E27FC236}">
                <a16:creationId xmlns:a16="http://schemas.microsoft.com/office/drawing/2014/main" id="{1A0351A2-A8B9-DA2D-B4D9-BCB4FB927A19}"/>
              </a:ext>
            </a:extLst>
          </p:cNvPr>
          <p:cNvGraphicFramePr>
            <a:graphicFrameLocks noChangeAspect="1"/>
          </p:cNvGraphicFramePr>
          <p:nvPr>
            <p:extLst>
              <p:ext uri="{D42A27DB-BD31-4B8C-83A1-F6EECF244321}">
                <p14:modId xmlns:p14="http://schemas.microsoft.com/office/powerpoint/2010/main" val="2694665919"/>
              </p:ext>
            </p:extLst>
          </p:nvPr>
        </p:nvGraphicFramePr>
        <p:xfrm>
          <a:off x="4478338" y="7638742"/>
          <a:ext cx="1846262" cy="603250"/>
        </p:xfrm>
        <a:graphic>
          <a:graphicData uri="http://schemas.openxmlformats.org/presentationml/2006/ole">
            <mc:AlternateContent xmlns:mc="http://schemas.openxmlformats.org/markup-compatibility/2006">
              <mc:Choice xmlns:v="urn:schemas-microsoft-com:vml" Requires="v">
                <p:oleObj name="Equation" r:id="rId41" imgW="622080" imgH="203040" progId="Equation.DSMT4">
                  <p:embed/>
                </p:oleObj>
              </mc:Choice>
              <mc:Fallback>
                <p:oleObj name="Equation" r:id="rId41" imgW="622080" imgH="203040" progId="Equation.DSMT4">
                  <p:embed/>
                  <p:pic>
                    <p:nvPicPr>
                      <p:cNvPr id="9" name="Đối tượng 8">
                        <a:extLst>
                          <a:ext uri="{FF2B5EF4-FFF2-40B4-BE49-F238E27FC236}">
                            <a16:creationId xmlns:a16="http://schemas.microsoft.com/office/drawing/2014/main" id="{C247BF90-18E4-45E8-AE71-8283CA260C4A}"/>
                          </a:ext>
                        </a:extLst>
                      </p:cNvPr>
                      <p:cNvPicPr/>
                      <p:nvPr/>
                    </p:nvPicPr>
                    <p:blipFill>
                      <a:blip r:embed="rId42"/>
                      <a:stretch>
                        <a:fillRect/>
                      </a:stretch>
                    </p:blipFill>
                    <p:spPr>
                      <a:xfrm>
                        <a:off x="4478338" y="7638742"/>
                        <a:ext cx="1846262" cy="603250"/>
                      </a:xfrm>
                      <a:prstGeom prst="rect">
                        <a:avLst/>
                      </a:prstGeom>
                    </p:spPr>
                  </p:pic>
                </p:oleObj>
              </mc:Fallback>
            </mc:AlternateContent>
          </a:graphicData>
        </a:graphic>
      </p:graphicFrame>
      <p:graphicFrame>
        <p:nvGraphicFramePr>
          <p:cNvPr id="51" name="Đối tượng 50">
            <a:extLst>
              <a:ext uri="{FF2B5EF4-FFF2-40B4-BE49-F238E27FC236}">
                <a16:creationId xmlns:a16="http://schemas.microsoft.com/office/drawing/2014/main" id="{FFA46144-E25F-8860-C668-F2C64FB62E0E}"/>
              </a:ext>
            </a:extLst>
          </p:cNvPr>
          <p:cNvGraphicFramePr>
            <a:graphicFrameLocks noChangeAspect="1"/>
          </p:cNvGraphicFramePr>
          <p:nvPr>
            <p:extLst>
              <p:ext uri="{D42A27DB-BD31-4B8C-83A1-F6EECF244321}">
                <p14:modId xmlns:p14="http://schemas.microsoft.com/office/powerpoint/2010/main" val="2525826658"/>
              </p:ext>
            </p:extLst>
          </p:nvPr>
        </p:nvGraphicFramePr>
        <p:xfrm>
          <a:off x="2057400" y="8349015"/>
          <a:ext cx="1036638" cy="552450"/>
        </p:xfrm>
        <a:graphic>
          <a:graphicData uri="http://schemas.openxmlformats.org/presentationml/2006/ole">
            <mc:AlternateContent xmlns:mc="http://schemas.openxmlformats.org/markup-compatibility/2006">
              <mc:Choice xmlns:v="urn:schemas-microsoft-com:vml" Requires="v">
                <p:oleObj name="Equation" r:id="rId43" imgW="380880" imgH="203040" progId="Equation.DSMT4">
                  <p:embed/>
                </p:oleObj>
              </mc:Choice>
              <mc:Fallback>
                <p:oleObj name="Equation" r:id="rId43" imgW="380880" imgH="203040" progId="Equation.DSMT4">
                  <p:embed/>
                  <p:pic>
                    <p:nvPicPr>
                      <p:cNvPr id="48" name="Đối tượng 47">
                        <a:extLst>
                          <a:ext uri="{FF2B5EF4-FFF2-40B4-BE49-F238E27FC236}">
                            <a16:creationId xmlns:a16="http://schemas.microsoft.com/office/drawing/2014/main" id="{1189B6A0-F8CC-FDFB-DB1C-47F713EAB21C}"/>
                          </a:ext>
                        </a:extLst>
                      </p:cNvPr>
                      <p:cNvPicPr/>
                      <p:nvPr/>
                    </p:nvPicPr>
                    <p:blipFill>
                      <a:blip r:embed="rId44"/>
                      <a:stretch>
                        <a:fillRect/>
                      </a:stretch>
                    </p:blipFill>
                    <p:spPr>
                      <a:xfrm>
                        <a:off x="2057400" y="8349015"/>
                        <a:ext cx="1036638" cy="552450"/>
                      </a:xfrm>
                      <a:prstGeom prst="rect">
                        <a:avLst/>
                      </a:prstGeom>
                    </p:spPr>
                  </p:pic>
                </p:oleObj>
              </mc:Fallback>
            </mc:AlternateContent>
          </a:graphicData>
        </a:graphic>
      </p:graphicFrame>
      <p:sp>
        <p:nvSpPr>
          <p:cNvPr id="52" name="Rectangle 3">
            <a:extLst>
              <a:ext uri="{FF2B5EF4-FFF2-40B4-BE49-F238E27FC236}">
                <a16:creationId xmlns:a16="http://schemas.microsoft.com/office/drawing/2014/main" id="{00342E0B-49D3-74C4-1CB4-F4C650B4AA47}"/>
              </a:ext>
            </a:extLst>
          </p:cNvPr>
          <p:cNvSpPr/>
          <p:nvPr/>
        </p:nvSpPr>
        <p:spPr>
          <a:xfrm>
            <a:off x="3398026" y="8039100"/>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60" name="Đối tượng 59">
            <a:extLst>
              <a:ext uri="{FF2B5EF4-FFF2-40B4-BE49-F238E27FC236}">
                <a16:creationId xmlns:a16="http://schemas.microsoft.com/office/drawing/2014/main" id="{FA540CFE-A52D-7595-0ED0-8D5BACAC99CA}"/>
              </a:ext>
            </a:extLst>
          </p:cNvPr>
          <p:cNvGraphicFramePr>
            <a:graphicFrameLocks noChangeAspect="1"/>
          </p:cNvGraphicFramePr>
          <p:nvPr>
            <p:extLst>
              <p:ext uri="{D42A27DB-BD31-4B8C-83A1-F6EECF244321}">
                <p14:modId xmlns:p14="http://schemas.microsoft.com/office/powerpoint/2010/main" val="1584503341"/>
              </p:ext>
            </p:extLst>
          </p:nvPr>
        </p:nvGraphicFramePr>
        <p:xfrm>
          <a:off x="4699000" y="8325203"/>
          <a:ext cx="1431925" cy="603250"/>
        </p:xfrm>
        <a:graphic>
          <a:graphicData uri="http://schemas.openxmlformats.org/presentationml/2006/ole">
            <mc:AlternateContent xmlns:mc="http://schemas.openxmlformats.org/markup-compatibility/2006">
              <mc:Choice xmlns:v="urn:schemas-microsoft-com:vml" Requires="v">
                <p:oleObj name="Equation" r:id="rId45" imgW="482400" imgH="203040" progId="Equation.DSMT4">
                  <p:embed/>
                </p:oleObj>
              </mc:Choice>
              <mc:Fallback>
                <p:oleObj name="Equation" r:id="rId45" imgW="482400" imgH="203040" progId="Equation.DSMT4">
                  <p:embed/>
                  <p:pic>
                    <p:nvPicPr>
                      <p:cNvPr id="50" name="Đối tượng 49">
                        <a:extLst>
                          <a:ext uri="{FF2B5EF4-FFF2-40B4-BE49-F238E27FC236}">
                            <a16:creationId xmlns:a16="http://schemas.microsoft.com/office/drawing/2014/main" id="{1A0351A2-A8B9-DA2D-B4D9-BCB4FB927A19}"/>
                          </a:ext>
                        </a:extLst>
                      </p:cNvPr>
                      <p:cNvPicPr/>
                      <p:nvPr/>
                    </p:nvPicPr>
                    <p:blipFill>
                      <a:blip r:embed="rId46"/>
                      <a:stretch>
                        <a:fillRect/>
                      </a:stretch>
                    </p:blipFill>
                    <p:spPr>
                      <a:xfrm>
                        <a:off x="4699000" y="8325203"/>
                        <a:ext cx="1431925" cy="603250"/>
                      </a:xfrm>
                      <a:prstGeom prst="rect">
                        <a:avLst/>
                      </a:prstGeom>
                    </p:spPr>
                  </p:pic>
                </p:oleObj>
              </mc:Fallback>
            </mc:AlternateContent>
          </a:graphicData>
        </a:graphic>
      </p:graphicFrame>
      <p:sp>
        <p:nvSpPr>
          <p:cNvPr id="61" name="Rectangle 3">
            <a:extLst>
              <a:ext uri="{FF2B5EF4-FFF2-40B4-BE49-F238E27FC236}">
                <a16:creationId xmlns:a16="http://schemas.microsoft.com/office/drawing/2014/main" id="{FD151EA3-871D-0A50-FEE4-E94207EC90F2}"/>
              </a:ext>
            </a:extLst>
          </p:cNvPr>
          <p:cNvSpPr/>
          <p:nvPr/>
        </p:nvSpPr>
        <p:spPr>
          <a:xfrm>
            <a:off x="635725" y="8650134"/>
            <a:ext cx="9122664" cy="1656864"/>
          </a:xfrm>
          <a:prstGeom prst="rect">
            <a:avLst/>
          </a:prstGeom>
        </p:spPr>
        <p:txBody>
          <a:bodyPr wrap="square">
            <a:spAutoFit/>
          </a:bodyPr>
          <a:lstStyle/>
          <a:p>
            <a:pPr>
              <a:lnSpc>
                <a:spcPct val="150000"/>
              </a:lnSpc>
              <a:spcAft>
                <a:spcPts val="800"/>
              </a:spcAft>
            </a:pPr>
            <a:r>
              <a:rPr lang="vi-VN" sz="3800" kern="100" dirty="0">
                <a:latin typeface="Times  New Roman"/>
                <a:ea typeface="Calibri" panose="020F0502020204030204" pitchFamily="34" charset="0"/>
                <a:cs typeface="Times New Roman" panose="02020603050405020304" pitchFamily="18" charset="0"/>
              </a:rPr>
              <a:t>Vậy phương trình đã cho có hai nghiệm </a:t>
            </a:r>
          </a:p>
          <a:p>
            <a:pPr>
              <a:spcAft>
                <a:spcPts val="800"/>
              </a:spcAft>
            </a:pPr>
            <a:r>
              <a:rPr lang="vi-VN" sz="3800" kern="100" dirty="0">
                <a:latin typeface="Times  New Roman"/>
                <a:ea typeface="Calibri" panose="020F0502020204030204" pitchFamily="34" charset="0"/>
                <a:cs typeface="Times New Roman" panose="02020603050405020304" pitchFamily="18" charset="0"/>
              </a:rPr>
              <a:t>là            và</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65" name="Đối tượng 64">
            <a:extLst>
              <a:ext uri="{FF2B5EF4-FFF2-40B4-BE49-F238E27FC236}">
                <a16:creationId xmlns:a16="http://schemas.microsoft.com/office/drawing/2014/main" id="{47BCC1D6-3461-47AD-2B81-F4FE191C769E}"/>
              </a:ext>
            </a:extLst>
          </p:cNvPr>
          <p:cNvGraphicFramePr>
            <a:graphicFrameLocks noChangeAspect="1"/>
          </p:cNvGraphicFramePr>
          <p:nvPr>
            <p:extLst>
              <p:ext uri="{D42A27DB-BD31-4B8C-83A1-F6EECF244321}">
                <p14:modId xmlns:p14="http://schemas.microsoft.com/office/powerpoint/2010/main" val="1763802020"/>
              </p:ext>
            </p:extLst>
          </p:nvPr>
        </p:nvGraphicFramePr>
        <p:xfrm>
          <a:off x="1203997" y="9697479"/>
          <a:ext cx="1189071" cy="633686"/>
        </p:xfrm>
        <a:graphic>
          <a:graphicData uri="http://schemas.openxmlformats.org/presentationml/2006/ole">
            <mc:AlternateContent xmlns:mc="http://schemas.openxmlformats.org/markup-compatibility/2006">
              <mc:Choice xmlns:v="urn:schemas-microsoft-com:vml" Requires="v">
                <p:oleObj name="Equation" r:id="rId47" imgW="1036517" imgH="551900" progId="Equation.DSMT4">
                  <p:embed/>
                </p:oleObj>
              </mc:Choice>
              <mc:Fallback>
                <p:oleObj name="Equation" r:id="rId47" imgW="1036517" imgH="551900" progId="Equation.DSMT4">
                  <p:embed/>
                  <p:pic>
                    <p:nvPicPr>
                      <p:cNvPr id="0" name=""/>
                      <p:cNvPicPr/>
                      <p:nvPr/>
                    </p:nvPicPr>
                    <p:blipFill>
                      <a:blip r:embed="rId48"/>
                      <a:stretch>
                        <a:fillRect/>
                      </a:stretch>
                    </p:blipFill>
                    <p:spPr>
                      <a:xfrm>
                        <a:off x="1203997" y="9697479"/>
                        <a:ext cx="1189071" cy="633686"/>
                      </a:xfrm>
                      <a:prstGeom prst="rect">
                        <a:avLst/>
                      </a:prstGeom>
                    </p:spPr>
                  </p:pic>
                </p:oleObj>
              </mc:Fallback>
            </mc:AlternateContent>
          </a:graphicData>
        </a:graphic>
      </p:graphicFrame>
      <p:graphicFrame>
        <p:nvGraphicFramePr>
          <p:cNvPr id="70" name="Đối tượng 69">
            <a:extLst>
              <a:ext uri="{FF2B5EF4-FFF2-40B4-BE49-F238E27FC236}">
                <a16:creationId xmlns:a16="http://schemas.microsoft.com/office/drawing/2014/main" id="{54BA8904-9C8D-11F6-117F-3ABCB2B37F37}"/>
              </a:ext>
            </a:extLst>
          </p:cNvPr>
          <p:cNvGraphicFramePr>
            <a:graphicFrameLocks noChangeAspect="1"/>
          </p:cNvGraphicFramePr>
          <p:nvPr>
            <p:extLst>
              <p:ext uri="{D42A27DB-BD31-4B8C-83A1-F6EECF244321}">
                <p14:modId xmlns:p14="http://schemas.microsoft.com/office/powerpoint/2010/main" val="1294841191"/>
              </p:ext>
            </p:extLst>
          </p:nvPr>
        </p:nvGraphicFramePr>
        <p:xfrm>
          <a:off x="3162879" y="9682088"/>
          <a:ext cx="1511445" cy="636751"/>
        </p:xfrm>
        <a:graphic>
          <a:graphicData uri="http://schemas.openxmlformats.org/presentationml/2006/ole">
            <mc:AlternateContent xmlns:mc="http://schemas.openxmlformats.org/markup-compatibility/2006">
              <mc:Choice xmlns:v="urn:schemas-microsoft-com:vml" Requires="v">
                <p:oleObj name="Equation" r:id="rId49" imgW="1432547" imgH="603742" progId="Equation.DSMT4">
                  <p:embed/>
                </p:oleObj>
              </mc:Choice>
              <mc:Fallback>
                <p:oleObj name="Equation" r:id="rId49" imgW="1432547" imgH="603742" progId="Equation.DSMT4">
                  <p:embed/>
                  <p:pic>
                    <p:nvPicPr>
                      <p:cNvPr id="0" name=""/>
                      <p:cNvPicPr/>
                      <p:nvPr/>
                    </p:nvPicPr>
                    <p:blipFill>
                      <a:blip r:embed="rId50"/>
                      <a:stretch>
                        <a:fillRect/>
                      </a:stretch>
                    </p:blipFill>
                    <p:spPr>
                      <a:xfrm>
                        <a:off x="3162879" y="9682088"/>
                        <a:ext cx="1511445" cy="636751"/>
                      </a:xfrm>
                      <a:prstGeom prst="rect">
                        <a:avLst/>
                      </a:prstGeom>
                    </p:spPr>
                  </p:pic>
                </p:oleObj>
              </mc:Fallback>
            </mc:AlternateContent>
          </a:graphicData>
        </a:graphic>
      </p:graphicFrame>
      <p:graphicFrame>
        <p:nvGraphicFramePr>
          <p:cNvPr id="71" name="Đối tượng 70">
            <a:extLst>
              <a:ext uri="{FF2B5EF4-FFF2-40B4-BE49-F238E27FC236}">
                <a16:creationId xmlns:a16="http://schemas.microsoft.com/office/drawing/2014/main" id="{19DDD0CE-5CF3-7194-69B6-EC016882CE09}"/>
              </a:ext>
            </a:extLst>
          </p:cNvPr>
          <p:cNvGraphicFramePr>
            <a:graphicFrameLocks noChangeAspect="1"/>
          </p:cNvGraphicFramePr>
          <p:nvPr>
            <p:extLst>
              <p:ext uri="{D42A27DB-BD31-4B8C-83A1-F6EECF244321}">
                <p14:modId xmlns:p14="http://schemas.microsoft.com/office/powerpoint/2010/main" val="1790214805"/>
              </p:ext>
            </p:extLst>
          </p:nvPr>
        </p:nvGraphicFramePr>
        <p:xfrm>
          <a:off x="9986570" y="5702262"/>
          <a:ext cx="6866084" cy="697064"/>
        </p:xfrm>
        <a:graphic>
          <a:graphicData uri="http://schemas.openxmlformats.org/presentationml/2006/ole">
            <mc:AlternateContent xmlns:mc="http://schemas.openxmlformats.org/markup-compatibility/2006">
              <mc:Choice xmlns:v="urn:schemas-microsoft-com:vml" Requires="v">
                <p:oleObj name="Equation" r:id="rId51" imgW="2501640" imgH="253800" progId="Equation.DSMT4">
                  <p:embed/>
                </p:oleObj>
              </mc:Choice>
              <mc:Fallback>
                <p:oleObj name="Equation" r:id="rId51" imgW="2501640" imgH="253800" progId="Equation.DSMT4">
                  <p:embed/>
                  <p:pic>
                    <p:nvPicPr>
                      <p:cNvPr id="0" name=""/>
                      <p:cNvPicPr/>
                      <p:nvPr/>
                    </p:nvPicPr>
                    <p:blipFill>
                      <a:blip r:embed="rId52"/>
                      <a:stretch>
                        <a:fillRect/>
                      </a:stretch>
                    </p:blipFill>
                    <p:spPr>
                      <a:xfrm>
                        <a:off x="9986570" y="5702262"/>
                        <a:ext cx="6866084" cy="697064"/>
                      </a:xfrm>
                      <a:prstGeom prst="rect">
                        <a:avLst/>
                      </a:prstGeom>
                    </p:spPr>
                  </p:pic>
                </p:oleObj>
              </mc:Fallback>
            </mc:AlternateContent>
          </a:graphicData>
        </a:graphic>
      </p:graphicFrame>
      <p:pic>
        <p:nvPicPr>
          <p:cNvPr id="72" name="Picture 6">
            <a:extLst>
              <a:ext uri="{FF2B5EF4-FFF2-40B4-BE49-F238E27FC236}">
                <a16:creationId xmlns:a16="http://schemas.microsoft.com/office/drawing/2014/main" id="{222C1530-3B7F-4976-872B-1B8450BDDB22}"/>
              </a:ext>
            </a:extLst>
          </p:cNvPr>
          <p:cNvPicPr>
            <a:picLocks noChangeAspect="1"/>
          </p:cNvPicPr>
          <p:nvPr/>
        </p:nvPicPr>
        <p:blipFill>
          <a:blip r:embed="rId53"/>
          <a:srcRect/>
          <a:stretch>
            <a:fillRect/>
          </a:stretch>
        </p:blipFill>
        <p:spPr>
          <a:xfrm rot="12831729">
            <a:off x="-334108" y="-308409"/>
            <a:ext cx="1749946" cy="1827620"/>
          </a:xfrm>
          <a:prstGeom prst="rect">
            <a:avLst/>
          </a:prstGeom>
        </p:spPr>
      </p:pic>
      <p:graphicFrame>
        <p:nvGraphicFramePr>
          <p:cNvPr id="73" name="Đối tượng 72">
            <a:extLst>
              <a:ext uri="{FF2B5EF4-FFF2-40B4-BE49-F238E27FC236}">
                <a16:creationId xmlns:a16="http://schemas.microsoft.com/office/drawing/2014/main" id="{82D80E27-52F0-09F1-3714-76EC789C3E90}"/>
              </a:ext>
            </a:extLst>
          </p:cNvPr>
          <p:cNvGraphicFramePr>
            <a:graphicFrameLocks noChangeAspect="1"/>
          </p:cNvGraphicFramePr>
          <p:nvPr>
            <p:extLst>
              <p:ext uri="{D42A27DB-BD31-4B8C-83A1-F6EECF244321}">
                <p14:modId xmlns:p14="http://schemas.microsoft.com/office/powerpoint/2010/main" val="633610481"/>
              </p:ext>
            </p:extLst>
          </p:nvPr>
        </p:nvGraphicFramePr>
        <p:xfrm>
          <a:off x="9982200" y="6286500"/>
          <a:ext cx="5101030" cy="694019"/>
        </p:xfrm>
        <a:graphic>
          <a:graphicData uri="http://schemas.openxmlformats.org/presentationml/2006/ole">
            <mc:AlternateContent xmlns:mc="http://schemas.openxmlformats.org/markup-compatibility/2006">
              <mc:Choice xmlns:v="urn:schemas-microsoft-com:vml" Requires="v">
                <p:oleObj name="Equation" r:id="rId54" imgW="1866600" imgH="253800" progId="Equation.DSMT4">
                  <p:embed/>
                </p:oleObj>
              </mc:Choice>
              <mc:Fallback>
                <p:oleObj name="Equation" r:id="rId54" imgW="1866600" imgH="253800" progId="Equation.DSMT4">
                  <p:embed/>
                  <p:pic>
                    <p:nvPicPr>
                      <p:cNvPr id="0" name=""/>
                      <p:cNvPicPr/>
                      <p:nvPr/>
                    </p:nvPicPr>
                    <p:blipFill>
                      <a:blip r:embed="rId55"/>
                      <a:stretch>
                        <a:fillRect/>
                      </a:stretch>
                    </p:blipFill>
                    <p:spPr>
                      <a:xfrm>
                        <a:off x="9982200" y="6286500"/>
                        <a:ext cx="5101030" cy="694019"/>
                      </a:xfrm>
                      <a:prstGeom prst="rect">
                        <a:avLst/>
                      </a:prstGeom>
                    </p:spPr>
                  </p:pic>
                </p:oleObj>
              </mc:Fallback>
            </mc:AlternateContent>
          </a:graphicData>
        </a:graphic>
      </p:graphicFrame>
      <p:graphicFrame>
        <p:nvGraphicFramePr>
          <p:cNvPr id="74" name="Đối tượng 73">
            <a:extLst>
              <a:ext uri="{FF2B5EF4-FFF2-40B4-BE49-F238E27FC236}">
                <a16:creationId xmlns:a16="http://schemas.microsoft.com/office/drawing/2014/main" id="{D447B316-3696-B784-AA67-64CA766E3309}"/>
              </a:ext>
            </a:extLst>
          </p:cNvPr>
          <p:cNvGraphicFramePr>
            <a:graphicFrameLocks noChangeAspect="1"/>
          </p:cNvGraphicFramePr>
          <p:nvPr>
            <p:extLst>
              <p:ext uri="{D42A27DB-BD31-4B8C-83A1-F6EECF244321}">
                <p14:modId xmlns:p14="http://schemas.microsoft.com/office/powerpoint/2010/main" val="1699103426"/>
              </p:ext>
            </p:extLst>
          </p:nvPr>
        </p:nvGraphicFramePr>
        <p:xfrm>
          <a:off x="10054634" y="6896100"/>
          <a:ext cx="3417962" cy="690498"/>
        </p:xfrm>
        <a:graphic>
          <a:graphicData uri="http://schemas.openxmlformats.org/presentationml/2006/ole">
            <mc:AlternateContent xmlns:mc="http://schemas.openxmlformats.org/markup-compatibility/2006">
              <mc:Choice xmlns:v="urn:schemas-microsoft-com:vml" Requires="v">
                <p:oleObj name="Equation" r:id="rId56" imgW="1257120" imgH="253800" progId="Equation.DSMT4">
                  <p:embed/>
                </p:oleObj>
              </mc:Choice>
              <mc:Fallback>
                <p:oleObj name="Equation" r:id="rId56" imgW="1257120" imgH="253800" progId="Equation.DSMT4">
                  <p:embed/>
                  <p:pic>
                    <p:nvPicPr>
                      <p:cNvPr id="0" name=""/>
                      <p:cNvPicPr/>
                      <p:nvPr/>
                    </p:nvPicPr>
                    <p:blipFill>
                      <a:blip r:embed="rId57"/>
                      <a:stretch>
                        <a:fillRect/>
                      </a:stretch>
                    </p:blipFill>
                    <p:spPr>
                      <a:xfrm>
                        <a:off x="10054634" y="6896100"/>
                        <a:ext cx="3417962" cy="690498"/>
                      </a:xfrm>
                      <a:prstGeom prst="rect">
                        <a:avLst/>
                      </a:prstGeom>
                    </p:spPr>
                  </p:pic>
                </p:oleObj>
              </mc:Fallback>
            </mc:AlternateContent>
          </a:graphicData>
        </a:graphic>
      </p:graphicFrame>
      <p:graphicFrame>
        <p:nvGraphicFramePr>
          <p:cNvPr id="82" name="Đối tượng 81">
            <a:extLst>
              <a:ext uri="{FF2B5EF4-FFF2-40B4-BE49-F238E27FC236}">
                <a16:creationId xmlns:a16="http://schemas.microsoft.com/office/drawing/2014/main" id="{6B2214C3-DD36-6422-2C23-AD051B69AF01}"/>
              </a:ext>
            </a:extLst>
          </p:cNvPr>
          <p:cNvGraphicFramePr>
            <a:graphicFrameLocks noChangeAspect="1"/>
          </p:cNvGraphicFramePr>
          <p:nvPr>
            <p:extLst>
              <p:ext uri="{D42A27DB-BD31-4B8C-83A1-F6EECF244321}">
                <p14:modId xmlns:p14="http://schemas.microsoft.com/office/powerpoint/2010/main" val="4162424852"/>
              </p:ext>
            </p:extLst>
          </p:nvPr>
        </p:nvGraphicFramePr>
        <p:xfrm>
          <a:off x="10210800" y="7619779"/>
          <a:ext cx="1797050" cy="484187"/>
        </p:xfrm>
        <a:graphic>
          <a:graphicData uri="http://schemas.openxmlformats.org/presentationml/2006/ole">
            <mc:AlternateContent xmlns:mc="http://schemas.openxmlformats.org/markup-compatibility/2006">
              <mc:Choice xmlns:v="urn:schemas-microsoft-com:vml" Requires="v">
                <p:oleObj name="Equation" r:id="rId58" imgW="660240" imgH="177480" progId="Equation.DSMT4">
                  <p:embed/>
                </p:oleObj>
              </mc:Choice>
              <mc:Fallback>
                <p:oleObj name="Equation" r:id="rId58" imgW="660240" imgH="177480" progId="Equation.DSMT4">
                  <p:embed/>
                  <p:pic>
                    <p:nvPicPr>
                      <p:cNvPr id="48" name="Đối tượng 47">
                        <a:extLst>
                          <a:ext uri="{FF2B5EF4-FFF2-40B4-BE49-F238E27FC236}">
                            <a16:creationId xmlns:a16="http://schemas.microsoft.com/office/drawing/2014/main" id="{1189B6A0-F8CC-FDFB-DB1C-47F713EAB21C}"/>
                          </a:ext>
                        </a:extLst>
                      </p:cNvPr>
                      <p:cNvPicPr/>
                      <p:nvPr/>
                    </p:nvPicPr>
                    <p:blipFill>
                      <a:blip r:embed="rId59"/>
                      <a:stretch>
                        <a:fillRect/>
                      </a:stretch>
                    </p:blipFill>
                    <p:spPr>
                      <a:xfrm>
                        <a:off x="10210800" y="7619779"/>
                        <a:ext cx="1797050" cy="484187"/>
                      </a:xfrm>
                      <a:prstGeom prst="rect">
                        <a:avLst/>
                      </a:prstGeom>
                    </p:spPr>
                  </p:pic>
                </p:oleObj>
              </mc:Fallback>
            </mc:AlternateContent>
          </a:graphicData>
        </a:graphic>
      </p:graphicFrame>
      <p:sp>
        <p:nvSpPr>
          <p:cNvPr id="83" name="Rectangle 3">
            <a:extLst>
              <a:ext uri="{FF2B5EF4-FFF2-40B4-BE49-F238E27FC236}">
                <a16:creationId xmlns:a16="http://schemas.microsoft.com/office/drawing/2014/main" id="{9E18CA71-D1DA-CB64-ECD1-E48CEF39BF47}"/>
              </a:ext>
            </a:extLst>
          </p:cNvPr>
          <p:cNvSpPr/>
          <p:nvPr/>
        </p:nvSpPr>
        <p:spPr>
          <a:xfrm>
            <a:off x="11998032" y="7277100"/>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84" name="Đối tượng 83">
            <a:extLst>
              <a:ext uri="{FF2B5EF4-FFF2-40B4-BE49-F238E27FC236}">
                <a16:creationId xmlns:a16="http://schemas.microsoft.com/office/drawing/2014/main" id="{4F8C61CB-24F4-A4C6-DABC-58AE64EC374F}"/>
              </a:ext>
            </a:extLst>
          </p:cNvPr>
          <p:cNvGraphicFramePr>
            <a:graphicFrameLocks noChangeAspect="1"/>
          </p:cNvGraphicFramePr>
          <p:nvPr>
            <p:extLst>
              <p:ext uri="{D42A27DB-BD31-4B8C-83A1-F6EECF244321}">
                <p14:modId xmlns:p14="http://schemas.microsoft.com/office/powerpoint/2010/main" val="30703023"/>
              </p:ext>
            </p:extLst>
          </p:nvPr>
        </p:nvGraphicFramePr>
        <p:xfrm>
          <a:off x="13120687" y="7561042"/>
          <a:ext cx="1662571" cy="484187"/>
        </p:xfrm>
        <a:graphic>
          <a:graphicData uri="http://schemas.openxmlformats.org/presentationml/2006/ole">
            <mc:AlternateContent xmlns:mc="http://schemas.openxmlformats.org/markup-compatibility/2006">
              <mc:Choice xmlns:v="urn:schemas-microsoft-com:vml" Requires="v">
                <p:oleObj name="Equation" r:id="rId60" imgW="609480" imgH="177480" progId="Equation.DSMT4">
                  <p:embed/>
                </p:oleObj>
              </mc:Choice>
              <mc:Fallback>
                <p:oleObj name="Equation" r:id="rId60" imgW="609480" imgH="177480" progId="Equation.DSMT4">
                  <p:embed/>
                  <p:pic>
                    <p:nvPicPr>
                      <p:cNvPr id="50" name="Đối tượng 49">
                        <a:extLst>
                          <a:ext uri="{FF2B5EF4-FFF2-40B4-BE49-F238E27FC236}">
                            <a16:creationId xmlns:a16="http://schemas.microsoft.com/office/drawing/2014/main" id="{1A0351A2-A8B9-DA2D-B4D9-BCB4FB927A19}"/>
                          </a:ext>
                        </a:extLst>
                      </p:cNvPr>
                      <p:cNvPicPr/>
                      <p:nvPr/>
                    </p:nvPicPr>
                    <p:blipFill>
                      <a:blip r:embed="rId61"/>
                      <a:stretch>
                        <a:fillRect/>
                      </a:stretch>
                    </p:blipFill>
                    <p:spPr>
                      <a:xfrm>
                        <a:off x="13120687" y="7561042"/>
                        <a:ext cx="1662571" cy="484187"/>
                      </a:xfrm>
                      <a:prstGeom prst="rect">
                        <a:avLst/>
                      </a:prstGeom>
                    </p:spPr>
                  </p:pic>
                </p:oleObj>
              </mc:Fallback>
            </mc:AlternateContent>
          </a:graphicData>
        </a:graphic>
      </p:graphicFrame>
      <p:graphicFrame>
        <p:nvGraphicFramePr>
          <p:cNvPr id="85" name="Đối tượng 84">
            <a:extLst>
              <a:ext uri="{FF2B5EF4-FFF2-40B4-BE49-F238E27FC236}">
                <a16:creationId xmlns:a16="http://schemas.microsoft.com/office/drawing/2014/main" id="{C3354DE3-51F3-4FAB-1322-9C3A69A1345B}"/>
              </a:ext>
            </a:extLst>
          </p:cNvPr>
          <p:cNvGraphicFramePr>
            <a:graphicFrameLocks noChangeAspect="1"/>
          </p:cNvGraphicFramePr>
          <p:nvPr>
            <p:extLst>
              <p:ext uri="{D42A27DB-BD31-4B8C-83A1-F6EECF244321}">
                <p14:modId xmlns:p14="http://schemas.microsoft.com/office/powerpoint/2010/main" val="2814593087"/>
              </p:ext>
            </p:extLst>
          </p:nvPr>
        </p:nvGraphicFramePr>
        <p:xfrm>
          <a:off x="10877167" y="8048752"/>
          <a:ext cx="1104900" cy="1174750"/>
        </p:xfrm>
        <a:graphic>
          <a:graphicData uri="http://schemas.openxmlformats.org/presentationml/2006/ole">
            <mc:AlternateContent xmlns:mc="http://schemas.openxmlformats.org/markup-compatibility/2006">
              <mc:Choice xmlns:v="urn:schemas-microsoft-com:vml" Requires="v">
                <p:oleObj name="Equation" r:id="rId62" imgW="406080" imgH="431640" progId="Equation.DSMT4">
                  <p:embed/>
                </p:oleObj>
              </mc:Choice>
              <mc:Fallback>
                <p:oleObj name="Equation" r:id="rId62" imgW="406080" imgH="431640" progId="Equation.DSMT4">
                  <p:embed/>
                  <p:pic>
                    <p:nvPicPr>
                      <p:cNvPr id="51" name="Đối tượng 50">
                        <a:extLst>
                          <a:ext uri="{FF2B5EF4-FFF2-40B4-BE49-F238E27FC236}">
                            <a16:creationId xmlns:a16="http://schemas.microsoft.com/office/drawing/2014/main" id="{FFA46144-E25F-8860-C668-F2C64FB62E0E}"/>
                          </a:ext>
                        </a:extLst>
                      </p:cNvPr>
                      <p:cNvPicPr/>
                      <p:nvPr/>
                    </p:nvPicPr>
                    <p:blipFill>
                      <a:blip r:embed="rId63"/>
                      <a:stretch>
                        <a:fillRect/>
                      </a:stretch>
                    </p:blipFill>
                    <p:spPr>
                      <a:xfrm>
                        <a:off x="10877167" y="8048752"/>
                        <a:ext cx="1104900" cy="1174750"/>
                      </a:xfrm>
                      <a:prstGeom prst="rect">
                        <a:avLst/>
                      </a:prstGeom>
                    </p:spPr>
                  </p:pic>
                </p:oleObj>
              </mc:Fallback>
            </mc:AlternateContent>
          </a:graphicData>
        </a:graphic>
      </p:graphicFrame>
      <p:sp>
        <p:nvSpPr>
          <p:cNvPr id="86" name="Rectangle 3">
            <a:extLst>
              <a:ext uri="{FF2B5EF4-FFF2-40B4-BE49-F238E27FC236}">
                <a16:creationId xmlns:a16="http://schemas.microsoft.com/office/drawing/2014/main" id="{83BFCC50-0D5C-BF98-0896-9C9D691B9FB2}"/>
              </a:ext>
            </a:extLst>
          </p:cNvPr>
          <p:cNvSpPr/>
          <p:nvPr/>
        </p:nvSpPr>
        <p:spPr>
          <a:xfrm>
            <a:off x="12091695" y="8089033"/>
            <a:ext cx="1243305" cy="864467"/>
          </a:xfrm>
          <a:prstGeom prst="rect">
            <a:avLst/>
          </a:prstGeom>
        </p:spPr>
        <p:txBody>
          <a:bodyPr wrap="square">
            <a:spAutoFit/>
          </a:bodyPr>
          <a:lstStyle/>
          <a:p>
            <a:pPr>
              <a:lnSpc>
                <a:spcPct val="150000"/>
              </a:lnSpc>
              <a:spcAft>
                <a:spcPts val="800"/>
              </a:spcAft>
            </a:pPr>
            <a:r>
              <a:rPr lang="vi-VN" sz="3800" kern="100" dirty="0">
                <a:effectLst/>
                <a:latin typeface="Times  New Roman"/>
                <a:ea typeface="Calibri" panose="020F0502020204030204" pitchFamily="34" charset="0"/>
                <a:cs typeface="Times New Roman" panose="02020603050405020304" pitchFamily="18" charset="0"/>
              </a:rPr>
              <a:t>hoặc</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87" name="Đối tượng 86">
            <a:extLst>
              <a:ext uri="{FF2B5EF4-FFF2-40B4-BE49-F238E27FC236}">
                <a16:creationId xmlns:a16="http://schemas.microsoft.com/office/drawing/2014/main" id="{D9462F0E-DD84-2267-FC95-B634E0F3A656}"/>
              </a:ext>
            </a:extLst>
          </p:cNvPr>
          <p:cNvGraphicFramePr>
            <a:graphicFrameLocks noChangeAspect="1"/>
          </p:cNvGraphicFramePr>
          <p:nvPr>
            <p:extLst>
              <p:ext uri="{D42A27DB-BD31-4B8C-83A1-F6EECF244321}">
                <p14:modId xmlns:p14="http://schemas.microsoft.com/office/powerpoint/2010/main" val="629079425"/>
              </p:ext>
            </p:extLst>
          </p:nvPr>
        </p:nvGraphicFramePr>
        <p:xfrm>
          <a:off x="13182600" y="8350250"/>
          <a:ext cx="1130300" cy="527050"/>
        </p:xfrm>
        <a:graphic>
          <a:graphicData uri="http://schemas.openxmlformats.org/presentationml/2006/ole">
            <mc:AlternateContent xmlns:mc="http://schemas.openxmlformats.org/markup-compatibility/2006">
              <mc:Choice xmlns:v="urn:schemas-microsoft-com:vml" Requires="v">
                <p:oleObj name="Equation" r:id="rId64" imgW="380880" imgH="177480" progId="Equation.DSMT4">
                  <p:embed/>
                </p:oleObj>
              </mc:Choice>
              <mc:Fallback>
                <p:oleObj name="Equation" r:id="rId64" imgW="380880" imgH="177480" progId="Equation.DSMT4">
                  <p:embed/>
                  <p:pic>
                    <p:nvPicPr>
                      <p:cNvPr id="60" name="Đối tượng 59">
                        <a:extLst>
                          <a:ext uri="{FF2B5EF4-FFF2-40B4-BE49-F238E27FC236}">
                            <a16:creationId xmlns:a16="http://schemas.microsoft.com/office/drawing/2014/main" id="{FA540CFE-A52D-7595-0ED0-8D5BACAC99CA}"/>
                          </a:ext>
                        </a:extLst>
                      </p:cNvPr>
                      <p:cNvPicPr/>
                      <p:nvPr/>
                    </p:nvPicPr>
                    <p:blipFill>
                      <a:blip r:embed="rId65"/>
                      <a:stretch>
                        <a:fillRect/>
                      </a:stretch>
                    </p:blipFill>
                    <p:spPr>
                      <a:xfrm>
                        <a:off x="13182600" y="8350250"/>
                        <a:ext cx="1130300" cy="527050"/>
                      </a:xfrm>
                      <a:prstGeom prst="rect">
                        <a:avLst/>
                      </a:prstGeom>
                    </p:spPr>
                  </p:pic>
                </p:oleObj>
              </mc:Fallback>
            </mc:AlternateContent>
          </a:graphicData>
        </a:graphic>
      </p:graphicFrame>
      <p:sp>
        <p:nvSpPr>
          <p:cNvPr id="88" name="Rectangle 3">
            <a:extLst>
              <a:ext uri="{FF2B5EF4-FFF2-40B4-BE49-F238E27FC236}">
                <a16:creationId xmlns:a16="http://schemas.microsoft.com/office/drawing/2014/main" id="{E7D816F6-E676-15FA-9FFE-F57A225F7EF7}"/>
              </a:ext>
            </a:extLst>
          </p:cNvPr>
          <p:cNvSpPr/>
          <p:nvPr/>
        </p:nvSpPr>
        <p:spPr>
          <a:xfrm>
            <a:off x="8600008" y="9117431"/>
            <a:ext cx="9569832" cy="1261884"/>
          </a:xfrm>
          <a:prstGeom prst="rect">
            <a:avLst/>
          </a:prstGeom>
        </p:spPr>
        <p:txBody>
          <a:bodyPr wrap="square">
            <a:spAutoFit/>
          </a:bodyPr>
          <a:lstStyle/>
          <a:p>
            <a:pPr>
              <a:spcAft>
                <a:spcPts val="800"/>
              </a:spcAft>
            </a:pPr>
            <a:r>
              <a:rPr lang="vi-VN" sz="3800" kern="100" dirty="0">
                <a:latin typeface="Times  New Roman"/>
                <a:ea typeface="Calibri" panose="020F0502020204030204" pitchFamily="34" charset="0"/>
                <a:cs typeface="Times New Roman" panose="02020603050405020304" pitchFamily="18" charset="0"/>
              </a:rPr>
              <a:t>Vậy phương trình đã cho có hai nghiệm là                		và</a:t>
            </a:r>
            <a:endParaRPr lang="en-US" sz="3800" kern="100" dirty="0">
              <a:effectLst/>
              <a:latin typeface="Times  New Roman"/>
              <a:ea typeface="Calibri" panose="020F0502020204030204" pitchFamily="34" charset="0"/>
              <a:cs typeface="Times New Roman" panose="02020603050405020304" pitchFamily="18" charset="0"/>
            </a:endParaRPr>
          </a:p>
        </p:txBody>
      </p:sp>
      <p:graphicFrame>
        <p:nvGraphicFramePr>
          <p:cNvPr id="90" name="Đối tượng 89">
            <a:extLst>
              <a:ext uri="{FF2B5EF4-FFF2-40B4-BE49-F238E27FC236}">
                <a16:creationId xmlns:a16="http://schemas.microsoft.com/office/drawing/2014/main" id="{1478C733-DBA5-39FD-9FF1-5F91DC8BD30D}"/>
              </a:ext>
            </a:extLst>
          </p:cNvPr>
          <p:cNvGraphicFramePr>
            <a:graphicFrameLocks noChangeAspect="1"/>
          </p:cNvGraphicFramePr>
          <p:nvPr>
            <p:extLst>
              <p:ext uri="{D42A27DB-BD31-4B8C-83A1-F6EECF244321}">
                <p14:modId xmlns:p14="http://schemas.microsoft.com/office/powerpoint/2010/main" val="2878148709"/>
              </p:ext>
            </p:extLst>
          </p:nvPr>
        </p:nvGraphicFramePr>
        <p:xfrm>
          <a:off x="16852654" y="8853259"/>
          <a:ext cx="1240987" cy="1319441"/>
        </p:xfrm>
        <a:graphic>
          <a:graphicData uri="http://schemas.openxmlformats.org/presentationml/2006/ole">
            <mc:AlternateContent xmlns:mc="http://schemas.openxmlformats.org/markup-compatibility/2006">
              <mc:Choice xmlns:v="urn:schemas-microsoft-com:vml" Requires="v">
                <p:oleObj name="Equation" r:id="rId66" imgW="1104922" imgH="1175082" progId="Equation.DSMT4">
                  <p:embed/>
                </p:oleObj>
              </mc:Choice>
              <mc:Fallback>
                <p:oleObj name="Equation" r:id="rId66" imgW="1104922" imgH="1175082" progId="Equation.DSMT4">
                  <p:embed/>
                  <p:pic>
                    <p:nvPicPr>
                      <p:cNvPr id="0" name=""/>
                      <p:cNvPicPr/>
                      <p:nvPr/>
                    </p:nvPicPr>
                    <p:blipFill>
                      <a:blip r:embed="rId67"/>
                      <a:stretch>
                        <a:fillRect/>
                      </a:stretch>
                    </p:blipFill>
                    <p:spPr>
                      <a:xfrm>
                        <a:off x="16852654" y="8853259"/>
                        <a:ext cx="1240987" cy="1319441"/>
                      </a:xfrm>
                      <a:prstGeom prst="rect">
                        <a:avLst/>
                      </a:prstGeom>
                    </p:spPr>
                  </p:pic>
                </p:oleObj>
              </mc:Fallback>
            </mc:AlternateContent>
          </a:graphicData>
        </a:graphic>
      </p:graphicFrame>
      <p:graphicFrame>
        <p:nvGraphicFramePr>
          <p:cNvPr id="91" name="Đối tượng 90">
            <a:extLst>
              <a:ext uri="{FF2B5EF4-FFF2-40B4-BE49-F238E27FC236}">
                <a16:creationId xmlns:a16="http://schemas.microsoft.com/office/drawing/2014/main" id="{3605774B-7F29-0C78-6966-7AE4A2D42B70}"/>
              </a:ext>
            </a:extLst>
          </p:cNvPr>
          <p:cNvGraphicFramePr>
            <a:graphicFrameLocks noChangeAspect="1"/>
          </p:cNvGraphicFramePr>
          <p:nvPr>
            <p:extLst>
              <p:ext uri="{D42A27DB-BD31-4B8C-83A1-F6EECF244321}">
                <p14:modId xmlns:p14="http://schemas.microsoft.com/office/powerpoint/2010/main" val="489219920"/>
              </p:ext>
            </p:extLst>
          </p:nvPr>
        </p:nvGraphicFramePr>
        <p:xfrm>
          <a:off x="11049000" y="9769689"/>
          <a:ext cx="1240987" cy="578662"/>
        </p:xfrm>
        <a:graphic>
          <a:graphicData uri="http://schemas.openxmlformats.org/presentationml/2006/ole">
            <mc:AlternateContent xmlns:mc="http://schemas.openxmlformats.org/markup-compatibility/2006">
              <mc:Choice xmlns:v="urn:schemas-microsoft-com:vml" Requires="v">
                <p:oleObj name="Equation" r:id="rId68" imgW="1130844" imgH="527419" progId="Equation.DSMT4">
                  <p:embed/>
                </p:oleObj>
              </mc:Choice>
              <mc:Fallback>
                <p:oleObj name="Equation" r:id="rId68" imgW="1130844" imgH="527419" progId="Equation.DSMT4">
                  <p:embed/>
                  <p:pic>
                    <p:nvPicPr>
                      <p:cNvPr id="0" name=""/>
                      <p:cNvPicPr/>
                      <p:nvPr/>
                    </p:nvPicPr>
                    <p:blipFill>
                      <a:blip r:embed="rId69"/>
                      <a:stretch>
                        <a:fillRect/>
                      </a:stretch>
                    </p:blipFill>
                    <p:spPr>
                      <a:xfrm>
                        <a:off x="11049000" y="9769689"/>
                        <a:ext cx="1240987" cy="578662"/>
                      </a:xfrm>
                      <a:prstGeom prst="rect">
                        <a:avLst/>
                      </a:prstGeom>
                    </p:spPr>
                  </p:pic>
                </p:oleObj>
              </mc:Fallback>
            </mc:AlternateContent>
          </a:graphicData>
        </a:graphic>
      </p:graphicFrame>
    </p:spTree>
    <p:extLst>
      <p:ext uri="{BB962C8B-B14F-4D97-AF65-F5344CB8AC3E}">
        <p14:creationId xmlns:p14="http://schemas.microsoft.com/office/powerpoint/2010/main" val="389290689"/>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anim calcmode="lin" valueType="num">
                                      <p:cBhvr>
                                        <p:cTn id="80" dur="1000" fill="hold"/>
                                        <p:tgtEl>
                                          <p:spTgt spid="22"/>
                                        </p:tgtEl>
                                        <p:attrNameLst>
                                          <p:attrName>ppt_x</p:attrName>
                                        </p:attrNameLst>
                                      </p:cBhvr>
                                      <p:tavLst>
                                        <p:tav tm="0">
                                          <p:val>
                                            <p:strVal val="#ppt_x"/>
                                          </p:val>
                                        </p:tav>
                                        <p:tav tm="100000">
                                          <p:val>
                                            <p:strVal val="#ppt_x"/>
                                          </p:val>
                                        </p:tav>
                                      </p:tavLst>
                                    </p:anim>
                                    <p:anim calcmode="lin" valueType="num">
                                      <p:cBhvr>
                                        <p:cTn id="81" dur="1000" fill="hold"/>
                                        <p:tgtEl>
                                          <p:spTgt spid="22"/>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anim calcmode="lin" valueType="num">
                                      <p:cBhvr>
                                        <p:cTn id="90" dur="1000" fill="hold"/>
                                        <p:tgtEl>
                                          <p:spTgt spid="39"/>
                                        </p:tgtEl>
                                        <p:attrNameLst>
                                          <p:attrName>ppt_x</p:attrName>
                                        </p:attrNameLst>
                                      </p:cBhvr>
                                      <p:tavLst>
                                        <p:tav tm="0">
                                          <p:val>
                                            <p:strVal val="#ppt_x"/>
                                          </p:val>
                                        </p:tav>
                                        <p:tav tm="100000">
                                          <p:val>
                                            <p:strVal val="#ppt_x"/>
                                          </p:val>
                                        </p:tav>
                                      </p:tavLst>
                                    </p:anim>
                                    <p:anim calcmode="lin" valueType="num">
                                      <p:cBhvr>
                                        <p:cTn id="91" dur="1000" fill="hold"/>
                                        <p:tgtEl>
                                          <p:spTgt spid="3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1000"/>
                                        <p:tgtEl>
                                          <p:spTgt spid="40"/>
                                        </p:tgtEl>
                                      </p:cBhvr>
                                    </p:animEffect>
                                    <p:anim calcmode="lin" valueType="num">
                                      <p:cBhvr>
                                        <p:cTn id="95" dur="1000" fill="hold"/>
                                        <p:tgtEl>
                                          <p:spTgt spid="40"/>
                                        </p:tgtEl>
                                        <p:attrNameLst>
                                          <p:attrName>ppt_x</p:attrName>
                                        </p:attrNameLst>
                                      </p:cBhvr>
                                      <p:tavLst>
                                        <p:tav tm="0">
                                          <p:val>
                                            <p:strVal val="#ppt_x"/>
                                          </p:val>
                                        </p:tav>
                                        <p:tav tm="100000">
                                          <p:val>
                                            <p:strVal val="#ppt_x"/>
                                          </p:val>
                                        </p:tav>
                                      </p:tavLst>
                                    </p:anim>
                                    <p:anim calcmode="lin" valueType="num">
                                      <p:cBhvr>
                                        <p:cTn id="9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1000"/>
                                        <p:tgtEl>
                                          <p:spTgt spid="45"/>
                                        </p:tgtEl>
                                      </p:cBhvr>
                                    </p:animEffect>
                                    <p:anim calcmode="lin" valueType="num">
                                      <p:cBhvr>
                                        <p:cTn id="102" dur="1000" fill="hold"/>
                                        <p:tgtEl>
                                          <p:spTgt spid="45"/>
                                        </p:tgtEl>
                                        <p:attrNameLst>
                                          <p:attrName>ppt_x</p:attrName>
                                        </p:attrNameLst>
                                      </p:cBhvr>
                                      <p:tavLst>
                                        <p:tav tm="0">
                                          <p:val>
                                            <p:strVal val="#ppt_x"/>
                                          </p:val>
                                        </p:tav>
                                        <p:tav tm="100000">
                                          <p:val>
                                            <p:strVal val="#ppt_x"/>
                                          </p:val>
                                        </p:tav>
                                      </p:tavLst>
                                    </p:anim>
                                    <p:anim calcmode="lin" valueType="num">
                                      <p:cBhvr>
                                        <p:cTn id="103" dur="1000" fill="hold"/>
                                        <p:tgtEl>
                                          <p:spTgt spid="45"/>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1000"/>
                                        <p:tgtEl>
                                          <p:spTgt spid="49"/>
                                        </p:tgtEl>
                                      </p:cBhvr>
                                    </p:animEffect>
                                    <p:anim calcmode="lin" valueType="num">
                                      <p:cBhvr>
                                        <p:cTn id="112" dur="1000" fill="hold"/>
                                        <p:tgtEl>
                                          <p:spTgt spid="49"/>
                                        </p:tgtEl>
                                        <p:attrNameLst>
                                          <p:attrName>ppt_x</p:attrName>
                                        </p:attrNameLst>
                                      </p:cBhvr>
                                      <p:tavLst>
                                        <p:tav tm="0">
                                          <p:val>
                                            <p:strVal val="#ppt_x"/>
                                          </p:val>
                                        </p:tav>
                                        <p:tav tm="100000">
                                          <p:val>
                                            <p:strVal val="#ppt_x"/>
                                          </p:val>
                                        </p:tav>
                                      </p:tavLst>
                                    </p:anim>
                                    <p:anim calcmode="lin" valueType="num">
                                      <p:cBhvr>
                                        <p:cTn id="113" dur="1000" fill="hold"/>
                                        <p:tgtEl>
                                          <p:spTgt spid="49"/>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1000"/>
                                        <p:tgtEl>
                                          <p:spTgt spid="48"/>
                                        </p:tgtEl>
                                      </p:cBhvr>
                                    </p:animEffect>
                                    <p:anim calcmode="lin" valueType="num">
                                      <p:cBhvr>
                                        <p:cTn id="117" dur="1000" fill="hold"/>
                                        <p:tgtEl>
                                          <p:spTgt spid="48"/>
                                        </p:tgtEl>
                                        <p:attrNameLst>
                                          <p:attrName>ppt_x</p:attrName>
                                        </p:attrNameLst>
                                      </p:cBhvr>
                                      <p:tavLst>
                                        <p:tav tm="0">
                                          <p:val>
                                            <p:strVal val="#ppt_x"/>
                                          </p:val>
                                        </p:tav>
                                        <p:tav tm="100000">
                                          <p:val>
                                            <p:strVal val="#ppt_x"/>
                                          </p:val>
                                        </p:tav>
                                      </p:tavLst>
                                    </p:anim>
                                    <p:anim calcmode="lin" valueType="num">
                                      <p:cBhvr>
                                        <p:cTn id="118" dur="1000" fill="hold"/>
                                        <p:tgtEl>
                                          <p:spTgt spid="48"/>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1000"/>
                                        <p:tgtEl>
                                          <p:spTgt spid="50"/>
                                        </p:tgtEl>
                                      </p:cBhvr>
                                    </p:animEffect>
                                    <p:anim calcmode="lin" valueType="num">
                                      <p:cBhvr>
                                        <p:cTn id="122" dur="1000" fill="hold"/>
                                        <p:tgtEl>
                                          <p:spTgt spid="50"/>
                                        </p:tgtEl>
                                        <p:attrNameLst>
                                          <p:attrName>ppt_x</p:attrName>
                                        </p:attrNameLst>
                                      </p:cBhvr>
                                      <p:tavLst>
                                        <p:tav tm="0">
                                          <p:val>
                                            <p:strVal val="#ppt_x"/>
                                          </p:val>
                                        </p:tav>
                                        <p:tav tm="100000">
                                          <p:val>
                                            <p:strVal val="#ppt_x"/>
                                          </p:val>
                                        </p:tav>
                                      </p:tavLst>
                                    </p:anim>
                                    <p:anim calcmode="lin" valueType="num">
                                      <p:cBhvr>
                                        <p:cTn id="123" dur="1000" fill="hold"/>
                                        <p:tgtEl>
                                          <p:spTgt spid="50"/>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1000"/>
                                        <p:tgtEl>
                                          <p:spTgt spid="51"/>
                                        </p:tgtEl>
                                      </p:cBhvr>
                                    </p:animEffect>
                                    <p:anim calcmode="lin" valueType="num">
                                      <p:cBhvr>
                                        <p:cTn id="127" dur="1000" fill="hold"/>
                                        <p:tgtEl>
                                          <p:spTgt spid="51"/>
                                        </p:tgtEl>
                                        <p:attrNameLst>
                                          <p:attrName>ppt_x</p:attrName>
                                        </p:attrNameLst>
                                      </p:cBhvr>
                                      <p:tavLst>
                                        <p:tav tm="0">
                                          <p:val>
                                            <p:strVal val="#ppt_x"/>
                                          </p:val>
                                        </p:tav>
                                        <p:tav tm="100000">
                                          <p:val>
                                            <p:strVal val="#ppt_x"/>
                                          </p:val>
                                        </p:tav>
                                      </p:tavLst>
                                    </p:anim>
                                    <p:anim calcmode="lin" valueType="num">
                                      <p:cBhvr>
                                        <p:cTn id="128" dur="1000" fill="hold"/>
                                        <p:tgtEl>
                                          <p:spTgt spid="5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1000"/>
                                        <p:tgtEl>
                                          <p:spTgt spid="52"/>
                                        </p:tgtEl>
                                      </p:cBhvr>
                                    </p:animEffect>
                                    <p:anim calcmode="lin" valueType="num">
                                      <p:cBhvr>
                                        <p:cTn id="132" dur="1000" fill="hold"/>
                                        <p:tgtEl>
                                          <p:spTgt spid="52"/>
                                        </p:tgtEl>
                                        <p:attrNameLst>
                                          <p:attrName>ppt_x</p:attrName>
                                        </p:attrNameLst>
                                      </p:cBhvr>
                                      <p:tavLst>
                                        <p:tav tm="0">
                                          <p:val>
                                            <p:strVal val="#ppt_x"/>
                                          </p:val>
                                        </p:tav>
                                        <p:tav tm="100000">
                                          <p:val>
                                            <p:strVal val="#ppt_x"/>
                                          </p:val>
                                        </p:tav>
                                      </p:tavLst>
                                    </p:anim>
                                    <p:anim calcmode="lin" valueType="num">
                                      <p:cBhvr>
                                        <p:cTn id="133" dur="1000" fill="hold"/>
                                        <p:tgtEl>
                                          <p:spTgt spid="52"/>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60"/>
                                        </p:tgtEl>
                                        <p:attrNameLst>
                                          <p:attrName>style.visibility</p:attrName>
                                        </p:attrNameLst>
                                      </p:cBhvr>
                                      <p:to>
                                        <p:strVal val="visible"/>
                                      </p:to>
                                    </p:set>
                                    <p:animEffect transition="in" filter="fade">
                                      <p:cBhvr>
                                        <p:cTn id="136" dur="1000"/>
                                        <p:tgtEl>
                                          <p:spTgt spid="60"/>
                                        </p:tgtEl>
                                      </p:cBhvr>
                                    </p:animEffect>
                                    <p:anim calcmode="lin" valueType="num">
                                      <p:cBhvr>
                                        <p:cTn id="137" dur="1000" fill="hold"/>
                                        <p:tgtEl>
                                          <p:spTgt spid="60"/>
                                        </p:tgtEl>
                                        <p:attrNameLst>
                                          <p:attrName>ppt_x</p:attrName>
                                        </p:attrNameLst>
                                      </p:cBhvr>
                                      <p:tavLst>
                                        <p:tav tm="0">
                                          <p:val>
                                            <p:strVal val="#ppt_x"/>
                                          </p:val>
                                        </p:tav>
                                        <p:tav tm="100000">
                                          <p:val>
                                            <p:strVal val="#ppt_x"/>
                                          </p:val>
                                        </p:tav>
                                      </p:tavLst>
                                    </p:anim>
                                    <p:anim calcmode="lin" valueType="num">
                                      <p:cBhvr>
                                        <p:cTn id="138" dur="1000" fill="hold"/>
                                        <p:tgtEl>
                                          <p:spTgt spid="6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fade">
                                      <p:cBhvr>
                                        <p:cTn id="141" dur="1000"/>
                                        <p:tgtEl>
                                          <p:spTgt spid="61"/>
                                        </p:tgtEl>
                                      </p:cBhvr>
                                    </p:animEffect>
                                    <p:anim calcmode="lin" valueType="num">
                                      <p:cBhvr>
                                        <p:cTn id="142" dur="1000" fill="hold"/>
                                        <p:tgtEl>
                                          <p:spTgt spid="61"/>
                                        </p:tgtEl>
                                        <p:attrNameLst>
                                          <p:attrName>ppt_x</p:attrName>
                                        </p:attrNameLst>
                                      </p:cBhvr>
                                      <p:tavLst>
                                        <p:tav tm="0">
                                          <p:val>
                                            <p:strVal val="#ppt_x"/>
                                          </p:val>
                                        </p:tav>
                                        <p:tav tm="100000">
                                          <p:val>
                                            <p:strVal val="#ppt_x"/>
                                          </p:val>
                                        </p:tav>
                                      </p:tavLst>
                                    </p:anim>
                                    <p:anim calcmode="lin" valueType="num">
                                      <p:cBhvr>
                                        <p:cTn id="143" dur="1000" fill="hold"/>
                                        <p:tgtEl>
                                          <p:spTgt spid="61"/>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1000"/>
                                        <p:tgtEl>
                                          <p:spTgt spid="65"/>
                                        </p:tgtEl>
                                      </p:cBhvr>
                                    </p:animEffect>
                                    <p:anim calcmode="lin" valueType="num">
                                      <p:cBhvr>
                                        <p:cTn id="147" dur="1000" fill="hold"/>
                                        <p:tgtEl>
                                          <p:spTgt spid="65"/>
                                        </p:tgtEl>
                                        <p:attrNameLst>
                                          <p:attrName>ppt_x</p:attrName>
                                        </p:attrNameLst>
                                      </p:cBhvr>
                                      <p:tavLst>
                                        <p:tav tm="0">
                                          <p:val>
                                            <p:strVal val="#ppt_x"/>
                                          </p:val>
                                        </p:tav>
                                        <p:tav tm="100000">
                                          <p:val>
                                            <p:strVal val="#ppt_x"/>
                                          </p:val>
                                        </p:tav>
                                      </p:tavLst>
                                    </p:anim>
                                    <p:anim calcmode="lin" valueType="num">
                                      <p:cBhvr>
                                        <p:cTn id="148" dur="1000" fill="hold"/>
                                        <p:tgtEl>
                                          <p:spTgt spid="65"/>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1000"/>
                                        <p:tgtEl>
                                          <p:spTgt spid="70"/>
                                        </p:tgtEl>
                                      </p:cBhvr>
                                    </p:animEffect>
                                    <p:anim calcmode="lin" valueType="num">
                                      <p:cBhvr>
                                        <p:cTn id="152" dur="1000" fill="hold"/>
                                        <p:tgtEl>
                                          <p:spTgt spid="70"/>
                                        </p:tgtEl>
                                        <p:attrNameLst>
                                          <p:attrName>ppt_x</p:attrName>
                                        </p:attrNameLst>
                                      </p:cBhvr>
                                      <p:tavLst>
                                        <p:tav tm="0">
                                          <p:val>
                                            <p:strVal val="#ppt_x"/>
                                          </p:val>
                                        </p:tav>
                                        <p:tav tm="100000">
                                          <p:val>
                                            <p:strVal val="#ppt_x"/>
                                          </p:val>
                                        </p:tav>
                                      </p:tavLst>
                                    </p:anim>
                                    <p:anim calcmode="lin" valueType="num">
                                      <p:cBhvr>
                                        <p:cTn id="15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nodeType="click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fade">
                                      <p:cBhvr>
                                        <p:cTn id="158" dur="1000"/>
                                        <p:tgtEl>
                                          <p:spTgt spid="71"/>
                                        </p:tgtEl>
                                      </p:cBhvr>
                                    </p:animEffect>
                                    <p:anim calcmode="lin" valueType="num">
                                      <p:cBhvr>
                                        <p:cTn id="159" dur="1000" fill="hold"/>
                                        <p:tgtEl>
                                          <p:spTgt spid="71"/>
                                        </p:tgtEl>
                                        <p:attrNameLst>
                                          <p:attrName>ppt_x</p:attrName>
                                        </p:attrNameLst>
                                      </p:cBhvr>
                                      <p:tavLst>
                                        <p:tav tm="0">
                                          <p:val>
                                            <p:strVal val="#ppt_x"/>
                                          </p:val>
                                        </p:tav>
                                        <p:tav tm="100000">
                                          <p:val>
                                            <p:strVal val="#ppt_x"/>
                                          </p:val>
                                        </p:tav>
                                      </p:tavLst>
                                    </p:anim>
                                    <p:anim calcmode="lin" valueType="num">
                                      <p:cBhvr>
                                        <p:cTn id="160" dur="1000" fill="hold"/>
                                        <p:tgtEl>
                                          <p:spTgt spid="71"/>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73"/>
                                        </p:tgtEl>
                                        <p:attrNameLst>
                                          <p:attrName>style.visibility</p:attrName>
                                        </p:attrNameLst>
                                      </p:cBhvr>
                                      <p:to>
                                        <p:strVal val="visible"/>
                                      </p:to>
                                    </p:set>
                                    <p:animEffect transition="in" filter="fade">
                                      <p:cBhvr>
                                        <p:cTn id="163" dur="1000"/>
                                        <p:tgtEl>
                                          <p:spTgt spid="73"/>
                                        </p:tgtEl>
                                      </p:cBhvr>
                                    </p:animEffect>
                                    <p:anim calcmode="lin" valueType="num">
                                      <p:cBhvr>
                                        <p:cTn id="164" dur="1000" fill="hold"/>
                                        <p:tgtEl>
                                          <p:spTgt spid="73"/>
                                        </p:tgtEl>
                                        <p:attrNameLst>
                                          <p:attrName>ppt_x</p:attrName>
                                        </p:attrNameLst>
                                      </p:cBhvr>
                                      <p:tavLst>
                                        <p:tav tm="0">
                                          <p:val>
                                            <p:strVal val="#ppt_x"/>
                                          </p:val>
                                        </p:tav>
                                        <p:tav tm="100000">
                                          <p:val>
                                            <p:strVal val="#ppt_x"/>
                                          </p:val>
                                        </p:tav>
                                      </p:tavLst>
                                    </p:anim>
                                    <p:anim calcmode="lin" valueType="num">
                                      <p:cBhvr>
                                        <p:cTn id="165" dur="1000" fill="hold"/>
                                        <p:tgtEl>
                                          <p:spTgt spid="73"/>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74"/>
                                        </p:tgtEl>
                                        <p:attrNameLst>
                                          <p:attrName>style.visibility</p:attrName>
                                        </p:attrNameLst>
                                      </p:cBhvr>
                                      <p:to>
                                        <p:strVal val="visible"/>
                                      </p:to>
                                    </p:set>
                                    <p:animEffect transition="in" filter="fade">
                                      <p:cBhvr>
                                        <p:cTn id="168" dur="1000"/>
                                        <p:tgtEl>
                                          <p:spTgt spid="74"/>
                                        </p:tgtEl>
                                      </p:cBhvr>
                                    </p:animEffect>
                                    <p:anim calcmode="lin" valueType="num">
                                      <p:cBhvr>
                                        <p:cTn id="169" dur="1000" fill="hold"/>
                                        <p:tgtEl>
                                          <p:spTgt spid="74"/>
                                        </p:tgtEl>
                                        <p:attrNameLst>
                                          <p:attrName>ppt_x</p:attrName>
                                        </p:attrNameLst>
                                      </p:cBhvr>
                                      <p:tavLst>
                                        <p:tav tm="0">
                                          <p:val>
                                            <p:strVal val="#ppt_x"/>
                                          </p:val>
                                        </p:tav>
                                        <p:tav tm="100000">
                                          <p:val>
                                            <p:strVal val="#ppt_x"/>
                                          </p:val>
                                        </p:tav>
                                      </p:tavLst>
                                    </p:anim>
                                    <p:anim calcmode="lin" valueType="num">
                                      <p:cBhvr>
                                        <p:cTn id="170" dur="1000" fill="hold"/>
                                        <p:tgtEl>
                                          <p:spTgt spid="74"/>
                                        </p:tgtEl>
                                        <p:attrNameLst>
                                          <p:attrName>ppt_y</p:attrName>
                                        </p:attrNameLst>
                                      </p:cBhvr>
                                      <p:tavLst>
                                        <p:tav tm="0">
                                          <p:val>
                                            <p:strVal val="#ppt_y+.1"/>
                                          </p:val>
                                        </p:tav>
                                        <p:tav tm="100000">
                                          <p:val>
                                            <p:strVal val="#ppt_y"/>
                                          </p:val>
                                        </p:tav>
                                      </p:tavLst>
                                    </p:anim>
                                  </p:childTnLst>
                                </p:cTn>
                              </p:par>
                              <p:par>
                                <p:cTn id="171" presetID="42" presetClass="entr" presetSubtype="0" fill="hold" nodeType="withEffect">
                                  <p:stCondLst>
                                    <p:cond delay="0"/>
                                  </p:stCondLst>
                                  <p:childTnLst>
                                    <p:set>
                                      <p:cBhvr>
                                        <p:cTn id="172" dur="1" fill="hold">
                                          <p:stCondLst>
                                            <p:cond delay="0"/>
                                          </p:stCondLst>
                                        </p:cTn>
                                        <p:tgtEl>
                                          <p:spTgt spid="85"/>
                                        </p:tgtEl>
                                        <p:attrNameLst>
                                          <p:attrName>style.visibility</p:attrName>
                                        </p:attrNameLst>
                                      </p:cBhvr>
                                      <p:to>
                                        <p:strVal val="visible"/>
                                      </p:to>
                                    </p:set>
                                    <p:animEffect transition="in" filter="fade">
                                      <p:cBhvr>
                                        <p:cTn id="173" dur="1000"/>
                                        <p:tgtEl>
                                          <p:spTgt spid="85"/>
                                        </p:tgtEl>
                                      </p:cBhvr>
                                    </p:animEffect>
                                    <p:anim calcmode="lin" valueType="num">
                                      <p:cBhvr>
                                        <p:cTn id="174" dur="1000" fill="hold"/>
                                        <p:tgtEl>
                                          <p:spTgt spid="85"/>
                                        </p:tgtEl>
                                        <p:attrNameLst>
                                          <p:attrName>ppt_x</p:attrName>
                                        </p:attrNameLst>
                                      </p:cBhvr>
                                      <p:tavLst>
                                        <p:tav tm="0">
                                          <p:val>
                                            <p:strVal val="#ppt_x"/>
                                          </p:val>
                                        </p:tav>
                                        <p:tav tm="100000">
                                          <p:val>
                                            <p:strVal val="#ppt_x"/>
                                          </p:val>
                                        </p:tav>
                                      </p:tavLst>
                                    </p:anim>
                                    <p:anim calcmode="lin" valueType="num">
                                      <p:cBhvr>
                                        <p:cTn id="175" dur="1000" fill="hold"/>
                                        <p:tgtEl>
                                          <p:spTgt spid="85"/>
                                        </p:tgtEl>
                                        <p:attrNameLst>
                                          <p:attrName>ppt_y</p:attrName>
                                        </p:attrNameLst>
                                      </p:cBhvr>
                                      <p:tavLst>
                                        <p:tav tm="0">
                                          <p:val>
                                            <p:strVal val="#ppt_y+.1"/>
                                          </p:val>
                                        </p:tav>
                                        <p:tav tm="100000">
                                          <p:val>
                                            <p:strVal val="#ppt_y"/>
                                          </p:val>
                                        </p:tav>
                                      </p:tavLst>
                                    </p:anim>
                                  </p:childTnLst>
                                </p:cTn>
                              </p:par>
                              <p:par>
                                <p:cTn id="176" presetID="42" presetClass="entr" presetSubtype="0" fill="hold" nodeType="withEffect">
                                  <p:stCondLst>
                                    <p:cond delay="0"/>
                                  </p:stCondLst>
                                  <p:childTnLst>
                                    <p:set>
                                      <p:cBhvr>
                                        <p:cTn id="177" dur="1" fill="hold">
                                          <p:stCondLst>
                                            <p:cond delay="0"/>
                                          </p:stCondLst>
                                        </p:cTn>
                                        <p:tgtEl>
                                          <p:spTgt spid="82"/>
                                        </p:tgtEl>
                                        <p:attrNameLst>
                                          <p:attrName>style.visibility</p:attrName>
                                        </p:attrNameLst>
                                      </p:cBhvr>
                                      <p:to>
                                        <p:strVal val="visible"/>
                                      </p:to>
                                    </p:set>
                                    <p:animEffect transition="in" filter="fade">
                                      <p:cBhvr>
                                        <p:cTn id="178" dur="1000"/>
                                        <p:tgtEl>
                                          <p:spTgt spid="82"/>
                                        </p:tgtEl>
                                      </p:cBhvr>
                                    </p:animEffect>
                                    <p:anim calcmode="lin" valueType="num">
                                      <p:cBhvr>
                                        <p:cTn id="179" dur="1000" fill="hold"/>
                                        <p:tgtEl>
                                          <p:spTgt spid="82"/>
                                        </p:tgtEl>
                                        <p:attrNameLst>
                                          <p:attrName>ppt_x</p:attrName>
                                        </p:attrNameLst>
                                      </p:cBhvr>
                                      <p:tavLst>
                                        <p:tav tm="0">
                                          <p:val>
                                            <p:strVal val="#ppt_x"/>
                                          </p:val>
                                        </p:tav>
                                        <p:tav tm="100000">
                                          <p:val>
                                            <p:strVal val="#ppt_x"/>
                                          </p:val>
                                        </p:tav>
                                      </p:tavLst>
                                    </p:anim>
                                    <p:anim calcmode="lin" valueType="num">
                                      <p:cBhvr>
                                        <p:cTn id="180" dur="1000" fill="hold"/>
                                        <p:tgtEl>
                                          <p:spTgt spid="82"/>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83"/>
                                        </p:tgtEl>
                                        <p:attrNameLst>
                                          <p:attrName>style.visibility</p:attrName>
                                        </p:attrNameLst>
                                      </p:cBhvr>
                                      <p:to>
                                        <p:strVal val="visible"/>
                                      </p:to>
                                    </p:set>
                                    <p:animEffect transition="in" filter="fade">
                                      <p:cBhvr>
                                        <p:cTn id="183" dur="1000"/>
                                        <p:tgtEl>
                                          <p:spTgt spid="83"/>
                                        </p:tgtEl>
                                      </p:cBhvr>
                                    </p:animEffect>
                                    <p:anim calcmode="lin" valueType="num">
                                      <p:cBhvr>
                                        <p:cTn id="184" dur="1000" fill="hold"/>
                                        <p:tgtEl>
                                          <p:spTgt spid="83"/>
                                        </p:tgtEl>
                                        <p:attrNameLst>
                                          <p:attrName>ppt_x</p:attrName>
                                        </p:attrNameLst>
                                      </p:cBhvr>
                                      <p:tavLst>
                                        <p:tav tm="0">
                                          <p:val>
                                            <p:strVal val="#ppt_x"/>
                                          </p:val>
                                        </p:tav>
                                        <p:tav tm="100000">
                                          <p:val>
                                            <p:strVal val="#ppt_x"/>
                                          </p:val>
                                        </p:tav>
                                      </p:tavLst>
                                    </p:anim>
                                    <p:anim calcmode="lin" valueType="num">
                                      <p:cBhvr>
                                        <p:cTn id="185" dur="1000" fill="hold"/>
                                        <p:tgtEl>
                                          <p:spTgt spid="83"/>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84"/>
                                        </p:tgtEl>
                                        <p:attrNameLst>
                                          <p:attrName>style.visibility</p:attrName>
                                        </p:attrNameLst>
                                      </p:cBhvr>
                                      <p:to>
                                        <p:strVal val="visible"/>
                                      </p:to>
                                    </p:set>
                                    <p:animEffect transition="in" filter="fade">
                                      <p:cBhvr>
                                        <p:cTn id="188" dur="1000"/>
                                        <p:tgtEl>
                                          <p:spTgt spid="84"/>
                                        </p:tgtEl>
                                      </p:cBhvr>
                                    </p:animEffect>
                                    <p:anim calcmode="lin" valueType="num">
                                      <p:cBhvr>
                                        <p:cTn id="189" dur="1000" fill="hold"/>
                                        <p:tgtEl>
                                          <p:spTgt spid="84"/>
                                        </p:tgtEl>
                                        <p:attrNameLst>
                                          <p:attrName>ppt_x</p:attrName>
                                        </p:attrNameLst>
                                      </p:cBhvr>
                                      <p:tavLst>
                                        <p:tav tm="0">
                                          <p:val>
                                            <p:strVal val="#ppt_x"/>
                                          </p:val>
                                        </p:tav>
                                        <p:tav tm="100000">
                                          <p:val>
                                            <p:strVal val="#ppt_x"/>
                                          </p:val>
                                        </p:tav>
                                      </p:tavLst>
                                    </p:anim>
                                    <p:anim calcmode="lin" valueType="num">
                                      <p:cBhvr>
                                        <p:cTn id="190" dur="1000" fill="hold"/>
                                        <p:tgtEl>
                                          <p:spTgt spid="84"/>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86"/>
                                        </p:tgtEl>
                                        <p:attrNameLst>
                                          <p:attrName>style.visibility</p:attrName>
                                        </p:attrNameLst>
                                      </p:cBhvr>
                                      <p:to>
                                        <p:strVal val="visible"/>
                                      </p:to>
                                    </p:set>
                                    <p:animEffect transition="in" filter="fade">
                                      <p:cBhvr>
                                        <p:cTn id="193" dur="1000"/>
                                        <p:tgtEl>
                                          <p:spTgt spid="86"/>
                                        </p:tgtEl>
                                      </p:cBhvr>
                                    </p:animEffect>
                                    <p:anim calcmode="lin" valueType="num">
                                      <p:cBhvr>
                                        <p:cTn id="194" dur="1000" fill="hold"/>
                                        <p:tgtEl>
                                          <p:spTgt spid="86"/>
                                        </p:tgtEl>
                                        <p:attrNameLst>
                                          <p:attrName>ppt_x</p:attrName>
                                        </p:attrNameLst>
                                      </p:cBhvr>
                                      <p:tavLst>
                                        <p:tav tm="0">
                                          <p:val>
                                            <p:strVal val="#ppt_x"/>
                                          </p:val>
                                        </p:tav>
                                        <p:tav tm="100000">
                                          <p:val>
                                            <p:strVal val="#ppt_x"/>
                                          </p:val>
                                        </p:tav>
                                      </p:tavLst>
                                    </p:anim>
                                    <p:anim calcmode="lin" valueType="num">
                                      <p:cBhvr>
                                        <p:cTn id="195" dur="1000" fill="hold"/>
                                        <p:tgtEl>
                                          <p:spTgt spid="86"/>
                                        </p:tgtEl>
                                        <p:attrNameLst>
                                          <p:attrName>ppt_y</p:attrName>
                                        </p:attrNameLst>
                                      </p:cBhvr>
                                      <p:tavLst>
                                        <p:tav tm="0">
                                          <p:val>
                                            <p:strVal val="#ppt_y+.1"/>
                                          </p:val>
                                        </p:tav>
                                        <p:tav tm="100000">
                                          <p:val>
                                            <p:strVal val="#ppt_y"/>
                                          </p:val>
                                        </p:tav>
                                      </p:tavLst>
                                    </p:anim>
                                  </p:childTnLst>
                                </p:cTn>
                              </p:par>
                              <p:par>
                                <p:cTn id="196" presetID="42" presetClass="entr" presetSubtype="0" fill="hold" nodeType="withEffect">
                                  <p:stCondLst>
                                    <p:cond delay="0"/>
                                  </p:stCondLst>
                                  <p:childTnLst>
                                    <p:set>
                                      <p:cBhvr>
                                        <p:cTn id="197" dur="1" fill="hold">
                                          <p:stCondLst>
                                            <p:cond delay="0"/>
                                          </p:stCondLst>
                                        </p:cTn>
                                        <p:tgtEl>
                                          <p:spTgt spid="87"/>
                                        </p:tgtEl>
                                        <p:attrNameLst>
                                          <p:attrName>style.visibility</p:attrName>
                                        </p:attrNameLst>
                                      </p:cBhvr>
                                      <p:to>
                                        <p:strVal val="visible"/>
                                      </p:to>
                                    </p:set>
                                    <p:animEffect transition="in" filter="fade">
                                      <p:cBhvr>
                                        <p:cTn id="198" dur="1000"/>
                                        <p:tgtEl>
                                          <p:spTgt spid="87"/>
                                        </p:tgtEl>
                                      </p:cBhvr>
                                    </p:animEffect>
                                    <p:anim calcmode="lin" valueType="num">
                                      <p:cBhvr>
                                        <p:cTn id="199" dur="1000" fill="hold"/>
                                        <p:tgtEl>
                                          <p:spTgt spid="87"/>
                                        </p:tgtEl>
                                        <p:attrNameLst>
                                          <p:attrName>ppt_x</p:attrName>
                                        </p:attrNameLst>
                                      </p:cBhvr>
                                      <p:tavLst>
                                        <p:tav tm="0">
                                          <p:val>
                                            <p:strVal val="#ppt_x"/>
                                          </p:val>
                                        </p:tav>
                                        <p:tav tm="100000">
                                          <p:val>
                                            <p:strVal val="#ppt_x"/>
                                          </p:val>
                                        </p:tav>
                                      </p:tavLst>
                                    </p:anim>
                                    <p:anim calcmode="lin" valueType="num">
                                      <p:cBhvr>
                                        <p:cTn id="200" dur="1000" fill="hold"/>
                                        <p:tgtEl>
                                          <p:spTgt spid="87"/>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88"/>
                                        </p:tgtEl>
                                        <p:attrNameLst>
                                          <p:attrName>style.visibility</p:attrName>
                                        </p:attrNameLst>
                                      </p:cBhvr>
                                      <p:to>
                                        <p:strVal val="visible"/>
                                      </p:to>
                                    </p:set>
                                    <p:animEffect transition="in" filter="fade">
                                      <p:cBhvr>
                                        <p:cTn id="203" dur="1000"/>
                                        <p:tgtEl>
                                          <p:spTgt spid="88"/>
                                        </p:tgtEl>
                                      </p:cBhvr>
                                    </p:animEffect>
                                    <p:anim calcmode="lin" valueType="num">
                                      <p:cBhvr>
                                        <p:cTn id="204" dur="1000" fill="hold"/>
                                        <p:tgtEl>
                                          <p:spTgt spid="88"/>
                                        </p:tgtEl>
                                        <p:attrNameLst>
                                          <p:attrName>ppt_x</p:attrName>
                                        </p:attrNameLst>
                                      </p:cBhvr>
                                      <p:tavLst>
                                        <p:tav tm="0">
                                          <p:val>
                                            <p:strVal val="#ppt_x"/>
                                          </p:val>
                                        </p:tav>
                                        <p:tav tm="100000">
                                          <p:val>
                                            <p:strVal val="#ppt_x"/>
                                          </p:val>
                                        </p:tav>
                                      </p:tavLst>
                                    </p:anim>
                                    <p:anim calcmode="lin" valueType="num">
                                      <p:cBhvr>
                                        <p:cTn id="205" dur="1000" fill="hold"/>
                                        <p:tgtEl>
                                          <p:spTgt spid="88"/>
                                        </p:tgtEl>
                                        <p:attrNameLst>
                                          <p:attrName>ppt_y</p:attrName>
                                        </p:attrNameLst>
                                      </p:cBhvr>
                                      <p:tavLst>
                                        <p:tav tm="0">
                                          <p:val>
                                            <p:strVal val="#ppt_y+.1"/>
                                          </p:val>
                                        </p:tav>
                                        <p:tav tm="100000">
                                          <p:val>
                                            <p:strVal val="#ppt_y"/>
                                          </p:val>
                                        </p:tav>
                                      </p:tavLst>
                                    </p:anim>
                                  </p:childTnLst>
                                </p:cTn>
                              </p:par>
                              <p:par>
                                <p:cTn id="206" presetID="42" presetClass="entr" presetSubtype="0" fill="hold" nodeType="withEffect">
                                  <p:stCondLst>
                                    <p:cond delay="0"/>
                                  </p:stCondLst>
                                  <p:childTnLst>
                                    <p:set>
                                      <p:cBhvr>
                                        <p:cTn id="207" dur="1" fill="hold">
                                          <p:stCondLst>
                                            <p:cond delay="0"/>
                                          </p:stCondLst>
                                        </p:cTn>
                                        <p:tgtEl>
                                          <p:spTgt spid="90"/>
                                        </p:tgtEl>
                                        <p:attrNameLst>
                                          <p:attrName>style.visibility</p:attrName>
                                        </p:attrNameLst>
                                      </p:cBhvr>
                                      <p:to>
                                        <p:strVal val="visible"/>
                                      </p:to>
                                    </p:set>
                                    <p:animEffect transition="in" filter="fade">
                                      <p:cBhvr>
                                        <p:cTn id="208" dur="1000"/>
                                        <p:tgtEl>
                                          <p:spTgt spid="90"/>
                                        </p:tgtEl>
                                      </p:cBhvr>
                                    </p:animEffect>
                                    <p:anim calcmode="lin" valueType="num">
                                      <p:cBhvr>
                                        <p:cTn id="209" dur="1000" fill="hold"/>
                                        <p:tgtEl>
                                          <p:spTgt spid="90"/>
                                        </p:tgtEl>
                                        <p:attrNameLst>
                                          <p:attrName>ppt_x</p:attrName>
                                        </p:attrNameLst>
                                      </p:cBhvr>
                                      <p:tavLst>
                                        <p:tav tm="0">
                                          <p:val>
                                            <p:strVal val="#ppt_x"/>
                                          </p:val>
                                        </p:tav>
                                        <p:tav tm="100000">
                                          <p:val>
                                            <p:strVal val="#ppt_x"/>
                                          </p:val>
                                        </p:tav>
                                      </p:tavLst>
                                    </p:anim>
                                    <p:anim calcmode="lin" valueType="num">
                                      <p:cBhvr>
                                        <p:cTn id="210" dur="1000" fill="hold"/>
                                        <p:tgtEl>
                                          <p:spTgt spid="90"/>
                                        </p:tgtEl>
                                        <p:attrNameLst>
                                          <p:attrName>ppt_y</p:attrName>
                                        </p:attrNameLst>
                                      </p:cBhvr>
                                      <p:tavLst>
                                        <p:tav tm="0">
                                          <p:val>
                                            <p:strVal val="#ppt_y+.1"/>
                                          </p:val>
                                        </p:tav>
                                        <p:tav tm="100000">
                                          <p:val>
                                            <p:strVal val="#ppt_y"/>
                                          </p:val>
                                        </p:tav>
                                      </p:tavLst>
                                    </p:anim>
                                  </p:childTnLst>
                                </p:cTn>
                              </p:par>
                              <p:par>
                                <p:cTn id="211" presetID="42" presetClass="entr" presetSubtype="0" fill="hold" nodeType="withEffect">
                                  <p:stCondLst>
                                    <p:cond delay="0"/>
                                  </p:stCondLst>
                                  <p:childTnLst>
                                    <p:set>
                                      <p:cBhvr>
                                        <p:cTn id="212" dur="1" fill="hold">
                                          <p:stCondLst>
                                            <p:cond delay="0"/>
                                          </p:stCondLst>
                                        </p:cTn>
                                        <p:tgtEl>
                                          <p:spTgt spid="91"/>
                                        </p:tgtEl>
                                        <p:attrNameLst>
                                          <p:attrName>style.visibility</p:attrName>
                                        </p:attrNameLst>
                                      </p:cBhvr>
                                      <p:to>
                                        <p:strVal val="visible"/>
                                      </p:to>
                                    </p:set>
                                    <p:animEffect transition="in" filter="fade">
                                      <p:cBhvr>
                                        <p:cTn id="213" dur="1000"/>
                                        <p:tgtEl>
                                          <p:spTgt spid="91"/>
                                        </p:tgtEl>
                                      </p:cBhvr>
                                    </p:animEffect>
                                    <p:anim calcmode="lin" valueType="num">
                                      <p:cBhvr>
                                        <p:cTn id="214" dur="1000" fill="hold"/>
                                        <p:tgtEl>
                                          <p:spTgt spid="91"/>
                                        </p:tgtEl>
                                        <p:attrNameLst>
                                          <p:attrName>ppt_x</p:attrName>
                                        </p:attrNameLst>
                                      </p:cBhvr>
                                      <p:tavLst>
                                        <p:tav tm="0">
                                          <p:val>
                                            <p:strVal val="#ppt_x"/>
                                          </p:val>
                                        </p:tav>
                                        <p:tav tm="100000">
                                          <p:val>
                                            <p:strVal val="#ppt_x"/>
                                          </p:val>
                                        </p:tav>
                                      </p:tavLst>
                                    </p:anim>
                                    <p:anim calcmode="lin" valueType="num">
                                      <p:cBhvr>
                                        <p:cTn id="215"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5" grpId="0"/>
      <p:bldP spid="20" grpId="0"/>
      <p:bldP spid="30" grpId="0"/>
      <p:bldP spid="49" grpId="0"/>
      <p:bldP spid="52" grpId="0"/>
      <p:bldP spid="61" grpId="0"/>
      <p:bldP spid="83" grpId="0"/>
      <p:bldP spid="86" grpId="0"/>
      <p:bldP spid="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4199645" y="372111"/>
            <a:ext cx="19497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prstClr val="white"/>
                </a:solidFill>
                <a:latin typeface="Times  New Roman"/>
                <a:ea typeface="Arial"/>
                <a:cs typeface="Arial"/>
                <a:sym typeface="Arial"/>
              </a:rPr>
              <a:t>Câu 9</a:t>
            </a:r>
            <a:endParaRPr kumimoji="0" sz="48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 name="Rectangle 3"/>
          <p:cNvSpPr/>
          <p:nvPr/>
        </p:nvSpPr>
        <p:spPr>
          <a:xfrm>
            <a:off x="6353508" y="266700"/>
            <a:ext cx="10943892" cy="1108252"/>
          </a:xfrm>
          <a:prstGeom prst="rect">
            <a:avLst/>
          </a:prstGeom>
        </p:spPr>
        <p:txBody>
          <a:bodyPr wrap="square">
            <a:spAutoFit/>
          </a:bodyPr>
          <a:lstStyle/>
          <a:p>
            <a:pPr>
              <a:lnSpc>
                <a:spcPct val="150000"/>
              </a:lnSpc>
              <a:spcAft>
                <a:spcPts val="800"/>
              </a:spcAft>
            </a:pPr>
            <a:r>
              <a:rPr lang="vi-VN" sz="4800" b="1" kern="100" dirty="0">
                <a:solidFill>
                  <a:srgbClr val="BE5812"/>
                </a:solidFill>
                <a:latin typeface="Times  New Roman"/>
                <a:ea typeface="Calibri" panose="020F0502020204030204" pitchFamily="34" charset="0"/>
                <a:cs typeface="Times New Roman" panose="02020603050405020304" pitchFamily="18" charset="0"/>
              </a:rPr>
              <a:t>Giải </a:t>
            </a:r>
            <a:r>
              <a:rPr lang="vi-VN" sz="4800" b="1" kern="100" dirty="0">
                <a:solidFill>
                  <a:srgbClr val="BE5812"/>
                </a:solidFill>
                <a:effectLst/>
                <a:latin typeface="Times  New Roman"/>
                <a:ea typeface="Calibri" panose="020F0502020204030204" pitchFamily="34" charset="0"/>
                <a:cs typeface="Times New Roman" panose="02020603050405020304" pitchFamily="18" charset="0"/>
              </a:rPr>
              <a:t>các phương trình</a:t>
            </a:r>
            <a:endParaRPr lang="en-US" sz="4800" b="1" kern="100" dirty="0">
              <a:solidFill>
                <a:srgbClr val="BE5812"/>
              </a:solidFill>
              <a:effectLst/>
              <a:latin typeface="Times  New Roman"/>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3"/>
          <a:srcRect/>
          <a:stretch>
            <a:fillRect/>
          </a:stretch>
        </p:blipFill>
        <p:spPr>
          <a:xfrm rot="-712563">
            <a:off x="16314643" y="8874279"/>
            <a:ext cx="1743441" cy="1469357"/>
          </a:xfrm>
          <a:prstGeom prst="rect">
            <a:avLst/>
          </a:prstGeom>
        </p:spPr>
      </p:pic>
      <p:pic>
        <p:nvPicPr>
          <p:cNvPr id="69" name="Picture 36">
            <a:extLst>
              <a:ext uri="{FF2B5EF4-FFF2-40B4-BE49-F238E27FC236}">
                <a16:creationId xmlns:a16="http://schemas.microsoft.com/office/drawing/2014/main" id="{FEE8CDE1-0889-98B0-5102-5C66E8453EEC}"/>
              </a:ext>
            </a:extLst>
          </p:cNvPr>
          <p:cNvPicPr>
            <a:picLocks noChangeAspect="1"/>
          </p:cNvPicPr>
          <p:nvPr/>
        </p:nvPicPr>
        <p:blipFill>
          <a:blip r:embed="rId4"/>
          <a:stretch>
            <a:fillRect/>
          </a:stretch>
        </p:blipFill>
        <p:spPr>
          <a:xfrm>
            <a:off x="14937673" y="0"/>
            <a:ext cx="3246019" cy="2339149"/>
          </a:xfrm>
          <a:prstGeom prst="rect">
            <a:avLst/>
          </a:prstGeom>
        </p:spPr>
      </p:pic>
      <p:pic>
        <p:nvPicPr>
          <p:cNvPr id="72" name="Picture 6">
            <a:extLst>
              <a:ext uri="{FF2B5EF4-FFF2-40B4-BE49-F238E27FC236}">
                <a16:creationId xmlns:a16="http://schemas.microsoft.com/office/drawing/2014/main" id="{222C1530-3B7F-4976-872B-1B8450BDDB22}"/>
              </a:ext>
            </a:extLst>
          </p:cNvPr>
          <p:cNvPicPr>
            <a:picLocks noChangeAspect="1"/>
          </p:cNvPicPr>
          <p:nvPr/>
        </p:nvPicPr>
        <p:blipFill>
          <a:blip r:embed="rId5"/>
          <a:srcRect/>
          <a:stretch>
            <a:fillRect/>
          </a:stretch>
        </p:blipFill>
        <p:spPr>
          <a:xfrm rot="13258699">
            <a:off x="384847" y="9207179"/>
            <a:ext cx="1749946" cy="1827620"/>
          </a:xfrm>
          <a:prstGeom prst="rect">
            <a:avLst/>
          </a:prstGeom>
        </p:spPr>
      </p:pic>
      <p:grpSp>
        <p:nvGrpSpPr>
          <p:cNvPr id="2" name="Nhóm 1">
            <a:extLst>
              <a:ext uri="{FF2B5EF4-FFF2-40B4-BE49-F238E27FC236}">
                <a16:creationId xmlns:a16="http://schemas.microsoft.com/office/drawing/2014/main" id="{15AA45AF-C6F1-741F-52BE-7D653B31CCB7}"/>
              </a:ext>
            </a:extLst>
          </p:cNvPr>
          <p:cNvGrpSpPr/>
          <p:nvPr/>
        </p:nvGrpSpPr>
        <p:grpSpPr>
          <a:xfrm>
            <a:off x="1424054" y="1850898"/>
            <a:ext cx="7999286" cy="1941371"/>
            <a:chOff x="1424054" y="1850898"/>
            <a:chExt cx="7999286" cy="1941371"/>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1424054" y="1850898"/>
              <a:ext cx="7999286" cy="1941371"/>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aphicFrame>
          <p:nvGraphicFramePr>
            <p:cNvPr id="35" name="Đối tượng 34">
              <a:extLst>
                <a:ext uri="{FF2B5EF4-FFF2-40B4-BE49-F238E27FC236}">
                  <a16:creationId xmlns:a16="http://schemas.microsoft.com/office/drawing/2014/main" id="{E1C68855-9043-9353-46C2-7676C92CC387}"/>
                </a:ext>
              </a:extLst>
            </p:cNvPr>
            <p:cNvGraphicFramePr>
              <a:graphicFrameLocks noChangeAspect="1"/>
            </p:cNvGraphicFramePr>
            <p:nvPr>
              <p:extLst>
                <p:ext uri="{D42A27DB-BD31-4B8C-83A1-F6EECF244321}">
                  <p14:modId xmlns:p14="http://schemas.microsoft.com/office/powerpoint/2010/main" val="876181407"/>
                </p:ext>
              </p:extLst>
            </p:nvPr>
          </p:nvGraphicFramePr>
          <p:xfrm>
            <a:off x="2286000" y="2198073"/>
            <a:ext cx="5888037" cy="1274763"/>
          </p:xfrm>
          <a:graphic>
            <a:graphicData uri="http://schemas.openxmlformats.org/presentationml/2006/ole">
              <mc:AlternateContent xmlns:mc="http://schemas.openxmlformats.org/markup-compatibility/2006">
                <mc:Choice xmlns:v="urn:schemas-microsoft-com:vml" Requires="v">
                  <p:oleObj name="Equation" r:id="rId6" imgW="5887519" imgH="1274086" progId="Equation.DSMT4">
                    <p:embed/>
                  </p:oleObj>
                </mc:Choice>
                <mc:Fallback>
                  <p:oleObj name="Equation" r:id="rId6" imgW="5887519" imgH="1274086" progId="Equation.DSMT4">
                    <p:embed/>
                    <p:pic>
                      <p:nvPicPr>
                        <p:cNvPr id="0" name=""/>
                        <p:cNvPicPr/>
                        <p:nvPr/>
                      </p:nvPicPr>
                      <p:blipFill>
                        <a:blip r:embed="rId7"/>
                        <a:stretch>
                          <a:fillRect/>
                        </a:stretch>
                      </p:blipFill>
                      <p:spPr>
                        <a:xfrm>
                          <a:off x="2286000" y="2198073"/>
                          <a:ext cx="5888037" cy="1274763"/>
                        </a:xfrm>
                        <a:prstGeom prst="rect">
                          <a:avLst/>
                        </a:prstGeom>
                      </p:spPr>
                    </p:pic>
                  </p:oleObj>
                </mc:Fallback>
              </mc:AlternateContent>
            </a:graphicData>
          </a:graphic>
        </p:graphicFrame>
      </p:grpSp>
      <p:grpSp>
        <p:nvGrpSpPr>
          <p:cNvPr id="5" name="Nhóm 4">
            <a:extLst>
              <a:ext uri="{FF2B5EF4-FFF2-40B4-BE49-F238E27FC236}">
                <a16:creationId xmlns:a16="http://schemas.microsoft.com/office/drawing/2014/main" id="{62E388CF-5D62-9EAB-B7F4-ABC96902F7E2}"/>
              </a:ext>
            </a:extLst>
          </p:cNvPr>
          <p:cNvGrpSpPr/>
          <p:nvPr/>
        </p:nvGrpSpPr>
        <p:grpSpPr>
          <a:xfrm>
            <a:off x="3352800" y="3887929"/>
            <a:ext cx="7999286" cy="1941371"/>
            <a:chOff x="3352800" y="3887929"/>
            <a:chExt cx="7999286" cy="1941371"/>
          </a:xfrm>
        </p:grpSpPr>
        <p:sp>
          <p:nvSpPr>
            <p:cNvPr id="12" name="Hình chữ nhật: Góc Tròn 11">
              <a:extLst>
                <a:ext uri="{FF2B5EF4-FFF2-40B4-BE49-F238E27FC236}">
                  <a16:creationId xmlns:a16="http://schemas.microsoft.com/office/drawing/2014/main" id="{13B5157B-B0A1-88A2-8F5F-A61761F99FA7}"/>
                </a:ext>
              </a:extLst>
            </p:cNvPr>
            <p:cNvSpPr/>
            <p:nvPr/>
          </p:nvSpPr>
          <p:spPr>
            <a:xfrm>
              <a:off x="3352800" y="3887929"/>
              <a:ext cx="7999286" cy="1941371"/>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aphicFrame>
          <p:nvGraphicFramePr>
            <p:cNvPr id="36" name="Đối tượng 35">
              <a:extLst>
                <a:ext uri="{FF2B5EF4-FFF2-40B4-BE49-F238E27FC236}">
                  <a16:creationId xmlns:a16="http://schemas.microsoft.com/office/drawing/2014/main" id="{1296A2B3-D428-152A-D08A-17A33BA34B47}"/>
                </a:ext>
              </a:extLst>
            </p:cNvPr>
            <p:cNvGraphicFramePr>
              <a:graphicFrameLocks noChangeAspect="1"/>
            </p:cNvGraphicFramePr>
            <p:nvPr>
              <p:extLst>
                <p:ext uri="{D42A27DB-BD31-4B8C-83A1-F6EECF244321}">
                  <p14:modId xmlns:p14="http://schemas.microsoft.com/office/powerpoint/2010/main" val="3385478001"/>
                </p:ext>
              </p:extLst>
            </p:nvPr>
          </p:nvGraphicFramePr>
          <p:xfrm>
            <a:off x="4594165" y="4222026"/>
            <a:ext cx="4829175" cy="1273175"/>
          </p:xfrm>
          <a:graphic>
            <a:graphicData uri="http://schemas.openxmlformats.org/presentationml/2006/ole">
              <mc:AlternateContent xmlns:mc="http://schemas.openxmlformats.org/markup-compatibility/2006">
                <mc:Choice xmlns:v="urn:schemas-microsoft-com:vml" Requires="v">
                  <p:oleObj name="Equation" r:id="rId8" imgW="4829847" imgH="1272496" progId="Equation.DSMT4">
                    <p:embed/>
                  </p:oleObj>
                </mc:Choice>
                <mc:Fallback>
                  <p:oleObj name="Equation" r:id="rId8" imgW="4829847" imgH="1272496" progId="Equation.DSMT4">
                    <p:embed/>
                    <p:pic>
                      <p:nvPicPr>
                        <p:cNvPr id="61" name="Đối tượng 60">
                          <a:extLst>
                            <a:ext uri="{FF2B5EF4-FFF2-40B4-BE49-F238E27FC236}">
                              <a16:creationId xmlns:a16="http://schemas.microsoft.com/office/drawing/2014/main" id="{5F584C65-35F5-73A4-5ABD-52EFF318BA6D}"/>
                            </a:ext>
                          </a:extLst>
                        </p:cNvPr>
                        <p:cNvPicPr/>
                        <p:nvPr/>
                      </p:nvPicPr>
                      <p:blipFill>
                        <a:blip r:embed="rId9"/>
                        <a:stretch>
                          <a:fillRect/>
                        </a:stretch>
                      </p:blipFill>
                      <p:spPr>
                        <a:xfrm>
                          <a:off x="4594165" y="4222026"/>
                          <a:ext cx="4829175" cy="1273175"/>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61642E84-7E5B-F3C3-5337-00C1B5A45434}"/>
              </a:ext>
            </a:extLst>
          </p:cNvPr>
          <p:cNvGrpSpPr/>
          <p:nvPr/>
        </p:nvGrpSpPr>
        <p:grpSpPr>
          <a:xfrm>
            <a:off x="5488114" y="5945329"/>
            <a:ext cx="7999286" cy="1871533"/>
            <a:chOff x="5488114" y="5945329"/>
            <a:chExt cx="7999286" cy="1871533"/>
          </a:xfrm>
        </p:grpSpPr>
        <p:sp>
          <p:nvSpPr>
            <p:cNvPr id="31" name="Hình chữ nhật: Góc Tròn 30">
              <a:extLst>
                <a:ext uri="{FF2B5EF4-FFF2-40B4-BE49-F238E27FC236}">
                  <a16:creationId xmlns:a16="http://schemas.microsoft.com/office/drawing/2014/main" id="{EC0BF8E2-1377-193B-7EAA-FC42EA976AD4}"/>
                </a:ext>
              </a:extLst>
            </p:cNvPr>
            <p:cNvSpPr/>
            <p:nvPr/>
          </p:nvSpPr>
          <p:spPr>
            <a:xfrm>
              <a:off x="5488114" y="5945329"/>
              <a:ext cx="7999286" cy="1871533"/>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aphicFrame>
          <p:nvGraphicFramePr>
            <p:cNvPr id="38" name="Đối tượng 37">
              <a:extLst>
                <a:ext uri="{FF2B5EF4-FFF2-40B4-BE49-F238E27FC236}">
                  <a16:creationId xmlns:a16="http://schemas.microsoft.com/office/drawing/2014/main" id="{B1338E5B-A640-D5DC-3A1A-B3FAFF9181D8}"/>
                </a:ext>
              </a:extLst>
            </p:cNvPr>
            <p:cNvGraphicFramePr>
              <a:graphicFrameLocks noChangeAspect="1"/>
            </p:cNvGraphicFramePr>
            <p:nvPr>
              <p:extLst>
                <p:ext uri="{D42A27DB-BD31-4B8C-83A1-F6EECF244321}">
                  <p14:modId xmlns:p14="http://schemas.microsoft.com/office/powerpoint/2010/main" val="3934534156"/>
                </p:ext>
              </p:extLst>
            </p:nvPr>
          </p:nvGraphicFramePr>
          <p:xfrm>
            <a:off x="7008751" y="6272678"/>
            <a:ext cx="4497449" cy="1117379"/>
          </p:xfrm>
          <a:graphic>
            <a:graphicData uri="http://schemas.openxmlformats.org/presentationml/2006/ole">
              <mc:AlternateContent xmlns:mc="http://schemas.openxmlformats.org/markup-compatibility/2006">
                <mc:Choice xmlns:v="urn:schemas-microsoft-com:vml" Requires="v">
                  <p:oleObj name="Equation" r:id="rId10" imgW="4089240" imgH="1015920" progId="Equation.DSMT4">
                    <p:embed/>
                  </p:oleObj>
                </mc:Choice>
                <mc:Fallback>
                  <p:oleObj name="Equation" r:id="rId10" imgW="4089240" imgH="1015920" progId="Equation.DSMT4">
                    <p:embed/>
                    <p:pic>
                      <p:nvPicPr>
                        <p:cNvPr id="0" name=""/>
                        <p:cNvPicPr/>
                        <p:nvPr/>
                      </p:nvPicPr>
                      <p:blipFill>
                        <a:blip r:embed="rId11"/>
                        <a:stretch>
                          <a:fillRect/>
                        </a:stretch>
                      </p:blipFill>
                      <p:spPr>
                        <a:xfrm>
                          <a:off x="7008751" y="6272678"/>
                          <a:ext cx="4497449" cy="1117379"/>
                        </a:xfrm>
                        <a:prstGeom prst="rect">
                          <a:avLst/>
                        </a:prstGeom>
                      </p:spPr>
                    </p:pic>
                  </p:oleObj>
                </mc:Fallback>
              </mc:AlternateContent>
            </a:graphicData>
          </a:graphic>
        </p:graphicFrame>
      </p:grpSp>
      <p:grpSp>
        <p:nvGrpSpPr>
          <p:cNvPr id="7" name="Nhóm 6">
            <a:extLst>
              <a:ext uri="{FF2B5EF4-FFF2-40B4-BE49-F238E27FC236}">
                <a16:creationId xmlns:a16="http://schemas.microsoft.com/office/drawing/2014/main" id="{97954823-647E-E53A-03F2-AE7957B6F418}"/>
              </a:ext>
            </a:extLst>
          </p:cNvPr>
          <p:cNvGrpSpPr/>
          <p:nvPr/>
        </p:nvGrpSpPr>
        <p:grpSpPr>
          <a:xfrm>
            <a:off x="8001000" y="7932558"/>
            <a:ext cx="7999286" cy="1941371"/>
            <a:chOff x="8001000" y="7932558"/>
            <a:chExt cx="7999286" cy="1941371"/>
          </a:xfrm>
        </p:grpSpPr>
        <p:sp>
          <p:nvSpPr>
            <p:cNvPr id="33" name="Hình chữ nhật: Góc Tròn 32">
              <a:extLst>
                <a:ext uri="{FF2B5EF4-FFF2-40B4-BE49-F238E27FC236}">
                  <a16:creationId xmlns:a16="http://schemas.microsoft.com/office/drawing/2014/main" id="{1C182CA0-0696-CC7A-8519-944633D097E5}"/>
                </a:ext>
              </a:extLst>
            </p:cNvPr>
            <p:cNvSpPr/>
            <p:nvPr/>
          </p:nvSpPr>
          <p:spPr>
            <a:xfrm>
              <a:off x="8001000" y="7932558"/>
              <a:ext cx="7999286" cy="1941371"/>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graphicFrame>
          <p:nvGraphicFramePr>
            <p:cNvPr id="41" name="Đối tượng 40">
              <a:extLst>
                <a:ext uri="{FF2B5EF4-FFF2-40B4-BE49-F238E27FC236}">
                  <a16:creationId xmlns:a16="http://schemas.microsoft.com/office/drawing/2014/main" id="{EE1D5DDC-745D-2FFA-74F5-155D28E76B2D}"/>
                </a:ext>
              </a:extLst>
            </p:cNvPr>
            <p:cNvGraphicFramePr>
              <a:graphicFrameLocks noChangeAspect="1"/>
            </p:cNvGraphicFramePr>
            <p:nvPr>
              <p:extLst>
                <p:ext uri="{D42A27DB-BD31-4B8C-83A1-F6EECF244321}">
                  <p14:modId xmlns:p14="http://schemas.microsoft.com/office/powerpoint/2010/main" val="3864037400"/>
                </p:ext>
              </p:extLst>
            </p:nvPr>
          </p:nvGraphicFramePr>
          <p:xfrm>
            <a:off x="9609147" y="8353794"/>
            <a:ext cx="4312130" cy="1098898"/>
          </p:xfrm>
          <a:graphic>
            <a:graphicData uri="http://schemas.openxmlformats.org/presentationml/2006/ole">
              <mc:AlternateContent xmlns:mc="http://schemas.openxmlformats.org/markup-compatibility/2006">
                <mc:Choice xmlns:v="urn:schemas-microsoft-com:vml" Requires="v">
                  <p:oleObj name="Equation" r:id="rId12" imgW="3936960" imgH="1002960" progId="Equation.DSMT4">
                    <p:embed/>
                  </p:oleObj>
                </mc:Choice>
                <mc:Fallback>
                  <p:oleObj name="Equation" r:id="rId12" imgW="3936960" imgH="1002960" progId="Equation.DSMT4">
                    <p:embed/>
                    <p:pic>
                      <p:nvPicPr>
                        <p:cNvPr id="61" name="Đối tượng 60">
                          <a:extLst>
                            <a:ext uri="{FF2B5EF4-FFF2-40B4-BE49-F238E27FC236}">
                              <a16:creationId xmlns:a16="http://schemas.microsoft.com/office/drawing/2014/main" id="{5F584C65-35F5-73A4-5ABD-52EFF318BA6D}"/>
                            </a:ext>
                          </a:extLst>
                        </p:cNvPr>
                        <p:cNvPicPr/>
                        <p:nvPr/>
                      </p:nvPicPr>
                      <p:blipFill>
                        <a:blip r:embed="rId13"/>
                        <a:stretch>
                          <a:fillRect/>
                        </a:stretch>
                      </p:blipFill>
                      <p:spPr>
                        <a:xfrm>
                          <a:off x="9609147" y="8353794"/>
                          <a:ext cx="4312130" cy="1098898"/>
                        </a:xfrm>
                        <a:prstGeom prst="rect">
                          <a:avLst/>
                        </a:prstGeom>
                      </p:spPr>
                    </p:pic>
                  </p:oleObj>
                </mc:Fallback>
              </mc:AlternateContent>
            </a:graphicData>
          </a:graphic>
        </p:graphicFrame>
      </p:grpSp>
      <p:pic>
        <p:nvPicPr>
          <p:cNvPr id="42" name="Picture 5">
            <a:extLst>
              <a:ext uri="{FF2B5EF4-FFF2-40B4-BE49-F238E27FC236}">
                <a16:creationId xmlns:a16="http://schemas.microsoft.com/office/drawing/2014/main" id="{D285BDCF-89D5-07B6-D051-0F09BEE2041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1892" y="0"/>
            <a:ext cx="2528551" cy="1878639"/>
          </a:xfrm>
          <a:prstGeom prst="rect">
            <a:avLst/>
          </a:prstGeom>
        </p:spPr>
      </p:pic>
    </p:spTree>
    <p:extLst>
      <p:ext uri="{BB962C8B-B14F-4D97-AF65-F5344CB8AC3E}">
        <p14:creationId xmlns:p14="http://schemas.microsoft.com/office/powerpoint/2010/main" val="2165256146"/>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152400" y="1104900"/>
            <a:ext cx="8888584" cy="906780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 name="Hình chữ nhật: Góc Tròn 11">
            <a:extLst>
              <a:ext uri="{FF2B5EF4-FFF2-40B4-BE49-F238E27FC236}">
                <a16:creationId xmlns:a16="http://schemas.microsoft.com/office/drawing/2014/main" id="{13B5157B-B0A1-88A2-8F5F-A61761F99FA7}"/>
              </a:ext>
            </a:extLst>
          </p:cNvPr>
          <p:cNvSpPr/>
          <p:nvPr/>
        </p:nvSpPr>
        <p:spPr>
          <a:xfrm>
            <a:off x="9247016" y="1104900"/>
            <a:ext cx="8888584" cy="906780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152400" y="2761145"/>
            <a:ext cx="8305799"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Điều kiện xác định              và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7" name="Rectangle 3">
            <a:extLst>
              <a:ext uri="{FF2B5EF4-FFF2-40B4-BE49-F238E27FC236}">
                <a16:creationId xmlns:a16="http://schemas.microsoft.com/office/drawing/2014/main" id="{B1AE0162-3FDD-819C-45B6-D6AE1457C98E}"/>
              </a:ext>
            </a:extLst>
          </p:cNvPr>
          <p:cNvSpPr/>
          <p:nvPr/>
        </p:nvSpPr>
        <p:spPr>
          <a:xfrm>
            <a:off x="138992" y="3467100"/>
            <a:ext cx="1461208"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Ta có:</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3773948743"/>
              </p:ext>
            </p:extLst>
          </p:nvPr>
        </p:nvGraphicFramePr>
        <p:xfrm>
          <a:off x="666310" y="4404806"/>
          <a:ext cx="4965700" cy="1155700"/>
        </p:xfrm>
        <a:graphic>
          <a:graphicData uri="http://schemas.openxmlformats.org/presentationml/2006/ole">
            <mc:AlternateContent xmlns:mc="http://schemas.openxmlformats.org/markup-compatibility/2006">
              <mc:Choice xmlns:v="urn:schemas-microsoft-com:vml" Requires="v">
                <p:oleObj name="Equation" r:id="rId3" imgW="4965480" imgH="1155600" progId="Equation.DSMT4">
                  <p:embed/>
                </p:oleObj>
              </mc:Choice>
              <mc:Fallback>
                <p:oleObj name="Equation" r:id="rId3" imgW="4965480" imgH="1155600" progId="Equation.DSMT4">
                  <p:embed/>
                  <p:pic>
                    <p:nvPicPr>
                      <p:cNvPr id="0" name=""/>
                      <p:cNvPicPr/>
                      <p:nvPr/>
                    </p:nvPicPr>
                    <p:blipFill>
                      <a:blip r:embed="rId4"/>
                      <a:stretch>
                        <a:fillRect/>
                      </a:stretch>
                    </p:blipFill>
                    <p:spPr>
                      <a:xfrm>
                        <a:off x="666310" y="4404806"/>
                        <a:ext cx="4965700" cy="11557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B97AED3A-75E2-36D8-50E6-4E710368BDB8}"/>
              </a:ext>
            </a:extLst>
          </p:cNvPr>
          <p:cNvGraphicFramePr>
            <a:graphicFrameLocks noChangeAspect="1"/>
          </p:cNvGraphicFramePr>
          <p:nvPr>
            <p:extLst>
              <p:ext uri="{D42A27DB-BD31-4B8C-83A1-F6EECF244321}">
                <p14:modId xmlns:p14="http://schemas.microsoft.com/office/powerpoint/2010/main" val="2567695302"/>
              </p:ext>
            </p:extLst>
          </p:nvPr>
        </p:nvGraphicFramePr>
        <p:xfrm>
          <a:off x="666310" y="5635732"/>
          <a:ext cx="7988300" cy="1231900"/>
        </p:xfrm>
        <a:graphic>
          <a:graphicData uri="http://schemas.openxmlformats.org/presentationml/2006/ole">
            <mc:AlternateContent xmlns:mc="http://schemas.openxmlformats.org/markup-compatibility/2006">
              <mc:Choice xmlns:v="urn:schemas-microsoft-com:vml" Requires="v">
                <p:oleObj name="Equation" r:id="rId5" imgW="7988040" imgH="1231560" progId="Equation.DSMT4">
                  <p:embed/>
                </p:oleObj>
              </mc:Choice>
              <mc:Fallback>
                <p:oleObj name="Equation" r:id="rId5" imgW="7988040" imgH="1231560" progId="Equation.DSMT4">
                  <p:embed/>
                  <p:pic>
                    <p:nvPicPr>
                      <p:cNvPr id="0" name=""/>
                      <p:cNvPicPr/>
                      <p:nvPr/>
                    </p:nvPicPr>
                    <p:blipFill>
                      <a:blip r:embed="rId6"/>
                      <a:stretch>
                        <a:fillRect/>
                      </a:stretch>
                    </p:blipFill>
                    <p:spPr>
                      <a:xfrm>
                        <a:off x="666310" y="5635732"/>
                        <a:ext cx="7988300" cy="1231900"/>
                      </a:xfrm>
                      <a:prstGeom prst="rect">
                        <a:avLst/>
                      </a:prstGeom>
                    </p:spPr>
                  </p:pic>
                </p:oleObj>
              </mc:Fallback>
            </mc:AlternateContent>
          </a:graphicData>
        </a:graphic>
      </p:graphicFrame>
      <p:graphicFrame>
        <p:nvGraphicFramePr>
          <p:cNvPr id="11" name="Đối tượng 10">
            <a:extLst>
              <a:ext uri="{FF2B5EF4-FFF2-40B4-BE49-F238E27FC236}">
                <a16:creationId xmlns:a16="http://schemas.microsoft.com/office/drawing/2014/main" id="{572A788F-C2D1-268B-C4DC-84F5DABDE7F5}"/>
              </a:ext>
            </a:extLst>
          </p:cNvPr>
          <p:cNvGraphicFramePr>
            <a:graphicFrameLocks noChangeAspect="1"/>
          </p:cNvGraphicFramePr>
          <p:nvPr>
            <p:extLst>
              <p:ext uri="{D42A27DB-BD31-4B8C-83A1-F6EECF244321}">
                <p14:modId xmlns:p14="http://schemas.microsoft.com/office/powerpoint/2010/main" val="2927666578"/>
              </p:ext>
            </p:extLst>
          </p:nvPr>
        </p:nvGraphicFramePr>
        <p:xfrm>
          <a:off x="666310" y="6967644"/>
          <a:ext cx="4635500" cy="571500"/>
        </p:xfrm>
        <a:graphic>
          <a:graphicData uri="http://schemas.openxmlformats.org/presentationml/2006/ole">
            <mc:AlternateContent xmlns:mc="http://schemas.openxmlformats.org/markup-compatibility/2006">
              <mc:Choice xmlns:v="urn:schemas-microsoft-com:vml" Requires="v">
                <p:oleObj name="Equation" r:id="rId7" imgW="4635360" imgH="571320" progId="Equation.DSMT4">
                  <p:embed/>
                </p:oleObj>
              </mc:Choice>
              <mc:Fallback>
                <p:oleObj name="Equation" r:id="rId7" imgW="4635360" imgH="571320" progId="Equation.DSMT4">
                  <p:embed/>
                  <p:pic>
                    <p:nvPicPr>
                      <p:cNvPr id="0" name=""/>
                      <p:cNvPicPr/>
                      <p:nvPr/>
                    </p:nvPicPr>
                    <p:blipFill>
                      <a:blip r:embed="rId8"/>
                      <a:stretch>
                        <a:fillRect/>
                      </a:stretch>
                    </p:blipFill>
                    <p:spPr>
                      <a:xfrm>
                        <a:off x="666310" y="6967644"/>
                        <a:ext cx="4635500" cy="571500"/>
                      </a:xfrm>
                      <a:prstGeom prst="rect">
                        <a:avLst/>
                      </a:prstGeom>
                    </p:spPr>
                  </p:pic>
                </p:oleObj>
              </mc:Fallback>
            </mc:AlternateContent>
          </a:graphicData>
        </a:graphic>
      </p:graphicFrame>
      <p:graphicFrame>
        <p:nvGraphicFramePr>
          <p:cNvPr id="15" name="Đối tượng 14">
            <a:extLst>
              <a:ext uri="{FF2B5EF4-FFF2-40B4-BE49-F238E27FC236}">
                <a16:creationId xmlns:a16="http://schemas.microsoft.com/office/drawing/2014/main" id="{631DC404-1D5B-3FD2-E933-C49D7B61C514}"/>
              </a:ext>
            </a:extLst>
          </p:cNvPr>
          <p:cNvGraphicFramePr>
            <a:graphicFrameLocks noChangeAspect="1"/>
          </p:cNvGraphicFramePr>
          <p:nvPr>
            <p:extLst>
              <p:ext uri="{D42A27DB-BD31-4B8C-83A1-F6EECF244321}">
                <p14:modId xmlns:p14="http://schemas.microsoft.com/office/powerpoint/2010/main" val="3954909093"/>
              </p:ext>
            </p:extLst>
          </p:nvPr>
        </p:nvGraphicFramePr>
        <p:xfrm>
          <a:off x="666310" y="7656619"/>
          <a:ext cx="3937000" cy="368300"/>
        </p:xfrm>
        <a:graphic>
          <a:graphicData uri="http://schemas.openxmlformats.org/presentationml/2006/ole">
            <mc:AlternateContent xmlns:mc="http://schemas.openxmlformats.org/markup-compatibility/2006">
              <mc:Choice xmlns:v="urn:schemas-microsoft-com:vml" Requires="v">
                <p:oleObj name="Equation" r:id="rId9" imgW="3936960" imgH="368280" progId="Equation.DSMT4">
                  <p:embed/>
                </p:oleObj>
              </mc:Choice>
              <mc:Fallback>
                <p:oleObj name="Equation" r:id="rId9" imgW="3936960" imgH="368280" progId="Equation.DSMT4">
                  <p:embed/>
                  <p:pic>
                    <p:nvPicPr>
                      <p:cNvPr id="0" name=""/>
                      <p:cNvPicPr/>
                      <p:nvPr/>
                    </p:nvPicPr>
                    <p:blipFill>
                      <a:blip r:embed="rId10"/>
                      <a:stretch>
                        <a:fillRect/>
                      </a:stretch>
                    </p:blipFill>
                    <p:spPr>
                      <a:xfrm>
                        <a:off x="666310" y="7656619"/>
                        <a:ext cx="3937000" cy="368300"/>
                      </a:xfrm>
                      <a:prstGeom prst="rect">
                        <a:avLst/>
                      </a:prstGeom>
                    </p:spPr>
                  </p:pic>
                </p:oleObj>
              </mc:Fallback>
            </mc:AlternateContent>
          </a:graphicData>
        </a:graphic>
      </p:graphicFrame>
      <p:graphicFrame>
        <p:nvGraphicFramePr>
          <p:cNvPr id="16" name="Đối tượng 15">
            <a:extLst>
              <a:ext uri="{FF2B5EF4-FFF2-40B4-BE49-F238E27FC236}">
                <a16:creationId xmlns:a16="http://schemas.microsoft.com/office/drawing/2014/main" id="{C6A3F23C-9254-8D90-B2D0-149088F82673}"/>
              </a:ext>
            </a:extLst>
          </p:cNvPr>
          <p:cNvGraphicFramePr>
            <a:graphicFrameLocks noChangeAspect="1"/>
          </p:cNvGraphicFramePr>
          <p:nvPr>
            <p:extLst>
              <p:ext uri="{D42A27DB-BD31-4B8C-83A1-F6EECF244321}">
                <p14:modId xmlns:p14="http://schemas.microsoft.com/office/powerpoint/2010/main" val="1543311152"/>
              </p:ext>
            </p:extLst>
          </p:nvPr>
        </p:nvGraphicFramePr>
        <p:xfrm>
          <a:off x="666310" y="8137632"/>
          <a:ext cx="1295400" cy="368300"/>
        </p:xfrm>
        <a:graphic>
          <a:graphicData uri="http://schemas.openxmlformats.org/presentationml/2006/ole">
            <mc:AlternateContent xmlns:mc="http://schemas.openxmlformats.org/markup-compatibility/2006">
              <mc:Choice xmlns:v="urn:schemas-microsoft-com:vml" Requires="v">
                <p:oleObj name="Equation" r:id="rId11" imgW="1295280" imgH="368280" progId="Equation.DSMT4">
                  <p:embed/>
                </p:oleObj>
              </mc:Choice>
              <mc:Fallback>
                <p:oleObj name="Equation" r:id="rId11" imgW="1295280" imgH="368280" progId="Equation.DSMT4">
                  <p:embed/>
                  <p:pic>
                    <p:nvPicPr>
                      <p:cNvPr id="0" name=""/>
                      <p:cNvPicPr/>
                      <p:nvPr/>
                    </p:nvPicPr>
                    <p:blipFill>
                      <a:blip r:embed="rId12"/>
                      <a:stretch>
                        <a:fillRect/>
                      </a:stretch>
                    </p:blipFill>
                    <p:spPr>
                      <a:xfrm>
                        <a:off x="666310" y="8137632"/>
                        <a:ext cx="1295400" cy="368300"/>
                      </a:xfrm>
                      <a:prstGeom prst="rect">
                        <a:avLst/>
                      </a:prstGeom>
                    </p:spPr>
                  </p:pic>
                </p:oleObj>
              </mc:Fallback>
            </mc:AlternateContent>
          </a:graphicData>
        </a:graphic>
      </p:graphicFrame>
      <p:graphicFrame>
        <p:nvGraphicFramePr>
          <p:cNvPr id="17" name="Đối tượng 16">
            <a:extLst>
              <a:ext uri="{FF2B5EF4-FFF2-40B4-BE49-F238E27FC236}">
                <a16:creationId xmlns:a16="http://schemas.microsoft.com/office/drawing/2014/main" id="{9E97C869-FE3E-CA07-C3B2-A639D03BBF4B}"/>
              </a:ext>
            </a:extLst>
          </p:cNvPr>
          <p:cNvGraphicFramePr>
            <a:graphicFrameLocks noChangeAspect="1"/>
          </p:cNvGraphicFramePr>
          <p:nvPr>
            <p:extLst>
              <p:ext uri="{D42A27DB-BD31-4B8C-83A1-F6EECF244321}">
                <p14:modId xmlns:p14="http://schemas.microsoft.com/office/powerpoint/2010/main" val="2804674928"/>
              </p:ext>
            </p:extLst>
          </p:nvPr>
        </p:nvGraphicFramePr>
        <p:xfrm>
          <a:off x="666310" y="8636107"/>
          <a:ext cx="901700" cy="368300"/>
        </p:xfrm>
        <a:graphic>
          <a:graphicData uri="http://schemas.openxmlformats.org/presentationml/2006/ole">
            <mc:AlternateContent xmlns:mc="http://schemas.openxmlformats.org/markup-compatibility/2006">
              <mc:Choice xmlns:v="urn:schemas-microsoft-com:vml" Requires="v">
                <p:oleObj name="Equation" r:id="rId13" imgW="901440" imgH="368280" progId="Equation.DSMT4">
                  <p:embed/>
                </p:oleObj>
              </mc:Choice>
              <mc:Fallback>
                <p:oleObj name="Equation" r:id="rId13" imgW="901440" imgH="368280" progId="Equation.DSMT4">
                  <p:embed/>
                  <p:pic>
                    <p:nvPicPr>
                      <p:cNvPr id="0" name=""/>
                      <p:cNvPicPr/>
                      <p:nvPr/>
                    </p:nvPicPr>
                    <p:blipFill>
                      <a:blip r:embed="rId14"/>
                      <a:stretch>
                        <a:fillRect/>
                      </a:stretch>
                    </p:blipFill>
                    <p:spPr>
                      <a:xfrm>
                        <a:off x="666310" y="8636107"/>
                        <a:ext cx="901700" cy="3683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697514" y="8334580"/>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19" name="Rectangle 3">
            <a:extLst>
              <a:ext uri="{FF2B5EF4-FFF2-40B4-BE49-F238E27FC236}">
                <a16:creationId xmlns:a16="http://schemas.microsoft.com/office/drawing/2014/main" id="{F6A24750-0B57-09FF-E23B-5FB7511C9DF7}"/>
              </a:ext>
            </a:extLst>
          </p:cNvPr>
          <p:cNvSpPr/>
          <p:nvPr/>
        </p:nvSpPr>
        <p:spPr>
          <a:xfrm>
            <a:off x="774878" y="9054312"/>
            <a:ext cx="8063827"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phương trình đã cho có nghiệm là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20" name="Đối tượng 19">
            <a:extLst>
              <a:ext uri="{FF2B5EF4-FFF2-40B4-BE49-F238E27FC236}">
                <a16:creationId xmlns:a16="http://schemas.microsoft.com/office/drawing/2014/main" id="{BDCF2FAE-5231-C42A-5A92-3F6C1BF0F955}"/>
              </a:ext>
            </a:extLst>
          </p:cNvPr>
          <p:cNvGraphicFramePr>
            <a:graphicFrameLocks noChangeAspect="1"/>
          </p:cNvGraphicFramePr>
          <p:nvPr>
            <p:extLst>
              <p:ext uri="{D42A27DB-BD31-4B8C-83A1-F6EECF244321}">
                <p14:modId xmlns:p14="http://schemas.microsoft.com/office/powerpoint/2010/main" val="1231848395"/>
              </p:ext>
            </p:extLst>
          </p:nvPr>
        </p:nvGraphicFramePr>
        <p:xfrm>
          <a:off x="7641274" y="9347200"/>
          <a:ext cx="901700" cy="368300"/>
        </p:xfrm>
        <a:graphic>
          <a:graphicData uri="http://schemas.openxmlformats.org/presentationml/2006/ole">
            <mc:AlternateContent xmlns:mc="http://schemas.openxmlformats.org/markup-compatibility/2006">
              <mc:Choice xmlns:v="urn:schemas-microsoft-com:vml" Requires="v">
                <p:oleObj name="Equation" r:id="rId15" imgW="901440" imgH="368280" progId="Equation.DSMT4">
                  <p:embed/>
                </p:oleObj>
              </mc:Choice>
              <mc:Fallback>
                <p:oleObj name="Equation" r:id="rId15" imgW="901440" imgH="368280" progId="Equation.DSMT4">
                  <p:embed/>
                  <p:pic>
                    <p:nvPicPr>
                      <p:cNvPr id="0" name=""/>
                      <p:cNvPicPr/>
                      <p:nvPr/>
                    </p:nvPicPr>
                    <p:blipFill>
                      <a:blip r:embed="rId16"/>
                      <a:stretch>
                        <a:fillRect/>
                      </a:stretch>
                    </p:blipFill>
                    <p:spPr>
                      <a:xfrm>
                        <a:off x="7641274" y="9347200"/>
                        <a:ext cx="901700" cy="368300"/>
                      </a:xfrm>
                      <a:prstGeom prst="rect">
                        <a:avLst/>
                      </a:prstGeom>
                    </p:spPr>
                  </p:pic>
                </p:oleObj>
              </mc:Fallback>
            </mc:AlternateContent>
          </a:graphicData>
        </a:graphic>
      </p:graphicFrame>
      <p:pic>
        <p:nvPicPr>
          <p:cNvPr id="21" name="Picture 4">
            <a:extLst>
              <a:ext uri="{FF2B5EF4-FFF2-40B4-BE49-F238E27FC236}">
                <a16:creationId xmlns:a16="http://schemas.microsoft.com/office/drawing/2014/main" id="{3A485C40-59DB-4F89-749C-528A4E639D6A}"/>
              </a:ext>
            </a:extLst>
          </p:cNvPr>
          <p:cNvPicPr>
            <a:picLocks noChangeAspect="1"/>
          </p:cNvPicPr>
          <p:nvPr/>
        </p:nvPicPr>
        <p:blipFill>
          <a:blip r:embed="rId17"/>
          <a:srcRect/>
          <a:stretch>
            <a:fillRect/>
          </a:stretch>
        </p:blipFill>
        <p:spPr>
          <a:xfrm rot="20157222">
            <a:off x="17263879" y="9196071"/>
            <a:ext cx="1743441" cy="1469357"/>
          </a:xfrm>
          <a:prstGeom prst="rect">
            <a:avLst/>
          </a:prstGeom>
        </p:spPr>
      </p:pic>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17"/>
          <a:srcRect/>
          <a:stretch>
            <a:fillRect/>
          </a:stretch>
        </p:blipFill>
        <p:spPr>
          <a:xfrm rot="-712563">
            <a:off x="-123377" y="-34059"/>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3505200" y="66384"/>
            <a:ext cx="19497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prstClr val="white"/>
                </a:solidFill>
                <a:latin typeface="Times  New Roman"/>
                <a:ea typeface="Arial"/>
                <a:cs typeface="Arial"/>
                <a:sym typeface="Arial"/>
              </a:rPr>
              <a:t>Câu 9</a:t>
            </a:r>
            <a:endParaRPr kumimoji="0" sz="48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5659063" y="-39027"/>
            <a:ext cx="10943892" cy="1108252"/>
          </a:xfrm>
          <a:prstGeom prst="rect">
            <a:avLst/>
          </a:prstGeom>
        </p:spPr>
        <p:txBody>
          <a:bodyPr wrap="square">
            <a:spAutoFit/>
          </a:bodyPr>
          <a:lstStyle/>
          <a:p>
            <a:pPr>
              <a:lnSpc>
                <a:spcPct val="150000"/>
              </a:lnSpc>
              <a:spcAft>
                <a:spcPts val="800"/>
              </a:spcAft>
            </a:pPr>
            <a:r>
              <a:rPr lang="vi-VN" sz="4800" b="1" kern="100" dirty="0">
                <a:solidFill>
                  <a:srgbClr val="BE5812"/>
                </a:solidFill>
                <a:latin typeface="Times  New Roman"/>
                <a:ea typeface="Calibri" panose="020F0502020204030204" pitchFamily="34" charset="0"/>
                <a:cs typeface="Times New Roman" panose="02020603050405020304" pitchFamily="18" charset="0"/>
              </a:rPr>
              <a:t>Giải </a:t>
            </a:r>
            <a:r>
              <a:rPr lang="vi-VN" sz="4800" b="1" kern="100" dirty="0">
                <a:solidFill>
                  <a:srgbClr val="BE5812"/>
                </a:solidFill>
                <a:effectLst/>
                <a:latin typeface="Times  New Roman"/>
                <a:ea typeface="Calibri" panose="020F0502020204030204" pitchFamily="34" charset="0"/>
                <a:cs typeface="Times New Roman" panose="02020603050405020304" pitchFamily="18" charset="0"/>
              </a:rPr>
              <a:t>các phương trình</a:t>
            </a:r>
            <a:endParaRPr lang="en-US" sz="4800" b="1" kern="100" dirty="0">
              <a:solidFill>
                <a:srgbClr val="BE5812"/>
              </a:solidFill>
              <a:effectLst/>
              <a:latin typeface="Times  New Roman"/>
              <a:ea typeface="Calibri" panose="020F0502020204030204" pitchFamily="34" charset="0"/>
              <a:cs typeface="Times New Roman" panose="02020603050405020304" pitchFamily="18" charset="0"/>
            </a:endParaRPr>
          </a:p>
        </p:txBody>
      </p:sp>
      <p:pic>
        <p:nvPicPr>
          <p:cNvPr id="46" name="Picture 36">
            <a:extLst>
              <a:ext uri="{FF2B5EF4-FFF2-40B4-BE49-F238E27FC236}">
                <a16:creationId xmlns:a16="http://schemas.microsoft.com/office/drawing/2014/main" id="{4B8D5859-591D-86AC-A4FA-F87C8F92F0E7}"/>
              </a:ext>
            </a:extLst>
          </p:cNvPr>
          <p:cNvPicPr>
            <a:picLocks noChangeAspect="1"/>
          </p:cNvPicPr>
          <p:nvPr/>
        </p:nvPicPr>
        <p:blipFill>
          <a:blip r:embed="rId18"/>
          <a:stretch>
            <a:fillRect/>
          </a:stretch>
        </p:blipFill>
        <p:spPr>
          <a:xfrm>
            <a:off x="16492943" y="0"/>
            <a:ext cx="1717139" cy="1237406"/>
          </a:xfrm>
          <a:prstGeom prst="rect">
            <a:avLst/>
          </a:prstGeom>
        </p:spPr>
      </p:pic>
      <p:graphicFrame>
        <p:nvGraphicFramePr>
          <p:cNvPr id="58" name="Đối tượng 57">
            <a:extLst>
              <a:ext uri="{FF2B5EF4-FFF2-40B4-BE49-F238E27FC236}">
                <a16:creationId xmlns:a16="http://schemas.microsoft.com/office/drawing/2014/main" id="{2533B3AF-CA3A-4AA5-C576-202D60EF3037}"/>
              </a:ext>
            </a:extLst>
          </p:cNvPr>
          <p:cNvGraphicFramePr>
            <a:graphicFrameLocks noChangeAspect="1"/>
          </p:cNvGraphicFramePr>
          <p:nvPr>
            <p:extLst>
              <p:ext uri="{D42A27DB-BD31-4B8C-83A1-F6EECF244321}">
                <p14:modId xmlns:p14="http://schemas.microsoft.com/office/powerpoint/2010/main" val="1352144959"/>
              </p:ext>
            </p:extLst>
          </p:nvPr>
        </p:nvGraphicFramePr>
        <p:xfrm>
          <a:off x="3601693" y="3060375"/>
          <a:ext cx="1281113" cy="390525"/>
        </p:xfrm>
        <a:graphic>
          <a:graphicData uri="http://schemas.openxmlformats.org/presentationml/2006/ole">
            <mc:AlternateContent xmlns:mc="http://schemas.openxmlformats.org/markup-compatibility/2006">
              <mc:Choice xmlns:v="urn:schemas-microsoft-com:vml" Requires="v">
                <p:oleObj name="Equation" r:id="rId19" imgW="1280357" imgH="391263" progId="Equation.DSMT4">
                  <p:embed/>
                </p:oleObj>
              </mc:Choice>
              <mc:Fallback>
                <p:oleObj name="Equation" r:id="rId19" imgW="1280357" imgH="391263" progId="Equation.DSMT4">
                  <p:embed/>
                  <p:pic>
                    <p:nvPicPr>
                      <p:cNvPr id="0" name=""/>
                      <p:cNvPicPr/>
                      <p:nvPr/>
                    </p:nvPicPr>
                    <p:blipFill>
                      <a:blip r:embed="rId20"/>
                      <a:stretch>
                        <a:fillRect/>
                      </a:stretch>
                    </p:blipFill>
                    <p:spPr>
                      <a:xfrm>
                        <a:off x="3601693" y="3060375"/>
                        <a:ext cx="1281113" cy="390525"/>
                      </a:xfrm>
                      <a:prstGeom prst="rect">
                        <a:avLst/>
                      </a:prstGeom>
                    </p:spPr>
                  </p:pic>
                </p:oleObj>
              </mc:Fallback>
            </mc:AlternateContent>
          </a:graphicData>
        </a:graphic>
      </p:graphicFrame>
      <p:graphicFrame>
        <p:nvGraphicFramePr>
          <p:cNvPr id="59" name="Đối tượng 58">
            <a:extLst>
              <a:ext uri="{FF2B5EF4-FFF2-40B4-BE49-F238E27FC236}">
                <a16:creationId xmlns:a16="http://schemas.microsoft.com/office/drawing/2014/main" id="{0C8E57FB-41BB-2B28-32A6-5A89181EA87B}"/>
              </a:ext>
            </a:extLst>
          </p:cNvPr>
          <p:cNvGraphicFramePr>
            <a:graphicFrameLocks noChangeAspect="1"/>
          </p:cNvGraphicFramePr>
          <p:nvPr>
            <p:extLst>
              <p:ext uri="{D42A27DB-BD31-4B8C-83A1-F6EECF244321}">
                <p14:modId xmlns:p14="http://schemas.microsoft.com/office/powerpoint/2010/main" val="853450273"/>
              </p:ext>
            </p:extLst>
          </p:nvPr>
        </p:nvGraphicFramePr>
        <p:xfrm>
          <a:off x="5498028" y="3041563"/>
          <a:ext cx="931863" cy="390525"/>
        </p:xfrm>
        <a:graphic>
          <a:graphicData uri="http://schemas.openxmlformats.org/presentationml/2006/ole">
            <mc:AlternateContent xmlns:mc="http://schemas.openxmlformats.org/markup-compatibility/2006">
              <mc:Choice xmlns:v="urn:schemas-microsoft-com:vml" Requires="v">
                <p:oleObj name="Equation" r:id="rId21" imgW="932353" imgH="391263" progId="Equation.DSMT4">
                  <p:embed/>
                </p:oleObj>
              </mc:Choice>
              <mc:Fallback>
                <p:oleObj name="Equation" r:id="rId21" imgW="932353" imgH="391263" progId="Equation.DSMT4">
                  <p:embed/>
                  <p:pic>
                    <p:nvPicPr>
                      <p:cNvPr id="0" name=""/>
                      <p:cNvPicPr/>
                      <p:nvPr/>
                    </p:nvPicPr>
                    <p:blipFill>
                      <a:blip r:embed="rId22"/>
                      <a:stretch>
                        <a:fillRect/>
                      </a:stretch>
                    </p:blipFill>
                    <p:spPr>
                      <a:xfrm>
                        <a:off x="5498028" y="3041563"/>
                        <a:ext cx="931863" cy="390525"/>
                      </a:xfrm>
                      <a:prstGeom prst="rect">
                        <a:avLst/>
                      </a:prstGeom>
                    </p:spPr>
                  </p:pic>
                </p:oleObj>
              </mc:Fallback>
            </mc:AlternateContent>
          </a:graphicData>
        </a:graphic>
      </p:graphicFrame>
      <p:graphicFrame>
        <p:nvGraphicFramePr>
          <p:cNvPr id="60" name="Đối tượng 59">
            <a:extLst>
              <a:ext uri="{FF2B5EF4-FFF2-40B4-BE49-F238E27FC236}">
                <a16:creationId xmlns:a16="http://schemas.microsoft.com/office/drawing/2014/main" id="{BF1B9951-B87E-8B3C-7128-DD846641B460}"/>
              </a:ext>
            </a:extLst>
          </p:cNvPr>
          <p:cNvGraphicFramePr>
            <a:graphicFrameLocks noChangeAspect="1"/>
          </p:cNvGraphicFramePr>
          <p:nvPr>
            <p:extLst>
              <p:ext uri="{D42A27DB-BD31-4B8C-83A1-F6EECF244321}">
                <p14:modId xmlns:p14="http://schemas.microsoft.com/office/powerpoint/2010/main" val="1410585495"/>
              </p:ext>
            </p:extLst>
          </p:nvPr>
        </p:nvGraphicFramePr>
        <p:xfrm>
          <a:off x="1162596" y="1458727"/>
          <a:ext cx="5888037" cy="1273175"/>
        </p:xfrm>
        <a:graphic>
          <a:graphicData uri="http://schemas.openxmlformats.org/presentationml/2006/ole">
            <mc:AlternateContent xmlns:mc="http://schemas.openxmlformats.org/markup-compatibility/2006">
              <mc:Choice xmlns:v="urn:schemas-microsoft-com:vml" Requires="v">
                <p:oleObj name="Equation" r:id="rId23" imgW="5887671" imgH="1272496" progId="Equation.DSMT4">
                  <p:embed/>
                </p:oleObj>
              </mc:Choice>
              <mc:Fallback>
                <p:oleObj name="Equation" r:id="rId23" imgW="5887671" imgH="1272496" progId="Equation.DSMT4">
                  <p:embed/>
                  <p:pic>
                    <p:nvPicPr>
                      <p:cNvPr id="0" name=""/>
                      <p:cNvPicPr/>
                      <p:nvPr/>
                    </p:nvPicPr>
                    <p:blipFill>
                      <a:blip r:embed="rId24"/>
                      <a:stretch>
                        <a:fillRect/>
                      </a:stretch>
                    </p:blipFill>
                    <p:spPr>
                      <a:xfrm>
                        <a:off x="1162596" y="1458727"/>
                        <a:ext cx="5888037" cy="1273175"/>
                      </a:xfrm>
                      <a:prstGeom prst="rect">
                        <a:avLst/>
                      </a:prstGeom>
                    </p:spPr>
                  </p:pic>
                </p:oleObj>
              </mc:Fallback>
            </mc:AlternateContent>
          </a:graphicData>
        </a:graphic>
      </p:graphicFrame>
      <p:graphicFrame>
        <p:nvGraphicFramePr>
          <p:cNvPr id="61" name="Đối tượng 60">
            <a:extLst>
              <a:ext uri="{FF2B5EF4-FFF2-40B4-BE49-F238E27FC236}">
                <a16:creationId xmlns:a16="http://schemas.microsoft.com/office/drawing/2014/main" id="{5F584C65-35F5-73A4-5ABD-52EFF318BA6D}"/>
              </a:ext>
            </a:extLst>
          </p:cNvPr>
          <p:cNvGraphicFramePr>
            <a:graphicFrameLocks noChangeAspect="1"/>
          </p:cNvGraphicFramePr>
          <p:nvPr>
            <p:extLst>
              <p:ext uri="{D42A27DB-BD31-4B8C-83A1-F6EECF244321}">
                <p14:modId xmlns:p14="http://schemas.microsoft.com/office/powerpoint/2010/main" val="4063744906"/>
              </p:ext>
            </p:extLst>
          </p:nvPr>
        </p:nvGraphicFramePr>
        <p:xfrm>
          <a:off x="10487025" y="1476643"/>
          <a:ext cx="4829175" cy="1273175"/>
        </p:xfrm>
        <a:graphic>
          <a:graphicData uri="http://schemas.openxmlformats.org/presentationml/2006/ole">
            <mc:AlternateContent xmlns:mc="http://schemas.openxmlformats.org/markup-compatibility/2006">
              <mc:Choice xmlns:v="urn:schemas-microsoft-com:vml" Requires="v">
                <p:oleObj name="Equation" r:id="rId25" imgW="4829847" imgH="1272496" progId="Equation.DSMT4">
                  <p:embed/>
                </p:oleObj>
              </mc:Choice>
              <mc:Fallback>
                <p:oleObj name="Equation" r:id="rId25" imgW="4829847" imgH="1272496" progId="Equation.DSMT4">
                  <p:embed/>
                  <p:pic>
                    <p:nvPicPr>
                      <p:cNvPr id="0" name=""/>
                      <p:cNvPicPr/>
                      <p:nvPr/>
                    </p:nvPicPr>
                    <p:blipFill>
                      <a:blip r:embed="rId26"/>
                      <a:stretch>
                        <a:fillRect/>
                      </a:stretch>
                    </p:blipFill>
                    <p:spPr>
                      <a:xfrm>
                        <a:off x="10487025" y="1476643"/>
                        <a:ext cx="4829175" cy="1273175"/>
                      </a:xfrm>
                      <a:prstGeom prst="rect">
                        <a:avLst/>
                      </a:prstGeom>
                    </p:spPr>
                  </p:pic>
                </p:oleObj>
              </mc:Fallback>
            </mc:AlternateContent>
          </a:graphicData>
        </a:graphic>
      </p:graphicFrame>
      <p:sp>
        <p:nvSpPr>
          <p:cNvPr id="77" name="Rectangle 3">
            <a:extLst>
              <a:ext uri="{FF2B5EF4-FFF2-40B4-BE49-F238E27FC236}">
                <a16:creationId xmlns:a16="http://schemas.microsoft.com/office/drawing/2014/main" id="{C3C8D88C-0A28-3247-AA49-997916E9E4B1}"/>
              </a:ext>
            </a:extLst>
          </p:cNvPr>
          <p:cNvSpPr/>
          <p:nvPr/>
        </p:nvSpPr>
        <p:spPr>
          <a:xfrm>
            <a:off x="9220200" y="2705100"/>
            <a:ext cx="8305799"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Điều kiện xác định           và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78" name="Rectangle 3">
            <a:extLst>
              <a:ext uri="{FF2B5EF4-FFF2-40B4-BE49-F238E27FC236}">
                <a16:creationId xmlns:a16="http://schemas.microsoft.com/office/drawing/2014/main" id="{FADA4C76-B9E4-0F3A-DD5D-4919F5A94B2F}"/>
              </a:ext>
            </a:extLst>
          </p:cNvPr>
          <p:cNvSpPr/>
          <p:nvPr/>
        </p:nvSpPr>
        <p:spPr>
          <a:xfrm>
            <a:off x="9206792" y="3445937"/>
            <a:ext cx="1461208"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Ta có:</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79" name="Đối tượng 78">
            <a:extLst>
              <a:ext uri="{FF2B5EF4-FFF2-40B4-BE49-F238E27FC236}">
                <a16:creationId xmlns:a16="http://schemas.microsoft.com/office/drawing/2014/main" id="{3B79420A-A1F5-6E02-985B-404A6B66859A}"/>
              </a:ext>
            </a:extLst>
          </p:cNvPr>
          <p:cNvGraphicFramePr>
            <a:graphicFrameLocks noChangeAspect="1"/>
          </p:cNvGraphicFramePr>
          <p:nvPr>
            <p:extLst>
              <p:ext uri="{D42A27DB-BD31-4B8C-83A1-F6EECF244321}">
                <p14:modId xmlns:p14="http://schemas.microsoft.com/office/powerpoint/2010/main" val="471636257"/>
              </p:ext>
            </p:extLst>
          </p:nvPr>
        </p:nvGraphicFramePr>
        <p:xfrm>
          <a:off x="9906000" y="4348163"/>
          <a:ext cx="3987800" cy="1155700"/>
        </p:xfrm>
        <a:graphic>
          <a:graphicData uri="http://schemas.openxmlformats.org/presentationml/2006/ole">
            <mc:AlternateContent xmlns:mc="http://schemas.openxmlformats.org/markup-compatibility/2006">
              <mc:Choice xmlns:v="urn:schemas-microsoft-com:vml" Requires="v">
                <p:oleObj name="Equation" r:id="rId27" imgW="3987720" imgH="1155600" progId="Equation.DSMT4">
                  <p:embed/>
                </p:oleObj>
              </mc:Choice>
              <mc:Fallback>
                <p:oleObj name="Equation" r:id="rId27" imgW="3987720" imgH="11556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28"/>
                      <a:stretch>
                        <a:fillRect/>
                      </a:stretch>
                    </p:blipFill>
                    <p:spPr>
                      <a:xfrm>
                        <a:off x="9906000" y="4348163"/>
                        <a:ext cx="3987800" cy="1155700"/>
                      </a:xfrm>
                      <a:prstGeom prst="rect">
                        <a:avLst/>
                      </a:prstGeom>
                    </p:spPr>
                  </p:pic>
                </p:oleObj>
              </mc:Fallback>
            </mc:AlternateContent>
          </a:graphicData>
        </a:graphic>
      </p:graphicFrame>
      <p:graphicFrame>
        <p:nvGraphicFramePr>
          <p:cNvPr id="80" name="Đối tượng 79">
            <a:extLst>
              <a:ext uri="{FF2B5EF4-FFF2-40B4-BE49-F238E27FC236}">
                <a16:creationId xmlns:a16="http://schemas.microsoft.com/office/drawing/2014/main" id="{DB6472DA-DF86-53D2-B079-C5C195E50106}"/>
              </a:ext>
            </a:extLst>
          </p:cNvPr>
          <p:cNvGraphicFramePr>
            <a:graphicFrameLocks noChangeAspect="1"/>
          </p:cNvGraphicFramePr>
          <p:nvPr>
            <p:extLst>
              <p:ext uri="{D42A27DB-BD31-4B8C-83A1-F6EECF244321}">
                <p14:modId xmlns:p14="http://schemas.microsoft.com/office/powerpoint/2010/main" val="700134812"/>
              </p:ext>
            </p:extLst>
          </p:nvPr>
        </p:nvGraphicFramePr>
        <p:xfrm>
          <a:off x="9906000" y="5603664"/>
          <a:ext cx="6019800" cy="1231900"/>
        </p:xfrm>
        <a:graphic>
          <a:graphicData uri="http://schemas.openxmlformats.org/presentationml/2006/ole">
            <mc:AlternateContent xmlns:mc="http://schemas.openxmlformats.org/markup-compatibility/2006">
              <mc:Choice xmlns:v="urn:schemas-microsoft-com:vml" Requires="v">
                <p:oleObj name="Equation" r:id="rId29" imgW="6019560" imgH="1231560" progId="Equation.DSMT4">
                  <p:embed/>
                </p:oleObj>
              </mc:Choice>
              <mc:Fallback>
                <p:oleObj name="Equation" r:id="rId29" imgW="6019560" imgH="1231560" progId="Equation.DSMT4">
                  <p:embed/>
                  <p:pic>
                    <p:nvPicPr>
                      <p:cNvPr id="10" name="Đối tượng 9">
                        <a:extLst>
                          <a:ext uri="{FF2B5EF4-FFF2-40B4-BE49-F238E27FC236}">
                            <a16:creationId xmlns:a16="http://schemas.microsoft.com/office/drawing/2014/main" id="{B97AED3A-75E2-36D8-50E6-4E710368BDB8}"/>
                          </a:ext>
                        </a:extLst>
                      </p:cNvPr>
                      <p:cNvPicPr/>
                      <p:nvPr/>
                    </p:nvPicPr>
                    <p:blipFill>
                      <a:blip r:embed="rId30"/>
                      <a:stretch>
                        <a:fillRect/>
                      </a:stretch>
                    </p:blipFill>
                    <p:spPr>
                      <a:xfrm>
                        <a:off x="9906000" y="5603664"/>
                        <a:ext cx="6019800" cy="1231900"/>
                      </a:xfrm>
                      <a:prstGeom prst="rect">
                        <a:avLst/>
                      </a:prstGeom>
                    </p:spPr>
                  </p:pic>
                </p:oleObj>
              </mc:Fallback>
            </mc:AlternateContent>
          </a:graphicData>
        </a:graphic>
      </p:graphicFrame>
      <p:graphicFrame>
        <p:nvGraphicFramePr>
          <p:cNvPr id="81" name="Đối tượng 80">
            <a:extLst>
              <a:ext uri="{FF2B5EF4-FFF2-40B4-BE49-F238E27FC236}">
                <a16:creationId xmlns:a16="http://schemas.microsoft.com/office/drawing/2014/main" id="{EEAEBD51-EC8C-AFA1-AD6A-8D24849A64D7}"/>
              </a:ext>
            </a:extLst>
          </p:cNvPr>
          <p:cNvGraphicFramePr>
            <a:graphicFrameLocks noChangeAspect="1"/>
          </p:cNvGraphicFramePr>
          <p:nvPr>
            <p:extLst>
              <p:ext uri="{D42A27DB-BD31-4B8C-83A1-F6EECF244321}">
                <p14:modId xmlns:p14="http://schemas.microsoft.com/office/powerpoint/2010/main" val="1011382103"/>
              </p:ext>
            </p:extLst>
          </p:nvPr>
        </p:nvGraphicFramePr>
        <p:xfrm>
          <a:off x="9906000" y="6935365"/>
          <a:ext cx="3111500" cy="571500"/>
        </p:xfrm>
        <a:graphic>
          <a:graphicData uri="http://schemas.openxmlformats.org/presentationml/2006/ole">
            <mc:AlternateContent xmlns:mc="http://schemas.openxmlformats.org/markup-compatibility/2006">
              <mc:Choice xmlns:v="urn:schemas-microsoft-com:vml" Requires="v">
                <p:oleObj name="Equation" r:id="rId31" imgW="3111480" imgH="571320" progId="Equation.DSMT4">
                  <p:embed/>
                </p:oleObj>
              </mc:Choice>
              <mc:Fallback>
                <p:oleObj name="Equation" r:id="rId31" imgW="3111480" imgH="571320" progId="Equation.DSMT4">
                  <p:embed/>
                  <p:pic>
                    <p:nvPicPr>
                      <p:cNvPr id="11" name="Đối tượng 10">
                        <a:extLst>
                          <a:ext uri="{FF2B5EF4-FFF2-40B4-BE49-F238E27FC236}">
                            <a16:creationId xmlns:a16="http://schemas.microsoft.com/office/drawing/2014/main" id="{572A788F-C2D1-268B-C4DC-84F5DABDE7F5}"/>
                          </a:ext>
                        </a:extLst>
                      </p:cNvPr>
                      <p:cNvPicPr/>
                      <p:nvPr/>
                    </p:nvPicPr>
                    <p:blipFill>
                      <a:blip r:embed="rId32"/>
                      <a:stretch>
                        <a:fillRect/>
                      </a:stretch>
                    </p:blipFill>
                    <p:spPr>
                      <a:xfrm>
                        <a:off x="9906000" y="6935365"/>
                        <a:ext cx="3111500" cy="571500"/>
                      </a:xfrm>
                      <a:prstGeom prst="rect">
                        <a:avLst/>
                      </a:prstGeom>
                    </p:spPr>
                  </p:pic>
                </p:oleObj>
              </mc:Fallback>
            </mc:AlternateContent>
          </a:graphicData>
        </a:graphic>
      </p:graphicFrame>
      <p:graphicFrame>
        <p:nvGraphicFramePr>
          <p:cNvPr id="82" name="Đối tượng 81">
            <a:extLst>
              <a:ext uri="{FF2B5EF4-FFF2-40B4-BE49-F238E27FC236}">
                <a16:creationId xmlns:a16="http://schemas.microsoft.com/office/drawing/2014/main" id="{387FF8D7-55F9-00A4-944E-975197281A1E}"/>
              </a:ext>
            </a:extLst>
          </p:cNvPr>
          <p:cNvGraphicFramePr>
            <a:graphicFrameLocks noChangeAspect="1"/>
          </p:cNvGraphicFramePr>
          <p:nvPr>
            <p:extLst>
              <p:ext uri="{D42A27DB-BD31-4B8C-83A1-F6EECF244321}">
                <p14:modId xmlns:p14="http://schemas.microsoft.com/office/powerpoint/2010/main" val="1668533943"/>
              </p:ext>
            </p:extLst>
          </p:nvPr>
        </p:nvGraphicFramePr>
        <p:xfrm>
          <a:off x="9906000" y="7606666"/>
          <a:ext cx="2895600" cy="368300"/>
        </p:xfrm>
        <a:graphic>
          <a:graphicData uri="http://schemas.openxmlformats.org/presentationml/2006/ole">
            <mc:AlternateContent xmlns:mc="http://schemas.openxmlformats.org/markup-compatibility/2006">
              <mc:Choice xmlns:v="urn:schemas-microsoft-com:vml" Requires="v">
                <p:oleObj name="Equation" r:id="rId33" imgW="2895480" imgH="368280" progId="Equation.DSMT4">
                  <p:embed/>
                </p:oleObj>
              </mc:Choice>
              <mc:Fallback>
                <p:oleObj name="Equation" r:id="rId33" imgW="2895480" imgH="368280" progId="Equation.DSMT4">
                  <p:embed/>
                  <p:pic>
                    <p:nvPicPr>
                      <p:cNvPr id="15" name="Đối tượng 14">
                        <a:extLst>
                          <a:ext uri="{FF2B5EF4-FFF2-40B4-BE49-F238E27FC236}">
                            <a16:creationId xmlns:a16="http://schemas.microsoft.com/office/drawing/2014/main" id="{631DC404-1D5B-3FD2-E933-C49D7B61C514}"/>
                          </a:ext>
                        </a:extLst>
                      </p:cNvPr>
                      <p:cNvPicPr/>
                      <p:nvPr/>
                    </p:nvPicPr>
                    <p:blipFill>
                      <a:blip r:embed="rId34"/>
                      <a:stretch>
                        <a:fillRect/>
                      </a:stretch>
                    </p:blipFill>
                    <p:spPr>
                      <a:xfrm>
                        <a:off x="9906000" y="7606666"/>
                        <a:ext cx="2895600" cy="368300"/>
                      </a:xfrm>
                      <a:prstGeom prst="rect">
                        <a:avLst/>
                      </a:prstGeom>
                    </p:spPr>
                  </p:pic>
                </p:oleObj>
              </mc:Fallback>
            </mc:AlternateContent>
          </a:graphicData>
        </a:graphic>
      </p:graphicFrame>
      <p:graphicFrame>
        <p:nvGraphicFramePr>
          <p:cNvPr id="84" name="Đối tượng 83">
            <a:extLst>
              <a:ext uri="{FF2B5EF4-FFF2-40B4-BE49-F238E27FC236}">
                <a16:creationId xmlns:a16="http://schemas.microsoft.com/office/drawing/2014/main" id="{6F533D46-08F3-02A4-1B26-6A0B4A96D9EB}"/>
              </a:ext>
            </a:extLst>
          </p:cNvPr>
          <p:cNvGraphicFramePr>
            <a:graphicFrameLocks noChangeAspect="1"/>
          </p:cNvGraphicFramePr>
          <p:nvPr>
            <p:extLst>
              <p:ext uri="{D42A27DB-BD31-4B8C-83A1-F6EECF244321}">
                <p14:modId xmlns:p14="http://schemas.microsoft.com/office/powerpoint/2010/main" val="292659991"/>
              </p:ext>
            </p:extLst>
          </p:nvPr>
        </p:nvGraphicFramePr>
        <p:xfrm>
          <a:off x="9906000" y="8542868"/>
          <a:ext cx="927100" cy="355600"/>
        </p:xfrm>
        <a:graphic>
          <a:graphicData uri="http://schemas.openxmlformats.org/presentationml/2006/ole">
            <mc:AlternateContent xmlns:mc="http://schemas.openxmlformats.org/markup-compatibility/2006">
              <mc:Choice xmlns:v="urn:schemas-microsoft-com:vml" Requires="v">
                <p:oleObj name="Equation" r:id="rId35" imgW="927000" imgH="355320" progId="Equation.DSMT4">
                  <p:embed/>
                </p:oleObj>
              </mc:Choice>
              <mc:Fallback>
                <p:oleObj name="Equation" r:id="rId35" imgW="927000" imgH="355320" progId="Equation.DSMT4">
                  <p:embed/>
                  <p:pic>
                    <p:nvPicPr>
                      <p:cNvPr id="17" name="Đối tượng 16">
                        <a:extLst>
                          <a:ext uri="{FF2B5EF4-FFF2-40B4-BE49-F238E27FC236}">
                            <a16:creationId xmlns:a16="http://schemas.microsoft.com/office/drawing/2014/main" id="{9E97C869-FE3E-CA07-C3B2-A639D03BBF4B}"/>
                          </a:ext>
                        </a:extLst>
                      </p:cNvPr>
                      <p:cNvPicPr/>
                      <p:nvPr/>
                    </p:nvPicPr>
                    <p:blipFill>
                      <a:blip r:embed="rId36"/>
                      <a:stretch>
                        <a:fillRect/>
                      </a:stretch>
                    </p:blipFill>
                    <p:spPr>
                      <a:xfrm>
                        <a:off x="9906000" y="8542868"/>
                        <a:ext cx="927100" cy="355600"/>
                      </a:xfrm>
                      <a:prstGeom prst="rect">
                        <a:avLst/>
                      </a:prstGeom>
                    </p:spPr>
                  </p:pic>
                </p:oleObj>
              </mc:Fallback>
            </mc:AlternateContent>
          </a:graphicData>
        </a:graphic>
      </p:graphicFrame>
      <p:sp>
        <p:nvSpPr>
          <p:cNvPr id="85" name="Rectangle 3">
            <a:extLst>
              <a:ext uri="{FF2B5EF4-FFF2-40B4-BE49-F238E27FC236}">
                <a16:creationId xmlns:a16="http://schemas.microsoft.com/office/drawing/2014/main" id="{113F5228-8FD5-0E36-C343-2A04F18C29DF}"/>
              </a:ext>
            </a:extLst>
          </p:cNvPr>
          <p:cNvSpPr/>
          <p:nvPr/>
        </p:nvSpPr>
        <p:spPr>
          <a:xfrm>
            <a:off x="10765314" y="8278535"/>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86" name="Rectangle 3">
            <a:extLst>
              <a:ext uri="{FF2B5EF4-FFF2-40B4-BE49-F238E27FC236}">
                <a16:creationId xmlns:a16="http://schemas.microsoft.com/office/drawing/2014/main" id="{33B389B6-38E4-82B5-DFDE-1D366AD384C3}"/>
              </a:ext>
            </a:extLst>
          </p:cNvPr>
          <p:cNvSpPr/>
          <p:nvPr/>
        </p:nvSpPr>
        <p:spPr>
          <a:xfrm>
            <a:off x="9842678" y="8998267"/>
            <a:ext cx="8063827"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phương trình đã cho có nghiệm là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88" name="Đối tượng 87">
            <a:extLst>
              <a:ext uri="{FF2B5EF4-FFF2-40B4-BE49-F238E27FC236}">
                <a16:creationId xmlns:a16="http://schemas.microsoft.com/office/drawing/2014/main" id="{8E8B86DA-85A1-9295-5B4D-90E8F31F3A26}"/>
              </a:ext>
            </a:extLst>
          </p:cNvPr>
          <p:cNvGraphicFramePr>
            <a:graphicFrameLocks noChangeAspect="1"/>
          </p:cNvGraphicFramePr>
          <p:nvPr>
            <p:extLst>
              <p:ext uri="{D42A27DB-BD31-4B8C-83A1-F6EECF244321}">
                <p14:modId xmlns:p14="http://schemas.microsoft.com/office/powerpoint/2010/main" val="1462486087"/>
              </p:ext>
            </p:extLst>
          </p:nvPr>
        </p:nvGraphicFramePr>
        <p:xfrm>
          <a:off x="12725400" y="3014663"/>
          <a:ext cx="927100" cy="368300"/>
        </p:xfrm>
        <a:graphic>
          <a:graphicData uri="http://schemas.openxmlformats.org/presentationml/2006/ole">
            <mc:AlternateContent xmlns:mc="http://schemas.openxmlformats.org/markup-compatibility/2006">
              <mc:Choice xmlns:v="urn:schemas-microsoft-com:vml" Requires="v">
                <p:oleObj name="Equation" r:id="rId37" imgW="927000" imgH="368280" progId="Equation.DSMT4">
                  <p:embed/>
                </p:oleObj>
              </mc:Choice>
              <mc:Fallback>
                <p:oleObj name="Equation" r:id="rId37" imgW="927000" imgH="368280" progId="Equation.DSMT4">
                  <p:embed/>
                  <p:pic>
                    <p:nvPicPr>
                      <p:cNvPr id="58" name="Đối tượng 57">
                        <a:extLst>
                          <a:ext uri="{FF2B5EF4-FFF2-40B4-BE49-F238E27FC236}">
                            <a16:creationId xmlns:a16="http://schemas.microsoft.com/office/drawing/2014/main" id="{2533B3AF-CA3A-4AA5-C576-202D60EF3037}"/>
                          </a:ext>
                        </a:extLst>
                      </p:cNvPr>
                      <p:cNvPicPr/>
                      <p:nvPr/>
                    </p:nvPicPr>
                    <p:blipFill>
                      <a:blip r:embed="rId38"/>
                      <a:stretch>
                        <a:fillRect/>
                      </a:stretch>
                    </p:blipFill>
                    <p:spPr>
                      <a:xfrm>
                        <a:off x="12725400" y="3014663"/>
                        <a:ext cx="927100" cy="368300"/>
                      </a:xfrm>
                      <a:prstGeom prst="rect">
                        <a:avLst/>
                      </a:prstGeom>
                    </p:spPr>
                  </p:pic>
                </p:oleObj>
              </mc:Fallback>
            </mc:AlternateContent>
          </a:graphicData>
        </a:graphic>
      </p:graphicFrame>
      <p:graphicFrame>
        <p:nvGraphicFramePr>
          <p:cNvPr id="89" name="Đối tượng 88">
            <a:extLst>
              <a:ext uri="{FF2B5EF4-FFF2-40B4-BE49-F238E27FC236}">
                <a16:creationId xmlns:a16="http://schemas.microsoft.com/office/drawing/2014/main" id="{D372087D-026D-585D-064C-417535212EBE}"/>
              </a:ext>
            </a:extLst>
          </p:cNvPr>
          <p:cNvGraphicFramePr>
            <a:graphicFrameLocks noChangeAspect="1"/>
          </p:cNvGraphicFramePr>
          <p:nvPr>
            <p:extLst>
              <p:ext uri="{D42A27DB-BD31-4B8C-83A1-F6EECF244321}">
                <p14:modId xmlns:p14="http://schemas.microsoft.com/office/powerpoint/2010/main" val="4178824460"/>
              </p:ext>
            </p:extLst>
          </p:nvPr>
        </p:nvGraphicFramePr>
        <p:xfrm>
          <a:off x="14312900" y="2705100"/>
          <a:ext cx="1003300" cy="1003300"/>
        </p:xfrm>
        <a:graphic>
          <a:graphicData uri="http://schemas.openxmlformats.org/presentationml/2006/ole">
            <mc:AlternateContent xmlns:mc="http://schemas.openxmlformats.org/markup-compatibility/2006">
              <mc:Choice xmlns:v="urn:schemas-microsoft-com:vml" Requires="v">
                <p:oleObj name="Equation" r:id="rId39" imgW="1002960" imgH="1002960" progId="Equation.DSMT4">
                  <p:embed/>
                </p:oleObj>
              </mc:Choice>
              <mc:Fallback>
                <p:oleObj name="Equation" r:id="rId39" imgW="1002960" imgH="1002960" progId="Equation.DSMT4">
                  <p:embed/>
                  <p:pic>
                    <p:nvPicPr>
                      <p:cNvPr id="59" name="Đối tượng 58">
                        <a:extLst>
                          <a:ext uri="{FF2B5EF4-FFF2-40B4-BE49-F238E27FC236}">
                            <a16:creationId xmlns:a16="http://schemas.microsoft.com/office/drawing/2014/main" id="{0C8E57FB-41BB-2B28-32A6-5A89181EA87B}"/>
                          </a:ext>
                        </a:extLst>
                      </p:cNvPr>
                      <p:cNvPicPr/>
                      <p:nvPr/>
                    </p:nvPicPr>
                    <p:blipFill>
                      <a:blip r:embed="rId40"/>
                      <a:stretch>
                        <a:fillRect/>
                      </a:stretch>
                    </p:blipFill>
                    <p:spPr>
                      <a:xfrm>
                        <a:off x="14312900" y="2705100"/>
                        <a:ext cx="1003300" cy="1003300"/>
                      </a:xfrm>
                      <a:prstGeom prst="rect">
                        <a:avLst/>
                      </a:prstGeom>
                    </p:spPr>
                  </p:pic>
                </p:oleObj>
              </mc:Fallback>
            </mc:AlternateContent>
          </a:graphicData>
        </a:graphic>
      </p:graphicFrame>
      <p:graphicFrame>
        <p:nvGraphicFramePr>
          <p:cNvPr id="90" name="Đối tượng 89">
            <a:extLst>
              <a:ext uri="{FF2B5EF4-FFF2-40B4-BE49-F238E27FC236}">
                <a16:creationId xmlns:a16="http://schemas.microsoft.com/office/drawing/2014/main" id="{F77DBDF7-2BEB-5D2C-8EF6-8F5CBE1F6A3F}"/>
              </a:ext>
            </a:extLst>
          </p:cNvPr>
          <p:cNvGraphicFramePr>
            <a:graphicFrameLocks noChangeAspect="1"/>
          </p:cNvGraphicFramePr>
          <p:nvPr>
            <p:extLst>
              <p:ext uri="{D42A27DB-BD31-4B8C-83A1-F6EECF244321}">
                <p14:modId xmlns:p14="http://schemas.microsoft.com/office/powerpoint/2010/main" val="2658970996"/>
              </p:ext>
            </p:extLst>
          </p:nvPr>
        </p:nvGraphicFramePr>
        <p:xfrm>
          <a:off x="16673513" y="9282113"/>
          <a:ext cx="928687" cy="357187"/>
        </p:xfrm>
        <a:graphic>
          <a:graphicData uri="http://schemas.openxmlformats.org/presentationml/2006/ole">
            <mc:AlternateContent xmlns:mc="http://schemas.openxmlformats.org/markup-compatibility/2006">
              <mc:Choice xmlns:v="urn:schemas-microsoft-com:vml" Requires="v">
                <p:oleObj name="Equation" r:id="rId41" imgW="928149" imgH="356773" progId="Equation.DSMT4">
                  <p:embed/>
                </p:oleObj>
              </mc:Choice>
              <mc:Fallback>
                <p:oleObj name="Equation" r:id="rId41" imgW="928149" imgH="356773" progId="Equation.DSMT4">
                  <p:embed/>
                  <p:pic>
                    <p:nvPicPr>
                      <p:cNvPr id="0" name=""/>
                      <p:cNvPicPr/>
                      <p:nvPr/>
                    </p:nvPicPr>
                    <p:blipFill>
                      <a:blip r:embed="rId42"/>
                      <a:stretch>
                        <a:fillRect/>
                      </a:stretch>
                    </p:blipFill>
                    <p:spPr>
                      <a:xfrm>
                        <a:off x="16673513" y="9282113"/>
                        <a:ext cx="928687" cy="357187"/>
                      </a:xfrm>
                      <a:prstGeom prst="rect">
                        <a:avLst/>
                      </a:prstGeom>
                    </p:spPr>
                  </p:pic>
                </p:oleObj>
              </mc:Fallback>
            </mc:AlternateContent>
          </a:graphicData>
        </a:graphic>
      </p:graphicFrame>
      <p:graphicFrame>
        <p:nvGraphicFramePr>
          <p:cNvPr id="91" name="Đối tượng 90">
            <a:extLst>
              <a:ext uri="{FF2B5EF4-FFF2-40B4-BE49-F238E27FC236}">
                <a16:creationId xmlns:a16="http://schemas.microsoft.com/office/drawing/2014/main" id="{60CF556B-5C73-2EE1-686D-40C9AABEE3B4}"/>
              </a:ext>
            </a:extLst>
          </p:cNvPr>
          <p:cNvGraphicFramePr>
            <a:graphicFrameLocks noChangeAspect="1"/>
          </p:cNvGraphicFramePr>
          <p:nvPr>
            <p:extLst>
              <p:ext uri="{D42A27DB-BD31-4B8C-83A1-F6EECF244321}">
                <p14:modId xmlns:p14="http://schemas.microsoft.com/office/powerpoint/2010/main" val="2684860289"/>
              </p:ext>
            </p:extLst>
          </p:nvPr>
        </p:nvGraphicFramePr>
        <p:xfrm>
          <a:off x="9906000" y="8074767"/>
          <a:ext cx="1841500" cy="368300"/>
        </p:xfrm>
        <a:graphic>
          <a:graphicData uri="http://schemas.openxmlformats.org/presentationml/2006/ole">
            <mc:AlternateContent xmlns:mc="http://schemas.openxmlformats.org/markup-compatibility/2006">
              <mc:Choice xmlns:v="urn:schemas-microsoft-com:vml" Requires="v">
                <p:oleObj name="Equation" r:id="rId43" imgW="1841400" imgH="368280" progId="Equation.DSMT4">
                  <p:embed/>
                </p:oleObj>
              </mc:Choice>
              <mc:Fallback>
                <p:oleObj name="Equation" r:id="rId43" imgW="1841400" imgH="368280" progId="Equation.DSMT4">
                  <p:embed/>
                  <p:pic>
                    <p:nvPicPr>
                      <p:cNvPr id="0" name=""/>
                      <p:cNvPicPr/>
                      <p:nvPr/>
                    </p:nvPicPr>
                    <p:blipFill>
                      <a:blip r:embed="rId44"/>
                      <a:stretch>
                        <a:fillRect/>
                      </a:stretch>
                    </p:blipFill>
                    <p:spPr>
                      <a:xfrm>
                        <a:off x="9906000" y="8074767"/>
                        <a:ext cx="1841500" cy="368300"/>
                      </a:xfrm>
                      <a:prstGeom prst="rect">
                        <a:avLst/>
                      </a:prstGeom>
                    </p:spPr>
                  </p:pic>
                </p:oleObj>
              </mc:Fallback>
            </mc:AlternateContent>
          </a:graphicData>
        </a:graphic>
      </p:graphicFrame>
    </p:spTree>
    <p:extLst>
      <p:ext uri="{BB962C8B-B14F-4D97-AF65-F5344CB8AC3E}">
        <p14:creationId xmlns:p14="http://schemas.microsoft.com/office/powerpoint/2010/main" val="4113731268"/>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1000"/>
                                        <p:tgtEl>
                                          <p:spTgt spid="77"/>
                                        </p:tgtEl>
                                      </p:cBhvr>
                                    </p:animEffect>
                                    <p:anim calcmode="lin" valueType="num">
                                      <p:cBhvr>
                                        <p:cTn id="75" dur="1000" fill="hold"/>
                                        <p:tgtEl>
                                          <p:spTgt spid="77"/>
                                        </p:tgtEl>
                                        <p:attrNameLst>
                                          <p:attrName>ppt_x</p:attrName>
                                        </p:attrNameLst>
                                      </p:cBhvr>
                                      <p:tavLst>
                                        <p:tav tm="0">
                                          <p:val>
                                            <p:strVal val="#ppt_x"/>
                                          </p:val>
                                        </p:tav>
                                        <p:tav tm="100000">
                                          <p:val>
                                            <p:strVal val="#ppt_x"/>
                                          </p:val>
                                        </p:tav>
                                      </p:tavLst>
                                    </p:anim>
                                    <p:anim calcmode="lin" valueType="num">
                                      <p:cBhvr>
                                        <p:cTn id="76" dur="1000" fill="hold"/>
                                        <p:tgtEl>
                                          <p:spTgt spid="7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1000"/>
                                        <p:tgtEl>
                                          <p:spTgt spid="88"/>
                                        </p:tgtEl>
                                      </p:cBhvr>
                                    </p:animEffect>
                                    <p:anim calcmode="lin" valueType="num">
                                      <p:cBhvr>
                                        <p:cTn id="80" dur="1000" fill="hold"/>
                                        <p:tgtEl>
                                          <p:spTgt spid="88"/>
                                        </p:tgtEl>
                                        <p:attrNameLst>
                                          <p:attrName>ppt_x</p:attrName>
                                        </p:attrNameLst>
                                      </p:cBhvr>
                                      <p:tavLst>
                                        <p:tav tm="0">
                                          <p:val>
                                            <p:strVal val="#ppt_x"/>
                                          </p:val>
                                        </p:tav>
                                        <p:tav tm="100000">
                                          <p:val>
                                            <p:strVal val="#ppt_x"/>
                                          </p:val>
                                        </p:tav>
                                      </p:tavLst>
                                    </p:anim>
                                    <p:anim calcmode="lin" valueType="num">
                                      <p:cBhvr>
                                        <p:cTn id="81" dur="1000" fill="hold"/>
                                        <p:tgtEl>
                                          <p:spTgt spid="8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fade">
                                      <p:cBhvr>
                                        <p:cTn id="84" dur="1000"/>
                                        <p:tgtEl>
                                          <p:spTgt spid="89"/>
                                        </p:tgtEl>
                                      </p:cBhvr>
                                    </p:animEffect>
                                    <p:anim calcmode="lin" valueType="num">
                                      <p:cBhvr>
                                        <p:cTn id="85" dur="1000" fill="hold"/>
                                        <p:tgtEl>
                                          <p:spTgt spid="89"/>
                                        </p:tgtEl>
                                        <p:attrNameLst>
                                          <p:attrName>ppt_x</p:attrName>
                                        </p:attrNameLst>
                                      </p:cBhvr>
                                      <p:tavLst>
                                        <p:tav tm="0">
                                          <p:val>
                                            <p:strVal val="#ppt_x"/>
                                          </p:val>
                                        </p:tav>
                                        <p:tav tm="100000">
                                          <p:val>
                                            <p:strVal val="#ppt_x"/>
                                          </p:val>
                                        </p:tav>
                                      </p:tavLst>
                                    </p:anim>
                                    <p:anim calcmode="lin" valueType="num">
                                      <p:cBhvr>
                                        <p:cTn id="86" dur="1000" fill="hold"/>
                                        <p:tgtEl>
                                          <p:spTgt spid="8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1000"/>
                                        <p:tgtEl>
                                          <p:spTgt spid="78"/>
                                        </p:tgtEl>
                                      </p:cBhvr>
                                    </p:animEffect>
                                    <p:anim calcmode="lin" valueType="num">
                                      <p:cBhvr>
                                        <p:cTn id="90" dur="1000" fill="hold"/>
                                        <p:tgtEl>
                                          <p:spTgt spid="78"/>
                                        </p:tgtEl>
                                        <p:attrNameLst>
                                          <p:attrName>ppt_x</p:attrName>
                                        </p:attrNameLst>
                                      </p:cBhvr>
                                      <p:tavLst>
                                        <p:tav tm="0">
                                          <p:val>
                                            <p:strVal val="#ppt_x"/>
                                          </p:val>
                                        </p:tav>
                                        <p:tav tm="100000">
                                          <p:val>
                                            <p:strVal val="#ppt_x"/>
                                          </p:val>
                                        </p:tav>
                                      </p:tavLst>
                                    </p:anim>
                                    <p:anim calcmode="lin" valueType="num">
                                      <p:cBhvr>
                                        <p:cTn id="91" dur="1000" fill="hold"/>
                                        <p:tgtEl>
                                          <p:spTgt spid="7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79"/>
                                        </p:tgtEl>
                                        <p:attrNameLst>
                                          <p:attrName>style.visibility</p:attrName>
                                        </p:attrNameLst>
                                      </p:cBhvr>
                                      <p:to>
                                        <p:strVal val="visible"/>
                                      </p:to>
                                    </p:set>
                                    <p:animEffect transition="in" filter="fade">
                                      <p:cBhvr>
                                        <p:cTn id="94" dur="1000"/>
                                        <p:tgtEl>
                                          <p:spTgt spid="79"/>
                                        </p:tgtEl>
                                      </p:cBhvr>
                                    </p:animEffect>
                                    <p:anim calcmode="lin" valueType="num">
                                      <p:cBhvr>
                                        <p:cTn id="95" dur="1000" fill="hold"/>
                                        <p:tgtEl>
                                          <p:spTgt spid="79"/>
                                        </p:tgtEl>
                                        <p:attrNameLst>
                                          <p:attrName>ppt_x</p:attrName>
                                        </p:attrNameLst>
                                      </p:cBhvr>
                                      <p:tavLst>
                                        <p:tav tm="0">
                                          <p:val>
                                            <p:strVal val="#ppt_x"/>
                                          </p:val>
                                        </p:tav>
                                        <p:tav tm="100000">
                                          <p:val>
                                            <p:strVal val="#ppt_x"/>
                                          </p:val>
                                        </p:tav>
                                      </p:tavLst>
                                    </p:anim>
                                    <p:anim calcmode="lin" valueType="num">
                                      <p:cBhvr>
                                        <p:cTn id="96" dur="1000" fill="hold"/>
                                        <p:tgtEl>
                                          <p:spTgt spid="79"/>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1000"/>
                                        <p:tgtEl>
                                          <p:spTgt spid="80"/>
                                        </p:tgtEl>
                                      </p:cBhvr>
                                    </p:animEffect>
                                    <p:anim calcmode="lin" valueType="num">
                                      <p:cBhvr>
                                        <p:cTn id="100" dur="1000" fill="hold"/>
                                        <p:tgtEl>
                                          <p:spTgt spid="80"/>
                                        </p:tgtEl>
                                        <p:attrNameLst>
                                          <p:attrName>ppt_x</p:attrName>
                                        </p:attrNameLst>
                                      </p:cBhvr>
                                      <p:tavLst>
                                        <p:tav tm="0">
                                          <p:val>
                                            <p:strVal val="#ppt_x"/>
                                          </p:val>
                                        </p:tav>
                                        <p:tav tm="100000">
                                          <p:val>
                                            <p:strVal val="#ppt_x"/>
                                          </p:val>
                                        </p:tav>
                                      </p:tavLst>
                                    </p:anim>
                                    <p:anim calcmode="lin" valueType="num">
                                      <p:cBhvr>
                                        <p:cTn id="101" dur="1000" fill="hold"/>
                                        <p:tgtEl>
                                          <p:spTgt spid="80"/>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1000"/>
                                        <p:tgtEl>
                                          <p:spTgt spid="81"/>
                                        </p:tgtEl>
                                      </p:cBhvr>
                                    </p:animEffect>
                                    <p:anim calcmode="lin" valueType="num">
                                      <p:cBhvr>
                                        <p:cTn id="105" dur="1000" fill="hold"/>
                                        <p:tgtEl>
                                          <p:spTgt spid="81"/>
                                        </p:tgtEl>
                                        <p:attrNameLst>
                                          <p:attrName>ppt_x</p:attrName>
                                        </p:attrNameLst>
                                      </p:cBhvr>
                                      <p:tavLst>
                                        <p:tav tm="0">
                                          <p:val>
                                            <p:strVal val="#ppt_x"/>
                                          </p:val>
                                        </p:tav>
                                        <p:tav tm="100000">
                                          <p:val>
                                            <p:strVal val="#ppt_x"/>
                                          </p:val>
                                        </p:tav>
                                      </p:tavLst>
                                    </p:anim>
                                    <p:anim calcmode="lin" valueType="num">
                                      <p:cBhvr>
                                        <p:cTn id="106" dur="1000" fill="hold"/>
                                        <p:tgtEl>
                                          <p:spTgt spid="8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82"/>
                                        </p:tgtEl>
                                        <p:attrNameLst>
                                          <p:attrName>style.visibility</p:attrName>
                                        </p:attrNameLst>
                                      </p:cBhvr>
                                      <p:to>
                                        <p:strVal val="visible"/>
                                      </p:to>
                                    </p:set>
                                    <p:animEffect transition="in" filter="fade">
                                      <p:cBhvr>
                                        <p:cTn id="109" dur="1000"/>
                                        <p:tgtEl>
                                          <p:spTgt spid="82"/>
                                        </p:tgtEl>
                                      </p:cBhvr>
                                    </p:animEffect>
                                    <p:anim calcmode="lin" valueType="num">
                                      <p:cBhvr>
                                        <p:cTn id="110" dur="1000" fill="hold"/>
                                        <p:tgtEl>
                                          <p:spTgt spid="82"/>
                                        </p:tgtEl>
                                        <p:attrNameLst>
                                          <p:attrName>ppt_x</p:attrName>
                                        </p:attrNameLst>
                                      </p:cBhvr>
                                      <p:tavLst>
                                        <p:tav tm="0">
                                          <p:val>
                                            <p:strVal val="#ppt_x"/>
                                          </p:val>
                                        </p:tav>
                                        <p:tav tm="100000">
                                          <p:val>
                                            <p:strVal val="#ppt_x"/>
                                          </p:val>
                                        </p:tav>
                                      </p:tavLst>
                                    </p:anim>
                                    <p:anim calcmode="lin" valueType="num">
                                      <p:cBhvr>
                                        <p:cTn id="111" dur="1000" fill="hold"/>
                                        <p:tgtEl>
                                          <p:spTgt spid="8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fade">
                                      <p:cBhvr>
                                        <p:cTn id="114" dur="1000"/>
                                        <p:tgtEl>
                                          <p:spTgt spid="91"/>
                                        </p:tgtEl>
                                      </p:cBhvr>
                                    </p:animEffect>
                                    <p:anim calcmode="lin" valueType="num">
                                      <p:cBhvr>
                                        <p:cTn id="115" dur="1000" fill="hold"/>
                                        <p:tgtEl>
                                          <p:spTgt spid="91"/>
                                        </p:tgtEl>
                                        <p:attrNameLst>
                                          <p:attrName>ppt_x</p:attrName>
                                        </p:attrNameLst>
                                      </p:cBhvr>
                                      <p:tavLst>
                                        <p:tav tm="0">
                                          <p:val>
                                            <p:strVal val="#ppt_x"/>
                                          </p:val>
                                        </p:tav>
                                        <p:tav tm="100000">
                                          <p:val>
                                            <p:strVal val="#ppt_x"/>
                                          </p:val>
                                        </p:tav>
                                      </p:tavLst>
                                    </p:anim>
                                    <p:anim calcmode="lin" valueType="num">
                                      <p:cBhvr>
                                        <p:cTn id="116" dur="1000" fill="hold"/>
                                        <p:tgtEl>
                                          <p:spTgt spid="91"/>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fade">
                                      <p:cBhvr>
                                        <p:cTn id="124" dur="1000"/>
                                        <p:tgtEl>
                                          <p:spTgt spid="85"/>
                                        </p:tgtEl>
                                      </p:cBhvr>
                                    </p:animEffect>
                                    <p:anim calcmode="lin" valueType="num">
                                      <p:cBhvr>
                                        <p:cTn id="125" dur="1000" fill="hold"/>
                                        <p:tgtEl>
                                          <p:spTgt spid="85"/>
                                        </p:tgtEl>
                                        <p:attrNameLst>
                                          <p:attrName>ppt_x</p:attrName>
                                        </p:attrNameLst>
                                      </p:cBhvr>
                                      <p:tavLst>
                                        <p:tav tm="0">
                                          <p:val>
                                            <p:strVal val="#ppt_x"/>
                                          </p:val>
                                        </p:tav>
                                        <p:tav tm="100000">
                                          <p:val>
                                            <p:strVal val="#ppt_x"/>
                                          </p:val>
                                        </p:tav>
                                      </p:tavLst>
                                    </p:anim>
                                    <p:anim calcmode="lin" valueType="num">
                                      <p:cBhvr>
                                        <p:cTn id="126" dur="1000" fill="hold"/>
                                        <p:tgtEl>
                                          <p:spTgt spid="8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fade">
                                      <p:cBhvr>
                                        <p:cTn id="129" dur="1000"/>
                                        <p:tgtEl>
                                          <p:spTgt spid="86"/>
                                        </p:tgtEl>
                                      </p:cBhvr>
                                    </p:animEffect>
                                    <p:anim calcmode="lin" valueType="num">
                                      <p:cBhvr>
                                        <p:cTn id="130" dur="1000" fill="hold"/>
                                        <p:tgtEl>
                                          <p:spTgt spid="86"/>
                                        </p:tgtEl>
                                        <p:attrNameLst>
                                          <p:attrName>ppt_x</p:attrName>
                                        </p:attrNameLst>
                                      </p:cBhvr>
                                      <p:tavLst>
                                        <p:tav tm="0">
                                          <p:val>
                                            <p:strVal val="#ppt_x"/>
                                          </p:val>
                                        </p:tav>
                                        <p:tav tm="100000">
                                          <p:val>
                                            <p:strVal val="#ppt_x"/>
                                          </p:val>
                                        </p:tav>
                                      </p:tavLst>
                                    </p:anim>
                                    <p:anim calcmode="lin" valueType="num">
                                      <p:cBhvr>
                                        <p:cTn id="131" dur="1000" fill="hold"/>
                                        <p:tgtEl>
                                          <p:spTgt spid="8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1000"/>
                                        <p:tgtEl>
                                          <p:spTgt spid="90"/>
                                        </p:tgtEl>
                                      </p:cBhvr>
                                    </p:animEffect>
                                    <p:anim calcmode="lin" valueType="num">
                                      <p:cBhvr>
                                        <p:cTn id="135" dur="1000" fill="hold"/>
                                        <p:tgtEl>
                                          <p:spTgt spid="90"/>
                                        </p:tgtEl>
                                        <p:attrNameLst>
                                          <p:attrName>ppt_x</p:attrName>
                                        </p:attrNameLst>
                                      </p:cBhvr>
                                      <p:tavLst>
                                        <p:tav tm="0">
                                          <p:val>
                                            <p:strVal val="#ppt_x"/>
                                          </p:val>
                                        </p:tav>
                                        <p:tav tm="100000">
                                          <p:val>
                                            <p:strVal val="#ppt_x"/>
                                          </p:val>
                                        </p:tav>
                                      </p:tavLst>
                                    </p:anim>
                                    <p:anim calcmode="lin" valueType="num">
                                      <p:cBhvr>
                                        <p:cTn id="13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8" grpId="0"/>
      <p:bldP spid="19" grpId="0"/>
      <p:bldP spid="77" grpId="0"/>
      <p:bldP spid="78" grpId="0"/>
      <p:bldP spid="85" grpId="0"/>
      <p:bldP spid="8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233063BA-D88C-C364-773B-5484335A659D}"/>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152400" y="-18048"/>
            <a:ext cx="18440400" cy="10372725"/>
          </a:xfrm>
          <a:prstGeom prst="ellipse">
            <a:avLst/>
          </a:prstGeom>
          <a:ln>
            <a:noFill/>
          </a:ln>
          <a:effectLst>
            <a:softEdge rad="112500"/>
          </a:effectLst>
        </p:spPr>
      </p:pic>
      <p:grpSp>
        <p:nvGrpSpPr>
          <p:cNvPr id="10" name="Nhóm 9">
            <a:extLst>
              <a:ext uri="{FF2B5EF4-FFF2-40B4-BE49-F238E27FC236}">
                <a16:creationId xmlns:a16="http://schemas.microsoft.com/office/drawing/2014/main" id="{BFB1ED51-B899-1441-7C3A-492578B3F123}"/>
              </a:ext>
            </a:extLst>
          </p:cNvPr>
          <p:cNvGrpSpPr/>
          <p:nvPr/>
        </p:nvGrpSpPr>
        <p:grpSpPr>
          <a:xfrm>
            <a:off x="1752600" y="1790700"/>
            <a:ext cx="14173200" cy="3831818"/>
            <a:chOff x="4575088" y="717763"/>
            <a:chExt cx="8458726" cy="5487283"/>
          </a:xfrm>
        </p:grpSpPr>
        <p:sp>
          <p:nvSpPr>
            <p:cNvPr id="4" name="Rectangle 40">
              <a:extLst>
                <a:ext uri="{FF2B5EF4-FFF2-40B4-BE49-F238E27FC236}">
                  <a16:creationId xmlns:a16="http://schemas.microsoft.com/office/drawing/2014/main" id="{A741ABFB-B2B3-D047-63EE-26FBF211F063}"/>
                </a:ext>
              </a:extLst>
            </p:cNvPr>
            <p:cNvSpPr/>
            <p:nvPr/>
          </p:nvSpPr>
          <p:spPr>
            <a:xfrm>
              <a:off x="4575088" y="717763"/>
              <a:ext cx="8458726" cy="5487283"/>
            </a:xfrm>
            <a:prstGeom prst="rect">
              <a:avLst/>
            </a:prstGeom>
            <a:noFill/>
          </p:spPr>
          <p:txBody>
            <a:bodyPr wrap="square" lIns="137160" tIns="68580" rIns="137160" bIns="68580">
              <a:spAutoFit/>
            </a:bodyPr>
            <a:lstStyle/>
            <a:p>
              <a:pPr algn="ctr" defTabSz="1371600">
                <a:defRPr/>
              </a:pPr>
              <a:r>
                <a:rPr lang="vi-VN" sz="80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CÙNG NHAU NHẮC LẠI KIẾN THỨC ĐÃ HỌC ĐƯỢC Ở CHƯƠNG 1 TRƯỚC NHÉ!</a:t>
              </a:r>
              <a:endParaRPr lang="en-US" sz="80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3">
              <a:extLst>
                <a:ext uri="{FF2B5EF4-FFF2-40B4-BE49-F238E27FC236}">
                  <a16:creationId xmlns:a16="http://schemas.microsoft.com/office/drawing/2014/main" id="{B6BF64C9-5AF1-01C7-2990-1510E4A22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736" y="1200164"/>
              <a:ext cx="742950" cy="657225"/>
            </a:xfrm>
            <a:prstGeom prst="rect">
              <a:avLst/>
            </a:prstGeom>
          </p:spPr>
        </p:pic>
        <p:pic>
          <p:nvPicPr>
            <p:cNvPr id="6" name="Picture 44">
              <a:extLst>
                <a:ext uri="{FF2B5EF4-FFF2-40B4-BE49-F238E27FC236}">
                  <a16:creationId xmlns:a16="http://schemas.microsoft.com/office/drawing/2014/main" id="{2F2E33CF-8051-3466-2A81-FD1FB8FAD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1134" y="1743075"/>
              <a:ext cx="742950" cy="657225"/>
            </a:xfrm>
            <a:prstGeom prst="rect">
              <a:avLst/>
            </a:prstGeom>
          </p:spPr>
        </p:pic>
        <p:pic>
          <p:nvPicPr>
            <p:cNvPr id="7" name="Picture 45">
              <a:extLst>
                <a:ext uri="{FF2B5EF4-FFF2-40B4-BE49-F238E27FC236}">
                  <a16:creationId xmlns:a16="http://schemas.microsoft.com/office/drawing/2014/main" id="{56C2CD44-2982-5469-C069-BC8CA5D21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841" y="861160"/>
              <a:ext cx="742950" cy="657225"/>
            </a:xfrm>
            <a:prstGeom prst="rect">
              <a:avLst/>
            </a:prstGeom>
          </p:spPr>
        </p:pic>
      </p:grpSp>
      <p:pic>
        <p:nvPicPr>
          <p:cNvPr id="8" name="Picture 46">
            <a:extLst>
              <a:ext uri="{FF2B5EF4-FFF2-40B4-BE49-F238E27FC236}">
                <a16:creationId xmlns:a16="http://schemas.microsoft.com/office/drawing/2014/main" id="{2AC5141C-4EB5-610B-74A9-D5CABBAAFA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45">
            <a:extLst>
              <a:ext uri="{FF2B5EF4-FFF2-40B4-BE49-F238E27FC236}">
                <a16:creationId xmlns:a16="http://schemas.microsoft.com/office/drawing/2014/main" id="{99F26B74-8D95-DC23-3D17-A3BE56B4EC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3800" y="3247663"/>
            <a:ext cx="1244866" cy="458946"/>
          </a:xfrm>
          <a:prstGeom prst="rect">
            <a:avLst/>
          </a:prstGeom>
        </p:spPr>
      </p:pic>
      <p:pic>
        <p:nvPicPr>
          <p:cNvPr id="3" name="Picture 45">
            <a:extLst>
              <a:ext uri="{FF2B5EF4-FFF2-40B4-BE49-F238E27FC236}">
                <a16:creationId xmlns:a16="http://schemas.microsoft.com/office/drawing/2014/main" id="{612B30B5-6461-EF4E-EC27-684E11F1A6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802583"/>
            <a:ext cx="1244866" cy="458946"/>
          </a:xfrm>
          <a:prstGeom prst="rect">
            <a:avLst/>
          </a:prstGeom>
        </p:spPr>
      </p:pic>
      <p:pic>
        <p:nvPicPr>
          <p:cNvPr id="11" name="Picture 45">
            <a:extLst>
              <a:ext uri="{FF2B5EF4-FFF2-40B4-BE49-F238E27FC236}">
                <a16:creationId xmlns:a16="http://schemas.microsoft.com/office/drawing/2014/main" id="{2B22B4E5-D6D1-BDD5-3B47-217F033DA8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4895980"/>
            <a:ext cx="1244866" cy="458946"/>
          </a:xfrm>
          <a:prstGeom prst="rect">
            <a:avLst/>
          </a:prstGeom>
        </p:spPr>
      </p:pic>
      <p:pic>
        <p:nvPicPr>
          <p:cNvPr id="14" name="Picture 45">
            <a:extLst>
              <a:ext uri="{FF2B5EF4-FFF2-40B4-BE49-F238E27FC236}">
                <a16:creationId xmlns:a16="http://schemas.microsoft.com/office/drawing/2014/main" id="{AC3949F6-C274-F275-8D9D-98550AFBC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267" y="5163572"/>
            <a:ext cx="1244866" cy="458946"/>
          </a:xfrm>
          <a:prstGeom prst="rect">
            <a:avLst/>
          </a:prstGeom>
        </p:spPr>
      </p:pic>
      <p:pic>
        <p:nvPicPr>
          <p:cNvPr id="15" name="CÙNG NHAU NHẮC LẠI K">
            <a:hlinkClick r:id="" action="ppaction://media"/>
            <a:extLst>
              <a:ext uri="{FF2B5EF4-FFF2-40B4-BE49-F238E27FC236}">
                <a16:creationId xmlns:a16="http://schemas.microsoft.com/office/drawing/2014/main" id="{B8C8B32B-8A07-4ABD-8D40-93BAB1231E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51703" y="-1676757"/>
            <a:ext cx="1087605" cy="1087605"/>
          </a:xfrm>
          <a:prstGeom prst="rect">
            <a:avLst/>
          </a:prstGeom>
        </p:spPr>
      </p:pic>
    </p:spTree>
    <p:extLst>
      <p:ext uri="{BB962C8B-B14F-4D97-AF65-F5344CB8AC3E}">
        <p14:creationId xmlns:p14="http://schemas.microsoft.com/office/powerpoint/2010/main" val="275143338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152400" y="1104900"/>
            <a:ext cx="8888584" cy="906780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 name="Hình chữ nhật: Góc Tròn 11">
            <a:extLst>
              <a:ext uri="{FF2B5EF4-FFF2-40B4-BE49-F238E27FC236}">
                <a16:creationId xmlns:a16="http://schemas.microsoft.com/office/drawing/2014/main" id="{13B5157B-B0A1-88A2-8F5F-A61761F99FA7}"/>
              </a:ext>
            </a:extLst>
          </p:cNvPr>
          <p:cNvSpPr/>
          <p:nvPr/>
        </p:nvSpPr>
        <p:spPr>
          <a:xfrm>
            <a:off x="9247016" y="1104900"/>
            <a:ext cx="8888584" cy="906780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152400" y="2761145"/>
            <a:ext cx="8305799"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Điều kiện xác định             và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7" name="Rectangle 3">
            <a:extLst>
              <a:ext uri="{FF2B5EF4-FFF2-40B4-BE49-F238E27FC236}">
                <a16:creationId xmlns:a16="http://schemas.microsoft.com/office/drawing/2014/main" id="{B1AE0162-3FDD-819C-45B6-D6AE1457C98E}"/>
              </a:ext>
            </a:extLst>
          </p:cNvPr>
          <p:cNvSpPr/>
          <p:nvPr/>
        </p:nvSpPr>
        <p:spPr>
          <a:xfrm>
            <a:off x="138992" y="3467100"/>
            <a:ext cx="1461208"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Ta có:</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4270469919"/>
              </p:ext>
            </p:extLst>
          </p:nvPr>
        </p:nvGraphicFramePr>
        <p:xfrm>
          <a:off x="622300" y="4475163"/>
          <a:ext cx="3708400" cy="1016000"/>
        </p:xfrm>
        <a:graphic>
          <a:graphicData uri="http://schemas.openxmlformats.org/presentationml/2006/ole">
            <mc:AlternateContent xmlns:mc="http://schemas.openxmlformats.org/markup-compatibility/2006">
              <mc:Choice xmlns:v="urn:schemas-microsoft-com:vml" Requires="v">
                <p:oleObj name="Equation" r:id="rId3" imgW="3708360" imgH="1015920" progId="Equation.DSMT4">
                  <p:embed/>
                </p:oleObj>
              </mc:Choice>
              <mc:Fallback>
                <p:oleObj name="Equation" r:id="rId3" imgW="3708360" imgH="101592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622300" y="4475163"/>
                        <a:ext cx="3708400" cy="10160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B97AED3A-75E2-36D8-50E6-4E710368BDB8}"/>
              </a:ext>
            </a:extLst>
          </p:cNvPr>
          <p:cNvGraphicFramePr>
            <a:graphicFrameLocks noChangeAspect="1"/>
          </p:cNvGraphicFramePr>
          <p:nvPr>
            <p:extLst>
              <p:ext uri="{D42A27DB-BD31-4B8C-83A1-F6EECF244321}">
                <p14:modId xmlns:p14="http://schemas.microsoft.com/office/powerpoint/2010/main" val="3690027175"/>
              </p:ext>
            </p:extLst>
          </p:nvPr>
        </p:nvGraphicFramePr>
        <p:xfrm>
          <a:off x="622300" y="5635625"/>
          <a:ext cx="8064500" cy="1231900"/>
        </p:xfrm>
        <a:graphic>
          <a:graphicData uri="http://schemas.openxmlformats.org/presentationml/2006/ole">
            <mc:AlternateContent xmlns:mc="http://schemas.openxmlformats.org/markup-compatibility/2006">
              <mc:Choice xmlns:v="urn:schemas-microsoft-com:vml" Requires="v">
                <p:oleObj name="Equation" r:id="rId5" imgW="8064360" imgH="1231560" progId="Equation.DSMT4">
                  <p:embed/>
                </p:oleObj>
              </mc:Choice>
              <mc:Fallback>
                <p:oleObj name="Equation" r:id="rId5" imgW="8064360" imgH="1231560" progId="Equation.DSMT4">
                  <p:embed/>
                  <p:pic>
                    <p:nvPicPr>
                      <p:cNvPr id="10" name="Đối tượng 9">
                        <a:extLst>
                          <a:ext uri="{FF2B5EF4-FFF2-40B4-BE49-F238E27FC236}">
                            <a16:creationId xmlns:a16="http://schemas.microsoft.com/office/drawing/2014/main" id="{B97AED3A-75E2-36D8-50E6-4E710368BDB8}"/>
                          </a:ext>
                        </a:extLst>
                      </p:cNvPr>
                      <p:cNvPicPr/>
                      <p:nvPr/>
                    </p:nvPicPr>
                    <p:blipFill>
                      <a:blip r:embed="rId6"/>
                      <a:stretch>
                        <a:fillRect/>
                      </a:stretch>
                    </p:blipFill>
                    <p:spPr>
                      <a:xfrm>
                        <a:off x="622300" y="5635625"/>
                        <a:ext cx="8064500" cy="1231900"/>
                      </a:xfrm>
                      <a:prstGeom prst="rect">
                        <a:avLst/>
                      </a:prstGeom>
                    </p:spPr>
                  </p:pic>
                </p:oleObj>
              </mc:Fallback>
            </mc:AlternateContent>
          </a:graphicData>
        </a:graphic>
      </p:graphicFrame>
      <p:graphicFrame>
        <p:nvGraphicFramePr>
          <p:cNvPr id="11" name="Đối tượng 10">
            <a:extLst>
              <a:ext uri="{FF2B5EF4-FFF2-40B4-BE49-F238E27FC236}">
                <a16:creationId xmlns:a16="http://schemas.microsoft.com/office/drawing/2014/main" id="{572A788F-C2D1-268B-C4DC-84F5DABDE7F5}"/>
              </a:ext>
            </a:extLst>
          </p:cNvPr>
          <p:cNvGraphicFramePr>
            <a:graphicFrameLocks noChangeAspect="1"/>
          </p:cNvGraphicFramePr>
          <p:nvPr>
            <p:extLst>
              <p:ext uri="{D42A27DB-BD31-4B8C-83A1-F6EECF244321}">
                <p14:modId xmlns:p14="http://schemas.microsoft.com/office/powerpoint/2010/main" val="1452088229"/>
              </p:ext>
            </p:extLst>
          </p:nvPr>
        </p:nvGraphicFramePr>
        <p:xfrm>
          <a:off x="622300" y="6967538"/>
          <a:ext cx="4660900" cy="571500"/>
        </p:xfrm>
        <a:graphic>
          <a:graphicData uri="http://schemas.openxmlformats.org/presentationml/2006/ole">
            <mc:AlternateContent xmlns:mc="http://schemas.openxmlformats.org/markup-compatibility/2006">
              <mc:Choice xmlns:v="urn:schemas-microsoft-com:vml" Requires="v">
                <p:oleObj name="Equation" r:id="rId7" imgW="4660560" imgH="571320" progId="Equation.DSMT4">
                  <p:embed/>
                </p:oleObj>
              </mc:Choice>
              <mc:Fallback>
                <p:oleObj name="Equation" r:id="rId7" imgW="4660560" imgH="571320" progId="Equation.DSMT4">
                  <p:embed/>
                  <p:pic>
                    <p:nvPicPr>
                      <p:cNvPr id="11" name="Đối tượng 10">
                        <a:extLst>
                          <a:ext uri="{FF2B5EF4-FFF2-40B4-BE49-F238E27FC236}">
                            <a16:creationId xmlns:a16="http://schemas.microsoft.com/office/drawing/2014/main" id="{572A788F-C2D1-268B-C4DC-84F5DABDE7F5}"/>
                          </a:ext>
                        </a:extLst>
                      </p:cNvPr>
                      <p:cNvPicPr/>
                      <p:nvPr/>
                    </p:nvPicPr>
                    <p:blipFill>
                      <a:blip r:embed="rId8"/>
                      <a:stretch>
                        <a:fillRect/>
                      </a:stretch>
                    </p:blipFill>
                    <p:spPr>
                      <a:xfrm>
                        <a:off x="622300" y="6967538"/>
                        <a:ext cx="4660900" cy="571500"/>
                      </a:xfrm>
                      <a:prstGeom prst="rect">
                        <a:avLst/>
                      </a:prstGeom>
                    </p:spPr>
                  </p:pic>
                </p:oleObj>
              </mc:Fallback>
            </mc:AlternateContent>
          </a:graphicData>
        </a:graphic>
      </p:graphicFrame>
      <p:graphicFrame>
        <p:nvGraphicFramePr>
          <p:cNvPr id="15" name="Đối tượng 14">
            <a:extLst>
              <a:ext uri="{FF2B5EF4-FFF2-40B4-BE49-F238E27FC236}">
                <a16:creationId xmlns:a16="http://schemas.microsoft.com/office/drawing/2014/main" id="{631DC404-1D5B-3FD2-E933-C49D7B61C514}"/>
              </a:ext>
            </a:extLst>
          </p:cNvPr>
          <p:cNvGraphicFramePr>
            <a:graphicFrameLocks noChangeAspect="1"/>
          </p:cNvGraphicFramePr>
          <p:nvPr>
            <p:extLst>
              <p:ext uri="{D42A27DB-BD31-4B8C-83A1-F6EECF244321}">
                <p14:modId xmlns:p14="http://schemas.microsoft.com/office/powerpoint/2010/main" val="963417027"/>
              </p:ext>
            </p:extLst>
          </p:nvPr>
        </p:nvGraphicFramePr>
        <p:xfrm>
          <a:off x="622300" y="7656513"/>
          <a:ext cx="3949700" cy="368300"/>
        </p:xfrm>
        <a:graphic>
          <a:graphicData uri="http://schemas.openxmlformats.org/presentationml/2006/ole">
            <mc:AlternateContent xmlns:mc="http://schemas.openxmlformats.org/markup-compatibility/2006">
              <mc:Choice xmlns:v="urn:schemas-microsoft-com:vml" Requires="v">
                <p:oleObj name="Equation" r:id="rId9" imgW="3949560" imgH="368280" progId="Equation.DSMT4">
                  <p:embed/>
                </p:oleObj>
              </mc:Choice>
              <mc:Fallback>
                <p:oleObj name="Equation" r:id="rId9" imgW="3949560" imgH="368280" progId="Equation.DSMT4">
                  <p:embed/>
                  <p:pic>
                    <p:nvPicPr>
                      <p:cNvPr id="15" name="Đối tượng 14">
                        <a:extLst>
                          <a:ext uri="{FF2B5EF4-FFF2-40B4-BE49-F238E27FC236}">
                            <a16:creationId xmlns:a16="http://schemas.microsoft.com/office/drawing/2014/main" id="{631DC404-1D5B-3FD2-E933-C49D7B61C514}"/>
                          </a:ext>
                        </a:extLst>
                      </p:cNvPr>
                      <p:cNvPicPr/>
                      <p:nvPr/>
                    </p:nvPicPr>
                    <p:blipFill>
                      <a:blip r:embed="rId10"/>
                      <a:stretch>
                        <a:fillRect/>
                      </a:stretch>
                    </p:blipFill>
                    <p:spPr>
                      <a:xfrm>
                        <a:off x="622300" y="7656513"/>
                        <a:ext cx="3949700" cy="368300"/>
                      </a:xfrm>
                      <a:prstGeom prst="rect">
                        <a:avLst/>
                      </a:prstGeom>
                    </p:spPr>
                  </p:pic>
                </p:oleObj>
              </mc:Fallback>
            </mc:AlternateContent>
          </a:graphicData>
        </a:graphic>
      </p:graphicFrame>
      <p:graphicFrame>
        <p:nvGraphicFramePr>
          <p:cNvPr id="16" name="Đối tượng 15">
            <a:extLst>
              <a:ext uri="{FF2B5EF4-FFF2-40B4-BE49-F238E27FC236}">
                <a16:creationId xmlns:a16="http://schemas.microsoft.com/office/drawing/2014/main" id="{C6A3F23C-9254-8D90-B2D0-149088F82673}"/>
              </a:ext>
            </a:extLst>
          </p:cNvPr>
          <p:cNvGraphicFramePr>
            <a:graphicFrameLocks noChangeAspect="1"/>
          </p:cNvGraphicFramePr>
          <p:nvPr>
            <p:extLst>
              <p:ext uri="{D42A27DB-BD31-4B8C-83A1-F6EECF244321}">
                <p14:modId xmlns:p14="http://schemas.microsoft.com/office/powerpoint/2010/main" val="1201690987"/>
              </p:ext>
            </p:extLst>
          </p:nvPr>
        </p:nvGraphicFramePr>
        <p:xfrm>
          <a:off x="622300" y="8143875"/>
          <a:ext cx="1384300" cy="355600"/>
        </p:xfrm>
        <a:graphic>
          <a:graphicData uri="http://schemas.openxmlformats.org/presentationml/2006/ole">
            <mc:AlternateContent xmlns:mc="http://schemas.openxmlformats.org/markup-compatibility/2006">
              <mc:Choice xmlns:v="urn:schemas-microsoft-com:vml" Requires="v">
                <p:oleObj name="Equation" r:id="rId11" imgW="1384200" imgH="355320" progId="Equation.DSMT4">
                  <p:embed/>
                </p:oleObj>
              </mc:Choice>
              <mc:Fallback>
                <p:oleObj name="Equation" r:id="rId11" imgW="1384200" imgH="355320" progId="Equation.DSMT4">
                  <p:embed/>
                  <p:pic>
                    <p:nvPicPr>
                      <p:cNvPr id="16" name="Đối tượng 15">
                        <a:extLst>
                          <a:ext uri="{FF2B5EF4-FFF2-40B4-BE49-F238E27FC236}">
                            <a16:creationId xmlns:a16="http://schemas.microsoft.com/office/drawing/2014/main" id="{C6A3F23C-9254-8D90-B2D0-149088F82673}"/>
                          </a:ext>
                        </a:extLst>
                      </p:cNvPr>
                      <p:cNvPicPr/>
                      <p:nvPr/>
                    </p:nvPicPr>
                    <p:blipFill>
                      <a:blip r:embed="rId12"/>
                      <a:stretch>
                        <a:fillRect/>
                      </a:stretch>
                    </p:blipFill>
                    <p:spPr>
                      <a:xfrm>
                        <a:off x="622300" y="8143875"/>
                        <a:ext cx="1384300" cy="355600"/>
                      </a:xfrm>
                      <a:prstGeom prst="rect">
                        <a:avLst/>
                      </a:prstGeom>
                    </p:spPr>
                  </p:pic>
                </p:oleObj>
              </mc:Fallback>
            </mc:AlternateContent>
          </a:graphicData>
        </a:graphic>
      </p:graphicFrame>
      <p:graphicFrame>
        <p:nvGraphicFramePr>
          <p:cNvPr id="17" name="Đối tượng 16">
            <a:extLst>
              <a:ext uri="{FF2B5EF4-FFF2-40B4-BE49-F238E27FC236}">
                <a16:creationId xmlns:a16="http://schemas.microsoft.com/office/drawing/2014/main" id="{9E97C869-FE3E-CA07-C3B2-A639D03BBF4B}"/>
              </a:ext>
            </a:extLst>
          </p:cNvPr>
          <p:cNvGraphicFramePr>
            <a:graphicFrameLocks noChangeAspect="1"/>
          </p:cNvGraphicFramePr>
          <p:nvPr>
            <p:extLst>
              <p:ext uri="{D42A27DB-BD31-4B8C-83A1-F6EECF244321}">
                <p14:modId xmlns:p14="http://schemas.microsoft.com/office/powerpoint/2010/main" val="2711306714"/>
              </p:ext>
            </p:extLst>
          </p:nvPr>
        </p:nvGraphicFramePr>
        <p:xfrm>
          <a:off x="622300" y="8642350"/>
          <a:ext cx="1130300" cy="355600"/>
        </p:xfrm>
        <a:graphic>
          <a:graphicData uri="http://schemas.openxmlformats.org/presentationml/2006/ole">
            <mc:AlternateContent xmlns:mc="http://schemas.openxmlformats.org/markup-compatibility/2006">
              <mc:Choice xmlns:v="urn:schemas-microsoft-com:vml" Requires="v">
                <p:oleObj name="Equation" r:id="rId13" imgW="1130040" imgH="355320" progId="Equation.DSMT4">
                  <p:embed/>
                </p:oleObj>
              </mc:Choice>
              <mc:Fallback>
                <p:oleObj name="Equation" r:id="rId13" imgW="1130040" imgH="355320" progId="Equation.DSMT4">
                  <p:embed/>
                  <p:pic>
                    <p:nvPicPr>
                      <p:cNvPr id="17" name="Đối tượng 16">
                        <a:extLst>
                          <a:ext uri="{FF2B5EF4-FFF2-40B4-BE49-F238E27FC236}">
                            <a16:creationId xmlns:a16="http://schemas.microsoft.com/office/drawing/2014/main" id="{9E97C869-FE3E-CA07-C3B2-A639D03BBF4B}"/>
                          </a:ext>
                        </a:extLst>
                      </p:cNvPr>
                      <p:cNvPicPr/>
                      <p:nvPr/>
                    </p:nvPicPr>
                    <p:blipFill>
                      <a:blip r:embed="rId14"/>
                      <a:stretch>
                        <a:fillRect/>
                      </a:stretch>
                    </p:blipFill>
                    <p:spPr>
                      <a:xfrm>
                        <a:off x="622300" y="8642350"/>
                        <a:ext cx="1130300" cy="3556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697514" y="8334580"/>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19" name="Rectangle 3">
            <a:extLst>
              <a:ext uri="{FF2B5EF4-FFF2-40B4-BE49-F238E27FC236}">
                <a16:creationId xmlns:a16="http://schemas.microsoft.com/office/drawing/2014/main" id="{F6A24750-0B57-09FF-E23B-5FB7511C9DF7}"/>
              </a:ext>
            </a:extLst>
          </p:cNvPr>
          <p:cNvSpPr/>
          <p:nvPr/>
        </p:nvSpPr>
        <p:spPr>
          <a:xfrm>
            <a:off x="609600" y="9054312"/>
            <a:ext cx="8063827"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phương trình đã cho có nghiệm là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1" name="Picture 4">
            <a:extLst>
              <a:ext uri="{FF2B5EF4-FFF2-40B4-BE49-F238E27FC236}">
                <a16:creationId xmlns:a16="http://schemas.microsoft.com/office/drawing/2014/main" id="{3A485C40-59DB-4F89-749C-528A4E639D6A}"/>
              </a:ext>
            </a:extLst>
          </p:cNvPr>
          <p:cNvPicPr>
            <a:picLocks noChangeAspect="1"/>
          </p:cNvPicPr>
          <p:nvPr/>
        </p:nvPicPr>
        <p:blipFill>
          <a:blip r:embed="rId15"/>
          <a:srcRect/>
          <a:stretch>
            <a:fillRect/>
          </a:stretch>
        </p:blipFill>
        <p:spPr>
          <a:xfrm rot="20157222">
            <a:off x="17387647" y="9196071"/>
            <a:ext cx="1743441" cy="1469357"/>
          </a:xfrm>
          <a:prstGeom prst="rect">
            <a:avLst/>
          </a:prstGeom>
        </p:spPr>
      </p:pic>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15"/>
          <a:srcRect/>
          <a:stretch>
            <a:fillRect/>
          </a:stretch>
        </p:blipFill>
        <p:spPr>
          <a:xfrm rot="-712563">
            <a:off x="-123377" y="-34059"/>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3505200" y="66384"/>
            <a:ext cx="19497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prstClr val="white"/>
                </a:solidFill>
                <a:latin typeface="Times  New Roman"/>
                <a:ea typeface="Arial"/>
                <a:cs typeface="Arial"/>
                <a:sym typeface="Arial"/>
              </a:rPr>
              <a:t>Câu 9</a:t>
            </a:r>
            <a:endParaRPr kumimoji="0" sz="48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5659063" y="-39027"/>
            <a:ext cx="10943892" cy="1108252"/>
          </a:xfrm>
          <a:prstGeom prst="rect">
            <a:avLst/>
          </a:prstGeom>
        </p:spPr>
        <p:txBody>
          <a:bodyPr wrap="square">
            <a:spAutoFit/>
          </a:bodyPr>
          <a:lstStyle/>
          <a:p>
            <a:pPr>
              <a:lnSpc>
                <a:spcPct val="150000"/>
              </a:lnSpc>
              <a:spcAft>
                <a:spcPts val="800"/>
              </a:spcAft>
            </a:pPr>
            <a:r>
              <a:rPr lang="vi-VN" sz="4800" b="1" kern="100" dirty="0">
                <a:solidFill>
                  <a:srgbClr val="BE5812"/>
                </a:solidFill>
                <a:latin typeface="Times  New Roman"/>
                <a:ea typeface="Calibri" panose="020F0502020204030204" pitchFamily="34" charset="0"/>
                <a:cs typeface="Times New Roman" panose="02020603050405020304" pitchFamily="18" charset="0"/>
              </a:rPr>
              <a:t>Giải </a:t>
            </a:r>
            <a:r>
              <a:rPr lang="vi-VN" sz="4800" b="1" kern="100" dirty="0">
                <a:solidFill>
                  <a:srgbClr val="BE5812"/>
                </a:solidFill>
                <a:effectLst/>
                <a:latin typeface="Times  New Roman"/>
                <a:ea typeface="Calibri" panose="020F0502020204030204" pitchFamily="34" charset="0"/>
                <a:cs typeface="Times New Roman" panose="02020603050405020304" pitchFamily="18" charset="0"/>
              </a:rPr>
              <a:t>các phương trình</a:t>
            </a:r>
            <a:endParaRPr lang="en-US" sz="4800" b="1" kern="100" dirty="0">
              <a:solidFill>
                <a:srgbClr val="BE5812"/>
              </a:solidFill>
              <a:effectLst/>
              <a:latin typeface="Times  New Roman"/>
              <a:ea typeface="Calibri" panose="020F0502020204030204" pitchFamily="34" charset="0"/>
              <a:cs typeface="Times New Roman" panose="02020603050405020304" pitchFamily="18" charset="0"/>
            </a:endParaRPr>
          </a:p>
        </p:txBody>
      </p:sp>
      <p:pic>
        <p:nvPicPr>
          <p:cNvPr id="46" name="Picture 36">
            <a:extLst>
              <a:ext uri="{FF2B5EF4-FFF2-40B4-BE49-F238E27FC236}">
                <a16:creationId xmlns:a16="http://schemas.microsoft.com/office/drawing/2014/main" id="{4B8D5859-591D-86AC-A4FA-F87C8F92F0E7}"/>
              </a:ext>
            </a:extLst>
          </p:cNvPr>
          <p:cNvPicPr>
            <a:picLocks noChangeAspect="1"/>
          </p:cNvPicPr>
          <p:nvPr/>
        </p:nvPicPr>
        <p:blipFill>
          <a:blip r:embed="rId16"/>
          <a:stretch>
            <a:fillRect/>
          </a:stretch>
        </p:blipFill>
        <p:spPr>
          <a:xfrm>
            <a:off x="16492943" y="0"/>
            <a:ext cx="1717139" cy="1237406"/>
          </a:xfrm>
          <a:prstGeom prst="rect">
            <a:avLst/>
          </a:prstGeom>
        </p:spPr>
      </p:pic>
      <p:graphicFrame>
        <p:nvGraphicFramePr>
          <p:cNvPr id="58" name="Đối tượng 57">
            <a:extLst>
              <a:ext uri="{FF2B5EF4-FFF2-40B4-BE49-F238E27FC236}">
                <a16:creationId xmlns:a16="http://schemas.microsoft.com/office/drawing/2014/main" id="{2533B3AF-CA3A-4AA5-C576-202D60EF3037}"/>
              </a:ext>
            </a:extLst>
          </p:cNvPr>
          <p:cNvGraphicFramePr>
            <a:graphicFrameLocks noChangeAspect="1"/>
          </p:cNvGraphicFramePr>
          <p:nvPr>
            <p:extLst>
              <p:ext uri="{D42A27DB-BD31-4B8C-83A1-F6EECF244321}">
                <p14:modId xmlns:p14="http://schemas.microsoft.com/office/powerpoint/2010/main" val="66344955"/>
              </p:ext>
            </p:extLst>
          </p:nvPr>
        </p:nvGraphicFramePr>
        <p:xfrm>
          <a:off x="3663950" y="3071813"/>
          <a:ext cx="1155700" cy="368300"/>
        </p:xfrm>
        <a:graphic>
          <a:graphicData uri="http://schemas.openxmlformats.org/presentationml/2006/ole">
            <mc:AlternateContent xmlns:mc="http://schemas.openxmlformats.org/markup-compatibility/2006">
              <mc:Choice xmlns:v="urn:schemas-microsoft-com:vml" Requires="v">
                <p:oleObj name="Equation" r:id="rId17" imgW="1155600" imgH="368280" progId="Equation.DSMT4">
                  <p:embed/>
                </p:oleObj>
              </mc:Choice>
              <mc:Fallback>
                <p:oleObj name="Equation" r:id="rId17" imgW="1155600" imgH="368280" progId="Equation.DSMT4">
                  <p:embed/>
                  <p:pic>
                    <p:nvPicPr>
                      <p:cNvPr id="58" name="Đối tượng 57">
                        <a:extLst>
                          <a:ext uri="{FF2B5EF4-FFF2-40B4-BE49-F238E27FC236}">
                            <a16:creationId xmlns:a16="http://schemas.microsoft.com/office/drawing/2014/main" id="{2533B3AF-CA3A-4AA5-C576-202D60EF3037}"/>
                          </a:ext>
                        </a:extLst>
                      </p:cNvPr>
                      <p:cNvPicPr/>
                      <p:nvPr/>
                    </p:nvPicPr>
                    <p:blipFill>
                      <a:blip r:embed="rId18"/>
                      <a:stretch>
                        <a:fillRect/>
                      </a:stretch>
                    </p:blipFill>
                    <p:spPr>
                      <a:xfrm>
                        <a:off x="3663950" y="3071813"/>
                        <a:ext cx="1155700" cy="368300"/>
                      </a:xfrm>
                      <a:prstGeom prst="rect">
                        <a:avLst/>
                      </a:prstGeom>
                    </p:spPr>
                  </p:pic>
                </p:oleObj>
              </mc:Fallback>
            </mc:AlternateContent>
          </a:graphicData>
        </a:graphic>
      </p:graphicFrame>
      <p:graphicFrame>
        <p:nvGraphicFramePr>
          <p:cNvPr id="59" name="Đối tượng 58">
            <a:extLst>
              <a:ext uri="{FF2B5EF4-FFF2-40B4-BE49-F238E27FC236}">
                <a16:creationId xmlns:a16="http://schemas.microsoft.com/office/drawing/2014/main" id="{0C8E57FB-41BB-2B28-32A6-5A89181EA87B}"/>
              </a:ext>
            </a:extLst>
          </p:cNvPr>
          <p:cNvGraphicFramePr>
            <a:graphicFrameLocks noChangeAspect="1"/>
          </p:cNvGraphicFramePr>
          <p:nvPr>
            <p:extLst>
              <p:ext uri="{D42A27DB-BD31-4B8C-83A1-F6EECF244321}">
                <p14:modId xmlns:p14="http://schemas.microsoft.com/office/powerpoint/2010/main" val="1137813091"/>
              </p:ext>
            </p:extLst>
          </p:nvPr>
        </p:nvGraphicFramePr>
        <p:xfrm>
          <a:off x="5511800" y="3052763"/>
          <a:ext cx="901700" cy="368300"/>
        </p:xfrm>
        <a:graphic>
          <a:graphicData uri="http://schemas.openxmlformats.org/presentationml/2006/ole">
            <mc:AlternateContent xmlns:mc="http://schemas.openxmlformats.org/markup-compatibility/2006">
              <mc:Choice xmlns:v="urn:schemas-microsoft-com:vml" Requires="v">
                <p:oleObj name="Equation" r:id="rId19" imgW="901440" imgH="368280" progId="Equation.DSMT4">
                  <p:embed/>
                </p:oleObj>
              </mc:Choice>
              <mc:Fallback>
                <p:oleObj name="Equation" r:id="rId19" imgW="901440" imgH="368280" progId="Equation.DSMT4">
                  <p:embed/>
                  <p:pic>
                    <p:nvPicPr>
                      <p:cNvPr id="59" name="Đối tượng 58">
                        <a:extLst>
                          <a:ext uri="{FF2B5EF4-FFF2-40B4-BE49-F238E27FC236}">
                            <a16:creationId xmlns:a16="http://schemas.microsoft.com/office/drawing/2014/main" id="{0C8E57FB-41BB-2B28-32A6-5A89181EA87B}"/>
                          </a:ext>
                        </a:extLst>
                      </p:cNvPr>
                      <p:cNvPicPr/>
                      <p:nvPr/>
                    </p:nvPicPr>
                    <p:blipFill>
                      <a:blip r:embed="rId20"/>
                      <a:stretch>
                        <a:fillRect/>
                      </a:stretch>
                    </p:blipFill>
                    <p:spPr>
                      <a:xfrm>
                        <a:off x="5511800" y="3052763"/>
                        <a:ext cx="901700" cy="368300"/>
                      </a:xfrm>
                      <a:prstGeom prst="rect">
                        <a:avLst/>
                      </a:prstGeom>
                    </p:spPr>
                  </p:pic>
                </p:oleObj>
              </mc:Fallback>
            </mc:AlternateContent>
          </a:graphicData>
        </a:graphic>
      </p:graphicFrame>
      <p:graphicFrame>
        <p:nvGraphicFramePr>
          <p:cNvPr id="60" name="Đối tượng 59">
            <a:extLst>
              <a:ext uri="{FF2B5EF4-FFF2-40B4-BE49-F238E27FC236}">
                <a16:creationId xmlns:a16="http://schemas.microsoft.com/office/drawing/2014/main" id="{BF1B9951-B87E-8B3C-7128-DD846641B460}"/>
              </a:ext>
            </a:extLst>
          </p:cNvPr>
          <p:cNvGraphicFramePr>
            <a:graphicFrameLocks noChangeAspect="1"/>
          </p:cNvGraphicFramePr>
          <p:nvPr>
            <p:extLst>
              <p:ext uri="{D42A27DB-BD31-4B8C-83A1-F6EECF244321}">
                <p14:modId xmlns:p14="http://schemas.microsoft.com/office/powerpoint/2010/main" val="3500378412"/>
              </p:ext>
            </p:extLst>
          </p:nvPr>
        </p:nvGraphicFramePr>
        <p:xfrm>
          <a:off x="1600200" y="1587500"/>
          <a:ext cx="4089400" cy="1016000"/>
        </p:xfrm>
        <a:graphic>
          <a:graphicData uri="http://schemas.openxmlformats.org/presentationml/2006/ole">
            <mc:AlternateContent xmlns:mc="http://schemas.openxmlformats.org/markup-compatibility/2006">
              <mc:Choice xmlns:v="urn:schemas-microsoft-com:vml" Requires="v">
                <p:oleObj name="Equation" r:id="rId21" imgW="4089240" imgH="1015920" progId="Equation.DSMT4">
                  <p:embed/>
                </p:oleObj>
              </mc:Choice>
              <mc:Fallback>
                <p:oleObj name="Equation" r:id="rId21" imgW="4089240" imgH="1015920" progId="Equation.DSMT4">
                  <p:embed/>
                  <p:pic>
                    <p:nvPicPr>
                      <p:cNvPr id="60" name="Đối tượng 59">
                        <a:extLst>
                          <a:ext uri="{FF2B5EF4-FFF2-40B4-BE49-F238E27FC236}">
                            <a16:creationId xmlns:a16="http://schemas.microsoft.com/office/drawing/2014/main" id="{BF1B9951-B87E-8B3C-7128-DD846641B460}"/>
                          </a:ext>
                        </a:extLst>
                      </p:cNvPr>
                      <p:cNvPicPr/>
                      <p:nvPr/>
                    </p:nvPicPr>
                    <p:blipFill>
                      <a:blip r:embed="rId22"/>
                      <a:stretch>
                        <a:fillRect/>
                      </a:stretch>
                    </p:blipFill>
                    <p:spPr>
                      <a:xfrm>
                        <a:off x="1600200" y="1587500"/>
                        <a:ext cx="4089400" cy="1016000"/>
                      </a:xfrm>
                      <a:prstGeom prst="rect">
                        <a:avLst/>
                      </a:prstGeom>
                    </p:spPr>
                  </p:pic>
                </p:oleObj>
              </mc:Fallback>
            </mc:AlternateContent>
          </a:graphicData>
        </a:graphic>
      </p:graphicFrame>
      <p:graphicFrame>
        <p:nvGraphicFramePr>
          <p:cNvPr id="61" name="Đối tượng 60">
            <a:extLst>
              <a:ext uri="{FF2B5EF4-FFF2-40B4-BE49-F238E27FC236}">
                <a16:creationId xmlns:a16="http://schemas.microsoft.com/office/drawing/2014/main" id="{5F584C65-35F5-73A4-5ABD-52EFF318BA6D}"/>
              </a:ext>
            </a:extLst>
          </p:cNvPr>
          <p:cNvGraphicFramePr>
            <a:graphicFrameLocks noChangeAspect="1"/>
          </p:cNvGraphicFramePr>
          <p:nvPr>
            <p:extLst>
              <p:ext uri="{D42A27DB-BD31-4B8C-83A1-F6EECF244321}">
                <p14:modId xmlns:p14="http://schemas.microsoft.com/office/powerpoint/2010/main" val="4141395032"/>
              </p:ext>
            </p:extLst>
          </p:nvPr>
        </p:nvGraphicFramePr>
        <p:xfrm>
          <a:off x="10820400" y="1562100"/>
          <a:ext cx="3937000" cy="1003300"/>
        </p:xfrm>
        <a:graphic>
          <a:graphicData uri="http://schemas.openxmlformats.org/presentationml/2006/ole">
            <mc:AlternateContent xmlns:mc="http://schemas.openxmlformats.org/markup-compatibility/2006">
              <mc:Choice xmlns:v="urn:schemas-microsoft-com:vml" Requires="v">
                <p:oleObj name="Equation" r:id="rId23" imgW="3936960" imgH="1002960" progId="Equation.DSMT4">
                  <p:embed/>
                </p:oleObj>
              </mc:Choice>
              <mc:Fallback>
                <p:oleObj name="Equation" r:id="rId23" imgW="3936960" imgH="1002960" progId="Equation.DSMT4">
                  <p:embed/>
                  <p:pic>
                    <p:nvPicPr>
                      <p:cNvPr id="61" name="Đối tượng 60">
                        <a:extLst>
                          <a:ext uri="{FF2B5EF4-FFF2-40B4-BE49-F238E27FC236}">
                            <a16:creationId xmlns:a16="http://schemas.microsoft.com/office/drawing/2014/main" id="{5F584C65-35F5-73A4-5ABD-52EFF318BA6D}"/>
                          </a:ext>
                        </a:extLst>
                      </p:cNvPr>
                      <p:cNvPicPr/>
                      <p:nvPr/>
                    </p:nvPicPr>
                    <p:blipFill>
                      <a:blip r:embed="rId24"/>
                      <a:stretch>
                        <a:fillRect/>
                      </a:stretch>
                    </p:blipFill>
                    <p:spPr>
                      <a:xfrm>
                        <a:off x="10820400" y="1562100"/>
                        <a:ext cx="3937000" cy="1003300"/>
                      </a:xfrm>
                      <a:prstGeom prst="rect">
                        <a:avLst/>
                      </a:prstGeom>
                    </p:spPr>
                  </p:pic>
                </p:oleObj>
              </mc:Fallback>
            </mc:AlternateContent>
          </a:graphicData>
        </a:graphic>
      </p:graphicFrame>
      <p:sp>
        <p:nvSpPr>
          <p:cNvPr id="77" name="Rectangle 3">
            <a:extLst>
              <a:ext uri="{FF2B5EF4-FFF2-40B4-BE49-F238E27FC236}">
                <a16:creationId xmlns:a16="http://schemas.microsoft.com/office/drawing/2014/main" id="{C3C8D88C-0A28-3247-AA49-997916E9E4B1}"/>
              </a:ext>
            </a:extLst>
          </p:cNvPr>
          <p:cNvSpPr/>
          <p:nvPr/>
        </p:nvSpPr>
        <p:spPr>
          <a:xfrm>
            <a:off x="9220200" y="2705100"/>
            <a:ext cx="8305799"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Điều kiện xác định           và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78" name="Rectangle 3">
            <a:extLst>
              <a:ext uri="{FF2B5EF4-FFF2-40B4-BE49-F238E27FC236}">
                <a16:creationId xmlns:a16="http://schemas.microsoft.com/office/drawing/2014/main" id="{FADA4C76-B9E4-0F3A-DD5D-4919F5A94B2F}"/>
              </a:ext>
            </a:extLst>
          </p:cNvPr>
          <p:cNvSpPr/>
          <p:nvPr/>
        </p:nvSpPr>
        <p:spPr>
          <a:xfrm>
            <a:off x="9206792" y="3445937"/>
            <a:ext cx="1461208"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Ta có:</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79" name="Đối tượng 78">
            <a:extLst>
              <a:ext uri="{FF2B5EF4-FFF2-40B4-BE49-F238E27FC236}">
                <a16:creationId xmlns:a16="http://schemas.microsoft.com/office/drawing/2014/main" id="{3B79420A-A1F5-6E02-985B-404A6B66859A}"/>
              </a:ext>
            </a:extLst>
          </p:cNvPr>
          <p:cNvGraphicFramePr>
            <a:graphicFrameLocks noChangeAspect="1"/>
          </p:cNvGraphicFramePr>
          <p:nvPr>
            <p:extLst>
              <p:ext uri="{D42A27DB-BD31-4B8C-83A1-F6EECF244321}">
                <p14:modId xmlns:p14="http://schemas.microsoft.com/office/powerpoint/2010/main" val="500170746"/>
              </p:ext>
            </p:extLst>
          </p:nvPr>
        </p:nvGraphicFramePr>
        <p:xfrm>
          <a:off x="9906000" y="4457700"/>
          <a:ext cx="3517900" cy="1003300"/>
        </p:xfrm>
        <a:graphic>
          <a:graphicData uri="http://schemas.openxmlformats.org/presentationml/2006/ole">
            <mc:AlternateContent xmlns:mc="http://schemas.openxmlformats.org/markup-compatibility/2006">
              <mc:Choice xmlns:v="urn:schemas-microsoft-com:vml" Requires="v">
                <p:oleObj name="Equation" r:id="rId25" imgW="3517560" imgH="1002960" progId="Equation.DSMT4">
                  <p:embed/>
                </p:oleObj>
              </mc:Choice>
              <mc:Fallback>
                <p:oleObj name="Equation" r:id="rId25" imgW="3517560" imgH="1002960" progId="Equation.DSMT4">
                  <p:embed/>
                  <p:pic>
                    <p:nvPicPr>
                      <p:cNvPr id="79" name="Đối tượng 78">
                        <a:extLst>
                          <a:ext uri="{FF2B5EF4-FFF2-40B4-BE49-F238E27FC236}">
                            <a16:creationId xmlns:a16="http://schemas.microsoft.com/office/drawing/2014/main" id="{3B79420A-A1F5-6E02-985B-404A6B66859A}"/>
                          </a:ext>
                        </a:extLst>
                      </p:cNvPr>
                      <p:cNvPicPr/>
                      <p:nvPr/>
                    </p:nvPicPr>
                    <p:blipFill>
                      <a:blip r:embed="rId26"/>
                      <a:stretch>
                        <a:fillRect/>
                      </a:stretch>
                    </p:blipFill>
                    <p:spPr>
                      <a:xfrm>
                        <a:off x="9906000" y="4457700"/>
                        <a:ext cx="3517900" cy="1003300"/>
                      </a:xfrm>
                      <a:prstGeom prst="rect">
                        <a:avLst/>
                      </a:prstGeom>
                    </p:spPr>
                  </p:pic>
                </p:oleObj>
              </mc:Fallback>
            </mc:AlternateContent>
          </a:graphicData>
        </a:graphic>
      </p:graphicFrame>
      <p:graphicFrame>
        <p:nvGraphicFramePr>
          <p:cNvPr id="80" name="Đối tượng 79">
            <a:extLst>
              <a:ext uri="{FF2B5EF4-FFF2-40B4-BE49-F238E27FC236}">
                <a16:creationId xmlns:a16="http://schemas.microsoft.com/office/drawing/2014/main" id="{DB6472DA-DF86-53D2-B079-C5C195E50106}"/>
              </a:ext>
            </a:extLst>
          </p:cNvPr>
          <p:cNvGraphicFramePr>
            <a:graphicFrameLocks noChangeAspect="1"/>
          </p:cNvGraphicFramePr>
          <p:nvPr>
            <p:extLst>
              <p:ext uri="{D42A27DB-BD31-4B8C-83A1-F6EECF244321}">
                <p14:modId xmlns:p14="http://schemas.microsoft.com/office/powerpoint/2010/main" val="2183007762"/>
              </p:ext>
            </p:extLst>
          </p:nvPr>
        </p:nvGraphicFramePr>
        <p:xfrm>
          <a:off x="9906000" y="5522595"/>
          <a:ext cx="7734300" cy="1320800"/>
        </p:xfrm>
        <a:graphic>
          <a:graphicData uri="http://schemas.openxmlformats.org/presentationml/2006/ole">
            <mc:AlternateContent xmlns:mc="http://schemas.openxmlformats.org/markup-compatibility/2006">
              <mc:Choice xmlns:v="urn:schemas-microsoft-com:vml" Requires="v">
                <p:oleObj name="Equation" r:id="rId27" imgW="7734240" imgH="1320480" progId="Equation.DSMT4">
                  <p:embed/>
                </p:oleObj>
              </mc:Choice>
              <mc:Fallback>
                <p:oleObj name="Equation" r:id="rId27" imgW="7734240" imgH="1320480" progId="Equation.DSMT4">
                  <p:embed/>
                  <p:pic>
                    <p:nvPicPr>
                      <p:cNvPr id="80" name="Đối tượng 79">
                        <a:extLst>
                          <a:ext uri="{FF2B5EF4-FFF2-40B4-BE49-F238E27FC236}">
                            <a16:creationId xmlns:a16="http://schemas.microsoft.com/office/drawing/2014/main" id="{DB6472DA-DF86-53D2-B079-C5C195E50106}"/>
                          </a:ext>
                        </a:extLst>
                      </p:cNvPr>
                      <p:cNvPicPr/>
                      <p:nvPr/>
                    </p:nvPicPr>
                    <p:blipFill>
                      <a:blip r:embed="rId28"/>
                      <a:stretch>
                        <a:fillRect/>
                      </a:stretch>
                    </p:blipFill>
                    <p:spPr>
                      <a:xfrm>
                        <a:off x="9906000" y="5522595"/>
                        <a:ext cx="7734300" cy="1320800"/>
                      </a:xfrm>
                      <a:prstGeom prst="rect">
                        <a:avLst/>
                      </a:prstGeom>
                    </p:spPr>
                  </p:pic>
                </p:oleObj>
              </mc:Fallback>
            </mc:AlternateContent>
          </a:graphicData>
        </a:graphic>
      </p:graphicFrame>
      <p:graphicFrame>
        <p:nvGraphicFramePr>
          <p:cNvPr id="81" name="Đối tượng 80">
            <a:extLst>
              <a:ext uri="{FF2B5EF4-FFF2-40B4-BE49-F238E27FC236}">
                <a16:creationId xmlns:a16="http://schemas.microsoft.com/office/drawing/2014/main" id="{EEAEBD51-EC8C-AFA1-AD6A-8D24849A64D7}"/>
              </a:ext>
            </a:extLst>
          </p:cNvPr>
          <p:cNvGraphicFramePr>
            <a:graphicFrameLocks noChangeAspect="1"/>
          </p:cNvGraphicFramePr>
          <p:nvPr>
            <p:extLst>
              <p:ext uri="{D42A27DB-BD31-4B8C-83A1-F6EECF244321}">
                <p14:modId xmlns:p14="http://schemas.microsoft.com/office/powerpoint/2010/main" val="96792687"/>
              </p:ext>
            </p:extLst>
          </p:nvPr>
        </p:nvGraphicFramePr>
        <p:xfrm>
          <a:off x="9906000" y="6904990"/>
          <a:ext cx="3581400" cy="660400"/>
        </p:xfrm>
        <a:graphic>
          <a:graphicData uri="http://schemas.openxmlformats.org/presentationml/2006/ole">
            <mc:AlternateContent xmlns:mc="http://schemas.openxmlformats.org/markup-compatibility/2006">
              <mc:Choice xmlns:v="urn:schemas-microsoft-com:vml" Requires="v">
                <p:oleObj name="Equation" r:id="rId29" imgW="3581280" imgH="660240" progId="Equation.DSMT4">
                  <p:embed/>
                </p:oleObj>
              </mc:Choice>
              <mc:Fallback>
                <p:oleObj name="Equation" r:id="rId29" imgW="3581280" imgH="660240" progId="Equation.DSMT4">
                  <p:embed/>
                  <p:pic>
                    <p:nvPicPr>
                      <p:cNvPr id="81" name="Đối tượng 80">
                        <a:extLst>
                          <a:ext uri="{FF2B5EF4-FFF2-40B4-BE49-F238E27FC236}">
                            <a16:creationId xmlns:a16="http://schemas.microsoft.com/office/drawing/2014/main" id="{EEAEBD51-EC8C-AFA1-AD6A-8D24849A64D7}"/>
                          </a:ext>
                        </a:extLst>
                      </p:cNvPr>
                      <p:cNvPicPr/>
                      <p:nvPr/>
                    </p:nvPicPr>
                    <p:blipFill>
                      <a:blip r:embed="rId30"/>
                      <a:stretch>
                        <a:fillRect/>
                      </a:stretch>
                    </p:blipFill>
                    <p:spPr>
                      <a:xfrm>
                        <a:off x="9906000" y="6904990"/>
                        <a:ext cx="3581400" cy="660400"/>
                      </a:xfrm>
                      <a:prstGeom prst="rect">
                        <a:avLst/>
                      </a:prstGeom>
                    </p:spPr>
                  </p:pic>
                </p:oleObj>
              </mc:Fallback>
            </mc:AlternateContent>
          </a:graphicData>
        </a:graphic>
      </p:graphicFrame>
      <p:graphicFrame>
        <p:nvGraphicFramePr>
          <p:cNvPr id="82" name="Đối tượng 81">
            <a:extLst>
              <a:ext uri="{FF2B5EF4-FFF2-40B4-BE49-F238E27FC236}">
                <a16:creationId xmlns:a16="http://schemas.microsoft.com/office/drawing/2014/main" id="{387FF8D7-55F9-00A4-944E-975197281A1E}"/>
              </a:ext>
            </a:extLst>
          </p:cNvPr>
          <p:cNvGraphicFramePr>
            <a:graphicFrameLocks noChangeAspect="1"/>
          </p:cNvGraphicFramePr>
          <p:nvPr>
            <p:extLst>
              <p:ext uri="{D42A27DB-BD31-4B8C-83A1-F6EECF244321}">
                <p14:modId xmlns:p14="http://schemas.microsoft.com/office/powerpoint/2010/main" val="1006824417"/>
              </p:ext>
            </p:extLst>
          </p:nvPr>
        </p:nvGraphicFramePr>
        <p:xfrm>
          <a:off x="9906000" y="7626985"/>
          <a:ext cx="4610100" cy="457200"/>
        </p:xfrm>
        <a:graphic>
          <a:graphicData uri="http://schemas.openxmlformats.org/presentationml/2006/ole">
            <mc:AlternateContent xmlns:mc="http://schemas.openxmlformats.org/markup-compatibility/2006">
              <mc:Choice xmlns:v="urn:schemas-microsoft-com:vml" Requires="v">
                <p:oleObj name="Equation" r:id="rId31" imgW="4609800" imgH="457200" progId="Equation.DSMT4">
                  <p:embed/>
                </p:oleObj>
              </mc:Choice>
              <mc:Fallback>
                <p:oleObj name="Equation" r:id="rId31" imgW="4609800" imgH="457200" progId="Equation.DSMT4">
                  <p:embed/>
                  <p:pic>
                    <p:nvPicPr>
                      <p:cNvPr id="82" name="Đối tượng 81">
                        <a:extLst>
                          <a:ext uri="{FF2B5EF4-FFF2-40B4-BE49-F238E27FC236}">
                            <a16:creationId xmlns:a16="http://schemas.microsoft.com/office/drawing/2014/main" id="{387FF8D7-55F9-00A4-944E-975197281A1E}"/>
                          </a:ext>
                        </a:extLst>
                      </p:cNvPr>
                      <p:cNvPicPr/>
                      <p:nvPr/>
                    </p:nvPicPr>
                    <p:blipFill>
                      <a:blip r:embed="rId32"/>
                      <a:stretch>
                        <a:fillRect/>
                      </a:stretch>
                    </p:blipFill>
                    <p:spPr>
                      <a:xfrm>
                        <a:off x="9906000" y="7626985"/>
                        <a:ext cx="4610100" cy="457200"/>
                      </a:xfrm>
                      <a:prstGeom prst="rect">
                        <a:avLst/>
                      </a:prstGeom>
                    </p:spPr>
                  </p:pic>
                </p:oleObj>
              </mc:Fallback>
            </mc:AlternateContent>
          </a:graphicData>
        </a:graphic>
      </p:graphicFrame>
      <p:graphicFrame>
        <p:nvGraphicFramePr>
          <p:cNvPr id="84" name="Đối tượng 83">
            <a:extLst>
              <a:ext uri="{FF2B5EF4-FFF2-40B4-BE49-F238E27FC236}">
                <a16:creationId xmlns:a16="http://schemas.microsoft.com/office/drawing/2014/main" id="{6F533D46-08F3-02A4-1B26-6A0B4A96D9EB}"/>
              </a:ext>
            </a:extLst>
          </p:cNvPr>
          <p:cNvGraphicFramePr>
            <a:graphicFrameLocks noChangeAspect="1"/>
          </p:cNvGraphicFramePr>
          <p:nvPr>
            <p:extLst>
              <p:ext uri="{D42A27DB-BD31-4B8C-83A1-F6EECF244321}">
                <p14:modId xmlns:p14="http://schemas.microsoft.com/office/powerpoint/2010/main" val="3378129976"/>
              </p:ext>
            </p:extLst>
          </p:nvPr>
        </p:nvGraphicFramePr>
        <p:xfrm>
          <a:off x="9906000" y="8575675"/>
          <a:ext cx="1155700" cy="355600"/>
        </p:xfrm>
        <a:graphic>
          <a:graphicData uri="http://schemas.openxmlformats.org/presentationml/2006/ole">
            <mc:AlternateContent xmlns:mc="http://schemas.openxmlformats.org/markup-compatibility/2006">
              <mc:Choice xmlns:v="urn:schemas-microsoft-com:vml" Requires="v">
                <p:oleObj name="Equation" r:id="rId33" imgW="1155600" imgH="355320" progId="Equation.DSMT4">
                  <p:embed/>
                </p:oleObj>
              </mc:Choice>
              <mc:Fallback>
                <p:oleObj name="Equation" r:id="rId33" imgW="1155600" imgH="355320" progId="Equation.DSMT4">
                  <p:embed/>
                  <p:pic>
                    <p:nvPicPr>
                      <p:cNvPr id="84" name="Đối tượng 83">
                        <a:extLst>
                          <a:ext uri="{FF2B5EF4-FFF2-40B4-BE49-F238E27FC236}">
                            <a16:creationId xmlns:a16="http://schemas.microsoft.com/office/drawing/2014/main" id="{6F533D46-08F3-02A4-1B26-6A0B4A96D9EB}"/>
                          </a:ext>
                        </a:extLst>
                      </p:cNvPr>
                      <p:cNvPicPr/>
                      <p:nvPr/>
                    </p:nvPicPr>
                    <p:blipFill>
                      <a:blip r:embed="rId34"/>
                      <a:stretch>
                        <a:fillRect/>
                      </a:stretch>
                    </p:blipFill>
                    <p:spPr>
                      <a:xfrm>
                        <a:off x="9906000" y="8575675"/>
                        <a:ext cx="1155700" cy="355600"/>
                      </a:xfrm>
                      <a:prstGeom prst="rect">
                        <a:avLst/>
                      </a:prstGeom>
                    </p:spPr>
                  </p:pic>
                </p:oleObj>
              </mc:Fallback>
            </mc:AlternateContent>
          </a:graphicData>
        </a:graphic>
      </p:graphicFrame>
      <p:sp>
        <p:nvSpPr>
          <p:cNvPr id="85" name="Rectangle 3">
            <a:extLst>
              <a:ext uri="{FF2B5EF4-FFF2-40B4-BE49-F238E27FC236}">
                <a16:creationId xmlns:a16="http://schemas.microsoft.com/office/drawing/2014/main" id="{113F5228-8FD5-0E36-C343-2A04F18C29DF}"/>
              </a:ext>
            </a:extLst>
          </p:cNvPr>
          <p:cNvSpPr/>
          <p:nvPr/>
        </p:nvSpPr>
        <p:spPr>
          <a:xfrm>
            <a:off x="11119043" y="8278535"/>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86" name="Rectangle 3">
            <a:extLst>
              <a:ext uri="{FF2B5EF4-FFF2-40B4-BE49-F238E27FC236}">
                <a16:creationId xmlns:a16="http://schemas.microsoft.com/office/drawing/2014/main" id="{33B389B6-38E4-82B5-DFDE-1D366AD384C3}"/>
              </a:ext>
            </a:extLst>
          </p:cNvPr>
          <p:cNvSpPr/>
          <p:nvPr/>
        </p:nvSpPr>
        <p:spPr>
          <a:xfrm>
            <a:off x="9677400" y="8998267"/>
            <a:ext cx="8063827"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phương trình đã cho có nghiệm là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88" name="Đối tượng 87">
            <a:extLst>
              <a:ext uri="{FF2B5EF4-FFF2-40B4-BE49-F238E27FC236}">
                <a16:creationId xmlns:a16="http://schemas.microsoft.com/office/drawing/2014/main" id="{8E8B86DA-85A1-9295-5B4D-90E8F31F3A26}"/>
              </a:ext>
            </a:extLst>
          </p:cNvPr>
          <p:cNvGraphicFramePr>
            <a:graphicFrameLocks noChangeAspect="1"/>
          </p:cNvGraphicFramePr>
          <p:nvPr>
            <p:extLst>
              <p:ext uri="{D42A27DB-BD31-4B8C-83A1-F6EECF244321}">
                <p14:modId xmlns:p14="http://schemas.microsoft.com/office/powerpoint/2010/main" val="2206580476"/>
              </p:ext>
            </p:extLst>
          </p:nvPr>
        </p:nvGraphicFramePr>
        <p:xfrm>
          <a:off x="12763500" y="3021013"/>
          <a:ext cx="850900" cy="355600"/>
        </p:xfrm>
        <a:graphic>
          <a:graphicData uri="http://schemas.openxmlformats.org/presentationml/2006/ole">
            <mc:AlternateContent xmlns:mc="http://schemas.openxmlformats.org/markup-compatibility/2006">
              <mc:Choice xmlns:v="urn:schemas-microsoft-com:vml" Requires="v">
                <p:oleObj name="Equation" r:id="rId35" imgW="850680" imgH="355320" progId="Equation.DSMT4">
                  <p:embed/>
                </p:oleObj>
              </mc:Choice>
              <mc:Fallback>
                <p:oleObj name="Equation" r:id="rId35" imgW="850680" imgH="355320" progId="Equation.DSMT4">
                  <p:embed/>
                  <p:pic>
                    <p:nvPicPr>
                      <p:cNvPr id="88" name="Đối tượng 87">
                        <a:extLst>
                          <a:ext uri="{FF2B5EF4-FFF2-40B4-BE49-F238E27FC236}">
                            <a16:creationId xmlns:a16="http://schemas.microsoft.com/office/drawing/2014/main" id="{8E8B86DA-85A1-9295-5B4D-90E8F31F3A26}"/>
                          </a:ext>
                        </a:extLst>
                      </p:cNvPr>
                      <p:cNvPicPr/>
                      <p:nvPr/>
                    </p:nvPicPr>
                    <p:blipFill>
                      <a:blip r:embed="rId36"/>
                      <a:stretch>
                        <a:fillRect/>
                      </a:stretch>
                    </p:blipFill>
                    <p:spPr>
                      <a:xfrm>
                        <a:off x="12763500" y="3021013"/>
                        <a:ext cx="850900" cy="355600"/>
                      </a:xfrm>
                      <a:prstGeom prst="rect">
                        <a:avLst/>
                      </a:prstGeom>
                    </p:spPr>
                  </p:pic>
                </p:oleObj>
              </mc:Fallback>
            </mc:AlternateContent>
          </a:graphicData>
        </a:graphic>
      </p:graphicFrame>
      <p:graphicFrame>
        <p:nvGraphicFramePr>
          <p:cNvPr id="89" name="Đối tượng 88">
            <a:extLst>
              <a:ext uri="{FF2B5EF4-FFF2-40B4-BE49-F238E27FC236}">
                <a16:creationId xmlns:a16="http://schemas.microsoft.com/office/drawing/2014/main" id="{D372087D-026D-585D-064C-417535212EBE}"/>
              </a:ext>
            </a:extLst>
          </p:cNvPr>
          <p:cNvGraphicFramePr>
            <a:graphicFrameLocks noChangeAspect="1"/>
          </p:cNvGraphicFramePr>
          <p:nvPr>
            <p:extLst>
              <p:ext uri="{D42A27DB-BD31-4B8C-83A1-F6EECF244321}">
                <p14:modId xmlns:p14="http://schemas.microsoft.com/office/powerpoint/2010/main" val="2089672517"/>
              </p:ext>
            </p:extLst>
          </p:nvPr>
        </p:nvGraphicFramePr>
        <p:xfrm>
          <a:off x="14338300" y="3009900"/>
          <a:ext cx="1130300" cy="355600"/>
        </p:xfrm>
        <a:graphic>
          <a:graphicData uri="http://schemas.openxmlformats.org/presentationml/2006/ole">
            <mc:AlternateContent xmlns:mc="http://schemas.openxmlformats.org/markup-compatibility/2006">
              <mc:Choice xmlns:v="urn:schemas-microsoft-com:vml" Requires="v">
                <p:oleObj name="Equation" r:id="rId37" imgW="1130040" imgH="355320" progId="Equation.DSMT4">
                  <p:embed/>
                </p:oleObj>
              </mc:Choice>
              <mc:Fallback>
                <p:oleObj name="Equation" r:id="rId37" imgW="1130040" imgH="355320" progId="Equation.DSMT4">
                  <p:embed/>
                  <p:pic>
                    <p:nvPicPr>
                      <p:cNvPr id="89" name="Đối tượng 88">
                        <a:extLst>
                          <a:ext uri="{FF2B5EF4-FFF2-40B4-BE49-F238E27FC236}">
                            <a16:creationId xmlns:a16="http://schemas.microsoft.com/office/drawing/2014/main" id="{D372087D-026D-585D-064C-417535212EBE}"/>
                          </a:ext>
                        </a:extLst>
                      </p:cNvPr>
                      <p:cNvPicPr/>
                      <p:nvPr/>
                    </p:nvPicPr>
                    <p:blipFill>
                      <a:blip r:embed="rId38"/>
                      <a:stretch>
                        <a:fillRect/>
                      </a:stretch>
                    </p:blipFill>
                    <p:spPr>
                      <a:xfrm>
                        <a:off x="14338300" y="3009900"/>
                        <a:ext cx="1130300" cy="355600"/>
                      </a:xfrm>
                      <a:prstGeom prst="rect">
                        <a:avLst/>
                      </a:prstGeom>
                    </p:spPr>
                  </p:pic>
                </p:oleObj>
              </mc:Fallback>
            </mc:AlternateContent>
          </a:graphicData>
        </a:graphic>
      </p:graphicFrame>
      <p:graphicFrame>
        <p:nvGraphicFramePr>
          <p:cNvPr id="90" name="Đối tượng 89">
            <a:extLst>
              <a:ext uri="{FF2B5EF4-FFF2-40B4-BE49-F238E27FC236}">
                <a16:creationId xmlns:a16="http://schemas.microsoft.com/office/drawing/2014/main" id="{F77DBDF7-2BEB-5D2C-8EF6-8F5CBE1F6A3F}"/>
              </a:ext>
            </a:extLst>
          </p:cNvPr>
          <p:cNvGraphicFramePr>
            <a:graphicFrameLocks noChangeAspect="1"/>
          </p:cNvGraphicFramePr>
          <p:nvPr>
            <p:extLst>
              <p:ext uri="{D42A27DB-BD31-4B8C-83A1-F6EECF244321}">
                <p14:modId xmlns:p14="http://schemas.microsoft.com/office/powerpoint/2010/main" val="734424677"/>
              </p:ext>
            </p:extLst>
          </p:nvPr>
        </p:nvGraphicFramePr>
        <p:xfrm>
          <a:off x="16560800" y="9282113"/>
          <a:ext cx="1155700" cy="355600"/>
        </p:xfrm>
        <a:graphic>
          <a:graphicData uri="http://schemas.openxmlformats.org/presentationml/2006/ole">
            <mc:AlternateContent xmlns:mc="http://schemas.openxmlformats.org/markup-compatibility/2006">
              <mc:Choice xmlns:v="urn:schemas-microsoft-com:vml" Requires="v">
                <p:oleObj name="Equation" r:id="rId39" imgW="1155600" imgH="355320" progId="Equation.DSMT4">
                  <p:embed/>
                </p:oleObj>
              </mc:Choice>
              <mc:Fallback>
                <p:oleObj name="Equation" r:id="rId39" imgW="1155600" imgH="355320" progId="Equation.DSMT4">
                  <p:embed/>
                  <p:pic>
                    <p:nvPicPr>
                      <p:cNvPr id="90" name="Đối tượng 89">
                        <a:extLst>
                          <a:ext uri="{FF2B5EF4-FFF2-40B4-BE49-F238E27FC236}">
                            <a16:creationId xmlns:a16="http://schemas.microsoft.com/office/drawing/2014/main" id="{F77DBDF7-2BEB-5D2C-8EF6-8F5CBE1F6A3F}"/>
                          </a:ext>
                        </a:extLst>
                      </p:cNvPr>
                      <p:cNvPicPr/>
                      <p:nvPr/>
                    </p:nvPicPr>
                    <p:blipFill>
                      <a:blip r:embed="rId40"/>
                      <a:stretch>
                        <a:fillRect/>
                      </a:stretch>
                    </p:blipFill>
                    <p:spPr>
                      <a:xfrm>
                        <a:off x="16560800" y="9282113"/>
                        <a:ext cx="1155700" cy="355600"/>
                      </a:xfrm>
                      <a:prstGeom prst="rect">
                        <a:avLst/>
                      </a:prstGeom>
                    </p:spPr>
                  </p:pic>
                </p:oleObj>
              </mc:Fallback>
            </mc:AlternateContent>
          </a:graphicData>
        </a:graphic>
      </p:graphicFrame>
      <p:graphicFrame>
        <p:nvGraphicFramePr>
          <p:cNvPr id="91" name="Đối tượng 90">
            <a:extLst>
              <a:ext uri="{FF2B5EF4-FFF2-40B4-BE49-F238E27FC236}">
                <a16:creationId xmlns:a16="http://schemas.microsoft.com/office/drawing/2014/main" id="{60CF556B-5C73-2EE1-686D-40C9AABEE3B4}"/>
              </a:ext>
            </a:extLst>
          </p:cNvPr>
          <p:cNvGraphicFramePr>
            <a:graphicFrameLocks noChangeAspect="1"/>
          </p:cNvGraphicFramePr>
          <p:nvPr>
            <p:extLst>
              <p:ext uri="{D42A27DB-BD31-4B8C-83A1-F6EECF244321}">
                <p14:modId xmlns:p14="http://schemas.microsoft.com/office/powerpoint/2010/main" val="4154784438"/>
              </p:ext>
            </p:extLst>
          </p:nvPr>
        </p:nvGraphicFramePr>
        <p:xfrm>
          <a:off x="9906000" y="8145780"/>
          <a:ext cx="1358900" cy="368300"/>
        </p:xfrm>
        <a:graphic>
          <a:graphicData uri="http://schemas.openxmlformats.org/presentationml/2006/ole">
            <mc:AlternateContent xmlns:mc="http://schemas.openxmlformats.org/markup-compatibility/2006">
              <mc:Choice xmlns:v="urn:schemas-microsoft-com:vml" Requires="v">
                <p:oleObj name="Equation" r:id="rId41" imgW="1358640" imgH="368280" progId="Equation.DSMT4">
                  <p:embed/>
                </p:oleObj>
              </mc:Choice>
              <mc:Fallback>
                <p:oleObj name="Equation" r:id="rId41" imgW="1358640" imgH="368280" progId="Equation.DSMT4">
                  <p:embed/>
                  <p:pic>
                    <p:nvPicPr>
                      <p:cNvPr id="91" name="Đối tượng 90">
                        <a:extLst>
                          <a:ext uri="{FF2B5EF4-FFF2-40B4-BE49-F238E27FC236}">
                            <a16:creationId xmlns:a16="http://schemas.microsoft.com/office/drawing/2014/main" id="{60CF556B-5C73-2EE1-686D-40C9AABEE3B4}"/>
                          </a:ext>
                        </a:extLst>
                      </p:cNvPr>
                      <p:cNvPicPr/>
                      <p:nvPr/>
                    </p:nvPicPr>
                    <p:blipFill>
                      <a:blip r:embed="rId42"/>
                      <a:stretch>
                        <a:fillRect/>
                      </a:stretch>
                    </p:blipFill>
                    <p:spPr>
                      <a:xfrm>
                        <a:off x="9906000" y="8145780"/>
                        <a:ext cx="1358900" cy="368300"/>
                      </a:xfrm>
                      <a:prstGeom prst="rect">
                        <a:avLst/>
                      </a:prstGeom>
                    </p:spPr>
                  </p:pic>
                </p:oleObj>
              </mc:Fallback>
            </mc:AlternateContent>
          </a:graphicData>
        </a:graphic>
      </p:graphicFrame>
      <p:graphicFrame>
        <p:nvGraphicFramePr>
          <p:cNvPr id="4" name="Đối tượng 3">
            <a:extLst>
              <a:ext uri="{FF2B5EF4-FFF2-40B4-BE49-F238E27FC236}">
                <a16:creationId xmlns:a16="http://schemas.microsoft.com/office/drawing/2014/main" id="{0DFFDCE2-DC7F-9B7C-1618-D4C1E879DAAD}"/>
              </a:ext>
            </a:extLst>
          </p:cNvPr>
          <p:cNvGraphicFramePr>
            <a:graphicFrameLocks noChangeAspect="1"/>
          </p:cNvGraphicFramePr>
          <p:nvPr>
            <p:extLst>
              <p:ext uri="{D42A27DB-BD31-4B8C-83A1-F6EECF244321}">
                <p14:modId xmlns:p14="http://schemas.microsoft.com/office/powerpoint/2010/main" val="776127716"/>
              </p:ext>
            </p:extLst>
          </p:nvPr>
        </p:nvGraphicFramePr>
        <p:xfrm>
          <a:off x="7467600" y="9359900"/>
          <a:ext cx="1128713" cy="355600"/>
        </p:xfrm>
        <a:graphic>
          <a:graphicData uri="http://schemas.openxmlformats.org/presentationml/2006/ole">
            <mc:AlternateContent xmlns:mc="http://schemas.openxmlformats.org/markup-compatibility/2006">
              <mc:Choice xmlns:v="urn:schemas-microsoft-com:vml" Requires="v">
                <p:oleObj name="Equation" r:id="rId43" imgW="1129404" imgH="355333" progId="Equation.DSMT4">
                  <p:embed/>
                </p:oleObj>
              </mc:Choice>
              <mc:Fallback>
                <p:oleObj name="Equation" r:id="rId43" imgW="1129404" imgH="355333" progId="Equation.DSMT4">
                  <p:embed/>
                  <p:pic>
                    <p:nvPicPr>
                      <p:cNvPr id="0" name=""/>
                      <p:cNvPicPr/>
                      <p:nvPr/>
                    </p:nvPicPr>
                    <p:blipFill>
                      <a:blip r:embed="rId44"/>
                      <a:stretch>
                        <a:fillRect/>
                      </a:stretch>
                    </p:blipFill>
                    <p:spPr>
                      <a:xfrm>
                        <a:off x="7467600" y="9359900"/>
                        <a:ext cx="1128713" cy="355600"/>
                      </a:xfrm>
                      <a:prstGeom prst="rect">
                        <a:avLst/>
                      </a:prstGeom>
                    </p:spPr>
                  </p:pic>
                </p:oleObj>
              </mc:Fallback>
            </mc:AlternateContent>
          </a:graphicData>
        </a:graphic>
      </p:graphicFrame>
    </p:spTree>
    <p:extLst>
      <p:ext uri="{BB962C8B-B14F-4D97-AF65-F5344CB8AC3E}">
        <p14:creationId xmlns:p14="http://schemas.microsoft.com/office/powerpoint/2010/main" val="150655191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1000"/>
                                        <p:tgtEl>
                                          <p:spTgt spid="77"/>
                                        </p:tgtEl>
                                      </p:cBhvr>
                                    </p:animEffect>
                                    <p:anim calcmode="lin" valueType="num">
                                      <p:cBhvr>
                                        <p:cTn id="75" dur="1000" fill="hold"/>
                                        <p:tgtEl>
                                          <p:spTgt spid="77"/>
                                        </p:tgtEl>
                                        <p:attrNameLst>
                                          <p:attrName>ppt_x</p:attrName>
                                        </p:attrNameLst>
                                      </p:cBhvr>
                                      <p:tavLst>
                                        <p:tav tm="0">
                                          <p:val>
                                            <p:strVal val="#ppt_x"/>
                                          </p:val>
                                        </p:tav>
                                        <p:tav tm="100000">
                                          <p:val>
                                            <p:strVal val="#ppt_x"/>
                                          </p:val>
                                        </p:tav>
                                      </p:tavLst>
                                    </p:anim>
                                    <p:anim calcmode="lin" valueType="num">
                                      <p:cBhvr>
                                        <p:cTn id="76" dur="1000" fill="hold"/>
                                        <p:tgtEl>
                                          <p:spTgt spid="7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1000"/>
                                        <p:tgtEl>
                                          <p:spTgt spid="88"/>
                                        </p:tgtEl>
                                      </p:cBhvr>
                                    </p:animEffect>
                                    <p:anim calcmode="lin" valueType="num">
                                      <p:cBhvr>
                                        <p:cTn id="80" dur="1000" fill="hold"/>
                                        <p:tgtEl>
                                          <p:spTgt spid="88"/>
                                        </p:tgtEl>
                                        <p:attrNameLst>
                                          <p:attrName>ppt_x</p:attrName>
                                        </p:attrNameLst>
                                      </p:cBhvr>
                                      <p:tavLst>
                                        <p:tav tm="0">
                                          <p:val>
                                            <p:strVal val="#ppt_x"/>
                                          </p:val>
                                        </p:tav>
                                        <p:tav tm="100000">
                                          <p:val>
                                            <p:strVal val="#ppt_x"/>
                                          </p:val>
                                        </p:tav>
                                      </p:tavLst>
                                    </p:anim>
                                    <p:anim calcmode="lin" valueType="num">
                                      <p:cBhvr>
                                        <p:cTn id="81" dur="1000" fill="hold"/>
                                        <p:tgtEl>
                                          <p:spTgt spid="8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fade">
                                      <p:cBhvr>
                                        <p:cTn id="84" dur="1000"/>
                                        <p:tgtEl>
                                          <p:spTgt spid="89"/>
                                        </p:tgtEl>
                                      </p:cBhvr>
                                    </p:animEffect>
                                    <p:anim calcmode="lin" valueType="num">
                                      <p:cBhvr>
                                        <p:cTn id="85" dur="1000" fill="hold"/>
                                        <p:tgtEl>
                                          <p:spTgt spid="89"/>
                                        </p:tgtEl>
                                        <p:attrNameLst>
                                          <p:attrName>ppt_x</p:attrName>
                                        </p:attrNameLst>
                                      </p:cBhvr>
                                      <p:tavLst>
                                        <p:tav tm="0">
                                          <p:val>
                                            <p:strVal val="#ppt_x"/>
                                          </p:val>
                                        </p:tav>
                                        <p:tav tm="100000">
                                          <p:val>
                                            <p:strVal val="#ppt_x"/>
                                          </p:val>
                                        </p:tav>
                                      </p:tavLst>
                                    </p:anim>
                                    <p:anim calcmode="lin" valueType="num">
                                      <p:cBhvr>
                                        <p:cTn id="86" dur="1000" fill="hold"/>
                                        <p:tgtEl>
                                          <p:spTgt spid="8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1000"/>
                                        <p:tgtEl>
                                          <p:spTgt spid="78"/>
                                        </p:tgtEl>
                                      </p:cBhvr>
                                    </p:animEffect>
                                    <p:anim calcmode="lin" valueType="num">
                                      <p:cBhvr>
                                        <p:cTn id="90" dur="1000" fill="hold"/>
                                        <p:tgtEl>
                                          <p:spTgt spid="78"/>
                                        </p:tgtEl>
                                        <p:attrNameLst>
                                          <p:attrName>ppt_x</p:attrName>
                                        </p:attrNameLst>
                                      </p:cBhvr>
                                      <p:tavLst>
                                        <p:tav tm="0">
                                          <p:val>
                                            <p:strVal val="#ppt_x"/>
                                          </p:val>
                                        </p:tav>
                                        <p:tav tm="100000">
                                          <p:val>
                                            <p:strVal val="#ppt_x"/>
                                          </p:val>
                                        </p:tav>
                                      </p:tavLst>
                                    </p:anim>
                                    <p:anim calcmode="lin" valueType="num">
                                      <p:cBhvr>
                                        <p:cTn id="91" dur="1000" fill="hold"/>
                                        <p:tgtEl>
                                          <p:spTgt spid="7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79"/>
                                        </p:tgtEl>
                                        <p:attrNameLst>
                                          <p:attrName>style.visibility</p:attrName>
                                        </p:attrNameLst>
                                      </p:cBhvr>
                                      <p:to>
                                        <p:strVal val="visible"/>
                                      </p:to>
                                    </p:set>
                                    <p:animEffect transition="in" filter="fade">
                                      <p:cBhvr>
                                        <p:cTn id="94" dur="1000"/>
                                        <p:tgtEl>
                                          <p:spTgt spid="79"/>
                                        </p:tgtEl>
                                      </p:cBhvr>
                                    </p:animEffect>
                                    <p:anim calcmode="lin" valueType="num">
                                      <p:cBhvr>
                                        <p:cTn id="95" dur="1000" fill="hold"/>
                                        <p:tgtEl>
                                          <p:spTgt spid="79"/>
                                        </p:tgtEl>
                                        <p:attrNameLst>
                                          <p:attrName>ppt_x</p:attrName>
                                        </p:attrNameLst>
                                      </p:cBhvr>
                                      <p:tavLst>
                                        <p:tav tm="0">
                                          <p:val>
                                            <p:strVal val="#ppt_x"/>
                                          </p:val>
                                        </p:tav>
                                        <p:tav tm="100000">
                                          <p:val>
                                            <p:strVal val="#ppt_x"/>
                                          </p:val>
                                        </p:tav>
                                      </p:tavLst>
                                    </p:anim>
                                    <p:anim calcmode="lin" valueType="num">
                                      <p:cBhvr>
                                        <p:cTn id="96" dur="1000" fill="hold"/>
                                        <p:tgtEl>
                                          <p:spTgt spid="79"/>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1000"/>
                                        <p:tgtEl>
                                          <p:spTgt spid="80"/>
                                        </p:tgtEl>
                                      </p:cBhvr>
                                    </p:animEffect>
                                    <p:anim calcmode="lin" valueType="num">
                                      <p:cBhvr>
                                        <p:cTn id="100" dur="1000" fill="hold"/>
                                        <p:tgtEl>
                                          <p:spTgt spid="80"/>
                                        </p:tgtEl>
                                        <p:attrNameLst>
                                          <p:attrName>ppt_x</p:attrName>
                                        </p:attrNameLst>
                                      </p:cBhvr>
                                      <p:tavLst>
                                        <p:tav tm="0">
                                          <p:val>
                                            <p:strVal val="#ppt_x"/>
                                          </p:val>
                                        </p:tav>
                                        <p:tav tm="100000">
                                          <p:val>
                                            <p:strVal val="#ppt_x"/>
                                          </p:val>
                                        </p:tav>
                                      </p:tavLst>
                                    </p:anim>
                                    <p:anim calcmode="lin" valueType="num">
                                      <p:cBhvr>
                                        <p:cTn id="101" dur="1000" fill="hold"/>
                                        <p:tgtEl>
                                          <p:spTgt spid="80"/>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1000"/>
                                        <p:tgtEl>
                                          <p:spTgt spid="81"/>
                                        </p:tgtEl>
                                      </p:cBhvr>
                                    </p:animEffect>
                                    <p:anim calcmode="lin" valueType="num">
                                      <p:cBhvr>
                                        <p:cTn id="105" dur="1000" fill="hold"/>
                                        <p:tgtEl>
                                          <p:spTgt spid="81"/>
                                        </p:tgtEl>
                                        <p:attrNameLst>
                                          <p:attrName>ppt_x</p:attrName>
                                        </p:attrNameLst>
                                      </p:cBhvr>
                                      <p:tavLst>
                                        <p:tav tm="0">
                                          <p:val>
                                            <p:strVal val="#ppt_x"/>
                                          </p:val>
                                        </p:tav>
                                        <p:tav tm="100000">
                                          <p:val>
                                            <p:strVal val="#ppt_x"/>
                                          </p:val>
                                        </p:tav>
                                      </p:tavLst>
                                    </p:anim>
                                    <p:anim calcmode="lin" valueType="num">
                                      <p:cBhvr>
                                        <p:cTn id="106" dur="1000" fill="hold"/>
                                        <p:tgtEl>
                                          <p:spTgt spid="8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82"/>
                                        </p:tgtEl>
                                        <p:attrNameLst>
                                          <p:attrName>style.visibility</p:attrName>
                                        </p:attrNameLst>
                                      </p:cBhvr>
                                      <p:to>
                                        <p:strVal val="visible"/>
                                      </p:to>
                                    </p:set>
                                    <p:animEffect transition="in" filter="fade">
                                      <p:cBhvr>
                                        <p:cTn id="109" dur="1000"/>
                                        <p:tgtEl>
                                          <p:spTgt spid="82"/>
                                        </p:tgtEl>
                                      </p:cBhvr>
                                    </p:animEffect>
                                    <p:anim calcmode="lin" valueType="num">
                                      <p:cBhvr>
                                        <p:cTn id="110" dur="1000" fill="hold"/>
                                        <p:tgtEl>
                                          <p:spTgt spid="82"/>
                                        </p:tgtEl>
                                        <p:attrNameLst>
                                          <p:attrName>ppt_x</p:attrName>
                                        </p:attrNameLst>
                                      </p:cBhvr>
                                      <p:tavLst>
                                        <p:tav tm="0">
                                          <p:val>
                                            <p:strVal val="#ppt_x"/>
                                          </p:val>
                                        </p:tav>
                                        <p:tav tm="100000">
                                          <p:val>
                                            <p:strVal val="#ppt_x"/>
                                          </p:val>
                                        </p:tav>
                                      </p:tavLst>
                                    </p:anim>
                                    <p:anim calcmode="lin" valueType="num">
                                      <p:cBhvr>
                                        <p:cTn id="111" dur="1000" fill="hold"/>
                                        <p:tgtEl>
                                          <p:spTgt spid="8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fade">
                                      <p:cBhvr>
                                        <p:cTn id="114" dur="1000"/>
                                        <p:tgtEl>
                                          <p:spTgt spid="91"/>
                                        </p:tgtEl>
                                      </p:cBhvr>
                                    </p:animEffect>
                                    <p:anim calcmode="lin" valueType="num">
                                      <p:cBhvr>
                                        <p:cTn id="115" dur="1000" fill="hold"/>
                                        <p:tgtEl>
                                          <p:spTgt spid="91"/>
                                        </p:tgtEl>
                                        <p:attrNameLst>
                                          <p:attrName>ppt_x</p:attrName>
                                        </p:attrNameLst>
                                      </p:cBhvr>
                                      <p:tavLst>
                                        <p:tav tm="0">
                                          <p:val>
                                            <p:strVal val="#ppt_x"/>
                                          </p:val>
                                        </p:tav>
                                        <p:tav tm="100000">
                                          <p:val>
                                            <p:strVal val="#ppt_x"/>
                                          </p:val>
                                        </p:tav>
                                      </p:tavLst>
                                    </p:anim>
                                    <p:anim calcmode="lin" valueType="num">
                                      <p:cBhvr>
                                        <p:cTn id="116" dur="1000" fill="hold"/>
                                        <p:tgtEl>
                                          <p:spTgt spid="91"/>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fade">
                                      <p:cBhvr>
                                        <p:cTn id="124" dur="1000"/>
                                        <p:tgtEl>
                                          <p:spTgt spid="85"/>
                                        </p:tgtEl>
                                      </p:cBhvr>
                                    </p:animEffect>
                                    <p:anim calcmode="lin" valueType="num">
                                      <p:cBhvr>
                                        <p:cTn id="125" dur="1000" fill="hold"/>
                                        <p:tgtEl>
                                          <p:spTgt spid="85"/>
                                        </p:tgtEl>
                                        <p:attrNameLst>
                                          <p:attrName>ppt_x</p:attrName>
                                        </p:attrNameLst>
                                      </p:cBhvr>
                                      <p:tavLst>
                                        <p:tav tm="0">
                                          <p:val>
                                            <p:strVal val="#ppt_x"/>
                                          </p:val>
                                        </p:tav>
                                        <p:tav tm="100000">
                                          <p:val>
                                            <p:strVal val="#ppt_x"/>
                                          </p:val>
                                        </p:tav>
                                      </p:tavLst>
                                    </p:anim>
                                    <p:anim calcmode="lin" valueType="num">
                                      <p:cBhvr>
                                        <p:cTn id="126" dur="1000" fill="hold"/>
                                        <p:tgtEl>
                                          <p:spTgt spid="8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86"/>
                                        </p:tgtEl>
                                        <p:attrNameLst>
                                          <p:attrName>style.visibility</p:attrName>
                                        </p:attrNameLst>
                                      </p:cBhvr>
                                      <p:to>
                                        <p:strVal val="visible"/>
                                      </p:to>
                                    </p:set>
                                    <p:animEffect transition="in" filter="fade">
                                      <p:cBhvr>
                                        <p:cTn id="129" dur="1000"/>
                                        <p:tgtEl>
                                          <p:spTgt spid="86"/>
                                        </p:tgtEl>
                                      </p:cBhvr>
                                    </p:animEffect>
                                    <p:anim calcmode="lin" valueType="num">
                                      <p:cBhvr>
                                        <p:cTn id="130" dur="1000" fill="hold"/>
                                        <p:tgtEl>
                                          <p:spTgt spid="86"/>
                                        </p:tgtEl>
                                        <p:attrNameLst>
                                          <p:attrName>ppt_x</p:attrName>
                                        </p:attrNameLst>
                                      </p:cBhvr>
                                      <p:tavLst>
                                        <p:tav tm="0">
                                          <p:val>
                                            <p:strVal val="#ppt_x"/>
                                          </p:val>
                                        </p:tav>
                                        <p:tav tm="100000">
                                          <p:val>
                                            <p:strVal val="#ppt_x"/>
                                          </p:val>
                                        </p:tav>
                                      </p:tavLst>
                                    </p:anim>
                                    <p:anim calcmode="lin" valueType="num">
                                      <p:cBhvr>
                                        <p:cTn id="131" dur="1000" fill="hold"/>
                                        <p:tgtEl>
                                          <p:spTgt spid="8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1000"/>
                                        <p:tgtEl>
                                          <p:spTgt spid="90"/>
                                        </p:tgtEl>
                                      </p:cBhvr>
                                    </p:animEffect>
                                    <p:anim calcmode="lin" valueType="num">
                                      <p:cBhvr>
                                        <p:cTn id="135" dur="1000" fill="hold"/>
                                        <p:tgtEl>
                                          <p:spTgt spid="90"/>
                                        </p:tgtEl>
                                        <p:attrNameLst>
                                          <p:attrName>ppt_x</p:attrName>
                                        </p:attrNameLst>
                                      </p:cBhvr>
                                      <p:tavLst>
                                        <p:tav tm="0">
                                          <p:val>
                                            <p:strVal val="#ppt_x"/>
                                          </p:val>
                                        </p:tav>
                                        <p:tav tm="100000">
                                          <p:val>
                                            <p:strVal val="#ppt_x"/>
                                          </p:val>
                                        </p:tav>
                                      </p:tavLst>
                                    </p:anim>
                                    <p:anim calcmode="lin" valueType="num">
                                      <p:cBhvr>
                                        <p:cTn id="13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8" grpId="0"/>
      <p:bldP spid="19" grpId="0"/>
      <p:bldP spid="77" grpId="0"/>
      <p:bldP spid="78" grpId="0"/>
      <p:bldP spid="85" grpId="0"/>
      <p:bldP spid="8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76200" y="2073624"/>
            <a:ext cx="18149008" cy="8119231"/>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629020" y="3238500"/>
            <a:ext cx="7993826"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Gọi hai số nguyên dương cần tìm là x, y.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1851479760"/>
              </p:ext>
            </p:extLst>
          </p:nvPr>
        </p:nvGraphicFramePr>
        <p:xfrm>
          <a:off x="3126517" y="4266169"/>
          <a:ext cx="1651000" cy="457200"/>
        </p:xfrm>
        <a:graphic>
          <a:graphicData uri="http://schemas.openxmlformats.org/presentationml/2006/ole">
            <mc:AlternateContent xmlns:mc="http://schemas.openxmlformats.org/markup-compatibility/2006">
              <mc:Choice xmlns:v="urn:schemas-microsoft-com:vml" Requires="v">
                <p:oleObj name="Equation" r:id="rId3" imgW="1650960" imgH="457200" progId="Equation.DSMT4">
                  <p:embed/>
                </p:oleObj>
              </mc:Choice>
              <mc:Fallback>
                <p:oleObj name="Equation" r:id="rId3" imgW="1650960" imgH="4572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3126517" y="4266169"/>
                        <a:ext cx="1651000" cy="4572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2580331" y="7734897"/>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5"/>
          <a:srcRect/>
          <a:stretch>
            <a:fillRect/>
          </a:stretch>
        </p:blipFill>
        <p:spPr>
          <a:xfrm rot="-712563">
            <a:off x="195327" y="15146"/>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2165031" y="28223"/>
            <a:ext cx="2406969" cy="85680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white"/>
                </a:solidFill>
                <a:latin typeface="Times  New Roman"/>
                <a:ea typeface="Arial"/>
                <a:cs typeface="Arial"/>
                <a:sym typeface="Arial"/>
              </a:rPr>
              <a:t>Câu 10</a:t>
            </a:r>
            <a:endParaRPr kumimoji="0" sz="44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2952750" y="-96709"/>
            <a:ext cx="14478000" cy="1840312"/>
          </a:xfrm>
          <a:prstGeom prst="rect">
            <a:avLst/>
          </a:prstGeom>
        </p:spPr>
        <p:txBody>
          <a:bodyPr wrap="square">
            <a:spAutoFit/>
          </a:bodyPr>
          <a:lstStyle/>
          <a:p>
            <a:pPr>
              <a:lnSpc>
                <a:spcPct val="150000"/>
              </a:lnSpc>
              <a:spcAft>
                <a:spcPts val="800"/>
              </a:spcAft>
            </a:pPr>
            <a:r>
              <a:rPr lang="vi-VN" sz="4000" b="1" kern="100" dirty="0">
                <a:solidFill>
                  <a:srgbClr val="BE5812"/>
                </a:solidFill>
                <a:effectLst/>
                <a:latin typeface="+mj-lt"/>
                <a:ea typeface="Calibri" panose="020F0502020204030204" pitchFamily="34" charset="0"/>
                <a:cs typeface="Times New Roman" panose="02020603050405020304" pitchFamily="18" charset="0"/>
              </a:rPr>
              <a:t>              Tìm hai số nguyên dương biết tổng của chúng bằng 1006, nếu lấy số lớn chia cho số bé được thương là 2 và số dư là 124.</a:t>
            </a:r>
            <a:endParaRPr lang="en-US" sz="4000" b="1" kern="100" dirty="0">
              <a:solidFill>
                <a:srgbClr val="BE5812"/>
              </a:solidFill>
              <a:effectLst/>
              <a:latin typeface="+mj-lt"/>
              <a:ea typeface="Calibri" panose="020F0502020204030204" pitchFamily="34" charset="0"/>
              <a:cs typeface="Times New Roman" panose="02020603050405020304" pitchFamily="18" charset="0"/>
            </a:endParaRPr>
          </a:p>
        </p:txBody>
      </p:sp>
      <p:pic>
        <p:nvPicPr>
          <p:cNvPr id="46" name="Picture 36">
            <a:extLst>
              <a:ext uri="{FF2B5EF4-FFF2-40B4-BE49-F238E27FC236}">
                <a16:creationId xmlns:a16="http://schemas.microsoft.com/office/drawing/2014/main" id="{4B8D5859-591D-86AC-A4FA-F87C8F92F0E7}"/>
              </a:ext>
            </a:extLst>
          </p:cNvPr>
          <p:cNvPicPr>
            <a:picLocks noChangeAspect="1"/>
          </p:cNvPicPr>
          <p:nvPr/>
        </p:nvPicPr>
        <p:blipFill>
          <a:blip r:embed="rId6"/>
          <a:stretch>
            <a:fillRect/>
          </a:stretch>
        </p:blipFill>
        <p:spPr>
          <a:xfrm>
            <a:off x="16404625" y="8997950"/>
            <a:ext cx="1883375" cy="1357199"/>
          </a:xfrm>
          <a:prstGeom prst="rect">
            <a:avLst/>
          </a:prstGeom>
        </p:spPr>
      </p:pic>
      <p:grpSp>
        <p:nvGrpSpPr>
          <p:cNvPr id="13" name="Google Shape;305;p14">
            <a:extLst>
              <a:ext uri="{FF2B5EF4-FFF2-40B4-BE49-F238E27FC236}">
                <a16:creationId xmlns:a16="http://schemas.microsoft.com/office/drawing/2014/main" id="{28934954-6A2D-3EAE-086C-3BA990889B42}"/>
              </a:ext>
            </a:extLst>
          </p:cNvPr>
          <p:cNvGrpSpPr/>
          <p:nvPr/>
        </p:nvGrpSpPr>
        <p:grpSpPr>
          <a:xfrm flipH="1">
            <a:off x="699201" y="1449233"/>
            <a:ext cx="2669314" cy="1709548"/>
            <a:chOff x="7914094" y="787864"/>
            <a:chExt cx="2022200" cy="1289304"/>
          </a:xfrm>
        </p:grpSpPr>
        <p:pic>
          <p:nvPicPr>
            <p:cNvPr id="14" name="Google Shape;306;p14">
              <a:extLst>
                <a:ext uri="{FF2B5EF4-FFF2-40B4-BE49-F238E27FC236}">
                  <a16:creationId xmlns:a16="http://schemas.microsoft.com/office/drawing/2014/main" id="{6A1C7653-FA87-19B1-ED21-8AA27F6D3629}"/>
                </a:ext>
              </a:extLst>
            </p:cNvPr>
            <p:cNvPicPr preferRelativeResize="0"/>
            <p:nvPr/>
          </p:nvPicPr>
          <p:blipFill rotWithShape="1">
            <a:blip r:embed="rId7">
              <a:alphaModFix/>
              <a:extLst>
                <a:ext uri="{BEBA8EAE-BF5A-486C-A8C5-ECC9F3942E4B}">
                  <a14:imgProps xmlns:a14="http://schemas.microsoft.com/office/drawing/2010/main">
                    <a14:imgLayer r:embed="rId8">
                      <a14:imgEffect>
                        <a14:artisticPaintStrokes/>
                      </a14:imgEffect>
                    </a14:imgLayer>
                  </a14:imgProps>
                </a:ext>
              </a:extLst>
            </a:blip>
            <a:srcRect/>
            <a:stretch/>
          </p:blipFill>
          <p:spPr>
            <a:xfrm>
              <a:off x="7934187" y="787864"/>
              <a:ext cx="1912845" cy="1289304"/>
            </a:xfrm>
            <a:prstGeom prst="rect">
              <a:avLst/>
            </a:prstGeom>
            <a:noFill/>
            <a:ln>
              <a:noFill/>
            </a:ln>
            <a:effectLst>
              <a:outerShdw blurRad="50800" dist="50800" dir="5400000" algn="ctr" rotWithShape="0">
                <a:schemeClr val="tx2">
                  <a:lumMod val="40000"/>
                  <a:lumOff val="60000"/>
                </a:schemeClr>
              </a:outerShdw>
            </a:effectLst>
          </p:spPr>
        </p:pic>
        <p:sp>
          <p:nvSpPr>
            <p:cNvPr id="20" name="Google Shape;307;p14">
              <a:extLst>
                <a:ext uri="{FF2B5EF4-FFF2-40B4-BE49-F238E27FC236}">
                  <a16:creationId xmlns:a16="http://schemas.microsoft.com/office/drawing/2014/main" id="{4628B4D6-06F2-9FB3-BCF5-0B894E3D0E2B}"/>
                </a:ext>
              </a:extLst>
            </p:cNvPr>
            <p:cNvSpPr txBox="1"/>
            <p:nvPr/>
          </p:nvSpPr>
          <p:spPr>
            <a:xfrm>
              <a:off x="7914094" y="843701"/>
              <a:ext cx="2022200" cy="7789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8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grpSp>
      <p:graphicFrame>
        <p:nvGraphicFramePr>
          <p:cNvPr id="23" name="Đối tượng 22">
            <a:extLst>
              <a:ext uri="{FF2B5EF4-FFF2-40B4-BE49-F238E27FC236}">
                <a16:creationId xmlns:a16="http://schemas.microsoft.com/office/drawing/2014/main" id="{6AB30D9E-026C-30A7-0223-895A7C115906}"/>
              </a:ext>
            </a:extLst>
          </p:cNvPr>
          <p:cNvGraphicFramePr>
            <a:graphicFrameLocks noChangeAspect="1"/>
          </p:cNvGraphicFramePr>
          <p:nvPr>
            <p:extLst>
              <p:ext uri="{D42A27DB-BD31-4B8C-83A1-F6EECF244321}">
                <p14:modId xmlns:p14="http://schemas.microsoft.com/office/powerpoint/2010/main" val="2804804195"/>
              </p:ext>
            </p:extLst>
          </p:nvPr>
        </p:nvGraphicFramePr>
        <p:xfrm>
          <a:off x="5508924" y="4266280"/>
          <a:ext cx="1981200" cy="457200"/>
        </p:xfrm>
        <a:graphic>
          <a:graphicData uri="http://schemas.openxmlformats.org/presentationml/2006/ole">
            <mc:AlternateContent xmlns:mc="http://schemas.openxmlformats.org/markup-compatibility/2006">
              <mc:Choice xmlns:v="urn:schemas-microsoft-com:vml" Requires="v">
                <p:oleObj name="Equation" r:id="rId9" imgW="1981080" imgH="457200" progId="Equation.DSMT4">
                  <p:embed/>
                </p:oleObj>
              </mc:Choice>
              <mc:Fallback>
                <p:oleObj name="Equation" r:id="rId9" imgW="1981080" imgH="457200" progId="Equation.DSMT4">
                  <p:embed/>
                  <p:pic>
                    <p:nvPicPr>
                      <p:cNvPr id="0" name=""/>
                      <p:cNvPicPr/>
                      <p:nvPr/>
                    </p:nvPicPr>
                    <p:blipFill>
                      <a:blip r:embed="rId10"/>
                      <a:stretch>
                        <a:fillRect/>
                      </a:stretch>
                    </p:blipFill>
                    <p:spPr>
                      <a:xfrm>
                        <a:off x="5508924" y="4266280"/>
                        <a:ext cx="1981200" cy="457200"/>
                      </a:xfrm>
                      <a:prstGeom prst="rect">
                        <a:avLst/>
                      </a:prstGeom>
                    </p:spPr>
                  </p:pic>
                </p:oleObj>
              </mc:Fallback>
            </mc:AlternateContent>
          </a:graphicData>
        </a:graphic>
      </p:graphicFrame>
      <p:sp>
        <p:nvSpPr>
          <p:cNvPr id="24" name="Rectangle 3">
            <a:extLst>
              <a:ext uri="{FF2B5EF4-FFF2-40B4-BE49-F238E27FC236}">
                <a16:creationId xmlns:a16="http://schemas.microsoft.com/office/drawing/2014/main" id="{78607732-1EB9-223F-4CC9-170CB85F9F14}"/>
              </a:ext>
            </a:extLst>
          </p:cNvPr>
          <p:cNvSpPr/>
          <p:nvPr/>
        </p:nvSpPr>
        <p:spPr>
          <a:xfrm>
            <a:off x="1073974" y="3986370"/>
            <a:ext cx="16147226"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Điều kiện:                  và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43B7CB23-6EE7-65B8-3D00-6DC31826C1B8}"/>
              </a:ext>
            </a:extLst>
          </p:cNvPr>
          <p:cNvSpPr/>
          <p:nvPr/>
        </p:nvSpPr>
        <p:spPr>
          <a:xfrm>
            <a:off x="629020" y="4880461"/>
            <a:ext cx="7003226"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Vì tổng của hai số nguyên dương là 1006 nên ta có phương trình: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0" name="Đối tượng 29">
            <a:extLst>
              <a:ext uri="{FF2B5EF4-FFF2-40B4-BE49-F238E27FC236}">
                <a16:creationId xmlns:a16="http://schemas.microsoft.com/office/drawing/2014/main" id="{C194289F-9CCC-FE9C-AF25-2A6457135A20}"/>
              </a:ext>
            </a:extLst>
          </p:cNvPr>
          <p:cNvGraphicFramePr>
            <a:graphicFrameLocks noChangeAspect="1"/>
          </p:cNvGraphicFramePr>
          <p:nvPr>
            <p:extLst>
              <p:ext uri="{D42A27DB-BD31-4B8C-83A1-F6EECF244321}">
                <p14:modId xmlns:p14="http://schemas.microsoft.com/office/powerpoint/2010/main" val="920662799"/>
              </p:ext>
            </p:extLst>
          </p:nvPr>
        </p:nvGraphicFramePr>
        <p:xfrm>
          <a:off x="2476866" y="6660646"/>
          <a:ext cx="2146300" cy="457200"/>
        </p:xfrm>
        <a:graphic>
          <a:graphicData uri="http://schemas.openxmlformats.org/presentationml/2006/ole">
            <mc:AlternateContent xmlns:mc="http://schemas.openxmlformats.org/markup-compatibility/2006">
              <mc:Choice xmlns:v="urn:schemas-microsoft-com:vml" Requires="v">
                <p:oleObj name="Equation" r:id="rId11" imgW="2145960" imgH="457200" progId="Equation.DSMT4">
                  <p:embed/>
                </p:oleObj>
              </mc:Choice>
              <mc:Fallback>
                <p:oleObj name="Equation" r:id="rId11" imgW="2145960" imgH="457200" progId="Equation.DSMT4">
                  <p:embed/>
                  <p:pic>
                    <p:nvPicPr>
                      <p:cNvPr id="0" name=""/>
                      <p:cNvPicPr/>
                      <p:nvPr/>
                    </p:nvPicPr>
                    <p:blipFill>
                      <a:blip r:embed="rId12"/>
                      <a:stretch>
                        <a:fillRect/>
                      </a:stretch>
                    </p:blipFill>
                    <p:spPr>
                      <a:xfrm>
                        <a:off x="2476866" y="6660646"/>
                        <a:ext cx="2146300" cy="457200"/>
                      </a:xfrm>
                      <a:prstGeom prst="rect">
                        <a:avLst/>
                      </a:prstGeom>
                    </p:spPr>
                  </p:pic>
                </p:oleObj>
              </mc:Fallback>
            </mc:AlternateContent>
          </a:graphicData>
        </a:graphic>
      </p:graphicFrame>
      <p:sp>
        <p:nvSpPr>
          <p:cNvPr id="31" name="Rectangle 3">
            <a:extLst>
              <a:ext uri="{FF2B5EF4-FFF2-40B4-BE49-F238E27FC236}">
                <a16:creationId xmlns:a16="http://schemas.microsoft.com/office/drawing/2014/main" id="{B7CC3C45-645D-89AD-A72C-4CCD36166AA5}"/>
              </a:ext>
            </a:extLst>
          </p:cNvPr>
          <p:cNvSpPr/>
          <p:nvPr/>
        </p:nvSpPr>
        <p:spPr>
          <a:xfrm>
            <a:off x="5236600" y="6362700"/>
            <a:ext cx="768680"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(1)</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2" name="Rectangle 3">
            <a:extLst>
              <a:ext uri="{FF2B5EF4-FFF2-40B4-BE49-F238E27FC236}">
                <a16:creationId xmlns:a16="http://schemas.microsoft.com/office/drawing/2014/main" id="{713F0FE4-23D8-DE5A-6821-DD5389524F87}"/>
              </a:ext>
            </a:extLst>
          </p:cNvPr>
          <p:cNvSpPr/>
          <p:nvPr/>
        </p:nvSpPr>
        <p:spPr>
          <a:xfrm>
            <a:off x="629020" y="6953683"/>
            <a:ext cx="7841426" cy="156799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Nếu lấy số lớn chia cho số bé được thương là 2 và số dư là 124 nên ta có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3" name="Đối tượng 32">
            <a:extLst>
              <a:ext uri="{FF2B5EF4-FFF2-40B4-BE49-F238E27FC236}">
                <a16:creationId xmlns:a16="http://schemas.microsoft.com/office/drawing/2014/main" id="{4E499B42-E87B-FF70-CFA1-514578A07D7F}"/>
              </a:ext>
            </a:extLst>
          </p:cNvPr>
          <p:cNvGraphicFramePr>
            <a:graphicFrameLocks noChangeAspect="1"/>
          </p:cNvGraphicFramePr>
          <p:nvPr>
            <p:extLst>
              <p:ext uri="{D42A27DB-BD31-4B8C-83A1-F6EECF244321}">
                <p14:modId xmlns:p14="http://schemas.microsoft.com/office/powerpoint/2010/main" val="328055981"/>
              </p:ext>
            </p:extLst>
          </p:nvPr>
        </p:nvGraphicFramePr>
        <p:xfrm>
          <a:off x="2480087" y="8888130"/>
          <a:ext cx="2159000" cy="457200"/>
        </p:xfrm>
        <a:graphic>
          <a:graphicData uri="http://schemas.openxmlformats.org/presentationml/2006/ole">
            <mc:AlternateContent xmlns:mc="http://schemas.openxmlformats.org/markup-compatibility/2006">
              <mc:Choice xmlns:v="urn:schemas-microsoft-com:vml" Requires="v">
                <p:oleObj name="Equation" r:id="rId13" imgW="2158920" imgH="457200" progId="Equation.DSMT4">
                  <p:embed/>
                </p:oleObj>
              </mc:Choice>
              <mc:Fallback>
                <p:oleObj name="Equation" r:id="rId13" imgW="2158920" imgH="457200" progId="Equation.DSMT4">
                  <p:embed/>
                  <p:pic>
                    <p:nvPicPr>
                      <p:cNvPr id="30" name="Đối tượng 29">
                        <a:extLst>
                          <a:ext uri="{FF2B5EF4-FFF2-40B4-BE49-F238E27FC236}">
                            <a16:creationId xmlns:a16="http://schemas.microsoft.com/office/drawing/2014/main" id="{C194289F-9CCC-FE9C-AF25-2A6457135A20}"/>
                          </a:ext>
                        </a:extLst>
                      </p:cNvPr>
                      <p:cNvPicPr/>
                      <p:nvPr/>
                    </p:nvPicPr>
                    <p:blipFill>
                      <a:blip r:embed="rId14"/>
                      <a:stretch>
                        <a:fillRect/>
                      </a:stretch>
                    </p:blipFill>
                    <p:spPr>
                      <a:xfrm>
                        <a:off x="2480087" y="8888130"/>
                        <a:ext cx="2159000" cy="457200"/>
                      </a:xfrm>
                      <a:prstGeom prst="rect">
                        <a:avLst/>
                      </a:prstGeom>
                    </p:spPr>
                  </p:pic>
                </p:oleObj>
              </mc:Fallback>
            </mc:AlternateContent>
          </a:graphicData>
        </a:graphic>
      </p:graphicFrame>
      <p:sp>
        <p:nvSpPr>
          <p:cNvPr id="34" name="Rectangle 3">
            <a:extLst>
              <a:ext uri="{FF2B5EF4-FFF2-40B4-BE49-F238E27FC236}">
                <a16:creationId xmlns:a16="http://schemas.microsoft.com/office/drawing/2014/main" id="{18A026E7-2B40-84F8-FC75-75523A402737}"/>
              </a:ext>
            </a:extLst>
          </p:cNvPr>
          <p:cNvSpPr/>
          <p:nvPr/>
        </p:nvSpPr>
        <p:spPr>
          <a:xfrm>
            <a:off x="5246769" y="8590742"/>
            <a:ext cx="768680"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(2)</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5" name="Rectangle 3">
            <a:extLst>
              <a:ext uri="{FF2B5EF4-FFF2-40B4-BE49-F238E27FC236}">
                <a16:creationId xmlns:a16="http://schemas.microsoft.com/office/drawing/2014/main" id="{DE1535B4-9244-0A7A-5EE0-F6B268B1E742}"/>
              </a:ext>
            </a:extLst>
          </p:cNvPr>
          <p:cNvSpPr/>
          <p:nvPr/>
        </p:nvSpPr>
        <p:spPr>
          <a:xfrm>
            <a:off x="9753600" y="2019300"/>
            <a:ext cx="6565800"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Từ (1) và (2) ta có hệ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6" name="Đối tượng 35">
            <a:extLst>
              <a:ext uri="{FF2B5EF4-FFF2-40B4-BE49-F238E27FC236}">
                <a16:creationId xmlns:a16="http://schemas.microsoft.com/office/drawing/2014/main" id="{8FAE4041-0B9A-AA98-0AFA-E6367D799D6D}"/>
              </a:ext>
            </a:extLst>
          </p:cNvPr>
          <p:cNvGraphicFramePr>
            <a:graphicFrameLocks noChangeAspect="1"/>
          </p:cNvGraphicFramePr>
          <p:nvPr>
            <p:extLst>
              <p:ext uri="{D42A27DB-BD31-4B8C-83A1-F6EECF244321}">
                <p14:modId xmlns:p14="http://schemas.microsoft.com/office/powerpoint/2010/main" val="2600585016"/>
              </p:ext>
            </p:extLst>
          </p:nvPr>
        </p:nvGraphicFramePr>
        <p:xfrm>
          <a:off x="10867822" y="2781300"/>
          <a:ext cx="2374900" cy="1206500"/>
        </p:xfrm>
        <a:graphic>
          <a:graphicData uri="http://schemas.openxmlformats.org/presentationml/2006/ole">
            <mc:AlternateContent xmlns:mc="http://schemas.openxmlformats.org/markup-compatibility/2006">
              <mc:Choice xmlns:v="urn:schemas-microsoft-com:vml" Requires="v">
                <p:oleObj name="Equation" r:id="rId15" imgW="2374560" imgH="1206360" progId="Equation.DSMT4">
                  <p:embed/>
                </p:oleObj>
              </mc:Choice>
              <mc:Fallback>
                <p:oleObj name="Equation" r:id="rId15" imgW="2374560" imgH="1206360" progId="Equation.DSMT4">
                  <p:embed/>
                  <p:pic>
                    <p:nvPicPr>
                      <p:cNvPr id="0" name=""/>
                      <p:cNvPicPr/>
                      <p:nvPr/>
                    </p:nvPicPr>
                    <p:blipFill>
                      <a:blip r:embed="rId16"/>
                      <a:stretch>
                        <a:fillRect/>
                      </a:stretch>
                    </p:blipFill>
                    <p:spPr>
                      <a:xfrm>
                        <a:off x="10867822" y="2781300"/>
                        <a:ext cx="2374900" cy="1206500"/>
                      </a:xfrm>
                      <a:prstGeom prst="rect">
                        <a:avLst/>
                      </a:prstGeom>
                    </p:spPr>
                  </p:pic>
                </p:oleObj>
              </mc:Fallback>
            </mc:AlternateContent>
          </a:graphicData>
        </a:graphic>
      </p:graphicFrame>
      <p:cxnSp>
        <p:nvCxnSpPr>
          <p:cNvPr id="38" name="Đường nối Thẳng 37">
            <a:extLst>
              <a:ext uri="{FF2B5EF4-FFF2-40B4-BE49-F238E27FC236}">
                <a16:creationId xmlns:a16="http://schemas.microsoft.com/office/drawing/2014/main" id="{1D585369-A05B-42CC-5320-CFEE2A7CAED4}"/>
              </a:ext>
            </a:extLst>
          </p:cNvPr>
          <p:cNvCxnSpPr>
            <a:cxnSpLocks/>
            <a:stCxn id="3" idx="0"/>
          </p:cNvCxnSpPr>
          <p:nvPr/>
        </p:nvCxnSpPr>
        <p:spPr>
          <a:xfrm>
            <a:off x="9150704" y="2073624"/>
            <a:ext cx="0" cy="8057238"/>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48" name="Đối tượng 47">
            <a:extLst>
              <a:ext uri="{FF2B5EF4-FFF2-40B4-BE49-F238E27FC236}">
                <a16:creationId xmlns:a16="http://schemas.microsoft.com/office/drawing/2014/main" id="{4FA62986-77B2-EE56-48F6-EB1276CB4CB4}"/>
              </a:ext>
            </a:extLst>
          </p:cNvPr>
          <p:cNvGraphicFramePr>
            <a:graphicFrameLocks noChangeAspect="1"/>
          </p:cNvGraphicFramePr>
          <p:nvPr>
            <p:extLst>
              <p:ext uri="{D42A27DB-BD31-4B8C-83A1-F6EECF244321}">
                <p14:modId xmlns:p14="http://schemas.microsoft.com/office/powerpoint/2010/main" val="1227787714"/>
              </p:ext>
            </p:extLst>
          </p:nvPr>
        </p:nvGraphicFramePr>
        <p:xfrm>
          <a:off x="10851479" y="4076700"/>
          <a:ext cx="3581400" cy="1206500"/>
        </p:xfrm>
        <a:graphic>
          <a:graphicData uri="http://schemas.openxmlformats.org/presentationml/2006/ole">
            <mc:AlternateContent xmlns:mc="http://schemas.openxmlformats.org/markup-compatibility/2006">
              <mc:Choice xmlns:v="urn:schemas-microsoft-com:vml" Requires="v">
                <p:oleObj name="Equation" r:id="rId17" imgW="3581280" imgH="1206360" progId="Equation.DSMT4">
                  <p:embed/>
                </p:oleObj>
              </mc:Choice>
              <mc:Fallback>
                <p:oleObj name="Equation" r:id="rId17" imgW="3581280" imgH="1206360" progId="Equation.DSMT4">
                  <p:embed/>
                  <p:pic>
                    <p:nvPicPr>
                      <p:cNvPr id="0" name=""/>
                      <p:cNvPicPr/>
                      <p:nvPr/>
                    </p:nvPicPr>
                    <p:blipFill>
                      <a:blip r:embed="rId18"/>
                      <a:stretch>
                        <a:fillRect/>
                      </a:stretch>
                    </p:blipFill>
                    <p:spPr>
                      <a:xfrm>
                        <a:off x="10851479" y="4076700"/>
                        <a:ext cx="3581400" cy="1206500"/>
                      </a:xfrm>
                      <a:prstGeom prst="rect">
                        <a:avLst/>
                      </a:prstGeom>
                    </p:spPr>
                  </p:pic>
                </p:oleObj>
              </mc:Fallback>
            </mc:AlternateContent>
          </a:graphicData>
        </a:graphic>
      </p:graphicFrame>
      <p:graphicFrame>
        <p:nvGraphicFramePr>
          <p:cNvPr id="49" name="Đối tượng 48">
            <a:extLst>
              <a:ext uri="{FF2B5EF4-FFF2-40B4-BE49-F238E27FC236}">
                <a16:creationId xmlns:a16="http://schemas.microsoft.com/office/drawing/2014/main" id="{1A5362F2-8043-C065-FCB5-5AB0C4F2F917}"/>
              </a:ext>
            </a:extLst>
          </p:cNvPr>
          <p:cNvGraphicFramePr>
            <a:graphicFrameLocks noChangeAspect="1"/>
          </p:cNvGraphicFramePr>
          <p:nvPr>
            <p:extLst>
              <p:ext uri="{D42A27DB-BD31-4B8C-83A1-F6EECF244321}">
                <p14:modId xmlns:p14="http://schemas.microsoft.com/office/powerpoint/2010/main" val="1677437629"/>
              </p:ext>
            </p:extLst>
          </p:nvPr>
        </p:nvGraphicFramePr>
        <p:xfrm>
          <a:off x="10867822" y="5295900"/>
          <a:ext cx="2374900" cy="1206500"/>
        </p:xfrm>
        <a:graphic>
          <a:graphicData uri="http://schemas.openxmlformats.org/presentationml/2006/ole">
            <mc:AlternateContent xmlns:mc="http://schemas.openxmlformats.org/markup-compatibility/2006">
              <mc:Choice xmlns:v="urn:schemas-microsoft-com:vml" Requires="v">
                <p:oleObj name="Equation" r:id="rId19" imgW="2374560" imgH="1206360" progId="Equation.DSMT4">
                  <p:embed/>
                </p:oleObj>
              </mc:Choice>
              <mc:Fallback>
                <p:oleObj name="Equation" r:id="rId19" imgW="2374560" imgH="1206360" progId="Equation.DSMT4">
                  <p:embed/>
                  <p:pic>
                    <p:nvPicPr>
                      <p:cNvPr id="0" name=""/>
                      <p:cNvPicPr/>
                      <p:nvPr/>
                    </p:nvPicPr>
                    <p:blipFill>
                      <a:blip r:embed="rId20"/>
                      <a:stretch>
                        <a:fillRect/>
                      </a:stretch>
                    </p:blipFill>
                    <p:spPr>
                      <a:xfrm>
                        <a:off x="10867822" y="5295900"/>
                        <a:ext cx="2374900" cy="1206500"/>
                      </a:xfrm>
                      <a:prstGeom prst="rect">
                        <a:avLst/>
                      </a:prstGeom>
                    </p:spPr>
                  </p:pic>
                </p:oleObj>
              </mc:Fallback>
            </mc:AlternateContent>
          </a:graphicData>
        </a:graphic>
      </p:graphicFrame>
      <p:graphicFrame>
        <p:nvGraphicFramePr>
          <p:cNvPr id="50" name="Đối tượng 49">
            <a:extLst>
              <a:ext uri="{FF2B5EF4-FFF2-40B4-BE49-F238E27FC236}">
                <a16:creationId xmlns:a16="http://schemas.microsoft.com/office/drawing/2014/main" id="{B21E9884-047A-2212-EA63-61B77BCDD0A4}"/>
              </a:ext>
            </a:extLst>
          </p:cNvPr>
          <p:cNvGraphicFramePr>
            <a:graphicFrameLocks noChangeAspect="1"/>
          </p:cNvGraphicFramePr>
          <p:nvPr>
            <p:extLst>
              <p:ext uri="{D42A27DB-BD31-4B8C-83A1-F6EECF244321}">
                <p14:modId xmlns:p14="http://schemas.microsoft.com/office/powerpoint/2010/main" val="2242476730"/>
              </p:ext>
            </p:extLst>
          </p:nvPr>
        </p:nvGraphicFramePr>
        <p:xfrm>
          <a:off x="10867822" y="6509705"/>
          <a:ext cx="2895600" cy="1206500"/>
        </p:xfrm>
        <a:graphic>
          <a:graphicData uri="http://schemas.openxmlformats.org/presentationml/2006/ole">
            <mc:AlternateContent xmlns:mc="http://schemas.openxmlformats.org/markup-compatibility/2006">
              <mc:Choice xmlns:v="urn:schemas-microsoft-com:vml" Requires="v">
                <p:oleObj name="Equation" r:id="rId21" imgW="2895480" imgH="1206360" progId="Equation.DSMT4">
                  <p:embed/>
                </p:oleObj>
              </mc:Choice>
              <mc:Fallback>
                <p:oleObj name="Equation" r:id="rId21" imgW="2895480" imgH="1206360" progId="Equation.DSMT4">
                  <p:embed/>
                  <p:pic>
                    <p:nvPicPr>
                      <p:cNvPr id="0" name=""/>
                      <p:cNvPicPr/>
                      <p:nvPr/>
                    </p:nvPicPr>
                    <p:blipFill>
                      <a:blip r:embed="rId22"/>
                      <a:stretch>
                        <a:fillRect/>
                      </a:stretch>
                    </p:blipFill>
                    <p:spPr>
                      <a:xfrm>
                        <a:off x="10867822" y="6509705"/>
                        <a:ext cx="2895600" cy="1206500"/>
                      </a:xfrm>
                      <a:prstGeom prst="rect">
                        <a:avLst/>
                      </a:prstGeom>
                    </p:spPr>
                  </p:pic>
                </p:oleObj>
              </mc:Fallback>
            </mc:AlternateContent>
          </a:graphicData>
        </a:graphic>
      </p:graphicFrame>
      <p:graphicFrame>
        <p:nvGraphicFramePr>
          <p:cNvPr id="51" name="Đối tượng 50">
            <a:extLst>
              <a:ext uri="{FF2B5EF4-FFF2-40B4-BE49-F238E27FC236}">
                <a16:creationId xmlns:a16="http://schemas.microsoft.com/office/drawing/2014/main" id="{F8DAD07D-2D2A-6979-0E97-E7FBE2ED85A1}"/>
              </a:ext>
            </a:extLst>
          </p:cNvPr>
          <p:cNvGraphicFramePr>
            <a:graphicFrameLocks noChangeAspect="1"/>
          </p:cNvGraphicFramePr>
          <p:nvPr>
            <p:extLst>
              <p:ext uri="{D42A27DB-BD31-4B8C-83A1-F6EECF244321}">
                <p14:modId xmlns:p14="http://schemas.microsoft.com/office/powerpoint/2010/main" val="3580421764"/>
              </p:ext>
            </p:extLst>
          </p:nvPr>
        </p:nvGraphicFramePr>
        <p:xfrm>
          <a:off x="10848457" y="7676213"/>
          <a:ext cx="1574800" cy="1206500"/>
        </p:xfrm>
        <a:graphic>
          <a:graphicData uri="http://schemas.openxmlformats.org/presentationml/2006/ole">
            <mc:AlternateContent xmlns:mc="http://schemas.openxmlformats.org/markup-compatibility/2006">
              <mc:Choice xmlns:v="urn:schemas-microsoft-com:vml" Requires="v">
                <p:oleObj name="Equation" r:id="rId23" imgW="1574640" imgH="1206360" progId="Equation.DSMT4">
                  <p:embed/>
                </p:oleObj>
              </mc:Choice>
              <mc:Fallback>
                <p:oleObj name="Equation" r:id="rId23" imgW="1574640" imgH="1206360" progId="Equation.DSMT4">
                  <p:embed/>
                  <p:pic>
                    <p:nvPicPr>
                      <p:cNvPr id="0" name=""/>
                      <p:cNvPicPr/>
                      <p:nvPr/>
                    </p:nvPicPr>
                    <p:blipFill>
                      <a:blip r:embed="rId24"/>
                      <a:stretch>
                        <a:fillRect/>
                      </a:stretch>
                    </p:blipFill>
                    <p:spPr>
                      <a:xfrm>
                        <a:off x="10848457" y="7676213"/>
                        <a:ext cx="1574800" cy="1206500"/>
                      </a:xfrm>
                      <a:prstGeom prst="rect">
                        <a:avLst/>
                      </a:prstGeom>
                    </p:spPr>
                  </p:pic>
                </p:oleObj>
              </mc:Fallback>
            </mc:AlternateContent>
          </a:graphicData>
        </a:graphic>
      </p:graphicFrame>
      <p:sp>
        <p:nvSpPr>
          <p:cNvPr id="53" name="Rectangle 3">
            <a:extLst>
              <a:ext uri="{FF2B5EF4-FFF2-40B4-BE49-F238E27FC236}">
                <a16:creationId xmlns:a16="http://schemas.microsoft.com/office/drawing/2014/main" id="{2246599C-20E1-D207-A89A-8B041482FD14}"/>
              </a:ext>
            </a:extLst>
          </p:cNvPr>
          <p:cNvSpPr/>
          <p:nvPr/>
        </p:nvSpPr>
        <p:spPr>
          <a:xfrm>
            <a:off x="9352486" y="8572500"/>
            <a:ext cx="7993826" cy="1670586"/>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hai số nguyên dương cần tìm là </a:t>
            </a:r>
          </a:p>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		712 và 294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37226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76200" y="2570795"/>
            <a:ext cx="18149008" cy="762206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1703160" y="2520564"/>
            <a:ext cx="7424453" cy="2352824"/>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Gọi số trận thắng và hòa của đội </a:t>
            </a:r>
            <a:r>
              <a:rPr lang="vi-VN" sz="3400" kern="100" dirty="0" err="1">
                <a:latin typeface="Times  New Roman"/>
                <a:ea typeface="Calibri" panose="020F0502020204030204" pitchFamily="34" charset="0"/>
                <a:cs typeface="Times New Roman" panose="02020603050405020304" pitchFamily="18" charset="0"/>
              </a:rPr>
              <a:t>Arsenal</a:t>
            </a:r>
            <a:r>
              <a:rPr lang="vi-VN" sz="3400" kern="100" dirty="0">
                <a:latin typeface="Times  New Roman"/>
                <a:ea typeface="Calibri" panose="020F0502020204030204" pitchFamily="34" charset="0"/>
                <a:cs typeface="Times New Roman" panose="02020603050405020304" pitchFamily="18" charset="0"/>
              </a:rPr>
              <a:t> ở giải bóng đá Ngoại hạng Anh mùa giải 2003 – 2004 lần lượt là x, y.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3216401801"/>
              </p:ext>
            </p:extLst>
          </p:nvPr>
        </p:nvGraphicFramePr>
        <p:xfrm>
          <a:off x="3116227" y="5154334"/>
          <a:ext cx="1651000" cy="457200"/>
        </p:xfrm>
        <a:graphic>
          <a:graphicData uri="http://schemas.openxmlformats.org/presentationml/2006/ole">
            <mc:AlternateContent xmlns:mc="http://schemas.openxmlformats.org/markup-compatibility/2006">
              <mc:Choice xmlns:v="urn:schemas-microsoft-com:vml" Requires="v">
                <p:oleObj name="Equation" r:id="rId3" imgW="1650960" imgH="457200" progId="Equation.DSMT4">
                  <p:embed/>
                </p:oleObj>
              </mc:Choice>
              <mc:Fallback>
                <p:oleObj name="Equation" r:id="rId3" imgW="1650960" imgH="4572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3116227" y="5154334"/>
                        <a:ext cx="1651000" cy="4572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2414700" y="7368637"/>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5"/>
          <a:srcRect/>
          <a:stretch>
            <a:fillRect/>
          </a:stretch>
        </p:blipFill>
        <p:spPr>
          <a:xfrm rot="-712563">
            <a:off x="-659770" y="9046383"/>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116105" y="25456"/>
            <a:ext cx="2277920" cy="748109"/>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Times  New Roman"/>
                <a:ea typeface="Arial"/>
                <a:cs typeface="Arial"/>
                <a:sym typeface="Arial"/>
              </a:rPr>
              <a:t>Câu 11</a:t>
            </a:r>
            <a:endParaRPr kumimoji="0" sz="40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672392" y="244376"/>
            <a:ext cx="17691808" cy="2308324"/>
          </a:xfrm>
          <a:prstGeom prst="rect">
            <a:avLst/>
          </a:prstGeom>
        </p:spPr>
        <p:txBody>
          <a:bodyPr wrap="square">
            <a:spAutoFit/>
          </a:bodyPr>
          <a:lstStyle/>
          <a:p>
            <a:pPr>
              <a:spcAft>
                <a:spcPts val="800"/>
              </a:spcAft>
            </a:pPr>
            <a:r>
              <a:rPr lang="vi-VN" sz="3600" b="1" kern="100" dirty="0">
                <a:solidFill>
                  <a:srgbClr val="BE5812"/>
                </a:solidFill>
                <a:effectLst/>
                <a:latin typeface="+mj-lt"/>
                <a:ea typeface="Calibri" panose="020F0502020204030204" pitchFamily="34" charset="0"/>
                <a:cs typeface="Times New Roman" panose="02020603050405020304" pitchFamily="18" charset="0"/>
              </a:rPr>
              <a:t>		Ở giải bóng đá Ngoại hạng Anh mùa giải 2003 – 2004, đội </a:t>
            </a:r>
            <a:r>
              <a:rPr lang="vi-VN" sz="3600" b="1" kern="100" dirty="0" err="1">
                <a:solidFill>
                  <a:srgbClr val="BE5812"/>
                </a:solidFill>
                <a:effectLst/>
                <a:latin typeface="+mj-lt"/>
                <a:ea typeface="Calibri" panose="020F0502020204030204" pitchFamily="34" charset="0"/>
                <a:cs typeface="Times New Roman" panose="02020603050405020304" pitchFamily="18" charset="0"/>
              </a:rPr>
              <a:t>Arsenal</a:t>
            </a:r>
            <a:r>
              <a:rPr lang="vi-VN" sz="3600" b="1" kern="100" dirty="0">
                <a:solidFill>
                  <a:srgbClr val="BE5812"/>
                </a:solidFill>
                <a:effectLst/>
                <a:latin typeface="+mj-lt"/>
                <a:ea typeface="Calibri" panose="020F0502020204030204" pitchFamily="34" charset="0"/>
                <a:cs typeface="Times New Roman" panose="02020603050405020304" pitchFamily="18" charset="0"/>
              </a:rPr>
              <a:t> đã thi đấu 38 trận mà không thua trận nào và giành được chức vô địch với 90 điểm. Biết rằng với mỗi trận đấu, đội thắng được 3 điểm, đội thua không có điểm và nếu hai đội hòa nhau thì mỗi đội được 1 điểm. Mùa giải đó đội </a:t>
            </a:r>
            <a:r>
              <a:rPr lang="vi-VN" sz="3600" b="1" kern="100" dirty="0" err="1">
                <a:solidFill>
                  <a:srgbClr val="BE5812"/>
                </a:solidFill>
                <a:effectLst/>
                <a:latin typeface="+mj-lt"/>
                <a:ea typeface="Calibri" panose="020F0502020204030204" pitchFamily="34" charset="0"/>
                <a:cs typeface="Times New Roman" panose="02020603050405020304" pitchFamily="18" charset="0"/>
              </a:rPr>
              <a:t>Arsenal</a:t>
            </a:r>
            <a:r>
              <a:rPr lang="vi-VN" sz="3600" b="1" kern="100" dirty="0">
                <a:solidFill>
                  <a:srgbClr val="BE5812"/>
                </a:solidFill>
                <a:effectLst/>
                <a:latin typeface="+mj-lt"/>
                <a:ea typeface="Calibri" panose="020F0502020204030204" pitchFamily="34" charset="0"/>
                <a:cs typeface="Times New Roman" panose="02020603050405020304" pitchFamily="18" charset="0"/>
              </a:rPr>
              <a:t> đã giành được bao nhiêu trận thắng?</a:t>
            </a:r>
            <a:endParaRPr lang="en-US" sz="3600" b="1" kern="100" dirty="0">
              <a:solidFill>
                <a:srgbClr val="BE5812"/>
              </a:solidFill>
              <a:effectLst/>
              <a:latin typeface="+mj-lt"/>
              <a:ea typeface="Calibri" panose="020F0502020204030204" pitchFamily="34" charset="0"/>
              <a:cs typeface="Times New Roman" panose="02020603050405020304" pitchFamily="18" charset="0"/>
            </a:endParaRPr>
          </a:p>
        </p:txBody>
      </p:sp>
      <p:pic>
        <p:nvPicPr>
          <p:cNvPr id="46" name="Picture 36">
            <a:extLst>
              <a:ext uri="{FF2B5EF4-FFF2-40B4-BE49-F238E27FC236}">
                <a16:creationId xmlns:a16="http://schemas.microsoft.com/office/drawing/2014/main" id="{4B8D5859-591D-86AC-A4FA-F87C8F92F0E7}"/>
              </a:ext>
            </a:extLst>
          </p:cNvPr>
          <p:cNvPicPr>
            <a:picLocks noChangeAspect="1"/>
          </p:cNvPicPr>
          <p:nvPr/>
        </p:nvPicPr>
        <p:blipFill>
          <a:blip r:embed="rId6"/>
          <a:stretch>
            <a:fillRect/>
          </a:stretch>
        </p:blipFill>
        <p:spPr>
          <a:xfrm>
            <a:off x="16328425" y="9425101"/>
            <a:ext cx="1883375" cy="1357199"/>
          </a:xfrm>
          <a:prstGeom prst="rect">
            <a:avLst/>
          </a:prstGeom>
        </p:spPr>
      </p:pic>
      <p:grpSp>
        <p:nvGrpSpPr>
          <p:cNvPr id="13" name="Google Shape;305;p14">
            <a:extLst>
              <a:ext uri="{FF2B5EF4-FFF2-40B4-BE49-F238E27FC236}">
                <a16:creationId xmlns:a16="http://schemas.microsoft.com/office/drawing/2014/main" id="{28934954-6A2D-3EAE-086C-3BA990889B42}"/>
              </a:ext>
            </a:extLst>
          </p:cNvPr>
          <p:cNvGrpSpPr/>
          <p:nvPr/>
        </p:nvGrpSpPr>
        <p:grpSpPr>
          <a:xfrm flipH="1">
            <a:off x="-404240" y="2494579"/>
            <a:ext cx="2100461" cy="1493222"/>
            <a:chOff x="7914094" y="787864"/>
            <a:chExt cx="2022200" cy="1289304"/>
          </a:xfrm>
        </p:grpSpPr>
        <p:pic>
          <p:nvPicPr>
            <p:cNvPr id="14" name="Google Shape;306;p14">
              <a:extLst>
                <a:ext uri="{FF2B5EF4-FFF2-40B4-BE49-F238E27FC236}">
                  <a16:creationId xmlns:a16="http://schemas.microsoft.com/office/drawing/2014/main" id="{6A1C7653-FA87-19B1-ED21-8AA27F6D3629}"/>
                </a:ext>
              </a:extLst>
            </p:cNvPr>
            <p:cNvPicPr preferRelativeResize="0"/>
            <p:nvPr/>
          </p:nvPicPr>
          <p:blipFill rotWithShape="1">
            <a:blip r:embed="rId7">
              <a:alphaModFix/>
              <a:extLst>
                <a:ext uri="{BEBA8EAE-BF5A-486C-A8C5-ECC9F3942E4B}">
                  <a14:imgProps xmlns:a14="http://schemas.microsoft.com/office/drawing/2010/main">
                    <a14:imgLayer r:embed="rId8">
                      <a14:imgEffect>
                        <a14:artisticPaintStrokes/>
                      </a14:imgEffect>
                    </a14:imgLayer>
                  </a14:imgProps>
                </a:ext>
              </a:extLst>
            </a:blip>
            <a:srcRect/>
            <a:stretch/>
          </p:blipFill>
          <p:spPr>
            <a:xfrm>
              <a:off x="7934187" y="787864"/>
              <a:ext cx="1912845" cy="1289304"/>
            </a:xfrm>
            <a:prstGeom prst="rect">
              <a:avLst/>
            </a:prstGeom>
            <a:noFill/>
            <a:ln>
              <a:noFill/>
            </a:ln>
            <a:effectLst>
              <a:outerShdw blurRad="50800" dist="50800" dir="5400000" algn="ctr" rotWithShape="0">
                <a:schemeClr val="tx2">
                  <a:lumMod val="40000"/>
                  <a:lumOff val="60000"/>
                </a:schemeClr>
              </a:outerShdw>
            </a:effectLst>
          </p:spPr>
        </p:pic>
        <p:sp>
          <p:nvSpPr>
            <p:cNvPr id="20" name="Google Shape;307;p14">
              <a:extLst>
                <a:ext uri="{FF2B5EF4-FFF2-40B4-BE49-F238E27FC236}">
                  <a16:creationId xmlns:a16="http://schemas.microsoft.com/office/drawing/2014/main" id="{4628B4D6-06F2-9FB3-BCF5-0B894E3D0E2B}"/>
                </a:ext>
              </a:extLst>
            </p:cNvPr>
            <p:cNvSpPr txBox="1"/>
            <p:nvPr/>
          </p:nvSpPr>
          <p:spPr>
            <a:xfrm>
              <a:off x="7914094" y="843701"/>
              <a:ext cx="2022200" cy="7789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8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24" name="Rectangle 3">
            <a:extLst>
              <a:ext uri="{FF2B5EF4-FFF2-40B4-BE49-F238E27FC236}">
                <a16:creationId xmlns:a16="http://schemas.microsoft.com/office/drawing/2014/main" id="{78607732-1EB9-223F-4CC9-170CB85F9F14}"/>
              </a:ext>
            </a:extLst>
          </p:cNvPr>
          <p:cNvSpPr/>
          <p:nvPr/>
        </p:nvSpPr>
        <p:spPr>
          <a:xfrm>
            <a:off x="664476" y="4893737"/>
            <a:ext cx="2100461"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Điều kiện: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43B7CB23-6EE7-65B8-3D00-6DC31826C1B8}"/>
              </a:ext>
            </a:extLst>
          </p:cNvPr>
          <p:cNvSpPr/>
          <p:nvPr/>
        </p:nvSpPr>
        <p:spPr>
          <a:xfrm>
            <a:off x="618729" y="5524500"/>
            <a:ext cx="7841425"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Đội </a:t>
            </a:r>
            <a:r>
              <a:rPr lang="vi-VN" sz="3400" kern="100" dirty="0" err="1">
                <a:latin typeface="Times  New Roman"/>
                <a:ea typeface="Calibri" panose="020F0502020204030204" pitchFamily="34" charset="0"/>
                <a:cs typeface="Times New Roman" panose="02020603050405020304" pitchFamily="18" charset="0"/>
              </a:rPr>
              <a:t>Arsenal</a:t>
            </a:r>
            <a:r>
              <a:rPr lang="vi-VN" sz="3400" kern="100" dirty="0">
                <a:latin typeface="Times  New Roman"/>
                <a:ea typeface="Calibri" panose="020F0502020204030204" pitchFamily="34" charset="0"/>
                <a:cs typeface="Times New Roman" panose="02020603050405020304" pitchFamily="18" charset="0"/>
              </a:rPr>
              <a:t> đã thi đấu 38 trận mà không thua trận nào nên ta có phương trình: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0" name="Đối tượng 29">
            <a:extLst>
              <a:ext uri="{FF2B5EF4-FFF2-40B4-BE49-F238E27FC236}">
                <a16:creationId xmlns:a16="http://schemas.microsoft.com/office/drawing/2014/main" id="{C194289F-9CCC-FE9C-AF25-2A6457135A20}"/>
              </a:ext>
            </a:extLst>
          </p:cNvPr>
          <p:cNvGraphicFramePr>
            <a:graphicFrameLocks noChangeAspect="1"/>
          </p:cNvGraphicFramePr>
          <p:nvPr>
            <p:extLst>
              <p:ext uri="{D42A27DB-BD31-4B8C-83A1-F6EECF244321}">
                <p14:modId xmlns:p14="http://schemas.microsoft.com/office/powerpoint/2010/main" val="2917902865"/>
              </p:ext>
            </p:extLst>
          </p:nvPr>
        </p:nvGraphicFramePr>
        <p:xfrm>
          <a:off x="2670175" y="7304090"/>
          <a:ext cx="1739900" cy="457200"/>
        </p:xfrm>
        <a:graphic>
          <a:graphicData uri="http://schemas.openxmlformats.org/presentationml/2006/ole">
            <mc:AlternateContent xmlns:mc="http://schemas.openxmlformats.org/markup-compatibility/2006">
              <mc:Choice xmlns:v="urn:schemas-microsoft-com:vml" Requires="v">
                <p:oleObj name="Equation" r:id="rId9" imgW="1739880" imgH="457200" progId="Equation.DSMT4">
                  <p:embed/>
                </p:oleObj>
              </mc:Choice>
              <mc:Fallback>
                <p:oleObj name="Equation" r:id="rId9" imgW="1739880" imgH="457200" progId="Equation.DSMT4">
                  <p:embed/>
                  <p:pic>
                    <p:nvPicPr>
                      <p:cNvPr id="30" name="Đối tượng 29">
                        <a:extLst>
                          <a:ext uri="{FF2B5EF4-FFF2-40B4-BE49-F238E27FC236}">
                            <a16:creationId xmlns:a16="http://schemas.microsoft.com/office/drawing/2014/main" id="{C194289F-9CCC-FE9C-AF25-2A6457135A20}"/>
                          </a:ext>
                        </a:extLst>
                      </p:cNvPr>
                      <p:cNvPicPr/>
                      <p:nvPr/>
                    </p:nvPicPr>
                    <p:blipFill>
                      <a:blip r:embed="rId10"/>
                      <a:stretch>
                        <a:fillRect/>
                      </a:stretch>
                    </p:blipFill>
                    <p:spPr>
                      <a:xfrm>
                        <a:off x="2670175" y="7304090"/>
                        <a:ext cx="1739900" cy="457200"/>
                      </a:xfrm>
                      <a:prstGeom prst="rect">
                        <a:avLst/>
                      </a:prstGeom>
                    </p:spPr>
                  </p:pic>
                </p:oleObj>
              </mc:Fallback>
            </mc:AlternateContent>
          </a:graphicData>
        </a:graphic>
      </p:graphicFrame>
      <p:sp>
        <p:nvSpPr>
          <p:cNvPr id="31" name="Rectangle 3">
            <a:extLst>
              <a:ext uri="{FF2B5EF4-FFF2-40B4-BE49-F238E27FC236}">
                <a16:creationId xmlns:a16="http://schemas.microsoft.com/office/drawing/2014/main" id="{B7CC3C45-645D-89AD-A72C-4CCD36166AA5}"/>
              </a:ext>
            </a:extLst>
          </p:cNvPr>
          <p:cNvSpPr/>
          <p:nvPr/>
        </p:nvSpPr>
        <p:spPr>
          <a:xfrm>
            <a:off x="5226310" y="7006739"/>
            <a:ext cx="768680"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(1)</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2" name="Rectangle 3">
            <a:extLst>
              <a:ext uri="{FF2B5EF4-FFF2-40B4-BE49-F238E27FC236}">
                <a16:creationId xmlns:a16="http://schemas.microsoft.com/office/drawing/2014/main" id="{713F0FE4-23D8-DE5A-6821-DD5389524F87}"/>
              </a:ext>
            </a:extLst>
          </p:cNvPr>
          <p:cNvSpPr/>
          <p:nvPr/>
        </p:nvSpPr>
        <p:spPr>
          <a:xfrm>
            <a:off x="618730" y="7597722"/>
            <a:ext cx="7841426" cy="156799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Đội </a:t>
            </a:r>
            <a:r>
              <a:rPr lang="vi-VN" sz="3400" kern="100" dirty="0" err="1">
                <a:effectLst/>
                <a:latin typeface="Times  New Roman"/>
                <a:ea typeface="Calibri" panose="020F0502020204030204" pitchFamily="34" charset="0"/>
                <a:cs typeface="Times New Roman" panose="02020603050405020304" pitchFamily="18" charset="0"/>
              </a:rPr>
              <a:t>Arsenal</a:t>
            </a:r>
            <a:r>
              <a:rPr lang="vi-VN" sz="3400" kern="100" dirty="0">
                <a:effectLst/>
                <a:latin typeface="Times  New Roman"/>
                <a:ea typeface="Calibri" panose="020F0502020204030204" pitchFamily="34" charset="0"/>
                <a:cs typeface="Times New Roman" panose="02020603050405020304" pitchFamily="18" charset="0"/>
              </a:rPr>
              <a:t> giành được chức vô địch với 90 điểm nên ta có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3" name="Đối tượng 32">
            <a:extLst>
              <a:ext uri="{FF2B5EF4-FFF2-40B4-BE49-F238E27FC236}">
                <a16:creationId xmlns:a16="http://schemas.microsoft.com/office/drawing/2014/main" id="{4E499B42-E87B-FF70-CFA1-514578A07D7F}"/>
              </a:ext>
            </a:extLst>
          </p:cNvPr>
          <p:cNvGraphicFramePr>
            <a:graphicFrameLocks noChangeAspect="1"/>
          </p:cNvGraphicFramePr>
          <p:nvPr>
            <p:extLst>
              <p:ext uri="{D42A27DB-BD31-4B8C-83A1-F6EECF244321}">
                <p14:modId xmlns:p14="http://schemas.microsoft.com/office/powerpoint/2010/main" val="4102680547"/>
              </p:ext>
            </p:extLst>
          </p:nvPr>
        </p:nvGraphicFramePr>
        <p:xfrm>
          <a:off x="2705100" y="9236078"/>
          <a:ext cx="1943100" cy="457200"/>
        </p:xfrm>
        <a:graphic>
          <a:graphicData uri="http://schemas.openxmlformats.org/presentationml/2006/ole">
            <mc:AlternateContent xmlns:mc="http://schemas.openxmlformats.org/markup-compatibility/2006">
              <mc:Choice xmlns:v="urn:schemas-microsoft-com:vml" Requires="v">
                <p:oleObj name="Equation" r:id="rId11" imgW="1942920" imgH="457200" progId="Equation.DSMT4">
                  <p:embed/>
                </p:oleObj>
              </mc:Choice>
              <mc:Fallback>
                <p:oleObj name="Equation" r:id="rId11" imgW="1942920" imgH="457200" progId="Equation.DSMT4">
                  <p:embed/>
                  <p:pic>
                    <p:nvPicPr>
                      <p:cNvPr id="33" name="Đối tượng 32">
                        <a:extLst>
                          <a:ext uri="{FF2B5EF4-FFF2-40B4-BE49-F238E27FC236}">
                            <a16:creationId xmlns:a16="http://schemas.microsoft.com/office/drawing/2014/main" id="{4E499B42-E87B-FF70-CFA1-514578A07D7F}"/>
                          </a:ext>
                        </a:extLst>
                      </p:cNvPr>
                      <p:cNvPicPr/>
                      <p:nvPr/>
                    </p:nvPicPr>
                    <p:blipFill>
                      <a:blip r:embed="rId12"/>
                      <a:stretch>
                        <a:fillRect/>
                      </a:stretch>
                    </p:blipFill>
                    <p:spPr>
                      <a:xfrm>
                        <a:off x="2705100" y="9236078"/>
                        <a:ext cx="1943100" cy="457200"/>
                      </a:xfrm>
                      <a:prstGeom prst="rect">
                        <a:avLst/>
                      </a:prstGeom>
                    </p:spPr>
                  </p:pic>
                </p:oleObj>
              </mc:Fallback>
            </mc:AlternateContent>
          </a:graphicData>
        </a:graphic>
      </p:graphicFrame>
      <p:sp>
        <p:nvSpPr>
          <p:cNvPr id="34" name="Rectangle 3">
            <a:extLst>
              <a:ext uri="{FF2B5EF4-FFF2-40B4-BE49-F238E27FC236}">
                <a16:creationId xmlns:a16="http://schemas.microsoft.com/office/drawing/2014/main" id="{18A026E7-2B40-84F8-FC75-75523A402737}"/>
              </a:ext>
            </a:extLst>
          </p:cNvPr>
          <p:cNvSpPr/>
          <p:nvPr/>
        </p:nvSpPr>
        <p:spPr>
          <a:xfrm>
            <a:off x="5236479" y="8939215"/>
            <a:ext cx="768680"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(2)</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5" name="Rectangle 3">
            <a:extLst>
              <a:ext uri="{FF2B5EF4-FFF2-40B4-BE49-F238E27FC236}">
                <a16:creationId xmlns:a16="http://schemas.microsoft.com/office/drawing/2014/main" id="{DE1535B4-9244-0A7A-5EE0-F6B268B1E742}"/>
              </a:ext>
            </a:extLst>
          </p:cNvPr>
          <p:cNvSpPr/>
          <p:nvPr/>
        </p:nvSpPr>
        <p:spPr>
          <a:xfrm>
            <a:off x="9677400" y="2446451"/>
            <a:ext cx="6565800"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Từ (1) và (2) ta có hệ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6" name="Đối tượng 35">
            <a:extLst>
              <a:ext uri="{FF2B5EF4-FFF2-40B4-BE49-F238E27FC236}">
                <a16:creationId xmlns:a16="http://schemas.microsoft.com/office/drawing/2014/main" id="{8FAE4041-0B9A-AA98-0AFA-E6367D799D6D}"/>
              </a:ext>
            </a:extLst>
          </p:cNvPr>
          <p:cNvGraphicFramePr>
            <a:graphicFrameLocks noChangeAspect="1"/>
          </p:cNvGraphicFramePr>
          <p:nvPr>
            <p:extLst>
              <p:ext uri="{D42A27DB-BD31-4B8C-83A1-F6EECF244321}">
                <p14:modId xmlns:p14="http://schemas.microsoft.com/office/powerpoint/2010/main" val="3688162466"/>
              </p:ext>
            </p:extLst>
          </p:nvPr>
        </p:nvGraphicFramePr>
        <p:xfrm>
          <a:off x="10925175" y="3324763"/>
          <a:ext cx="2171700" cy="1206500"/>
        </p:xfrm>
        <a:graphic>
          <a:graphicData uri="http://schemas.openxmlformats.org/presentationml/2006/ole">
            <mc:AlternateContent xmlns:mc="http://schemas.openxmlformats.org/markup-compatibility/2006">
              <mc:Choice xmlns:v="urn:schemas-microsoft-com:vml" Requires="v">
                <p:oleObj name="Equation" r:id="rId13" imgW="2171520" imgH="1206360" progId="Equation.DSMT4">
                  <p:embed/>
                </p:oleObj>
              </mc:Choice>
              <mc:Fallback>
                <p:oleObj name="Equation" r:id="rId13" imgW="2171520" imgH="1206360" progId="Equation.DSMT4">
                  <p:embed/>
                  <p:pic>
                    <p:nvPicPr>
                      <p:cNvPr id="36" name="Đối tượng 35">
                        <a:extLst>
                          <a:ext uri="{FF2B5EF4-FFF2-40B4-BE49-F238E27FC236}">
                            <a16:creationId xmlns:a16="http://schemas.microsoft.com/office/drawing/2014/main" id="{8FAE4041-0B9A-AA98-0AFA-E6367D799D6D}"/>
                          </a:ext>
                        </a:extLst>
                      </p:cNvPr>
                      <p:cNvPicPr/>
                      <p:nvPr/>
                    </p:nvPicPr>
                    <p:blipFill>
                      <a:blip r:embed="rId14"/>
                      <a:stretch>
                        <a:fillRect/>
                      </a:stretch>
                    </p:blipFill>
                    <p:spPr>
                      <a:xfrm>
                        <a:off x="10925175" y="3324763"/>
                        <a:ext cx="2171700" cy="1206500"/>
                      </a:xfrm>
                      <a:prstGeom prst="rect">
                        <a:avLst/>
                      </a:prstGeom>
                    </p:spPr>
                  </p:pic>
                </p:oleObj>
              </mc:Fallback>
            </mc:AlternateContent>
          </a:graphicData>
        </a:graphic>
      </p:graphicFrame>
      <p:cxnSp>
        <p:nvCxnSpPr>
          <p:cNvPr id="38" name="Đường nối Thẳng 37">
            <a:extLst>
              <a:ext uri="{FF2B5EF4-FFF2-40B4-BE49-F238E27FC236}">
                <a16:creationId xmlns:a16="http://schemas.microsoft.com/office/drawing/2014/main" id="{1D585369-A05B-42CC-5320-CFEE2A7CAED4}"/>
              </a:ext>
            </a:extLst>
          </p:cNvPr>
          <p:cNvCxnSpPr>
            <a:cxnSpLocks/>
            <a:stCxn id="3" idx="0"/>
          </p:cNvCxnSpPr>
          <p:nvPr/>
        </p:nvCxnSpPr>
        <p:spPr>
          <a:xfrm>
            <a:off x="9150704" y="2570795"/>
            <a:ext cx="0" cy="7560067"/>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49" name="Đối tượng 48">
            <a:extLst>
              <a:ext uri="{FF2B5EF4-FFF2-40B4-BE49-F238E27FC236}">
                <a16:creationId xmlns:a16="http://schemas.microsoft.com/office/drawing/2014/main" id="{1A5362F2-8043-C065-FCB5-5AB0C4F2F917}"/>
              </a:ext>
            </a:extLst>
          </p:cNvPr>
          <p:cNvGraphicFramePr>
            <a:graphicFrameLocks noChangeAspect="1"/>
          </p:cNvGraphicFramePr>
          <p:nvPr>
            <p:extLst>
              <p:ext uri="{D42A27DB-BD31-4B8C-83A1-F6EECF244321}">
                <p14:modId xmlns:p14="http://schemas.microsoft.com/office/powerpoint/2010/main" val="738045269"/>
              </p:ext>
            </p:extLst>
          </p:nvPr>
        </p:nvGraphicFramePr>
        <p:xfrm>
          <a:off x="10925175" y="5994400"/>
          <a:ext cx="2108200" cy="1206500"/>
        </p:xfrm>
        <a:graphic>
          <a:graphicData uri="http://schemas.openxmlformats.org/presentationml/2006/ole">
            <mc:AlternateContent xmlns:mc="http://schemas.openxmlformats.org/markup-compatibility/2006">
              <mc:Choice xmlns:v="urn:schemas-microsoft-com:vml" Requires="v">
                <p:oleObj name="Equation" r:id="rId15" imgW="2108160" imgH="1206360" progId="Equation.DSMT4">
                  <p:embed/>
                </p:oleObj>
              </mc:Choice>
              <mc:Fallback>
                <p:oleObj name="Equation" r:id="rId15" imgW="2108160" imgH="1206360" progId="Equation.DSMT4">
                  <p:embed/>
                  <p:pic>
                    <p:nvPicPr>
                      <p:cNvPr id="49" name="Đối tượng 48">
                        <a:extLst>
                          <a:ext uri="{FF2B5EF4-FFF2-40B4-BE49-F238E27FC236}">
                            <a16:creationId xmlns:a16="http://schemas.microsoft.com/office/drawing/2014/main" id="{1A5362F2-8043-C065-FCB5-5AB0C4F2F917}"/>
                          </a:ext>
                        </a:extLst>
                      </p:cNvPr>
                      <p:cNvPicPr/>
                      <p:nvPr/>
                    </p:nvPicPr>
                    <p:blipFill>
                      <a:blip r:embed="rId16"/>
                      <a:stretch>
                        <a:fillRect/>
                      </a:stretch>
                    </p:blipFill>
                    <p:spPr>
                      <a:xfrm>
                        <a:off x="10925175" y="5994400"/>
                        <a:ext cx="2108200" cy="1206500"/>
                      </a:xfrm>
                      <a:prstGeom prst="rect">
                        <a:avLst/>
                      </a:prstGeom>
                    </p:spPr>
                  </p:pic>
                </p:oleObj>
              </mc:Fallback>
            </mc:AlternateContent>
          </a:graphicData>
        </a:graphic>
      </p:graphicFrame>
      <p:graphicFrame>
        <p:nvGraphicFramePr>
          <p:cNvPr id="50" name="Đối tượng 49">
            <a:extLst>
              <a:ext uri="{FF2B5EF4-FFF2-40B4-BE49-F238E27FC236}">
                <a16:creationId xmlns:a16="http://schemas.microsoft.com/office/drawing/2014/main" id="{B21E9884-047A-2212-EA63-61B77BCDD0A4}"/>
              </a:ext>
            </a:extLst>
          </p:cNvPr>
          <p:cNvGraphicFramePr>
            <a:graphicFrameLocks noChangeAspect="1"/>
          </p:cNvGraphicFramePr>
          <p:nvPr>
            <p:extLst>
              <p:ext uri="{D42A27DB-BD31-4B8C-83A1-F6EECF244321}">
                <p14:modId xmlns:p14="http://schemas.microsoft.com/office/powerpoint/2010/main" val="4175139465"/>
              </p:ext>
            </p:extLst>
          </p:nvPr>
        </p:nvGraphicFramePr>
        <p:xfrm>
          <a:off x="10902073" y="7366000"/>
          <a:ext cx="1371600" cy="1206500"/>
        </p:xfrm>
        <a:graphic>
          <a:graphicData uri="http://schemas.openxmlformats.org/presentationml/2006/ole">
            <mc:AlternateContent xmlns:mc="http://schemas.openxmlformats.org/markup-compatibility/2006">
              <mc:Choice xmlns:v="urn:schemas-microsoft-com:vml" Requires="v">
                <p:oleObj name="Equation" r:id="rId17" imgW="1371600" imgH="1206360" progId="Equation.DSMT4">
                  <p:embed/>
                </p:oleObj>
              </mc:Choice>
              <mc:Fallback>
                <p:oleObj name="Equation" r:id="rId17" imgW="1371600" imgH="1206360" progId="Equation.DSMT4">
                  <p:embed/>
                  <p:pic>
                    <p:nvPicPr>
                      <p:cNvPr id="50" name="Đối tượng 49">
                        <a:extLst>
                          <a:ext uri="{FF2B5EF4-FFF2-40B4-BE49-F238E27FC236}">
                            <a16:creationId xmlns:a16="http://schemas.microsoft.com/office/drawing/2014/main" id="{B21E9884-047A-2212-EA63-61B77BCDD0A4}"/>
                          </a:ext>
                        </a:extLst>
                      </p:cNvPr>
                      <p:cNvPicPr/>
                      <p:nvPr/>
                    </p:nvPicPr>
                    <p:blipFill>
                      <a:blip r:embed="rId18"/>
                      <a:stretch>
                        <a:fillRect/>
                      </a:stretch>
                    </p:blipFill>
                    <p:spPr>
                      <a:xfrm>
                        <a:off x="10902073" y="7366000"/>
                        <a:ext cx="1371600" cy="1206500"/>
                      </a:xfrm>
                      <a:prstGeom prst="rect">
                        <a:avLst/>
                      </a:prstGeom>
                    </p:spPr>
                  </p:pic>
                </p:oleObj>
              </mc:Fallback>
            </mc:AlternateContent>
          </a:graphicData>
        </a:graphic>
      </p:graphicFrame>
      <p:sp>
        <p:nvSpPr>
          <p:cNvPr id="53" name="Rectangle 3">
            <a:extLst>
              <a:ext uri="{FF2B5EF4-FFF2-40B4-BE49-F238E27FC236}">
                <a16:creationId xmlns:a16="http://schemas.microsoft.com/office/drawing/2014/main" id="{2246599C-20E1-D207-A89A-8B041482FD14}"/>
              </a:ext>
            </a:extLst>
          </p:cNvPr>
          <p:cNvSpPr/>
          <p:nvPr/>
        </p:nvSpPr>
        <p:spPr>
          <a:xfrm>
            <a:off x="9540834" y="8355403"/>
            <a:ext cx="7993826"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mùa giải đó đội </a:t>
            </a:r>
            <a:r>
              <a:rPr lang="vi-VN" sz="3400" kern="100" dirty="0" err="1">
                <a:latin typeface="Times  New Roman"/>
                <a:ea typeface="Calibri" panose="020F0502020204030204" pitchFamily="34" charset="0"/>
                <a:cs typeface="Times New Roman" panose="02020603050405020304" pitchFamily="18" charset="0"/>
              </a:rPr>
              <a:t>Arsenal</a:t>
            </a:r>
            <a:r>
              <a:rPr lang="vi-VN" sz="3400" kern="100" dirty="0">
                <a:latin typeface="Times  New Roman"/>
                <a:ea typeface="Calibri" panose="020F0502020204030204" pitchFamily="34" charset="0"/>
                <a:cs typeface="Times New Roman" panose="02020603050405020304" pitchFamily="18" charset="0"/>
              </a:rPr>
              <a:t> đã giành được 26 trận thắng.</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74039E1F-289A-5461-B079-107E01A52EAB}"/>
              </a:ext>
            </a:extLst>
          </p:cNvPr>
          <p:cNvGraphicFramePr>
            <a:graphicFrameLocks noChangeAspect="1"/>
          </p:cNvGraphicFramePr>
          <p:nvPr>
            <p:extLst>
              <p:ext uri="{D42A27DB-BD31-4B8C-83A1-F6EECF244321}">
                <p14:modId xmlns:p14="http://schemas.microsoft.com/office/powerpoint/2010/main" val="435453498"/>
              </p:ext>
            </p:extLst>
          </p:nvPr>
        </p:nvGraphicFramePr>
        <p:xfrm>
          <a:off x="10964863" y="4699000"/>
          <a:ext cx="1968500" cy="1206500"/>
        </p:xfrm>
        <a:graphic>
          <a:graphicData uri="http://schemas.openxmlformats.org/presentationml/2006/ole">
            <mc:AlternateContent xmlns:mc="http://schemas.openxmlformats.org/markup-compatibility/2006">
              <mc:Choice xmlns:v="urn:schemas-microsoft-com:vml" Requires="v">
                <p:oleObj name="Equation" r:id="rId19" imgW="1968480" imgH="1206360" progId="Equation.DSMT4">
                  <p:embed/>
                </p:oleObj>
              </mc:Choice>
              <mc:Fallback>
                <p:oleObj name="Equation" r:id="rId19" imgW="1968480" imgH="1206360" progId="Equation.DSMT4">
                  <p:embed/>
                  <p:pic>
                    <p:nvPicPr>
                      <p:cNvPr id="0" name=""/>
                      <p:cNvPicPr/>
                      <p:nvPr/>
                    </p:nvPicPr>
                    <p:blipFill>
                      <a:blip r:embed="rId20"/>
                      <a:stretch>
                        <a:fillRect/>
                      </a:stretch>
                    </p:blipFill>
                    <p:spPr>
                      <a:xfrm>
                        <a:off x="10964863" y="4699000"/>
                        <a:ext cx="1968500" cy="1206500"/>
                      </a:xfrm>
                      <a:prstGeom prst="rect">
                        <a:avLst/>
                      </a:prstGeom>
                    </p:spPr>
                  </p:pic>
                </p:oleObj>
              </mc:Fallback>
            </mc:AlternateContent>
          </a:graphicData>
        </a:graphic>
      </p:graphicFrame>
    </p:spTree>
    <p:extLst>
      <p:ext uri="{BB962C8B-B14F-4D97-AF65-F5344CB8AC3E}">
        <p14:creationId xmlns:p14="http://schemas.microsoft.com/office/powerpoint/2010/main" val="379607716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mph" presetSubtype="0" repeatCount="5000" fill="hold" grpId="1" nodeType="click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8" grpId="1"/>
      <p:bldP spid="24" grpId="0"/>
      <p:bldP spid="25" grpId="0"/>
      <p:bldP spid="31" grpId="0"/>
      <p:bldP spid="32" grpId="0"/>
      <p:bldP spid="34" grpId="0"/>
      <p:bldP spid="35"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76200" y="2570795"/>
            <a:ext cx="18149008" cy="7622060"/>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1635294" y="2461217"/>
            <a:ext cx="7424453"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Gọi giá niêm yết mỗi quyển vở và mỗi cây bút bi lần lượt là x, y (đồng) .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2391587701"/>
              </p:ext>
            </p:extLst>
          </p:nvPr>
        </p:nvGraphicFramePr>
        <p:xfrm>
          <a:off x="2665413" y="4087813"/>
          <a:ext cx="1955800" cy="457200"/>
        </p:xfrm>
        <a:graphic>
          <a:graphicData uri="http://schemas.openxmlformats.org/presentationml/2006/ole">
            <mc:AlternateContent xmlns:mc="http://schemas.openxmlformats.org/markup-compatibility/2006">
              <mc:Choice xmlns:v="urn:schemas-microsoft-com:vml" Requires="v">
                <p:oleObj name="Equation" r:id="rId3" imgW="1955520" imgH="457200" progId="Equation.DSMT4">
                  <p:embed/>
                </p:oleObj>
              </mc:Choice>
              <mc:Fallback>
                <p:oleObj name="Equation" r:id="rId3" imgW="1955520" imgH="4572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2665413" y="4087813"/>
                        <a:ext cx="1955800" cy="4572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2070713" y="7581900"/>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5"/>
          <a:srcRect/>
          <a:stretch>
            <a:fillRect/>
          </a:stretch>
        </p:blipFill>
        <p:spPr>
          <a:xfrm rot="1654342">
            <a:off x="-907259" y="9173366"/>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1" y="25456"/>
            <a:ext cx="1905000" cy="75512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a:ea typeface="Arial"/>
                <a:cs typeface="Arial"/>
                <a:sym typeface="Arial"/>
              </a:rPr>
              <a:t>Câu 12</a:t>
            </a:r>
            <a:endParaRPr kumimoji="0" sz="36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62792" y="263733"/>
            <a:ext cx="18391016" cy="2185214"/>
          </a:xfrm>
          <a:prstGeom prst="rect">
            <a:avLst/>
          </a:prstGeom>
        </p:spPr>
        <p:txBody>
          <a:bodyPr wrap="square">
            <a:spAutoFit/>
          </a:bodyPr>
          <a:lstStyle/>
          <a:p>
            <a:pPr>
              <a:spcAft>
                <a:spcPts val="800"/>
              </a:spcAft>
            </a:pPr>
            <a:r>
              <a:rPr lang="vi-VN" sz="3400" b="1" kern="100" dirty="0">
                <a:solidFill>
                  <a:srgbClr val="BE5812"/>
                </a:solidFill>
                <a:effectLst/>
                <a:latin typeface="+mj-lt"/>
                <a:ea typeface="Calibri" panose="020F0502020204030204" pitchFamily="34" charset="0"/>
                <a:cs typeface="Times New Roman" panose="02020603050405020304" pitchFamily="18" charset="0"/>
              </a:rPr>
              <a:t>		Nhân kỉ niệm ngày Quốc khánh 2/9, một nhà sách giảm giá mỗi cây bút bi là 20% và mỗi quyển vở là 10% so với giá niêm yết. Bạn Thanh vào nhà sách mua 20 quyển vở và 10 cây bút bi. Khi tính tiền, bạn Thanh đưa 175 000 đồng và được trả lại 3 000 đồng. Tính giá niêm yết của mỗi quyển vở và mỗi cây bút bi, biết tổng số tiền phải trả nếu không được giảm giá là 195 000 đồng.</a:t>
            </a:r>
            <a:endParaRPr lang="en-US" sz="3400" b="1" kern="100" dirty="0">
              <a:solidFill>
                <a:srgbClr val="BE5812"/>
              </a:solidFill>
              <a:effectLst/>
              <a:latin typeface="+mj-lt"/>
              <a:ea typeface="Calibri" panose="020F0502020204030204" pitchFamily="34" charset="0"/>
              <a:cs typeface="Times New Roman" panose="02020603050405020304" pitchFamily="18" charset="0"/>
            </a:endParaRPr>
          </a:p>
        </p:txBody>
      </p:sp>
      <p:pic>
        <p:nvPicPr>
          <p:cNvPr id="46" name="Picture 36">
            <a:extLst>
              <a:ext uri="{FF2B5EF4-FFF2-40B4-BE49-F238E27FC236}">
                <a16:creationId xmlns:a16="http://schemas.microsoft.com/office/drawing/2014/main" id="{4B8D5859-591D-86AC-A4FA-F87C8F92F0E7}"/>
              </a:ext>
            </a:extLst>
          </p:cNvPr>
          <p:cNvPicPr>
            <a:picLocks noChangeAspect="1"/>
          </p:cNvPicPr>
          <p:nvPr/>
        </p:nvPicPr>
        <p:blipFill>
          <a:blip r:embed="rId6"/>
          <a:stretch>
            <a:fillRect/>
          </a:stretch>
        </p:blipFill>
        <p:spPr>
          <a:xfrm>
            <a:off x="16614703" y="8957504"/>
            <a:ext cx="1883375" cy="1357199"/>
          </a:xfrm>
          <a:prstGeom prst="rect">
            <a:avLst/>
          </a:prstGeom>
        </p:spPr>
      </p:pic>
      <p:grpSp>
        <p:nvGrpSpPr>
          <p:cNvPr id="13" name="Google Shape;305;p14">
            <a:extLst>
              <a:ext uri="{FF2B5EF4-FFF2-40B4-BE49-F238E27FC236}">
                <a16:creationId xmlns:a16="http://schemas.microsoft.com/office/drawing/2014/main" id="{28934954-6A2D-3EAE-086C-3BA990889B42}"/>
              </a:ext>
            </a:extLst>
          </p:cNvPr>
          <p:cNvGrpSpPr/>
          <p:nvPr/>
        </p:nvGrpSpPr>
        <p:grpSpPr>
          <a:xfrm flipH="1">
            <a:off x="-404240" y="2494579"/>
            <a:ext cx="2100461" cy="1493222"/>
            <a:chOff x="7914094" y="787864"/>
            <a:chExt cx="2022200" cy="1289304"/>
          </a:xfrm>
        </p:grpSpPr>
        <p:pic>
          <p:nvPicPr>
            <p:cNvPr id="14" name="Google Shape;306;p14">
              <a:extLst>
                <a:ext uri="{FF2B5EF4-FFF2-40B4-BE49-F238E27FC236}">
                  <a16:creationId xmlns:a16="http://schemas.microsoft.com/office/drawing/2014/main" id="{6A1C7653-FA87-19B1-ED21-8AA27F6D3629}"/>
                </a:ext>
              </a:extLst>
            </p:cNvPr>
            <p:cNvPicPr preferRelativeResize="0"/>
            <p:nvPr/>
          </p:nvPicPr>
          <p:blipFill rotWithShape="1">
            <a:blip r:embed="rId7">
              <a:alphaModFix/>
              <a:extLst>
                <a:ext uri="{BEBA8EAE-BF5A-486C-A8C5-ECC9F3942E4B}">
                  <a14:imgProps xmlns:a14="http://schemas.microsoft.com/office/drawing/2010/main">
                    <a14:imgLayer r:embed="rId8">
                      <a14:imgEffect>
                        <a14:artisticPaintStrokes/>
                      </a14:imgEffect>
                    </a14:imgLayer>
                  </a14:imgProps>
                </a:ext>
              </a:extLst>
            </a:blip>
            <a:srcRect/>
            <a:stretch/>
          </p:blipFill>
          <p:spPr>
            <a:xfrm>
              <a:off x="7934187" y="787864"/>
              <a:ext cx="1912845" cy="1289304"/>
            </a:xfrm>
            <a:prstGeom prst="rect">
              <a:avLst/>
            </a:prstGeom>
            <a:noFill/>
            <a:ln>
              <a:noFill/>
            </a:ln>
            <a:effectLst>
              <a:outerShdw blurRad="50800" dist="50800" dir="5400000" algn="ctr" rotWithShape="0">
                <a:schemeClr val="tx2">
                  <a:lumMod val="40000"/>
                  <a:lumOff val="60000"/>
                </a:schemeClr>
              </a:outerShdw>
            </a:effectLst>
          </p:spPr>
        </p:pic>
        <p:sp>
          <p:nvSpPr>
            <p:cNvPr id="20" name="Google Shape;307;p14">
              <a:extLst>
                <a:ext uri="{FF2B5EF4-FFF2-40B4-BE49-F238E27FC236}">
                  <a16:creationId xmlns:a16="http://schemas.microsoft.com/office/drawing/2014/main" id="{4628B4D6-06F2-9FB3-BCF5-0B894E3D0E2B}"/>
                </a:ext>
              </a:extLst>
            </p:cNvPr>
            <p:cNvSpPr txBox="1"/>
            <p:nvPr/>
          </p:nvSpPr>
          <p:spPr>
            <a:xfrm>
              <a:off x="7914094" y="843701"/>
              <a:ext cx="2022200" cy="7789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8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24" name="Rectangle 3">
            <a:extLst>
              <a:ext uri="{FF2B5EF4-FFF2-40B4-BE49-F238E27FC236}">
                <a16:creationId xmlns:a16="http://schemas.microsoft.com/office/drawing/2014/main" id="{78607732-1EB9-223F-4CC9-170CB85F9F14}"/>
              </a:ext>
            </a:extLst>
          </p:cNvPr>
          <p:cNvSpPr/>
          <p:nvPr/>
        </p:nvSpPr>
        <p:spPr>
          <a:xfrm>
            <a:off x="635556" y="3802206"/>
            <a:ext cx="2100461"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Điều kiện: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43B7CB23-6EE7-65B8-3D00-6DC31826C1B8}"/>
              </a:ext>
            </a:extLst>
          </p:cNvPr>
          <p:cNvSpPr/>
          <p:nvPr/>
        </p:nvSpPr>
        <p:spPr>
          <a:xfrm>
            <a:off x="646439" y="4488794"/>
            <a:ext cx="7841425"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Số tiền phải trả nếu không được giảm giá là 195 000 đồng nên ta có phương trình: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30" name="Đối tượng 29">
            <a:extLst>
              <a:ext uri="{FF2B5EF4-FFF2-40B4-BE49-F238E27FC236}">
                <a16:creationId xmlns:a16="http://schemas.microsoft.com/office/drawing/2014/main" id="{C194289F-9CCC-FE9C-AF25-2A6457135A20}"/>
              </a:ext>
            </a:extLst>
          </p:cNvPr>
          <p:cNvGraphicFramePr>
            <a:graphicFrameLocks noChangeAspect="1"/>
          </p:cNvGraphicFramePr>
          <p:nvPr>
            <p:extLst>
              <p:ext uri="{D42A27DB-BD31-4B8C-83A1-F6EECF244321}">
                <p14:modId xmlns:p14="http://schemas.microsoft.com/office/powerpoint/2010/main" val="3958990712"/>
              </p:ext>
            </p:extLst>
          </p:nvPr>
        </p:nvGraphicFramePr>
        <p:xfrm>
          <a:off x="2286000" y="6100580"/>
          <a:ext cx="2578100" cy="457200"/>
        </p:xfrm>
        <a:graphic>
          <a:graphicData uri="http://schemas.openxmlformats.org/presentationml/2006/ole">
            <mc:AlternateContent xmlns:mc="http://schemas.openxmlformats.org/markup-compatibility/2006">
              <mc:Choice xmlns:v="urn:schemas-microsoft-com:vml" Requires="v">
                <p:oleObj name="Equation" r:id="rId9" imgW="2577960" imgH="457200" progId="Equation.DSMT4">
                  <p:embed/>
                </p:oleObj>
              </mc:Choice>
              <mc:Fallback>
                <p:oleObj name="Equation" r:id="rId9" imgW="2577960" imgH="457200" progId="Equation.DSMT4">
                  <p:embed/>
                  <p:pic>
                    <p:nvPicPr>
                      <p:cNvPr id="30" name="Đối tượng 29">
                        <a:extLst>
                          <a:ext uri="{FF2B5EF4-FFF2-40B4-BE49-F238E27FC236}">
                            <a16:creationId xmlns:a16="http://schemas.microsoft.com/office/drawing/2014/main" id="{C194289F-9CCC-FE9C-AF25-2A6457135A20}"/>
                          </a:ext>
                        </a:extLst>
                      </p:cNvPr>
                      <p:cNvPicPr/>
                      <p:nvPr/>
                    </p:nvPicPr>
                    <p:blipFill>
                      <a:blip r:embed="rId10"/>
                      <a:stretch>
                        <a:fillRect/>
                      </a:stretch>
                    </p:blipFill>
                    <p:spPr>
                      <a:xfrm>
                        <a:off x="2286000" y="6100580"/>
                        <a:ext cx="2578100" cy="457200"/>
                      </a:xfrm>
                      <a:prstGeom prst="rect">
                        <a:avLst/>
                      </a:prstGeom>
                    </p:spPr>
                  </p:pic>
                </p:oleObj>
              </mc:Fallback>
            </mc:AlternateContent>
          </a:graphicData>
        </a:graphic>
      </p:graphicFrame>
      <p:sp>
        <p:nvSpPr>
          <p:cNvPr id="31" name="Rectangle 3">
            <a:extLst>
              <a:ext uri="{FF2B5EF4-FFF2-40B4-BE49-F238E27FC236}">
                <a16:creationId xmlns:a16="http://schemas.microsoft.com/office/drawing/2014/main" id="{B7CC3C45-645D-89AD-A72C-4CCD36166AA5}"/>
              </a:ext>
            </a:extLst>
          </p:cNvPr>
          <p:cNvSpPr/>
          <p:nvPr/>
        </p:nvSpPr>
        <p:spPr>
          <a:xfrm>
            <a:off x="5251823" y="5753100"/>
            <a:ext cx="768680"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(1)</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2" name="Rectangle 3">
            <a:extLst>
              <a:ext uri="{FF2B5EF4-FFF2-40B4-BE49-F238E27FC236}">
                <a16:creationId xmlns:a16="http://schemas.microsoft.com/office/drawing/2014/main" id="{713F0FE4-23D8-DE5A-6821-DD5389524F87}"/>
              </a:ext>
            </a:extLst>
          </p:cNvPr>
          <p:cNvSpPr/>
          <p:nvPr/>
        </p:nvSpPr>
        <p:spPr>
          <a:xfrm>
            <a:off x="580877" y="6422053"/>
            <a:ext cx="8660784" cy="3642023"/>
          </a:xfrm>
          <a:prstGeom prst="rect">
            <a:avLst/>
          </a:prstGeom>
        </p:spPr>
        <p:txBody>
          <a:bodyPr wrap="square">
            <a:spAutoFit/>
          </a:bodyPr>
          <a:lstStyle/>
          <a:p>
            <a:pPr>
              <a:spcAft>
                <a:spcPts val="800"/>
              </a:spcAft>
            </a:pPr>
            <a:r>
              <a:rPr lang="vi-VN" sz="3400" kern="100" dirty="0">
                <a:effectLst/>
                <a:latin typeface="Times  New Roman"/>
                <a:ea typeface="Calibri" panose="020F0502020204030204" pitchFamily="34" charset="0"/>
                <a:cs typeface="Times New Roman" panose="02020603050405020304" pitchFamily="18" charset="0"/>
              </a:rPr>
              <a:t>Giá tiền mỗi quyển vở sau khi giảm giá là: </a:t>
            </a:r>
          </a:p>
          <a:p>
            <a:pPr>
              <a:spcAft>
                <a:spcPts val="800"/>
              </a:spcAft>
            </a:pPr>
            <a:r>
              <a:rPr lang="vi-VN" sz="3400" kern="100" dirty="0">
                <a:effectLst/>
                <a:latin typeface="Times  New Roman"/>
                <a:ea typeface="Calibri" panose="020F0502020204030204" pitchFamily="34" charset="0"/>
                <a:cs typeface="Times New Roman" panose="02020603050405020304" pitchFamily="18" charset="0"/>
              </a:rPr>
              <a:t>		x – 10%x = 0,9x (đồng).</a:t>
            </a:r>
          </a:p>
          <a:p>
            <a:pPr>
              <a:spcAft>
                <a:spcPts val="800"/>
              </a:spcAft>
            </a:pPr>
            <a:r>
              <a:rPr lang="vi-VN" sz="3400" kern="100" dirty="0">
                <a:effectLst/>
                <a:latin typeface="Times  New Roman"/>
                <a:ea typeface="Calibri" panose="020F0502020204030204" pitchFamily="34" charset="0"/>
                <a:cs typeface="Times New Roman" panose="02020603050405020304" pitchFamily="18" charset="0"/>
              </a:rPr>
              <a:t>Giá tiền mỗi cây bút bi sau khi giảm giá là: </a:t>
            </a:r>
          </a:p>
          <a:p>
            <a:pPr>
              <a:spcAft>
                <a:spcPts val="800"/>
              </a:spcAft>
            </a:pPr>
            <a:r>
              <a:rPr lang="vi-VN" sz="3400" kern="100" dirty="0">
                <a:effectLst/>
                <a:latin typeface="Times  New Roman"/>
                <a:ea typeface="Calibri" panose="020F0502020204030204" pitchFamily="34" charset="0"/>
                <a:cs typeface="Times New Roman" panose="02020603050405020304" pitchFamily="18" charset="0"/>
              </a:rPr>
              <a:t>		y – 20%y = 0,8y (đồng).</a:t>
            </a:r>
          </a:p>
          <a:p>
            <a:pPr>
              <a:spcAft>
                <a:spcPts val="800"/>
              </a:spcAft>
            </a:pPr>
            <a:r>
              <a:rPr lang="vi-VN" sz="3400" kern="100" dirty="0">
                <a:effectLst/>
                <a:latin typeface="Times  New Roman"/>
                <a:ea typeface="Calibri" panose="020F0502020204030204" pitchFamily="34" charset="0"/>
                <a:cs typeface="Times New Roman" panose="02020603050405020304" pitchFamily="18" charset="0"/>
              </a:rPr>
              <a:t>Số tiền của 20 quyển vở và 10 cây bút bi sau khi giảm giá là: 175000 – 3000 = 172000 (đồng).</a:t>
            </a:r>
          </a:p>
        </p:txBody>
      </p:sp>
      <p:sp>
        <p:nvSpPr>
          <p:cNvPr id="35" name="Rectangle 3">
            <a:extLst>
              <a:ext uri="{FF2B5EF4-FFF2-40B4-BE49-F238E27FC236}">
                <a16:creationId xmlns:a16="http://schemas.microsoft.com/office/drawing/2014/main" id="{DE1535B4-9244-0A7A-5EE0-F6B268B1E742}"/>
              </a:ext>
            </a:extLst>
          </p:cNvPr>
          <p:cNvSpPr/>
          <p:nvPr/>
        </p:nvSpPr>
        <p:spPr>
          <a:xfrm>
            <a:off x="9183986" y="4868969"/>
            <a:ext cx="6565800"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Từ (1) và (2) ta có hệ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cxnSp>
        <p:nvCxnSpPr>
          <p:cNvPr id="38" name="Đường nối Thẳng 37">
            <a:extLst>
              <a:ext uri="{FF2B5EF4-FFF2-40B4-BE49-F238E27FC236}">
                <a16:creationId xmlns:a16="http://schemas.microsoft.com/office/drawing/2014/main" id="{1D585369-A05B-42CC-5320-CFEE2A7CAED4}"/>
              </a:ext>
            </a:extLst>
          </p:cNvPr>
          <p:cNvCxnSpPr>
            <a:cxnSpLocks/>
            <a:stCxn id="3" idx="0"/>
          </p:cNvCxnSpPr>
          <p:nvPr/>
        </p:nvCxnSpPr>
        <p:spPr>
          <a:xfrm>
            <a:off x="9150704" y="2570795"/>
            <a:ext cx="0" cy="7560067"/>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0" name="Đối tượng 49">
            <a:extLst>
              <a:ext uri="{FF2B5EF4-FFF2-40B4-BE49-F238E27FC236}">
                <a16:creationId xmlns:a16="http://schemas.microsoft.com/office/drawing/2014/main" id="{B21E9884-047A-2212-EA63-61B77BCDD0A4}"/>
              </a:ext>
            </a:extLst>
          </p:cNvPr>
          <p:cNvGraphicFramePr>
            <a:graphicFrameLocks noChangeAspect="1"/>
          </p:cNvGraphicFramePr>
          <p:nvPr>
            <p:extLst>
              <p:ext uri="{D42A27DB-BD31-4B8C-83A1-F6EECF244321}">
                <p14:modId xmlns:p14="http://schemas.microsoft.com/office/powerpoint/2010/main" val="1052606498"/>
              </p:ext>
            </p:extLst>
          </p:nvPr>
        </p:nvGraphicFramePr>
        <p:xfrm>
          <a:off x="10110799" y="7581900"/>
          <a:ext cx="1778000" cy="1206500"/>
        </p:xfrm>
        <a:graphic>
          <a:graphicData uri="http://schemas.openxmlformats.org/presentationml/2006/ole">
            <mc:AlternateContent xmlns:mc="http://schemas.openxmlformats.org/markup-compatibility/2006">
              <mc:Choice xmlns:v="urn:schemas-microsoft-com:vml" Requires="v">
                <p:oleObj name="Equation" r:id="rId11" imgW="1777680" imgH="1206360" progId="Equation.DSMT4">
                  <p:embed/>
                </p:oleObj>
              </mc:Choice>
              <mc:Fallback>
                <p:oleObj name="Equation" r:id="rId11" imgW="1777680" imgH="1206360" progId="Equation.DSMT4">
                  <p:embed/>
                  <p:pic>
                    <p:nvPicPr>
                      <p:cNvPr id="50" name="Đối tượng 49">
                        <a:extLst>
                          <a:ext uri="{FF2B5EF4-FFF2-40B4-BE49-F238E27FC236}">
                            <a16:creationId xmlns:a16="http://schemas.microsoft.com/office/drawing/2014/main" id="{B21E9884-047A-2212-EA63-61B77BCDD0A4}"/>
                          </a:ext>
                        </a:extLst>
                      </p:cNvPr>
                      <p:cNvPicPr/>
                      <p:nvPr/>
                    </p:nvPicPr>
                    <p:blipFill>
                      <a:blip r:embed="rId12"/>
                      <a:stretch>
                        <a:fillRect/>
                      </a:stretch>
                    </p:blipFill>
                    <p:spPr>
                      <a:xfrm>
                        <a:off x="10110799" y="7581900"/>
                        <a:ext cx="1778000" cy="1206500"/>
                      </a:xfrm>
                      <a:prstGeom prst="rect">
                        <a:avLst/>
                      </a:prstGeom>
                    </p:spPr>
                  </p:pic>
                </p:oleObj>
              </mc:Fallback>
            </mc:AlternateContent>
          </a:graphicData>
        </a:graphic>
      </p:graphicFrame>
      <p:sp>
        <p:nvSpPr>
          <p:cNvPr id="53" name="Rectangle 3">
            <a:extLst>
              <a:ext uri="{FF2B5EF4-FFF2-40B4-BE49-F238E27FC236}">
                <a16:creationId xmlns:a16="http://schemas.microsoft.com/office/drawing/2014/main" id="{2246599C-20E1-D207-A89A-8B041482FD14}"/>
              </a:ext>
            </a:extLst>
          </p:cNvPr>
          <p:cNvSpPr/>
          <p:nvPr/>
        </p:nvSpPr>
        <p:spPr>
          <a:xfrm>
            <a:off x="9423575" y="8586057"/>
            <a:ext cx="7993826"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giá niêm yết mỗi quyển vở là 8000 đồng và mỗi cây bút bi là 3500 đồng.</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146188-80B9-6B95-EB87-9FD344863F12}"/>
              </a:ext>
            </a:extLst>
          </p:cNvPr>
          <p:cNvSpPr/>
          <p:nvPr/>
        </p:nvSpPr>
        <p:spPr>
          <a:xfrm>
            <a:off x="9164782" y="2664319"/>
            <a:ext cx="8897096" cy="2390398"/>
          </a:xfrm>
          <a:prstGeom prst="rect">
            <a:avLst/>
          </a:prstGeom>
        </p:spPr>
        <p:txBody>
          <a:bodyPr wrap="square">
            <a:spAutoFit/>
          </a:bodyPr>
          <a:lstStyle/>
          <a:p>
            <a:pPr>
              <a:spcAft>
                <a:spcPts val="800"/>
              </a:spcAft>
            </a:pPr>
            <a:r>
              <a:rPr lang="vi-VN" sz="3400" kern="100" dirty="0">
                <a:latin typeface="Times  New Roman"/>
                <a:ea typeface="Calibri" panose="020F0502020204030204" pitchFamily="34" charset="0"/>
                <a:cs typeface="Times New Roman" panose="02020603050405020304" pitchFamily="18" charset="0"/>
              </a:rPr>
              <a:t>Số tiền phải trả sau khi giảm giá là172000 (đồng) nên ta có phương trình: </a:t>
            </a:r>
          </a:p>
          <a:p>
            <a:pPr>
              <a:spcAft>
                <a:spcPts val="800"/>
              </a:spcAft>
            </a:pPr>
            <a:r>
              <a:rPr lang="vi-VN" sz="3400" kern="100" dirty="0">
                <a:latin typeface="Times  New Roman"/>
                <a:ea typeface="Calibri" panose="020F0502020204030204" pitchFamily="34" charset="0"/>
                <a:cs typeface="Times New Roman" panose="02020603050405020304" pitchFamily="18" charset="0"/>
              </a:rPr>
              <a:t> </a:t>
            </a:r>
            <a:r>
              <a:rPr lang="vi-VN" sz="3400" kern="100" dirty="0">
                <a:effectLst/>
                <a:latin typeface="Times  New Roman"/>
                <a:ea typeface="Calibri" panose="020F0502020204030204" pitchFamily="34" charset="0"/>
                <a:cs typeface="Times New Roman" panose="02020603050405020304" pitchFamily="18" charset="0"/>
              </a:rPr>
              <a:t>  	</a:t>
            </a:r>
            <a:r>
              <a:rPr lang="es-ES" sz="3400" kern="100" dirty="0">
                <a:effectLst/>
                <a:latin typeface="Times  New Roman"/>
                <a:ea typeface="Calibri" panose="020F0502020204030204" pitchFamily="34" charset="0"/>
                <a:cs typeface="Times New Roman" panose="02020603050405020304" pitchFamily="18" charset="0"/>
              </a:rPr>
              <a:t>20 . 0,9x + 10 . 0,8y = 172 000 </a:t>
            </a:r>
            <a:endParaRPr lang="vi-VN" sz="3400" kern="100" dirty="0">
              <a:effectLst/>
              <a:latin typeface="Times  New Roman"/>
              <a:ea typeface="Calibri" panose="020F0502020204030204" pitchFamily="34" charset="0"/>
              <a:cs typeface="Times New Roman" panose="02020603050405020304" pitchFamily="18" charset="0"/>
            </a:endParaRPr>
          </a:p>
          <a:p>
            <a:pPr>
              <a:spcAft>
                <a:spcPts val="800"/>
              </a:spcAft>
            </a:pPr>
            <a:r>
              <a:rPr lang="es-ES" sz="3400" kern="100" dirty="0">
                <a:effectLst/>
                <a:latin typeface="Times  New Roman"/>
                <a:ea typeface="Calibri" panose="020F0502020204030204" pitchFamily="34" charset="0"/>
                <a:cs typeface="Times New Roman" panose="02020603050405020304" pitchFamily="18" charset="0"/>
              </a:rPr>
              <a:t>hay </a:t>
            </a:r>
            <a:r>
              <a:rPr lang="vi-VN" sz="3400" kern="100" dirty="0">
                <a:effectLst/>
                <a:latin typeface="Times  New Roman"/>
                <a:ea typeface="Calibri" panose="020F0502020204030204" pitchFamily="34" charset="0"/>
                <a:cs typeface="Times New Roman" panose="02020603050405020304" pitchFamily="18" charset="0"/>
              </a:rPr>
              <a:t> </a:t>
            </a:r>
            <a:r>
              <a:rPr lang="es-ES" sz="3400" kern="100" dirty="0">
                <a:effectLst/>
                <a:latin typeface="Times  New Roman"/>
                <a:ea typeface="Calibri" panose="020F0502020204030204" pitchFamily="34" charset="0"/>
                <a:cs typeface="Times New Roman" panose="02020603050405020304" pitchFamily="18" charset="0"/>
              </a:rPr>
              <a:t>18x + 8y = 172 000.  (2)</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5" name="Đối tượng 4">
            <a:extLst>
              <a:ext uri="{FF2B5EF4-FFF2-40B4-BE49-F238E27FC236}">
                <a16:creationId xmlns:a16="http://schemas.microsoft.com/office/drawing/2014/main" id="{EA69ECFB-40D5-2909-A319-39A009094543}"/>
              </a:ext>
            </a:extLst>
          </p:cNvPr>
          <p:cNvGraphicFramePr>
            <a:graphicFrameLocks noChangeAspect="1"/>
          </p:cNvGraphicFramePr>
          <p:nvPr>
            <p:extLst>
              <p:ext uri="{D42A27DB-BD31-4B8C-83A1-F6EECF244321}">
                <p14:modId xmlns:p14="http://schemas.microsoft.com/office/powerpoint/2010/main" val="666803221"/>
              </p:ext>
            </p:extLst>
          </p:nvPr>
        </p:nvGraphicFramePr>
        <p:xfrm>
          <a:off x="10110799" y="5700059"/>
          <a:ext cx="3390900" cy="1206500"/>
        </p:xfrm>
        <a:graphic>
          <a:graphicData uri="http://schemas.openxmlformats.org/presentationml/2006/ole">
            <mc:AlternateContent xmlns:mc="http://schemas.openxmlformats.org/markup-compatibility/2006">
              <mc:Choice xmlns:v="urn:schemas-microsoft-com:vml" Requires="v">
                <p:oleObj name="Equation" r:id="rId13" imgW="3390840" imgH="1206360" progId="Equation.DSMT4">
                  <p:embed/>
                </p:oleObj>
              </mc:Choice>
              <mc:Fallback>
                <p:oleObj name="Equation" r:id="rId13" imgW="3390840" imgH="1206360" progId="Equation.DSMT4">
                  <p:embed/>
                  <p:pic>
                    <p:nvPicPr>
                      <p:cNvPr id="0" name=""/>
                      <p:cNvPicPr/>
                      <p:nvPr/>
                    </p:nvPicPr>
                    <p:blipFill>
                      <a:blip r:embed="rId14"/>
                      <a:stretch>
                        <a:fillRect/>
                      </a:stretch>
                    </p:blipFill>
                    <p:spPr>
                      <a:xfrm>
                        <a:off x="10110799" y="5700059"/>
                        <a:ext cx="3390900" cy="1206500"/>
                      </a:xfrm>
                      <a:prstGeom prst="rect">
                        <a:avLst/>
                      </a:prstGeom>
                    </p:spPr>
                  </p:pic>
                </p:oleObj>
              </mc:Fallback>
            </mc:AlternateContent>
          </a:graphicData>
        </a:graphic>
      </p:graphicFrame>
      <p:sp>
        <p:nvSpPr>
          <p:cNvPr id="7" name="Rectangle 3">
            <a:extLst>
              <a:ext uri="{FF2B5EF4-FFF2-40B4-BE49-F238E27FC236}">
                <a16:creationId xmlns:a16="http://schemas.microsoft.com/office/drawing/2014/main" id="{5C5BF3BF-8D35-5898-CDC0-52BA30CF160A}"/>
              </a:ext>
            </a:extLst>
          </p:cNvPr>
          <p:cNvSpPr/>
          <p:nvPr/>
        </p:nvSpPr>
        <p:spPr>
          <a:xfrm>
            <a:off x="9211853" y="6727645"/>
            <a:ext cx="7402848"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Học sinh tự giải hệ phương trình</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84881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4" grpId="0"/>
      <p:bldP spid="25" grpId="0"/>
      <p:bldP spid="31" grpId="0"/>
      <p:bldP spid="32" grpId="0"/>
      <p:bldP spid="35" grpId="0"/>
      <p:bldP spid="53" grpId="0"/>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7363647" y="32811"/>
            <a:ext cx="10861561" cy="10160044"/>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8057919" y="128264"/>
            <a:ext cx="8897096"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Gọi số quả cam, quả quýt lần lượt là x, y (quả).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1456466470"/>
              </p:ext>
            </p:extLst>
          </p:nvPr>
        </p:nvGraphicFramePr>
        <p:xfrm>
          <a:off x="10225282" y="1050835"/>
          <a:ext cx="1651000" cy="457200"/>
        </p:xfrm>
        <a:graphic>
          <a:graphicData uri="http://schemas.openxmlformats.org/presentationml/2006/ole">
            <mc:AlternateContent xmlns:mc="http://schemas.openxmlformats.org/markup-compatibility/2006">
              <mc:Choice xmlns:v="urn:schemas-microsoft-com:vml" Requires="v">
                <p:oleObj name="Equation" r:id="rId3" imgW="1650960" imgH="457200" progId="Equation.DSMT4">
                  <p:embed/>
                </p:oleObj>
              </mc:Choice>
              <mc:Fallback>
                <p:oleObj name="Equation" r:id="rId3" imgW="1650960" imgH="4572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10225282" y="1050835"/>
                        <a:ext cx="1651000" cy="4572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5904514" y="7870853"/>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5"/>
          <a:srcRect/>
          <a:stretch>
            <a:fillRect/>
          </a:stretch>
        </p:blipFill>
        <p:spPr>
          <a:xfrm rot="1654342">
            <a:off x="-907259" y="9173366"/>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228600" y="2023286"/>
            <a:ext cx="1905000" cy="75512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a:ea typeface="Arial"/>
                <a:cs typeface="Arial"/>
                <a:sym typeface="Arial"/>
              </a:rPr>
              <a:t>Câu 13</a:t>
            </a:r>
            <a:endParaRPr kumimoji="0" sz="36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31432" y="2869503"/>
            <a:ext cx="7363647" cy="4370427"/>
          </a:xfrm>
          <a:prstGeom prst="rect">
            <a:avLst/>
          </a:prstGeom>
        </p:spPr>
        <p:txBody>
          <a:bodyPr wrap="square">
            <a:spAutoFit/>
          </a:bodyPr>
          <a:lstStyle/>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		</a:t>
            </a:r>
            <a:r>
              <a:rPr lang="vi-VN" sz="3400" b="1" i="1" kern="100" dirty="0">
                <a:effectLst/>
                <a:latin typeface="+mj-lt"/>
                <a:ea typeface="Calibri" panose="020F0502020204030204" pitchFamily="34" charset="0"/>
                <a:cs typeface="Times New Roman" panose="02020603050405020304" pitchFamily="18" charset="0"/>
              </a:rPr>
              <a:t>Giải bài toán cổ sau:</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Quýt, cam mười bảy quả tươi</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Đem chia cho một trăm người cùng vui.</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Chia ba mỗi quả quýt rồi,</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Còn cam, mỗi quả chia mười vừa xinh.</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Trăm người, trăm miếng ngon lành.</a:t>
            </a:r>
          </a:p>
          <a:p>
            <a:pPr>
              <a:spcAft>
                <a:spcPts val="800"/>
              </a:spcAft>
            </a:pPr>
            <a:r>
              <a:rPr lang="vi-VN" sz="3400" b="1" i="1" kern="100" dirty="0">
                <a:solidFill>
                  <a:srgbClr val="BE5812"/>
                </a:solidFill>
                <a:effectLst/>
                <a:latin typeface="+mj-lt"/>
                <a:ea typeface="Calibri" panose="020F0502020204030204" pitchFamily="34" charset="0"/>
                <a:cs typeface="Times New Roman" panose="02020603050405020304" pitchFamily="18" charset="0"/>
              </a:rPr>
              <a:t>Quýt, cam mỗi loại tính rành là bao?</a:t>
            </a:r>
            <a:endParaRPr lang="en-US" sz="3400" b="1" i="1" kern="100" dirty="0">
              <a:solidFill>
                <a:srgbClr val="BE5812"/>
              </a:solidFill>
              <a:effectLst/>
              <a:latin typeface="+mj-lt"/>
              <a:ea typeface="Calibri" panose="020F0502020204030204" pitchFamily="34" charset="0"/>
              <a:cs typeface="Times New Roman" panose="02020603050405020304" pitchFamily="18" charset="0"/>
            </a:endParaRPr>
          </a:p>
        </p:txBody>
      </p:sp>
      <p:grpSp>
        <p:nvGrpSpPr>
          <p:cNvPr id="13" name="Google Shape;305;p14">
            <a:extLst>
              <a:ext uri="{FF2B5EF4-FFF2-40B4-BE49-F238E27FC236}">
                <a16:creationId xmlns:a16="http://schemas.microsoft.com/office/drawing/2014/main" id="{28934954-6A2D-3EAE-086C-3BA990889B42}"/>
              </a:ext>
            </a:extLst>
          </p:cNvPr>
          <p:cNvGrpSpPr/>
          <p:nvPr/>
        </p:nvGrpSpPr>
        <p:grpSpPr>
          <a:xfrm rot="20938813" flipH="1">
            <a:off x="6096824" y="69363"/>
            <a:ext cx="2100461" cy="1493222"/>
            <a:chOff x="7914094" y="787864"/>
            <a:chExt cx="2022200" cy="1289304"/>
          </a:xfrm>
        </p:grpSpPr>
        <p:pic>
          <p:nvPicPr>
            <p:cNvPr id="14" name="Google Shape;306;p14">
              <a:extLst>
                <a:ext uri="{FF2B5EF4-FFF2-40B4-BE49-F238E27FC236}">
                  <a16:creationId xmlns:a16="http://schemas.microsoft.com/office/drawing/2014/main" id="{6A1C7653-FA87-19B1-ED21-8AA27F6D3629}"/>
                </a:ext>
              </a:extLst>
            </p:cNvPr>
            <p:cNvPicPr preferRelativeResize="0"/>
            <p:nvPr/>
          </p:nvPicPr>
          <p:blipFill rotWithShape="1">
            <a:blip r:embed="rId6">
              <a:alphaModFix/>
              <a:extLst>
                <a:ext uri="{BEBA8EAE-BF5A-486C-A8C5-ECC9F3942E4B}">
                  <a14:imgProps xmlns:a14="http://schemas.microsoft.com/office/drawing/2010/main">
                    <a14:imgLayer r:embed="rId7">
                      <a14:imgEffect>
                        <a14:artisticPaintStrokes/>
                      </a14:imgEffect>
                    </a14:imgLayer>
                  </a14:imgProps>
                </a:ext>
              </a:extLst>
            </a:blip>
            <a:srcRect/>
            <a:stretch/>
          </p:blipFill>
          <p:spPr>
            <a:xfrm>
              <a:off x="7934187" y="787864"/>
              <a:ext cx="1912845" cy="1289304"/>
            </a:xfrm>
            <a:prstGeom prst="rect">
              <a:avLst/>
            </a:prstGeom>
            <a:noFill/>
            <a:ln>
              <a:noFill/>
            </a:ln>
            <a:effectLst>
              <a:outerShdw blurRad="50800" dist="50800" dir="5400000" algn="ctr" rotWithShape="0">
                <a:schemeClr val="tx2">
                  <a:lumMod val="40000"/>
                  <a:lumOff val="60000"/>
                </a:schemeClr>
              </a:outerShdw>
            </a:effectLst>
          </p:spPr>
        </p:pic>
        <p:sp>
          <p:nvSpPr>
            <p:cNvPr id="20" name="Google Shape;307;p14">
              <a:extLst>
                <a:ext uri="{FF2B5EF4-FFF2-40B4-BE49-F238E27FC236}">
                  <a16:creationId xmlns:a16="http://schemas.microsoft.com/office/drawing/2014/main" id="{4628B4D6-06F2-9FB3-BCF5-0B894E3D0E2B}"/>
                </a:ext>
              </a:extLst>
            </p:cNvPr>
            <p:cNvSpPr txBox="1"/>
            <p:nvPr/>
          </p:nvSpPr>
          <p:spPr>
            <a:xfrm>
              <a:off x="7914094" y="843701"/>
              <a:ext cx="2022200" cy="7789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8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24" name="Rectangle 3">
            <a:extLst>
              <a:ext uri="{FF2B5EF4-FFF2-40B4-BE49-F238E27FC236}">
                <a16:creationId xmlns:a16="http://schemas.microsoft.com/office/drawing/2014/main" id="{78607732-1EB9-223F-4CC9-170CB85F9F14}"/>
              </a:ext>
            </a:extLst>
          </p:cNvPr>
          <p:cNvSpPr/>
          <p:nvPr/>
        </p:nvSpPr>
        <p:spPr>
          <a:xfrm>
            <a:off x="8041888" y="760442"/>
            <a:ext cx="2100461"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Điều kiện: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43B7CB23-6EE7-65B8-3D00-6DC31826C1B8}"/>
              </a:ext>
            </a:extLst>
          </p:cNvPr>
          <p:cNvSpPr/>
          <p:nvPr/>
        </p:nvSpPr>
        <p:spPr>
          <a:xfrm>
            <a:off x="7604034" y="1508035"/>
            <a:ext cx="9385769" cy="1764586"/>
          </a:xfrm>
          <a:prstGeom prst="rect">
            <a:avLst/>
          </a:prstGeom>
        </p:spPr>
        <p:txBody>
          <a:bodyPr wrap="square">
            <a:spAutoFit/>
          </a:bodyPr>
          <a:lstStyle/>
          <a:p>
            <a:pPr>
              <a:spcAft>
                <a:spcPts val="800"/>
              </a:spcAft>
            </a:pPr>
            <a:r>
              <a:rPr lang="vi-VN" sz="3400" kern="100" dirty="0">
                <a:latin typeface="Times  New Roman"/>
                <a:ea typeface="Calibri" panose="020F0502020204030204" pitchFamily="34" charset="0"/>
                <a:cs typeface="Times New Roman" panose="02020603050405020304" pitchFamily="18" charset="0"/>
              </a:rPr>
              <a:t>− Câu “Quýt, cam mười bảy quả tươi”, tức là tổng số cam và số quýt là 17 nên ta có phương trình</a:t>
            </a:r>
          </a:p>
          <a:p>
            <a:pPr>
              <a:spcAft>
                <a:spcPts val="800"/>
              </a:spcAft>
            </a:pPr>
            <a:r>
              <a:rPr lang="vi-VN" sz="3400" kern="100" dirty="0">
                <a:latin typeface="Times  New Roman"/>
                <a:ea typeface="Calibri" panose="020F0502020204030204" pitchFamily="34" charset="0"/>
                <a:cs typeface="Times New Roman" panose="02020603050405020304" pitchFamily="18" charset="0"/>
              </a:rPr>
              <a:t>			x + y = 17.  (1)</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5" name="Rectangle 3">
            <a:extLst>
              <a:ext uri="{FF2B5EF4-FFF2-40B4-BE49-F238E27FC236}">
                <a16:creationId xmlns:a16="http://schemas.microsoft.com/office/drawing/2014/main" id="{DE1535B4-9244-0A7A-5EE0-F6B268B1E742}"/>
              </a:ext>
            </a:extLst>
          </p:cNvPr>
          <p:cNvSpPr/>
          <p:nvPr/>
        </p:nvSpPr>
        <p:spPr>
          <a:xfrm>
            <a:off x="7644670" y="7000735"/>
            <a:ext cx="6565800"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Từ (1) và (2) ta có hệ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50" name="Đối tượng 49">
            <a:extLst>
              <a:ext uri="{FF2B5EF4-FFF2-40B4-BE49-F238E27FC236}">
                <a16:creationId xmlns:a16="http://schemas.microsoft.com/office/drawing/2014/main" id="{B21E9884-047A-2212-EA63-61B77BCDD0A4}"/>
              </a:ext>
            </a:extLst>
          </p:cNvPr>
          <p:cNvGraphicFramePr>
            <a:graphicFrameLocks noChangeAspect="1"/>
          </p:cNvGraphicFramePr>
          <p:nvPr>
            <p:extLst>
              <p:ext uri="{D42A27DB-BD31-4B8C-83A1-F6EECF244321}">
                <p14:modId xmlns:p14="http://schemas.microsoft.com/office/powerpoint/2010/main" val="1850352083"/>
              </p:ext>
            </p:extLst>
          </p:nvPr>
        </p:nvGraphicFramePr>
        <p:xfrm>
          <a:off x="14179550" y="7870836"/>
          <a:ext cx="1308100" cy="1206500"/>
        </p:xfrm>
        <a:graphic>
          <a:graphicData uri="http://schemas.openxmlformats.org/presentationml/2006/ole">
            <mc:AlternateContent xmlns:mc="http://schemas.openxmlformats.org/markup-compatibility/2006">
              <mc:Choice xmlns:v="urn:schemas-microsoft-com:vml" Requires="v">
                <p:oleObj name="Equation" r:id="rId8" imgW="1307880" imgH="1206360" progId="Equation.DSMT4">
                  <p:embed/>
                </p:oleObj>
              </mc:Choice>
              <mc:Fallback>
                <p:oleObj name="Equation" r:id="rId8" imgW="1307880" imgH="1206360" progId="Equation.DSMT4">
                  <p:embed/>
                  <p:pic>
                    <p:nvPicPr>
                      <p:cNvPr id="50" name="Đối tượng 49">
                        <a:extLst>
                          <a:ext uri="{FF2B5EF4-FFF2-40B4-BE49-F238E27FC236}">
                            <a16:creationId xmlns:a16="http://schemas.microsoft.com/office/drawing/2014/main" id="{B21E9884-047A-2212-EA63-61B77BCDD0A4}"/>
                          </a:ext>
                        </a:extLst>
                      </p:cNvPr>
                      <p:cNvPicPr/>
                      <p:nvPr/>
                    </p:nvPicPr>
                    <p:blipFill>
                      <a:blip r:embed="rId9"/>
                      <a:stretch>
                        <a:fillRect/>
                      </a:stretch>
                    </p:blipFill>
                    <p:spPr>
                      <a:xfrm>
                        <a:off x="14179550" y="7870836"/>
                        <a:ext cx="1308100" cy="1206500"/>
                      </a:xfrm>
                      <a:prstGeom prst="rect">
                        <a:avLst/>
                      </a:prstGeom>
                    </p:spPr>
                  </p:pic>
                </p:oleObj>
              </mc:Fallback>
            </mc:AlternateContent>
          </a:graphicData>
        </a:graphic>
      </p:graphicFrame>
      <p:sp>
        <p:nvSpPr>
          <p:cNvPr id="53" name="Rectangle 3">
            <a:extLst>
              <a:ext uri="{FF2B5EF4-FFF2-40B4-BE49-F238E27FC236}">
                <a16:creationId xmlns:a16="http://schemas.microsoft.com/office/drawing/2014/main" id="{2246599C-20E1-D207-A89A-8B041482FD14}"/>
              </a:ext>
            </a:extLst>
          </p:cNvPr>
          <p:cNvSpPr/>
          <p:nvPr/>
        </p:nvSpPr>
        <p:spPr>
          <a:xfrm>
            <a:off x="8307075" y="9084737"/>
            <a:ext cx="8150057"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có 7 quả cam và 10 quả quýt..</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146188-80B9-6B95-EB87-9FD344863F12}"/>
              </a:ext>
            </a:extLst>
          </p:cNvPr>
          <p:cNvSpPr/>
          <p:nvPr/>
        </p:nvSpPr>
        <p:spPr>
          <a:xfrm>
            <a:off x="7358265" y="3189355"/>
            <a:ext cx="10929735" cy="4062651"/>
          </a:xfrm>
          <a:prstGeom prst="rect">
            <a:avLst/>
          </a:prstGeom>
        </p:spPr>
        <p:txBody>
          <a:bodyPr wrap="square">
            <a:spAutoFit/>
          </a:bodyPr>
          <a:lstStyle/>
          <a:p>
            <a:pPr>
              <a:spcAft>
                <a:spcPts val="800"/>
              </a:spcAft>
            </a:pPr>
            <a:r>
              <a:rPr lang="vi-VN" sz="3400" kern="100" dirty="0">
                <a:latin typeface="Times  New Roman"/>
                <a:ea typeface="Calibri" panose="020F0502020204030204" pitchFamily="34" charset="0"/>
                <a:cs typeface="Times New Roman" panose="02020603050405020304" pitchFamily="18" charset="0"/>
              </a:rPr>
              <a:t>− Câu “Chia ba mỗi quả quýt rồi”, tức là mỗi quả quýt chia ba nên có 3y miếng quýt.</a:t>
            </a:r>
          </a:p>
          <a:p>
            <a:pPr>
              <a:spcAft>
                <a:spcPts val="800"/>
              </a:spcAft>
            </a:pPr>
            <a:r>
              <a:rPr lang="vi-VN" sz="3400" kern="100" dirty="0">
                <a:latin typeface="Times  New Roman"/>
                <a:ea typeface="Calibri" panose="020F0502020204030204" pitchFamily="34" charset="0"/>
                <a:cs typeface="Times New Roman" panose="02020603050405020304" pitchFamily="18" charset="0"/>
              </a:rPr>
              <a:t>− Câu “Còn cam, mỗi quả chia mười vừa xinh”, tức là chia mười mỗi quả cam nên có 10x miếng cam.</a:t>
            </a:r>
          </a:p>
          <a:p>
            <a:pPr>
              <a:spcAft>
                <a:spcPts val="800"/>
              </a:spcAft>
            </a:pPr>
            <a:r>
              <a:rPr lang="vi-VN" sz="3400" kern="100" dirty="0">
                <a:latin typeface="Times  New Roman"/>
                <a:ea typeface="Calibri" panose="020F0502020204030204" pitchFamily="34" charset="0"/>
                <a:cs typeface="Times New Roman" panose="02020603050405020304" pitchFamily="18" charset="0"/>
              </a:rPr>
              <a:t>− Câu “Trăm người, trăm miếng ngon lành”, tức là tổng số miếng cam và quýt là 100 miếng nên ta có phương trình</a:t>
            </a:r>
          </a:p>
          <a:p>
            <a:pPr>
              <a:spcAft>
                <a:spcPts val="800"/>
              </a:spcAft>
            </a:pPr>
            <a:r>
              <a:rPr lang="vi-VN" sz="3400" kern="100" dirty="0">
                <a:latin typeface="Times  New Roman"/>
                <a:ea typeface="Calibri" panose="020F0502020204030204" pitchFamily="34" charset="0"/>
                <a:cs typeface="Times New Roman" panose="02020603050405020304" pitchFamily="18" charset="0"/>
              </a:rPr>
              <a:t>			 10x + 3y = 100  (2)</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5" name="Đối tượng 4">
            <a:extLst>
              <a:ext uri="{FF2B5EF4-FFF2-40B4-BE49-F238E27FC236}">
                <a16:creationId xmlns:a16="http://schemas.microsoft.com/office/drawing/2014/main" id="{EA69ECFB-40D5-2909-A319-39A009094543}"/>
              </a:ext>
            </a:extLst>
          </p:cNvPr>
          <p:cNvGraphicFramePr>
            <a:graphicFrameLocks noChangeAspect="1"/>
          </p:cNvGraphicFramePr>
          <p:nvPr>
            <p:extLst>
              <p:ext uri="{D42A27DB-BD31-4B8C-83A1-F6EECF244321}">
                <p14:modId xmlns:p14="http://schemas.microsoft.com/office/powerpoint/2010/main" val="178026100"/>
              </p:ext>
            </p:extLst>
          </p:nvPr>
        </p:nvGraphicFramePr>
        <p:xfrm>
          <a:off x="7604034" y="7870853"/>
          <a:ext cx="2743200" cy="1206500"/>
        </p:xfrm>
        <a:graphic>
          <a:graphicData uri="http://schemas.openxmlformats.org/presentationml/2006/ole">
            <mc:AlternateContent xmlns:mc="http://schemas.openxmlformats.org/markup-compatibility/2006">
              <mc:Choice xmlns:v="urn:schemas-microsoft-com:vml" Requires="v">
                <p:oleObj name="Equation" r:id="rId10" imgW="2743200" imgH="1206360" progId="Equation.DSMT4">
                  <p:embed/>
                </p:oleObj>
              </mc:Choice>
              <mc:Fallback>
                <p:oleObj name="Equation" r:id="rId10" imgW="2743200" imgH="1206360" progId="Equation.DSMT4">
                  <p:embed/>
                  <p:pic>
                    <p:nvPicPr>
                      <p:cNvPr id="5" name="Đối tượng 4">
                        <a:extLst>
                          <a:ext uri="{FF2B5EF4-FFF2-40B4-BE49-F238E27FC236}">
                            <a16:creationId xmlns:a16="http://schemas.microsoft.com/office/drawing/2014/main" id="{EA69ECFB-40D5-2909-A319-39A009094543}"/>
                          </a:ext>
                        </a:extLst>
                      </p:cNvPr>
                      <p:cNvPicPr/>
                      <p:nvPr/>
                    </p:nvPicPr>
                    <p:blipFill>
                      <a:blip r:embed="rId11"/>
                      <a:stretch>
                        <a:fillRect/>
                      </a:stretch>
                    </p:blipFill>
                    <p:spPr>
                      <a:xfrm>
                        <a:off x="7604034" y="7870853"/>
                        <a:ext cx="2743200" cy="1206500"/>
                      </a:xfrm>
                      <a:prstGeom prst="rect">
                        <a:avLst/>
                      </a:prstGeom>
                    </p:spPr>
                  </p:pic>
                </p:oleObj>
              </mc:Fallback>
            </mc:AlternateContent>
          </a:graphicData>
        </a:graphic>
      </p:graphicFrame>
      <p:pic>
        <p:nvPicPr>
          <p:cNvPr id="8" name="Picture 6">
            <a:extLst>
              <a:ext uri="{FF2B5EF4-FFF2-40B4-BE49-F238E27FC236}">
                <a16:creationId xmlns:a16="http://schemas.microsoft.com/office/drawing/2014/main" id="{57701378-7F8C-E9D5-7375-43E4B6DDD30C}"/>
              </a:ext>
            </a:extLst>
          </p:cNvPr>
          <p:cNvPicPr>
            <a:picLocks noChangeAspect="1"/>
          </p:cNvPicPr>
          <p:nvPr/>
        </p:nvPicPr>
        <p:blipFill>
          <a:blip r:embed="rId12"/>
          <a:srcRect/>
          <a:stretch>
            <a:fillRect/>
          </a:stretch>
        </p:blipFill>
        <p:spPr>
          <a:xfrm rot="12831729">
            <a:off x="351101" y="-361942"/>
            <a:ext cx="1749946" cy="1827620"/>
          </a:xfrm>
          <a:prstGeom prst="rect">
            <a:avLst/>
          </a:prstGeom>
        </p:spPr>
      </p:pic>
      <p:sp>
        <p:nvSpPr>
          <p:cNvPr id="10" name="Rectangle 3">
            <a:extLst>
              <a:ext uri="{FF2B5EF4-FFF2-40B4-BE49-F238E27FC236}">
                <a16:creationId xmlns:a16="http://schemas.microsoft.com/office/drawing/2014/main" id="{460FAB6D-2F3F-F5E0-63AA-5245B2E97750}"/>
              </a:ext>
            </a:extLst>
          </p:cNvPr>
          <p:cNvSpPr/>
          <p:nvPr/>
        </p:nvSpPr>
        <p:spPr>
          <a:xfrm>
            <a:off x="10771025" y="7952385"/>
            <a:ext cx="4365773"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Học sinh tự giải</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2863332"/>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4" grpId="0"/>
      <p:bldP spid="25" grpId="0"/>
      <p:bldP spid="35" grpId="0"/>
      <p:bldP spid="53" grpId="0"/>
      <p:bldP spid="4"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9430522-4BF2-6D39-559A-5EB8960B94D6}"/>
              </a:ext>
            </a:extLst>
          </p:cNvPr>
          <p:cNvSpPr/>
          <p:nvPr/>
        </p:nvSpPr>
        <p:spPr>
          <a:xfrm>
            <a:off x="7363647" y="32811"/>
            <a:ext cx="10861561" cy="10160044"/>
          </a:xfrm>
          <a:prstGeom prst="roundRect">
            <a:avLst/>
          </a:prstGeom>
          <a:solidFill>
            <a:schemeClr val="accent3">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 name="Rectangle 3">
            <a:extLst>
              <a:ext uri="{FF2B5EF4-FFF2-40B4-BE49-F238E27FC236}">
                <a16:creationId xmlns:a16="http://schemas.microsoft.com/office/drawing/2014/main" id="{F33DD942-3F75-1E35-4030-441196F8D282}"/>
              </a:ext>
            </a:extLst>
          </p:cNvPr>
          <p:cNvSpPr/>
          <p:nvPr/>
        </p:nvSpPr>
        <p:spPr>
          <a:xfrm>
            <a:off x="8057918" y="128264"/>
            <a:ext cx="9385285"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Gọi số linh kiện điện tử tổ A và tổ B ráp được trong một ngày lần lượt là x, y (linh kiện).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9" name="Đối tượng 8">
            <a:extLst>
              <a:ext uri="{FF2B5EF4-FFF2-40B4-BE49-F238E27FC236}">
                <a16:creationId xmlns:a16="http://schemas.microsoft.com/office/drawing/2014/main" id="{1D78654D-25B6-37B8-2F56-5BCC0EBD91F0}"/>
              </a:ext>
            </a:extLst>
          </p:cNvPr>
          <p:cNvGraphicFramePr>
            <a:graphicFrameLocks noChangeAspect="1"/>
          </p:cNvGraphicFramePr>
          <p:nvPr>
            <p:extLst>
              <p:ext uri="{D42A27DB-BD31-4B8C-83A1-F6EECF244321}">
                <p14:modId xmlns:p14="http://schemas.microsoft.com/office/powerpoint/2010/main" val="2886726961"/>
              </p:ext>
            </p:extLst>
          </p:nvPr>
        </p:nvGraphicFramePr>
        <p:xfrm>
          <a:off x="10184394" y="1907530"/>
          <a:ext cx="1651000" cy="457200"/>
        </p:xfrm>
        <a:graphic>
          <a:graphicData uri="http://schemas.openxmlformats.org/presentationml/2006/ole">
            <mc:AlternateContent xmlns:mc="http://schemas.openxmlformats.org/markup-compatibility/2006">
              <mc:Choice xmlns:v="urn:schemas-microsoft-com:vml" Requires="v">
                <p:oleObj name="Equation" r:id="rId3" imgW="1650960" imgH="457200" progId="Equation.DSMT4">
                  <p:embed/>
                </p:oleObj>
              </mc:Choice>
              <mc:Fallback>
                <p:oleObj name="Equation" r:id="rId3" imgW="1650960" imgH="457200" progId="Equation.DSMT4">
                  <p:embed/>
                  <p:pic>
                    <p:nvPicPr>
                      <p:cNvPr id="9" name="Đối tượng 8">
                        <a:extLst>
                          <a:ext uri="{FF2B5EF4-FFF2-40B4-BE49-F238E27FC236}">
                            <a16:creationId xmlns:a16="http://schemas.microsoft.com/office/drawing/2014/main" id="{1D78654D-25B6-37B8-2F56-5BCC0EBD91F0}"/>
                          </a:ext>
                        </a:extLst>
                      </p:cNvPr>
                      <p:cNvPicPr/>
                      <p:nvPr/>
                    </p:nvPicPr>
                    <p:blipFill>
                      <a:blip r:embed="rId4"/>
                      <a:stretch>
                        <a:fillRect/>
                      </a:stretch>
                    </p:blipFill>
                    <p:spPr>
                      <a:xfrm>
                        <a:off x="10184394" y="1907530"/>
                        <a:ext cx="1651000" cy="457200"/>
                      </a:xfrm>
                      <a:prstGeom prst="rect">
                        <a:avLst/>
                      </a:prstGeom>
                    </p:spPr>
                  </p:pic>
                </p:oleObj>
              </mc:Fallback>
            </mc:AlternateContent>
          </a:graphicData>
        </a:graphic>
      </p:graphicFrame>
      <p:sp>
        <p:nvSpPr>
          <p:cNvPr id="18" name="Rectangle 3">
            <a:extLst>
              <a:ext uri="{FF2B5EF4-FFF2-40B4-BE49-F238E27FC236}">
                <a16:creationId xmlns:a16="http://schemas.microsoft.com/office/drawing/2014/main" id="{B81519BB-1993-B753-8124-992BD2C7078B}"/>
              </a:ext>
            </a:extLst>
          </p:cNvPr>
          <p:cNvSpPr/>
          <p:nvPr/>
        </p:nvSpPr>
        <p:spPr>
          <a:xfrm>
            <a:off x="16022661" y="7061200"/>
            <a:ext cx="2139757"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(thỏa mãn)  </a:t>
            </a:r>
            <a:endParaRPr lang="en-US" sz="3400" kern="100" dirty="0">
              <a:effectLst/>
              <a:latin typeface="Times  New Roman"/>
              <a:ea typeface="Calibri" panose="020F0502020204030204" pitchFamily="34" charset="0"/>
              <a:cs typeface="Times New Roman" panose="02020603050405020304" pitchFamily="18" charset="0"/>
            </a:endParaRPr>
          </a:p>
        </p:txBody>
      </p:sp>
      <p:pic>
        <p:nvPicPr>
          <p:cNvPr id="22" name="Picture 4">
            <a:extLst>
              <a:ext uri="{FF2B5EF4-FFF2-40B4-BE49-F238E27FC236}">
                <a16:creationId xmlns:a16="http://schemas.microsoft.com/office/drawing/2014/main" id="{AEA9A7FC-34F5-F1E0-9C94-E0D07BBE1D38}"/>
              </a:ext>
            </a:extLst>
          </p:cNvPr>
          <p:cNvPicPr>
            <a:picLocks noChangeAspect="1"/>
          </p:cNvPicPr>
          <p:nvPr/>
        </p:nvPicPr>
        <p:blipFill>
          <a:blip r:embed="rId5"/>
          <a:srcRect/>
          <a:stretch>
            <a:fillRect/>
          </a:stretch>
        </p:blipFill>
        <p:spPr>
          <a:xfrm rot="1654342">
            <a:off x="-907259" y="9173366"/>
            <a:ext cx="1743441" cy="1469357"/>
          </a:xfrm>
          <a:prstGeom prst="rect">
            <a:avLst/>
          </a:prstGeom>
        </p:spPr>
      </p:pic>
      <p:sp>
        <p:nvSpPr>
          <p:cNvPr id="44" name="Google Shape;169;p5">
            <a:extLst>
              <a:ext uri="{FF2B5EF4-FFF2-40B4-BE49-F238E27FC236}">
                <a16:creationId xmlns:a16="http://schemas.microsoft.com/office/drawing/2014/main" id="{FB898526-19E4-B4B5-13C5-E0FA43A3FDFE}"/>
              </a:ext>
            </a:extLst>
          </p:cNvPr>
          <p:cNvSpPr/>
          <p:nvPr/>
        </p:nvSpPr>
        <p:spPr>
          <a:xfrm>
            <a:off x="124738" y="1363070"/>
            <a:ext cx="1905000" cy="75512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a:ea typeface="Arial"/>
                <a:cs typeface="Arial"/>
                <a:sym typeface="Arial"/>
              </a:rPr>
              <a:t>Câu 14</a:t>
            </a:r>
            <a:endParaRPr kumimoji="0" sz="3600" b="1" i="0" u="none" strike="noStrike" kern="1200" cap="none" spc="0" normalizeH="0" baseline="0" noProof="0" dirty="0">
              <a:ln>
                <a:noFill/>
              </a:ln>
              <a:solidFill>
                <a:prstClr val="white"/>
              </a:solidFill>
              <a:effectLst/>
              <a:uLnTx/>
              <a:uFillTx/>
              <a:latin typeface="Times  New Roman"/>
              <a:ea typeface="Arial"/>
              <a:cs typeface="Arial"/>
              <a:sym typeface="Arial"/>
            </a:endParaRPr>
          </a:p>
        </p:txBody>
      </p:sp>
      <p:sp>
        <p:nvSpPr>
          <p:cNvPr id="45" name="Rectangle 3">
            <a:extLst>
              <a:ext uri="{FF2B5EF4-FFF2-40B4-BE49-F238E27FC236}">
                <a16:creationId xmlns:a16="http://schemas.microsoft.com/office/drawing/2014/main" id="{E212E9A6-2963-093D-CB79-7A77B59C4FBA}"/>
              </a:ext>
            </a:extLst>
          </p:cNvPr>
          <p:cNvSpPr/>
          <p:nvPr/>
        </p:nvSpPr>
        <p:spPr>
          <a:xfrm>
            <a:off x="561706" y="2165823"/>
            <a:ext cx="6719008" cy="6473567"/>
          </a:xfrm>
          <a:prstGeom prst="rect">
            <a:avLst/>
          </a:prstGeom>
        </p:spPr>
        <p:txBody>
          <a:bodyPr wrap="square">
            <a:spAutoFit/>
          </a:bodyPr>
          <a:lstStyle/>
          <a:p>
            <a:pPr>
              <a:spcAft>
                <a:spcPts val="800"/>
              </a:spcAft>
            </a:pPr>
            <a:r>
              <a:rPr lang="vi-VN" sz="3400" b="1" kern="100" dirty="0">
                <a:solidFill>
                  <a:srgbClr val="BE5812"/>
                </a:solidFill>
                <a:effectLst/>
                <a:latin typeface="+mj-lt"/>
                <a:ea typeface="Calibri" panose="020F0502020204030204" pitchFamily="34" charset="0"/>
                <a:cs typeface="Times New Roman" panose="02020603050405020304" pitchFamily="18" charset="0"/>
              </a:rPr>
              <a:t>Trong một xí nghiệp, hai tổ công nhân A và B lắp ráp cùng một loại bộ linh kiện điện tử. Nếu tổ A lắp ráp trong 5 ngày, tổ B lắp ráp trong 4 ngày thì xong 1900 bộ linh kiện. Biết rằng mỗi ngày tổ A lắp ráp được nhiều hơn tổ B 20 linh kiện. Hỏi trong một ngày mỗi tổ ráp được bao nhiêu bộ linh kiện điện tử? </a:t>
            </a:r>
          </a:p>
          <a:p>
            <a:pPr>
              <a:spcAft>
                <a:spcPts val="800"/>
              </a:spcAft>
            </a:pPr>
            <a:r>
              <a:rPr lang="vi-VN" sz="3400" b="1" kern="100" dirty="0">
                <a:solidFill>
                  <a:srgbClr val="BE5812"/>
                </a:solidFill>
                <a:effectLst/>
                <a:latin typeface="+mj-lt"/>
                <a:ea typeface="Calibri" panose="020F0502020204030204" pitchFamily="34" charset="0"/>
                <a:cs typeface="Times New Roman" panose="02020603050405020304" pitchFamily="18" charset="0"/>
              </a:rPr>
              <a:t>(Năng suất lắp ráp của mỗi tổ trong các ngày là như nhau).</a:t>
            </a:r>
            <a:endParaRPr lang="en-US" sz="3400" b="1" kern="100" dirty="0">
              <a:solidFill>
                <a:srgbClr val="BE5812"/>
              </a:solidFill>
              <a:effectLst/>
              <a:latin typeface="+mj-lt"/>
              <a:ea typeface="Calibri" panose="020F0502020204030204" pitchFamily="34" charset="0"/>
              <a:cs typeface="Times New Roman" panose="02020603050405020304" pitchFamily="18" charset="0"/>
            </a:endParaRPr>
          </a:p>
        </p:txBody>
      </p:sp>
      <p:grpSp>
        <p:nvGrpSpPr>
          <p:cNvPr id="13" name="Google Shape;305;p14">
            <a:extLst>
              <a:ext uri="{FF2B5EF4-FFF2-40B4-BE49-F238E27FC236}">
                <a16:creationId xmlns:a16="http://schemas.microsoft.com/office/drawing/2014/main" id="{28934954-6A2D-3EAE-086C-3BA990889B42}"/>
              </a:ext>
            </a:extLst>
          </p:cNvPr>
          <p:cNvGrpSpPr/>
          <p:nvPr/>
        </p:nvGrpSpPr>
        <p:grpSpPr>
          <a:xfrm rot="20938813" flipH="1">
            <a:off x="6096824" y="69363"/>
            <a:ext cx="2100461" cy="1493222"/>
            <a:chOff x="7914094" y="787864"/>
            <a:chExt cx="2022200" cy="1289304"/>
          </a:xfrm>
        </p:grpSpPr>
        <p:pic>
          <p:nvPicPr>
            <p:cNvPr id="14" name="Google Shape;306;p14">
              <a:extLst>
                <a:ext uri="{FF2B5EF4-FFF2-40B4-BE49-F238E27FC236}">
                  <a16:creationId xmlns:a16="http://schemas.microsoft.com/office/drawing/2014/main" id="{6A1C7653-FA87-19B1-ED21-8AA27F6D3629}"/>
                </a:ext>
              </a:extLst>
            </p:cNvPr>
            <p:cNvPicPr preferRelativeResize="0"/>
            <p:nvPr/>
          </p:nvPicPr>
          <p:blipFill rotWithShape="1">
            <a:blip r:embed="rId6">
              <a:alphaModFix/>
              <a:extLst>
                <a:ext uri="{BEBA8EAE-BF5A-486C-A8C5-ECC9F3942E4B}">
                  <a14:imgProps xmlns:a14="http://schemas.microsoft.com/office/drawing/2010/main">
                    <a14:imgLayer r:embed="rId7">
                      <a14:imgEffect>
                        <a14:artisticPaintStrokes/>
                      </a14:imgEffect>
                    </a14:imgLayer>
                  </a14:imgProps>
                </a:ext>
              </a:extLst>
            </a:blip>
            <a:srcRect/>
            <a:stretch/>
          </p:blipFill>
          <p:spPr>
            <a:xfrm>
              <a:off x="7934187" y="787864"/>
              <a:ext cx="1912845" cy="1289304"/>
            </a:xfrm>
            <a:prstGeom prst="rect">
              <a:avLst/>
            </a:prstGeom>
            <a:noFill/>
            <a:ln>
              <a:noFill/>
            </a:ln>
            <a:effectLst>
              <a:outerShdw blurRad="50800" dist="50800" dir="5400000" algn="ctr" rotWithShape="0">
                <a:schemeClr val="tx2">
                  <a:lumMod val="40000"/>
                  <a:lumOff val="60000"/>
                </a:schemeClr>
              </a:outerShdw>
            </a:effectLst>
          </p:spPr>
        </p:pic>
        <p:sp>
          <p:nvSpPr>
            <p:cNvPr id="20" name="Google Shape;307;p14">
              <a:extLst>
                <a:ext uri="{FF2B5EF4-FFF2-40B4-BE49-F238E27FC236}">
                  <a16:creationId xmlns:a16="http://schemas.microsoft.com/office/drawing/2014/main" id="{4628B4D6-06F2-9FB3-BCF5-0B894E3D0E2B}"/>
                </a:ext>
              </a:extLst>
            </p:cNvPr>
            <p:cNvSpPr txBox="1"/>
            <p:nvPr/>
          </p:nvSpPr>
          <p:spPr>
            <a:xfrm>
              <a:off x="7914094" y="843701"/>
              <a:ext cx="2022200" cy="7789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Giải</a:t>
              </a:r>
              <a:endParaRPr kumimoji="0" sz="48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grpSp>
      <p:sp>
        <p:nvSpPr>
          <p:cNvPr id="24" name="Rectangle 3">
            <a:extLst>
              <a:ext uri="{FF2B5EF4-FFF2-40B4-BE49-F238E27FC236}">
                <a16:creationId xmlns:a16="http://schemas.microsoft.com/office/drawing/2014/main" id="{78607732-1EB9-223F-4CC9-170CB85F9F14}"/>
              </a:ext>
            </a:extLst>
          </p:cNvPr>
          <p:cNvSpPr/>
          <p:nvPr/>
        </p:nvSpPr>
        <p:spPr>
          <a:xfrm>
            <a:off x="8001000" y="1617137"/>
            <a:ext cx="2100461"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Điều kiện:                </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25" name="Rectangle 3">
            <a:extLst>
              <a:ext uri="{FF2B5EF4-FFF2-40B4-BE49-F238E27FC236}">
                <a16:creationId xmlns:a16="http://schemas.microsoft.com/office/drawing/2014/main" id="{43B7CB23-6EE7-65B8-3D00-6DC31826C1B8}"/>
              </a:ext>
            </a:extLst>
          </p:cNvPr>
          <p:cNvSpPr/>
          <p:nvPr/>
        </p:nvSpPr>
        <p:spPr>
          <a:xfrm>
            <a:off x="7924800" y="2503102"/>
            <a:ext cx="9385769" cy="1764586"/>
          </a:xfrm>
          <a:prstGeom prst="rect">
            <a:avLst/>
          </a:prstGeom>
        </p:spPr>
        <p:txBody>
          <a:bodyPr wrap="square">
            <a:spAutoFit/>
          </a:bodyPr>
          <a:lstStyle/>
          <a:p>
            <a:pPr>
              <a:spcAft>
                <a:spcPts val="800"/>
              </a:spcAft>
            </a:pPr>
            <a:r>
              <a:rPr lang="vi-VN" sz="3400" kern="100" dirty="0">
                <a:latin typeface="Times  New Roman"/>
                <a:ea typeface="Calibri" panose="020F0502020204030204" pitchFamily="34" charset="0"/>
                <a:cs typeface="Times New Roman" panose="02020603050405020304" pitchFamily="18" charset="0"/>
              </a:rPr>
              <a:t>Tổ A lắp ráp trong 5 ngày, tổ B lắp ráp trong 4 ngày thì xong 1900 bộ linh kiện nên ta có phương trình</a:t>
            </a:r>
          </a:p>
          <a:p>
            <a:pPr>
              <a:spcAft>
                <a:spcPts val="800"/>
              </a:spcAft>
            </a:pPr>
            <a:r>
              <a:rPr lang="vi-VN" sz="3400" kern="100" dirty="0">
                <a:latin typeface="Times  New Roman"/>
                <a:ea typeface="Calibri" panose="020F0502020204030204" pitchFamily="34" charset="0"/>
                <a:cs typeface="Times New Roman" panose="02020603050405020304" pitchFamily="18" charset="0"/>
              </a:rPr>
              <a:t>			5x + 4y = 1900  (1)</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35" name="Rectangle 3">
            <a:extLst>
              <a:ext uri="{FF2B5EF4-FFF2-40B4-BE49-F238E27FC236}">
                <a16:creationId xmlns:a16="http://schemas.microsoft.com/office/drawing/2014/main" id="{DE1535B4-9244-0A7A-5EE0-F6B268B1E742}"/>
              </a:ext>
            </a:extLst>
          </p:cNvPr>
          <p:cNvSpPr/>
          <p:nvPr/>
        </p:nvSpPr>
        <p:spPr>
          <a:xfrm>
            <a:off x="8027781" y="6036737"/>
            <a:ext cx="6565800" cy="783163"/>
          </a:xfrm>
          <a:prstGeom prst="rect">
            <a:avLst/>
          </a:prstGeom>
        </p:spPr>
        <p:txBody>
          <a:bodyPr wrap="square">
            <a:spAutoFit/>
          </a:bodyPr>
          <a:lstStyle/>
          <a:p>
            <a:pPr>
              <a:lnSpc>
                <a:spcPct val="150000"/>
              </a:lnSpc>
              <a:spcAft>
                <a:spcPts val="800"/>
              </a:spcAft>
            </a:pPr>
            <a:r>
              <a:rPr lang="vi-VN" sz="3400" kern="100" dirty="0">
                <a:effectLst/>
                <a:latin typeface="Times  New Roman"/>
                <a:ea typeface="Calibri" panose="020F0502020204030204" pitchFamily="34" charset="0"/>
                <a:cs typeface="Times New Roman" panose="02020603050405020304" pitchFamily="18" charset="0"/>
              </a:rPr>
              <a:t>Từ (1) và (2) ta có hệ phương trình:</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50" name="Đối tượng 49">
            <a:extLst>
              <a:ext uri="{FF2B5EF4-FFF2-40B4-BE49-F238E27FC236}">
                <a16:creationId xmlns:a16="http://schemas.microsoft.com/office/drawing/2014/main" id="{B21E9884-047A-2212-EA63-61B77BCDD0A4}"/>
              </a:ext>
            </a:extLst>
          </p:cNvPr>
          <p:cNvGraphicFramePr>
            <a:graphicFrameLocks noChangeAspect="1"/>
          </p:cNvGraphicFramePr>
          <p:nvPr>
            <p:extLst>
              <p:ext uri="{D42A27DB-BD31-4B8C-83A1-F6EECF244321}">
                <p14:modId xmlns:p14="http://schemas.microsoft.com/office/powerpoint/2010/main" val="3512229489"/>
              </p:ext>
            </p:extLst>
          </p:nvPr>
        </p:nvGraphicFramePr>
        <p:xfrm>
          <a:off x="14301200" y="7038621"/>
          <a:ext cx="1587500" cy="1206500"/>
        </p:xfrm>
        <a:graphic>
          <a:graphicData uri="http://schemas.openxmlformats.org/presentationml/2006/ole">
            <mc:AlternateContent xmlns:mc="http://schemas.openxmlformats.org/markup-compatibility/2006">
              <mc:Choice xmlns:v="urn:schemas-microsoft-com:vml" Requires="v">
                <p:oleObj name="Equation" r:id="rId8" imgW="1587240" imgH="1206360" progId="Equation.DSMT4">
                  <p:embed/>
                </p:oleObj>
              </mc:Choice>
              <mc:Fallback>
                <p:oleObj name="Equation" r:id="rId8" imgW="1587240" imgH="1206360" progId="Equation.DSMT4">
                  <p:embed/>
                  <p:pic>
                    <p:nvPicPr>
                      <p:cNvPr id="50" name="Đối tượng 49">
                        <a:extLst>
                          <a:ext uri="{FF2B5EF4-FFF2-40B4-BE49-F238E27FC236}">
                            <a16:creationId xmlns:a16="http://schemas.microsoft.com/office/drawing/2014/main" id="{B21E9884-047A-2212-EA63-61B77BCDD0A4}"/>
                          </a:ext>
                        </a:extLst>
                      </p:cNvPr>
                      <p:cNvPicPr/>
                      <p:nvPr/>
                    </p:nvPicPr>
                    <p:blipFill>
                      <a:blip r:embed="rId9"/>
                      <a:stretch>
                        <a:fillRect/>
                      </a:stretch>
                    </p:blipFill>
                    <p:spPr>
                      <a:xfrm>
                        <a:off x="14301200" y="7038621"/>
                        <a:ext cx="1587500" cy="1206500"/>
                      </a:xfrm>
                      <a:prstGeom prst="rect">
                        <a:avLst/>
                      </a:prstGeom>
                    </p:spPr>
                  </p:pic>
                </p:oleObj>
              </mc:Fallback>
            </mc:AlternateContent>
          </a:graphicData>
        </a:graphic>
      </p:graphicFrame>
      <p:sp>
        <p:nvSpPr>
          <p:cNvPr id="53" name="Rectangle 3">
            <a:extLst>
              <a:ext uri="{FF2B5EF4-FFF2-40B4-BE49-F238E27FC236}">
                <a16:creationId xmlns:a16="http://schemas.microsoft.com/office/drawing/2014/main" id="{2246599C-20E1-D207-A89A-8B041482FD14}"/>
              </a:ext>
            </a:extLst>
          </p:cNvPr>
          <p:cNvSpPr/>
          <p:nvPr/>
        </p:nvSpPr>
        <p:spPr>
          <a:xfrm>
            <a:off x="8307075" y="8264818"/>
            <a:ext cx="9136128" cy="156799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Vậy trong một ngày tổ A ráp được 220 bộ linh kiện điện tử, tổ B ráp được 200 bộ linh kiện điện tử.</a:t>
            </a:r>
            <a:endParaRPr lang="en-US" sz="3400" kern="100" dirty="0">
              <a:effectLst/>
              <a:latin typeface="Times  New Roman"/>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146188-80B9-6B95-EB87-9FD344863F12}"/>
              </a:ext>
            </a:extLst>
          </p:cNvPr>
          <p:cNvSpPr/>
          <p:nvPr/>
        </p:nvSpPr>
        <p:spPr>
          <a:xfrm>
            <a:off x="8001001" y="4369514"/>
            <a:ext cx="8456132" cy="1764586"/>
          </a:xfrm>
          <a:prstGeom prst="rect">
            <a:avLst/>
          </a:prstGeom>
        </p:spPr>
        <p:txBody>
          <a:bodyPr wrap="square">
            <a:spAutoFit/>
          </a:bodyPr>
          <a:lstStyle/>
          <a:p>
            <a:pPr>
              <a:spcAft>
                <a:spcPts val="800"/>
              </a:spcAft>
            </a:pPr>
            <a:r>
              <a:rPr lang="vi-VN" sz="3400" kern="100" dirty="0">
                <a:latin typeface="Times  New Roman"/>
                <a:ea typeface="Calibri" panose="020F0502020204030204" pitchFamily="34" charset="0"/>
                <a:cs typeface="Times New Roman" panose="02020603050405020304" pitchFamily="18" charset="0"/>
              </a:rPr>
              <a:t>Vì mỗi ngày tổ A lắp ráp được nhiều hơn tổ B 20 linh kiện nên ta có phương trình</a:t>
            </a:r>
          </a:p>
          <a:p>
            <a:pPr>
              <a:spcAft>
                <a:spcPts val="800"/>
              </a:spcAft>
            </a:pPr>
            <a:r>
              <a:rPr lang="vi-VN" sz="3400" kern="100" dirty="0">
                <a:latin typeface="Times  New Roman"/>
                <a:ea typeface="Calibri" panose="020F0502020204030204" pitchFamily="34" charset="0"/>
                <a:cs typeface="Times New Roman" panose="02020603050405020304" pitchFamily="18" charset="0"/>
              </a:rPr>
              <a:t>			 x − y = 20   (2)</a:t>
            </a:r>
            <a:endParaRPr lang="en-US" sz="3400" kern="100" dirty="0">
              <a:effectLst/>
              <a:latin typeface="Times  New Roman"/>
              <a:ea typeface="Calibri" panose="020F0502020204030204" pitchFamily="34" charset="0"/>
              <a:cs typeface="Times New Roman" panose="02020603050405020304" pitchFamily="18" charset="0"/>
            </a:endParaRPr>
          </a:p>
        </p:txBody>
      </p:sp>
      <p:graphicFrame>
        <p:nvGraphicFramePr>
          <p:cNvPr id="5" name="Đối tượng 4">
            <a:extLst>
              <a:ext uri="{FF2B5EF4-FFF2-40B4-BE49-F238E27FC236}">
                <a16:creationId xmlns:a16="http://schemas.microsoft.com/office/drawing/2014/main" id="{EA69ECFB-40D5-2909-A319-39A009094543}"/>
              </a:ext>
            </a:extLst>
          </p:cNvPr>
          <p:cNvGraphicFramePr>
            <a:graphicFrameLocks noChangeAspect="1"/>
          </p:cNvGraphicFramePr>
          <p:nvPr>
            <p:extLst>
              <p:ext uri="{D42A27DB-BD31-4B8C-83A1-F6EECF244321}">
                <p14:modId xmlns:p14="http://schemas.microsoft.com/office/powerpoint/2010/main" val="1497632872"/>
              </p:ext>
            </p:extLst>
          </p:nvPr>
        </p:nvGraphicFramePr>
        <p:xfrm>
          <a:off x="8067563" y="7061200"/>
          <a:ext cx="2794000" cy="1206500"/>
        </p:xfrm>
        <a:graphic>
          <a:graphicData uri="http://schemas.openxmlformats.org/presentationml/2006/ole">
            <mc:AlternateContent xmlns:mc="http://schemas.openxmlformats.org/markup-compatibility/2006">
              <mc:Choice xmlns:v="urn:schemas-microsoft-com:vml" Requires="v">
                <p:oleObj name="Equation" r:id="rId10" imgW="2793960" imgH="1206360" progId="Equation.DSMT4">
                  <p:embed/>
                </p:oleObj>
              </mc:Choice>
              <mc:Fallback>
                <p:oleObj name="Equation" r:id="rId10" imgW="2793960" imgH="1206360" progId="Equation.DSMT4">
                  <p:embed/>
                  <p:pic>
                    <p:nvPicPr>
                      <p:cNvPr id="5" name="Đối tượng 4">
                        <a:extLst>
                          <a:ext uri="{FF2B5EF4-FFF2-40B4-BE49-F238E27FC236}">
                            <a16:creationId xmlns:a16="http://schemas.microsoft.com/office/drawing/2014/main" id="{EA69ECFB-40D5-2909-A319-39A009094543}"/>
                          </a:ext>
                        </a:extLst>
                      </p:cNvPr>
                      <p:cNvPicPr/>
                      <p:nvPr/>
                    </p:nvPicPr>
                    <p:blipFill>
                      <a:blip r:embed="rId11"/>
                      <a:stretch>
                        <a:fillRect/>
                      </a:stretch>
                    </p:blipFill>
                    <p:spPr>
                      <a:xfrm>
                        <a:off x="8067563" y="7061200"/>
                        <a:ext cx="2794000" cy="1206500"/>
                      </a:xfrm>
                      <a:prstGeom prst="rect">
                        <a:avLst/>
                      </a:prstGeom>
                    </p:spPr>
                  </p:pic>
                </p:oleObj>
              </mc:Fallback>
            </mc:AlternateContent>
          </a:graphicData>
        </a:graphic>
      </p:graphicFrame>
      <p:pic>
        <p:nvPicPr>
          <p:cNvPr id="8" name="Picture 6">
            <a:extLst>
              <a:ext uri="{FF2B5EF4-FFF2-40B4-BE49-F238E27FC236}">
                <a16:creationId xmlns:a16="http://schemas.microsoft.com/office/drawing/2014/main" id="{57701378-7F8C-E9D5-7375-43E4B6DDD30C}"/>
              </a:ext>
            </a:extLst>
          </p:cNvPr>
          <p:cNvPicPr>
            <a:picLocks noChangeAspect="1"/>
          </p:cNvPicPr>
          <p:nvPr/>
        </p:nvPicPr>
        <p:blipFill>
          <a:blip r:embed="rId12"/>
          <a:srcRect/>
          <a:stretch>
            <a:fillRect/>
          </a:stretch>
        </p:blipFill>
        <p:spPr>
          <a:xfrm rot="12831729">
            <a:off x="351101" y="-361942"/>
            <a:ext cx="1749946" cy="1827620"/>
          </a:xfrm>
          <a:prstGeom prst="rect">
            <a:avLst/>
          </a:prstGeom>
        </p:spPr>
      </p:pic>
      <p:sp>
        <p:nvSpPr>
          <p:cNvPr id="10" name="Rectangle 3">
            <a:extLst>
              <a:ext uri="{FF2B5EF4-FFF2-40B4-BE49-F238E27FC236}">
                <a16:creationId xmlns:a16="http://schemas.microsoft.com/office/drawing/2014/main" id="{460FAB6D-2F3F-F5E0-63AA-5245B2E97750}"/>
              </a:ext>
            </a:extLst>
          </p:cNvPr>
          <p:cNvSpPr/>
          <p:nvPr/>
        </p:nvSpPr>
        <p:spPr>
          <a:xfrm>
            <a:off x="11172820" y="7125830"/>
            <a:ext cx="4365773" cy="783163"/>
          </a:xfrm>
          <a:prstGeom prst="rect">
            <a:avLst/>
          </a:prstGeom>
        </p:spPr>
        <p:txBody>
          <a:bodyPr wrap="square">
            <a:spAutoFit/>
          </a:bodyPr>
          <a:lstStyle/>
          <a:p>
            <a:pPr>
              <a:lnSpc>
                <a:spcPct val="150000"/>
              </a:lnSpc>
              <a:spcAft>
                <a:spcPts val="800"/>
              </a:spcAft>
            </a:pPr>
            <a:r>
              <a:rPr lang="vi-VN" sz="3400" kern="100" dirty="0">
                <a:latin typeface="Times  New Roman"/>
                <a:ea typeface="Calibri" panose="020F0502020204030204" pitchFamily="34" charset="0"/>
                <a:cs typeface="Times New Roman" panose="02020603050405020304" pitchFamily="18" charset="0"/>
              </a:rPr>
              <a:t>Học sinh tự giải</a:t>
            </a:r>
            <a:r>
              <a:rPr lang="vi-VN" sz="3400" kern="100" dirty="0">
                <a:effectLst/>
                <a:latin typeface="Times  New Roman"/>
                <a:ea typeface="Calibri" panose="020F0502020204030204" pitchFamily="34" charset="0"/>
                <a:cs typeface="Times New Roman" panose="02020603050405020304" pitchFamily="18" charset="0"/>
              </a:rPr>
              <a:t>  </a:t>
            </a:r>
            <a:endParaRPr lang="en-US" sz="3400" kern="100" dirty="0">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8423893"/>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4" grpId="0"/>
      <p:bldP spid="25" grpId="0"/>
      <p:bldP spid="35" grpId="0"/>
      <p:bldP spid="53" grpId="0"/>
      <p:bldP spid="4"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a:endParaRPr>
            </a:p>
          </p:txBody>
        </p:sp>
        <p:sp>
          <p:nvSpPr>
            <p:cNvPr id="18" name="Google Shape;1100;p63"/>
            <p:cNvSpPr txBox="1"/>
            <p:nvPr/>
          </p:nvSpPr>
          <p:spPr>
            <a:xfrm>
              <a:off x="1215181" y="4119901"/>
              <a:ext cx="4030937" cy="194755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Times  New Roman"/>
                  <a:ea typeface="Arial"/>
                  <a:cs typeface="Arial"/>
                  <a:sym typeface="Arial"/>
                </a:rPr>
                <a:t>Ghi</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nhớ</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kiến</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thức</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trọng</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tâm</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trong</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bài</a:t>
              </a:r>
              <a:r>
                <a:rPr lang="en-US" sz="4000" dirty="0">
                  <a:solidFill>
                    <a:schemeClr val="dk1"/>
                  </a:solidFill>
                  <a:latin typeface="Times  New Roman"/>
                  <a:ea typeface="Arial"/>
                  <a:cs typeface="Arial"/>
                  <a:sym typeface="Arial"/>
                </a:rPr>
                <a:t>. </a:t>
              </a:r>
              <a:endParaRPr sz="4000" dirty="0">
                <a:solidFill>
                  <a:schemeClr val="dk1"/>
                </a:solidFill>
                <a:latin typeface="Times  New Roman"/>
                <a:ea typeface="Arial"/>
                <a:cs typeface="Arial"/>
                <a:sym typeface="Arial"/>
              </a:endParaRPr>
            </a:p>
          </p:txBody>
        </p:sp>
      </p:grpSp>
      <p:grpSp>
        <p:nvGrpSpPr>
          <p:cNvPr id="19" name="Google Shape;1101;p63"/>
          <p:cNvGrpSpPr/>
          <p:nvPr/>
        </p:nvGrpSpPr>
        <p:grpSpPr>
          <a:xfrm>
            <a:off x="5843202" y="3484310"/>
            <a:ext cx="5469101" cy="4554790"/>
            <a:chOff x="6739599" y="2868931"/>
            <a:chExt cx="4957847" cy="3798570"/>
          </a:xfrm>
        </p:grpSpPr>
        <p:sp>
          <p:nvSpPr>
            <p:cNvPr id="20" name="Google Shape;1102;p63"/>
            <p:cNvSpPr/>
            <p:nvPr/>
          </p:nvSpPr>
          <p:spPr>
            <a:xfrm rot="10800000">
              <a:off x="6739599" y="2868931"/>
              <a:ext cx="4957847"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a:endParaRPr>
            </a:p>
          </p:txBody>
        </p:sp>
        <p:sp>
          <p:nvSpPr>
            <p:cNvPr id="22" name="Google Shape;1104;p63"/>
            <p:cNvSpPr txBox="1"/>
            <p:nvPr/>
          </p:nvSpPr>
          <p:spPr>
            <a:xfrm>
              <a:off x="6843526" y="3798739"/>
              <a:ext cx="4797758"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Times  New Roman"/>
                  <a:ea typeface="Arial"/>
                  <a:cs typeface="Arial"/>
                  <a:sym typeface="Arial"/>
                </a:rPr>
                <a:t>Hoàn </a:t>
              </a:r>
              <a:r>
                <a:rPr lang="en-US" sz="4000" dirty="0" err="1">
                  <a:solidFill>
                    <a:schemeClr val="dk1"/>
                  </a:solidFill>
                  <a:latin typeface="Times  New Roman"/>
                  <a:ea typeface="Arial"/>
                  <a:cs typeface="Arial"/>
                  <a:sym typeface="Arial"/>
                </a:rPr>
                <a:t>thành</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bài</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tập</a:t>
              </a:r>
              <a:r>
                <a:rPr lang="en-US" sz="4000" dirty="0">
                  <a:solidFill>
                    <a:schemeClr val="dk1"/>
                  </a:solidFill>
                  <a:latin typeface="Times  New Roman"/>
                  <a:ea typeface="Arial"/>
                  <a:cs typeface="Arial"/>
                  <a:sym typeface="Arial"/>
                </a:rPr>
                <a:t> </a:t>
              </a:r>
              <a:r>
                <a:rPr lang="en-US" sz="4000" dirty="0" err="1">
                  <a:solidFill>
                    <a:schemeClr val="dk1"/>
                  </a:solidFill>
                  <a:latin typeface="Times  New Roman"/>
                  <a:ea typeface="Arial"/>
                  <a:cs typeface="Arial"/>
                  <a:sym typeface="Arial"/>
                </a:rPr>
                <a:t>trong</a:t>
              </a:r>
              <a:r>
                <a:rPr lang="en-US" sz="4000" dirty="0">
                  <a:solidFill>
                    <a:schemeClr val="dk1"/>
                  </a:solidFill>
                  <a:latin typeface="Times  New Roman"/>
                  <a:ea typeface="Arial"/>
                  <a:cs typeface="Arial"/>
                  <a:sym typeface="Arial"/>
                </a:rPr>
                <a:t> SGK </a:t>
              </a:r>
              <a:r>
                <a:rPr lang="en-US" sz="4000" dirty="0" err="1">
                  <a:solidFill>
                    <a:schemeClr val="dk1"/>
                  </a:solidFill>
                  <a:latin typeface="Times  New Roman"/>
                  <a:ea typeface="Arial"/>
                  <a:cs typeface="Arial"/>
                  <a:sym typeface="Arial"/>
                </a:rPr>
                <a:t>trang</a:t>
              </a:r>
              <a:r>
                <a:rPr lang="en-US" sz="4000" dirty="0">
                  <a:solidFill>
                    <a:schemeClr val="dk1"/>
                  </a:solidFill>
                  <a:latin typeface="Times  New Roman"/>
                  <a:ea typeface="Arial"/>
                  <a:cs typeface="Arial"/>
                  <a:sym typeface="Arial"/>
                </a:rPr>
                <a:t> 22- 23.</a:t>
              </a:r>
              <a:endParaRPr sz="4000" dirty="0">
                <a:solidFill>
                  <a:schemeClr val="dk1"/>
                </a:solidFill>
                <a:latin typeface="Times  New Roman"/>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a:endParaRPr>
            </a:p>
          </p:txBody>
        </p:sp>
        <p:sp>
          <p:nvSpPr>
            <p:cNvPr id="26" name="Google Shape;1108;p63"/>
            <p:cNvSpPr txBox="1"/>
            <p:nvPr/>
          </p:nvSpPr>
          <p:spPr>
            <a:xfrm>
              <a:off x="12472322" y="3927494"/>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Times  New Roman"/>
                  <a:ea typeface="Arial"/>
                  <a:cs typeface="Arial"/>
                  <a:sym typeface="Arial"/>
                </a:rPr>
                <a:t>Chuẩn</a:t>
              </a:r>
              <a:r>
                <a:rPr lang="en-US" sz="3800" dirty="0">
                  <a:solidFill>
                    <a:schemeClr val="dk1"/>
                  </a:solidFill>
                  <a:latin typeface="Times  New Roman"/>
                  <a:ea typeface="Arial"/>
                  <a:cs typeface="Arial"/>
                  <a:sym typeface="Arial"/>
                </a:rPr>
                <a:t> </a:t>
              </a:r>
              <a:r>
                <a:rPr lang="en-US" sz="3800" dirty="0" err="1">
                  <a:solidFill>
                    <a:schemeClr val="dk1"/>
                  </a:solidFill>
                  <a:latin typeface="Times  New Roman"/>
                  <a:ea typeface="Arial"/>
                  <a:cs typeface="Arial"/>
                  <a:sym typeface="Arial"/>
                </a:rPr>
                <a:t>bị</a:t>
              </a:r>
              <a:r>
                <a:rPr lang="en-US" sz="3800" dirty="0">
                  <a:solidFill>
                    <a:schemeClr val="dk1"/>
                  </a:solidFill>
                  <a:latin typeface="Times  New Roman"/>
                  <a:ea typeface="Arial"/>
                  <a:cs typeface="Arial"/>
                  <a:sym typeface="Arial"/>
                </a:rPr>
                <a:t> </a:t>
              </a:r>
              <a:r>
                <a:rPr lang="en-US" sz="3800" dirty="0" err="1">
                  <a:solidFill>
                    <a:schemeClr val="dk1"/>
                  </a:solidFill>
                  <a:latin typeface="Times  New Roman"/>
                  <a:ea typeface="Arial"/>
                  <a:cs typeface="Arial"/>
                  <a:sym typeface="Arial"/>
                </a:rPr>
                <a:t>bài</a:t>
              </a:r>
              <a:r>
                <a:rPr lang="en-US" sz="3800" dirty="0">
                  <a:solidFill>
                    <a:schemeClr val="dk1"/>
                  </a:solidFill>
                  <a:latin typeface="Times  New Roman"/>
                  <a:ea typeface="Arial"/>
                  <a:cs typeface="Arial"/>
                  <a:sym typeface="Arial"/>
                </a:rPr>
                <a:t> </a:t>
              </a:r>
              <a:r>
                <a:rPr lang="en-US" sz="3800" dirty="0" err="1">
                  <a:solidFill>
                    <a:schemeClr val="dk1"/>
                  </a:solidFill>
                  <a:latin typeface="Times  New Roman"/>
                  <a:ea typeface="Arial"/>
                  <a:cs typeface="Arial"/>
                  <a:sym typeface="Arial"/>
                </a:rPr>
                <a:t>mới</a:t>
              </a:r>
              <a:r>
                <a:rPr lang="en-US" sz="3800" dirty="0">
                  <a:solidFill>
                    <a:schemeClr val="dk1"/>
                  </a:solidFill>
                  <a:latin typeface="Times  New Roman"/>
                  <a:ea typeface="Arial"/>
                  <a:cs typeface="Arial"/>
                  <a:sym typeface="Arial"/>
                </a:rPr>
                <a:t>:</a:t>
              </a:r>
            </a:p>
            <a:p>
              <a:pPr lvl="0" algn="ctr">
                <a:lnSpc>
                  <a:spcPct val="150000"/>
                </a:lnSpc>
              </a:pPr>
              <a:r>
                <a:rPr lang="en-US" sz="3800" dirty="0">
                  <a:solidFill>
                    <a:schemeClr val="dk1"/>
                  </a:solidFill>
                  <a:latin typeface="Times  New Roman"/>
                  <a:ea typeface="Arial"/>
                  <a:cs typeface="Arial"/>
                  <a:sym typeface="Arial"/>
                </a:rPr>
                <a:t> </a:t>
              </a:r>
              <a:r>
                <a:rPr lang="en-US" sz="3800" b="1" i="1" dirty="0">
                  <a:solidFill>
                    <a:schemeClr val="dk1"/>
                  </a:solidFill>
                  <a:latin typeface="Times  New Roman"/>
                  <a:ea typeface="Arial"/>
                  <a:cs typeface="Arial"/>
                  <a:sym typeface="Arial"/>
                </a:rPr>
                <a:t>“</a:t>
              </a:r>
              <a:r>
                <a:rPr lang="en-US" sz="3800" b="1" i="1" dirty="0" err="1">
                  <a:solidFill>
                    <a:schemeClr val="dk1"/>
                  </a:solidFill>
                  <a:latin typeface="Times  New Roman"/>
                  <a:ea typeface="Arial"/>
                  <a:cs typeface="Arial"/>
                  <a:sym typeface="Arial"/>
                </a:rPr>
                <a:t>Bài</a:t>
              </a:r>
              <a:r>
                <a:rPr lang="en-US" sz="3800" b="1" i="1" dirty="0">
                  <a:solidFill>
                    <a:schemeClr val="dk1"/>
                  </a:solidFill>
                  <a:latin typeface="Times  New Roman"/>
                  <a:ea typeface="Arial"/>
                  <a:cs typeface="Arial"/>
                  <a:sym typeface="Arial"/>
                </a:rPr>
                <a:t> 1: </a:t>
              </a:r>
              <a:r>
                <a:rPr lang="vi-VN" sz="3800" b="1" i="1" dirty="0">
                  <a:solidFill>
                    <a:schemeClr val="dk1"/>
                  </a:solidFill>
                  <a:latin typeface="Times  New Roman"/>
                  <a:ea typeface="Arial"/>
                  <a:cs typeface="Arial"/>
                  <a:sym typeface="Arial"/>
                </a:rPr>
                <a:t>Bất đẳng thức</a:t>
              </a:r>
              <a:r>
                <a:rPr lang="en-US" sz="3800" b="1" i="1" dirty="0">
                  <a:solidFill>
                    <a:schemeClr val="dk1"/>
                  </a:solidFill>
                  <a:latin typeface="Times  New Roman"/>
                  <a:ea typeface="Arial"/>
                  <a:cs typeface="Arial"/>
                  <a:sym typeface="Arial"/>
                </a:rPr>
                <a:t>”.</a:t>
              </a:r>
              <a:endParaRPr sz="3800" b="1" i="1" dirty="0">
                <a:solidFill>
                  <a:schemeClr val="dk1"/>
                </a:solidFill>
                <a:latin typeface="Times  New Roman"/>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ndParaRPr>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a:cs typeface="Arial" panose="020B0604020202020204" pitchFamily="34" charset="0"/>
                </a:rPr>
                <a:t>HƯỚNG DẪN VỀ NHÀ</a:t>
              </a:r>
            </a:p>
          </p:txBody>
        </p:sp>
      </p:grpSp>
      <p:pic>
        <p:nvPicPr>
          <p:cNvPr id="33" name="Picture 6"/>
          <p:cNvPicPr>
            <a:picLocks noChangeAspect="1"/>
          </p:cNvPicPr>
          <p:nvPr/>
        </p:nvPicPr>
        <p:blipFill>
          <a:blip r:embed="rId5"/>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6"/>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7"/>
          <a:srcRect/>
          <a:stretch>
            <a:fillRect/>
          </a:stretch>
        </p:blipFill>
        <p:spPr>
          <a:xfrm>
            <a:off x="-1513390" y="708335"/>
            <a:ext cx="3026780" cy="2761937"/>
          </a:xfrm>
          <a:prstGeom prst="rect">
            <a:avLst/>
          </a:prstGeom>
        </p:spPr>
      </p:pic>
      <p:pic>
        <p:nvPicPr>
          <p:cNvPr id="2" name="ttsmaker-file-2024-6-25-5-56-12">
            <a:hlinkClick r:id="" action="ppaction://media"/>
            <a:extLst>
              <a:ext uri="{FF2B5EF4-FFF2-40B4-BE49-F238E27FC236}">
                <a16:creationId xmlns:a16="http://schemas.microsoft.com/office/drawing/2014/main" id="{40137A0A-089F-453B-4367-FA6EFBB1A1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21400" y="61929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 presetClass="mediacall" presetSubtype="0" fill="hold" nodeType="withEffect">
                                  <p:stCondLst>
                                    <p:cond delay="0"/>
                                  </p:stCondLst>
                                  <p:childTnLst>
                                    <p:cmd type="call" cmd="playFrom(0.0)">
                                      <p:cBhvr>
                                        <p:cTn id="9" dur="779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6"/>
          <a:stretch>
            <a:fillRect/>
          </a:stretch>
        </p:blipFill>
        <p:spPr>
          <a:xfrm>
            <a:off x="0" y="5886138"/>
            <a:ext cx="6096000" cy="5880713"/>
          </a:xfrm>
          <a:prstGeom prst="rect">
            <a:avLst/>
          </a:prstGeom>
        </p:spPr>
      </p:pic>
      <p:pic>
        <p:nvPicPr>
          <p:cNvPr id="10" name="Picture 6"/>
          <p:cNvPicPr>
            <a:picLocks noChangeAspect="1"/>
          </p:cNvPicPr>
          <p:nvPr/>
        </p:nvPicPr>
        <p:blipFill>
          <a:blip r:embed="rId7">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8"/>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347455"/>
          </a:xfrm>
          <a:prstGeom prst="rect">
            <a:avLst/>
          </a:prstGeom>
        </p:spPr>
        <p:txBody>
          <a:bodyPr wrap="square">
            <a:spAutoFit/>
          </a:bodyPr>
          <a:lstStyle/>
          <a:p>
            <a:pPr lvl="0" algn="ctr">
              <a:lnSpc>
                <a:spcPct val="150000"/>
              </a:lnSpc>
            </a:pPr>
            <a:r>
              <a:rPr lang="en-US" sz="7500" b="1" dirty="0">
                <a:solidFill>
                  <a:schemeClr val="bg1"/>
                </a:solidFill>
                <a:latin typeface="Times  New Roman"/>
                <a:cs typeface="Arial" panose="020B0604020202020204" pitchFamily="34" charset="0"/>
              </a:rPr>
              <a:t>CẢM ƠN CÁC EM </a:t>
            </a:r>
          </a:p>
          <a:p>
            <a:pPr lvl="0" algn="ctr">
              <a:lnSpc>
                <a:spcPct val="150000"/>
              </a:lnSpc>
            </a:pPr>
            <a:r>
              <a:rPr lang="en-US" sz="7500" b="1" dirty="0">
                <a:solidFill>
                  <a:schemeClr val="bg1"/>
                </a:solidFill>
                <a:latin typeface="Times  New Roman"/>
                <a:cs typeface="Arial" panose="020B0604020202020204" pitchFamily="34" charset="0"/>
              </a:rPr>
              <a:t>ĐÃ LẮNG NGHE BÀI HỌC!</a:t>
            </a:r>
          </a:p>
        </p:txBody>
      </p:sp>
      <p:pic>
        <p:nvPicPr>
          <p:cNvPr id="3" name="ttsmaker-file-2024-6-25-5-51-32">
            <a:hlinkClick r:id="" action="ppaction://media"/>
            <a:extLst>
              <a:ext uri="{FF2B5EF4-FFF2-40B4-BE49-F238E27FC236}">
                <a16:creationId xmlns:a16="http://schemas.microsoft.com/office/drawing/2014/main" id="{0A132BB9-D19D-4311-DBC9-DBA399CC88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63188" y="-876300"/>
            <a:ext cx="406400" cy="406400"/>
          </a:xfrm>
          <a:prstGeom prst="rect">
            <a:avLst/>
          </a:prstGeom>
        </p:spPr>
      </p:pic>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A09280-21EB-B1A0-2181-97B69695180B}"/>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1732E52A-E90E-3E2D-3DA9-2197526B190B}"/>
              </a:ext>
            </a:extLst>
          </p:cNvPr>
          <p:cNvPicPr>
            <a:picLocks noChangeAspect="1"/>
          </p:cNvPicPr>
          <p:nvPr/>
        </p:nvPicPr>
        <p:blipFill>
          <a:blip r:embed="rId2"/>
          <a:stretch>
            <a:fillRect/>
          </a:stretch>
        </p:blipFill>
        <p:spPr>
          <a:xfrm>
            <a:off x="0" y="23070"/>
            <a:ext cx="18288000" cy="10263930"/>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FB5A0378-0E17-15F9-C38E-C0D75ADCED95}"/>
                  </a:ext>
                </a:extLst>
              </p:cNvPr>
              <p:cNvGraphicFramePr>
                <a:graphicFrameLocks noChangeAspect="1"/>
              </p:cNvGraphicFramePr>
              <p:nvPr>
                <p:extLst>
                  <p:ext uri="{D42A27DB-BD31-4B8C-83A1-F6EECF244321}">
                    <p14:modId xmlns:p14="http://schemas.microsoft.com/office/powerpoint/2010/main" val="2594821143"/>
                  </p:ext>
                </p:extLst>
              </p:nvPr>
            </p:nvGraphicFramePr>
            <p:xfrm>
              <a:off x="16573500" y="9210540"/>
              <a:ext cx="1714500" cy="964406"/>
            </p:xfrm>
            <a:graphic>
              <a:graphicData uri="http://schemas.microsoft.com/office/powerpoint/2016/slidezoom">
                <pslz:sldZm>
                  <pslz:sldZmObj sldId="406" cId="461856082">
                    <pslz:zmPr id="{B3A446F5-95AA-41BE-ABE9-7D7A6ACBEDA1}" returnToParent="0" transitionDur="1000">
                      <p166:blipFill xmlns:p166="http://schemas.microsoft.com/office/powerpoint/2016/6/main">
                        <a:blip r:embed="rId3"/>
                        <a:stretch>
                          <a:fillRect/>
                        </a:stretch>
                      </p166:blipFill>
                      <p166:spPr xmlns:p166="http://schemas.microsoft.com/office/powerpoint/2016/6/main">
                        <a:xfrm>
                          <a:off x="0" y="0"/>
                          <a:ext cx="1714500" cy="964406"/>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FB5A0378-0E17-15F9-C38E-C0D75ADCED95}"/>
                  </a:ext>
                </a:extLst>
              </p:cNvPr>
              <p:cNvPicPr>
                <a:picLocks noGrp="1" noRot="1" noChangeAspect="1" noMove="1" noResize="1" noEditPoints="1" noAdjustHandles="1" noChangeArrowheads="1" noChangeShapeType="1"/>
              </p:cNvPicPr>
              <p:nvPr/>
            </p:nvPicPr>
            <p:blipFill>
              <a:blip r:embed="rId5"/>
              <a:stretch>
                <a:fillRect/>
              </a:stretch>
            </p:blipFill>
            <p:spPr>
              <a:xfrm>
                <a:off x="16573500" y="9210540"/>
                <a:ext cx="1714500" cy="964406"/>
              </a:xfrm>
              <a:prstGeom prst="rect">
                <a:avLst/>
              </a:prstGeom>
              <a:ln w="3175">
                <a:solidFill>
                  <a:prstClr val="ltGray"/>
                </a:solidFill>
              </a:ln>
            </p:spPr>
          </p:pic>
        </mc:Fallback>
      </mc:AlternateContent>
    </p:spTree>
    <p:extLst>
      <p:ext uri="{BB962C8B-B14F-4D97-AF65-F5344CB8AC3E}">
        <p14:creationId xmlns:p14="http://schemas.microsoft.com/office/powerpoint/2010/main" val="288942029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49C4B-C950-5C5C-4432-9DF14F6E9279}"/>
              </a:ext>
            </a:extLst>
          </p:cNvPr>
          <p:cNvPicPr>
            <a:picLocks noChangeAspect="1"/>
          </p:cNvPicPr>
          <p:nvPr/>
        </p:nvPicPr>
        <p:blipFill>
          <a:blip r:embed="rId2"/>
          <a:stretch>
            <a:fillRect/>
          </a:stretch>
        </p:blipFill>
        <p:spPr>
          <a:xfrm>
            <a:off x="1" y="0"/>
            <a:ext cx="18288000" cy="10319697"/>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140154FC-0D5A-29ED-1CA8-28E511D63E37}"/>
                  </a:ext>
                </a:extLst>
              </p:cNvPr>
              <p:cNvGraphicFramePr>
                <a:graphicFrameLocks noChangeAspect="1"/>
              </p:cNvGraphicFramePr>
              <p:nvPr>
                <p:extLst>
                  <p:ext uri="{D42A27DB-BD31-4B8C-83A1-F6EECF244321}">
                    <p14:modId xmlns:p14="http://schemas.microsoft.com/office/powerpoint/2010/main" val="1637747187"/>
                  </p:ext>
                </p:extLst>
              </p:nvPr>
            </p:nvGraphicFramePr>
            <p:xfrm>
              <a:off x="16560799" y="9029700"/>
              <a:ext cx="1727200" cy="971550"/>
            </p:xfrm>
            <a:graphic>
              <a:graphicData uri="http://schemas.microsoft.com/office/powerpoint/2016/slidezoom">
                <pslz:sldZm>
                  <pslz:sldZmObj sldId="313" cId="3036921847">
                    <pslz:zmPr id="{7D0F9401-267D-4FD1-A76E-3745F4365CC1}" returnToParent="0" transitionDur="1000">
                      <p166:blipFill xmlns:p166="http://schemas.microsoft.com/office/powerpoint/2016/6/main">
                        <a:blip r:embed="rId3"/>
                        <a:stretch>
                          <a:fillRect/>
                        </a:stretch>
                      </p166:blipFill>
                      <p166:spPr xmlns:p166="http://schemas.microsoft.com/office/powerpoint/2016/6/main">
                        <a:xfrm>
                          <a:off x="0" y="0"/>
                          <a:ext cx="1727200" cy="971550"/>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140154FC-0D5A-29ED-1CA8-28E511D63E37}"/>
                  </a:ext>
                </a:extLst>
              </p:cNvPr>
              <p:cNvPicPr>
                <a:picLocks noGrp="1" noRot="1" noChangeAspect="1" noMove="1" noResize="1" noEditPoints="1" noAdjustHandles="1" noChangeArrowheads="1" noChangeShapeType="1"/>
              </p:cNvPicPr>
              <p:nvPr/>
            </p:nvPicPr>
            <p:blipFill>
              <a:blip r:embed="rId5"/>
              <a:stretch>
                <a:fillRect/>
              </a:stretch>
            </p:blipFill>
            <p:spPr>
              <a:xfrm>
                <a:off x="16560799" y="9029700"/>
                <a:ext cx="1727200" cy="971550"/>
              </a:xfrm>
              <a:prstGeom prst="rect">
                <a:avLst/>
              </a:prstGeom>
              <a:ln w="3175">
                <a:solidFill>
                  <a:prstClr val="ltGray"/>
                </a:solidFill>
              </a:ln>
            </p:spPr>
          </p:pic>
        </mc:Fallback>
      </mc:AlternateContent>
    </p:spTree>
    <p:extLst>
      <p:ext uri="{BB962C8B-B14F-4D97-AF65-F5344CB8AC3E}">
        <p14:creationId xmlns:p14="http://schemas.microsoft.com/office/powerpoint/2010/main" val="853106194"/>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Hình ảnh 4" descr="Ảnh có chứa văn bản, phim hoạt hình, hình mẫu&#10;&#10;Mô tả được tạo tự động">
            <a:extLst>
              <a:ext uri="{FF2B5EF4-FFF2-40B4-BE49-F238E27FC236}">
                <a16:creationId xmlns:a16="http://schemas.microsoft.com/office/drawing/2014/main" id="{D09C1E32-944D-7008-A97D-C81AE3F57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4216650921"/>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7FDA131B-E35B-653E-AB4A-A963C4634E0B}"/>
              </a:ext>
            </a:extLst>
          </p:cNvPr>
          <p:cNvPicPr>
            <a:picLocks noChangeAspect="1"/>
          </p:cNvPicPr>
          <p:nvPr/>
        </p:nvPicPr>
        <p:blipFill>
          <a:blip r:embed="rId4"/>
          <a:stretch>
            <a:fillRect/>
          </a:stretch>
        </p:blipFill>
        <p:spPr>
          <a:xfrm>
            <a:off x="3" y="0"/>
            <a:ext cx="18287996" cy="10286999"/>
          </a:xfrm>
          <a:prstGeom prst="rect">
            <a:avLst/>
          </a:prstGeom>
        </p:spPr>
      </p:pic>
      <p:sp>
        <p:nvSpPr>
          <p:cNvPr id="26" name="Rounded Rectangle 25">
            <a:hlinkClick r:id="rId5" action="ppaction://hlinksldjump"/>
          </p:cNvPr>
          <p:cNvSpPr/>
          <p:nvPr/>
        </p:nvSpPr>
        <p:spPr>
          <a:xfrm>
            <a:off x="1650845" y="341398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ounded Rectangle 26">
            <a:hlinkClick r:id="rId6" action="ppaction://hlinksldjump"/>
          </p:cNvPr>
          <p:cNvSpPr/>
          <p:nvPr/>
        </p:nvSpPr>
        <p:spPr>
          <a:xfrm>
            <a:off x="3897720" y="341398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ounded Rectangle 27">
            <a:hlinkClick r:id="rId7" action="ppaction://hlinksldjump"/>
          </p:cNvPr>
          <p:cNvSpPr/>
          <p:nvPr/>
        </p:nvSpPr>
        <p:spPr>
          <a:xfrm>
            <a:off x="6144594" y="341398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Rounded Rectangle 34">
            <a:hlinkClick r:id="rId8" action="ppaction://hlinksldjump"/>
          </p:cNvPr>
          <p:cNvSpPr/>
          <p:nvPr/>
        </p:nvSpPr>
        <p:spPr>
          <a:xfrm>
            <a:off x="1651982" y="573309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6" name="Rounded Rectangle 35">
            <a:hlinkClick r:id="rId9" action="ppaction://hlinksldjump"/>
          </p:cNvPr>
          <p:cNvSpPr/>
          <p:nvPr/>
        </p:nvSpPr>
        <p:spPr>
          <a:xfrm>
            <a:off x="3898857" y="573309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Rounded Rectangle 36">
            <a:hlinkClick r:id="rId10" action="ppaction://hlinksldjump"/>
          </p:cNvPr>
          <p:cNvSpPr/>
          <p:nvPr/>
        </p:nvSpPr>
        <p:spPr>
          <a:xfrm>
            <a:off x="6145731" y="573309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ounded Rectangle 37">
            <a:hlinkClick r:id="rId11" action="ppaction://hlinksldjump"/>
          </p:cNvPr>
          <p:cNvSpPr/>
          <p:nvPr/>
        </p:nvSpPr>
        <p:spPr>
          <a:xfrm>
            <a:off x="1653119" y="8052201"/>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Rounded Rectangle 38">
            <a:hlinkClick r:id="rId12" action="ppaction://hlinksldjump"/>
          </p:cNvPr>
          <p:cNvSpPr/>
          <p:nvPr/>
        </p:nvSpPr>
        <p:spPr>
          <a:xfrm>
            <a:off x="3899994" y="8052201"/>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Rounded Rectangle 39">
            <a:hlinkClick r:id="rId13" action="ppaction://hlinksldjump"/>
          </p:cNvPr>
          <p:cNvSpPr/>
          <p:nvPr/>
        </p:nvSpPr>
        <p:spPr>
          <a:xfrm>
            <a:off x="6146868" y="8052201"/>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9</a:t>
            </a:r>
            <a:endParaRPr lang="vi-VN" sz="6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p:cNvSpPr/>
          <p:nvPr/>
        </p:nvSpPr>
        <p:spPr>
          <a:xfrm>
            <a:off x="831307" y="247751"/>
            <a:ext cx="14893731" cy="3166231"/>
          </a:xfrm>
          <a:prstGeom prst="rect">
            <a:avLst/>
          </a:prstGeom>
          <a:noFill/>
        </p:spPr>
        <p:txBody>
          <a:bodyPr wrap="square" lIns="137160" tIns="68580" rIns="137160" bIns="68580">
            <a:spAutoFit/>
          </a:bodyPr>
          <a:lstStyle/>
          <a:p>
            <a:pPr algn="ctr" defTabSz="1371600">
              <a:defRPr/>
            </a:pPr>
            <a:r>
              <a:rPr lang="en-US" sz="99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TRẮC NGHIỆM </a:t>
            </a:r>
          </a:p>
          <a:p>
            <a:pPr algn="ctr" defTabSz="1371600">
              <a:defRPr/>
            </a:pPr>
            <a:r>
              <a:rPr lang="en-US" sz="99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NHANH</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a:hlinkClick r:id="rId5"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pic>
        <p:nvPicPr>
          <p:cNvPr id="7" name="vongquay">
            <a:hlinkClick r:id="" action="ppaction://media"/>
            <a:extLst>
              <a:ext uri="{FF2B5EF4-FFF2-40B4-BE49-F238E27FC236}">
                <a16:creationId xmlns:a16="http://schemas.microsoft.com/office/drawing/2014/main" id="{AC93A220-038F-2736-A1AE-35EB2F2007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358504" y="-914400"/>
            <a:ext cx="914400" cy="914400"/>
          </a:xfrm>
          <a:prstGeom prst="rect">
            <a:avLst/>
          </a:prstGeom>
        </p:spPr>
      </p:pic>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411CF5B6-2A66-417A-F15E-B162A347CBAD}"/>
                  </a:ext>
                </a:extLst>
              </p:cNvPr>
              <p:cNvGraphicFramePr>
                <a:graphicFrameLocks noChangeAspect="1"/>
              </p:cNvGraphicFramePr>
              <p:nvPr>
                <p:extLst>
                  <p:ext uri="{D42A27DB-BD31-4B8C-83A1-F6EECF244321}">
                    <p14:modId xmlns:p14="http://schemas.microsoft.com/office/powerpoint/2010/main" val="798213006"/>
                  </p:ext>
                </p:extLst>
              </p:nvPr>
            </p:nvGraphicFramePr>
            <p:xfrm>
              <a:off x="16169589" y="8877300"/>
              <a:ext cx="1600200" cy="900113"/>
            </p:xfrm>
            <a:graphic>
              <a:graphicData uri="http://schemas.microsoft.com/office/powerpoint/2016/slidezoom">
                <pslz:sldZm>
                  <pslz:sldZmObj sldId="414" cId="1566398352">
                    <pslz:zmPr id="{619CB3EE-F5D8-4AD6-A116-9ED0D984B4A6}" returnToParent="0" transitionDur="1000">
                      <p166:blipFill xmlns:p166="http://schemas.microsoft.com/office/powerpoint/2016/6/main">
                        <a:blip r:embed="rId17"/>
                        <a:stretch>
                          <a:fillRect/>
                        </a:stretch>
                      </p166:blipFill>
                      <p166:spPr xmlns:p166="http://schemas.microsoft.com/office/powerpoint/2016/6/main">
                        <a:xfrm>
                          <a:off x="0" y="0"/>
                          <a:ext cx="1600200" cy="900113"/>
                        </a:xfrm>
                        <a:prstGeom prst="rect">
                          <a:avLst/>
                        </a:prstGeom>
                        <a:ln w="3175">
                          <a:solidFill>
                            <a:prstClr val="ltGray"/>
                          </a:solidFill>
                        </a:ln>
                      </p166:spPr>
                    </pslz:zmPr>
                  </pslz:sldZmObj>
                </pslz:sldZm>
              </a:graphicData>
            </a:graphic>
          </p:graphicFrame>
        </mc:Choice>
        <mc:Fallback xmlns="">
          <p:pic>
            <p:nvPicPr>
              <p:cNvPr id="13" name="Slide Zoom 12">
                <a:hlinkClick r:id="rId18" action="ppaction://hlinksldjump"/>
                <a:extLst>
                  <a:ext uri="{FF2B5EF4-FFF2-40B4-BE49-F238E27FC236}">
                    <a16:creationId xmlns:a16="http://schemas.microsoft.com/office/drawing/2014/main" id="{411CF5B6-2A66-417A-F15E-B162A347CBAD}"/>
                  </a:ext>
                </a:extLst>
              </p:cNvPr>
              <p:cNvPicPr>
                <a:picLocks noGrp="1" noRot="1" noChangeAspect="1" noMove="1" noResize="1" noEditPoints="1" noAdjustHandles="1" noChangeArrowheads="1" noChangeShapeType="1"/>
              </p:cNvPicPr>
              <p:nvPr/>
            </p:nvPicPr>
            <p:blipFill>
              <a:blip r:embed="rId19"/>
              <a:stretch>
                <a:fillRect/>
              </a:stretch>
            </p:blipFill>
            <p:spPr>
              <a:xfrm>
                <a:off x="16169589" y="8877300"/>
                <a:ext cx="1600200" cy="900113"/>
              </a:xfrm>
              <a:prstGeom prst="rect">
                <a:avLst/>
              </a:prstGeom>
              <a:ln w="3175">
                <a:solidFill>
                  <a:prstClr val="ltGray"/>
                </a:solidFill>
              </a:ln>
            </p:spPr>
          </p:pic>
        </mc:Fallback>
      </mc:AlternateContent>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6" fill="hold"/>
                                        <p:tgtEl>
                                          <p:spTgt spid="7"/>
                                        </p:tgtEl>
                                      </p:cBhvr>
                                    </p:cmd>
                                  </p:childTnLst>
                                </p:cTn>
                              </p:par>
                              <p:par>
                                <p:cTn id="7" presetID="34" presetClass="emph" presetSubtype="0" repeatCount="indefinite" fill="hold" grpId="0" nodeType="withEffect">
                                  <p:stCondLst>
                                    <p:cond delay="0"/>
                                  </p:stCondLst>
                                  <p:iterate type="lt">
                                    <p:tmPct val="10000"/>
                                  </p:iterate>
                                  <p:childTnLst>
                                    <p:animMotion origin="layout" path="M 3.88889E-6 1.97531E-6 L 3.88889E-6 -0.02408 " pathEditMode="relative" rAng="0" ptsTypes="AA">
                                      <p:cBhvr>
                                        <p:cTn id="8" dur="250" accel="50000" decel="50000" autoRev="1" fill="hold">
                                          <p:stCondLst>
                                            <p:cond delay="0"/>
                                          </p:stCondLst>
                                        </p:cTn>
                                        <p:tgtEl>
                                          <p:spTgt spid="41"/>
                                        </p:tgtEl>
                                        <p:attrNameLst>
                                          <p:attrName>ppt_x</p:attrName>
                                          <p:attrName>ppt_y</p:attrName>
                                        </p:attrNameLst>
                                      </p:cBhvr>
                                      <p:rCtr x="0" y="-1204"/>
                                    </p:animMotion>
                                    <p:animRot by="1500000">
                                      <p:cBhvr>
                                        <p:cTn id="9" dur="125" fill="hold">
                                          <p:stCondLst>
                                            <p:cond delay="0"/>
                                          </p:stCondLst>
                                        </p:cTn>
                                        <p:tgtEl>
                                          <p:spTgt spid="41"/>
                                        </p:tgtEl>
                                        <p:attrNameLst>
                                          <p:attrName>r</p:attrName>
                                        </p:attrNameLst>
                                      </p:cBhvr>
                                    </p:animRot>
                                    <p:animRot by="-1500000">
                                      <p:cBhvr>
                                        <p:cTn id="10" dur="125" fill="hold">
                                          <p:stCondLst>
                                            <p:cond delay="125"/>
                                          </p:stCondLst>
                                        </p:cTn>
                                        <p:tgtEl>
                                          <p:spTgt spid="41"/>
                                        </p:tgtEl>
                                        <p:attrNameLst>
                                          <p:attrName>r</p:attrName>
                                        </p:attrNameLst>
                                      </p:cBhvr>
                                    </p:animRot>
                                    <p:animRot by="-1500000">
                                      <p:cBhvr>
                                        <p:cTn id="11" dur="125" fill="hold">
                                          <p:stCondLst>
                                            <p:cond delay="250"/>
                                          </p:stCondLst>
                                        </p:cTn>
                                        <p:tgtEl>
                                          <p:spTgt spid="41"/>
                                        </p:tgtEl>
                                        <p:attrNameLst>
                                          <p:attrName>r</p:attrName>
                                        </p:attrNameLst>
                                      </p:cBhvr>
                                    </p:animRot>
                                    <p:animRot by="1500000">
                                      <p:cBhvr>
                                        <p:cTn id="12" dur="125" fill="hold">
                                          <p:stCondLst>
                                            <p:cond delay="375"/>
                                          </p:stCondLst>
                                        </p:cTn>
                                        <p:tgtEl>
                                          <p:spTgt spid="41"/>
                                        </p:tgtEl>
                                        <p:attrNameLst>
                                          <p:attrName>r</p:attrName>
                                        </p:attrNameLst>
                                      </p:cBhvr>
                                    </p:animRot>
                                  </p:childTnLst>
                                </p:cTn>
                              </p:par>
                              <p:par>
                                <p:cTn id="13" presetID="3" presetClass="mediacall" presetSubtype="0" fill="hold" nodeType="withEffect">
                                  <p:stCondLst>
                                    <p:cond delay="0"/>
                                  </p:stCondLst>
                                  <p:childTnLst>
                                    <p:cmd type="call" cmd="stop">
                                      <p:cBhvr>
                                        <p:cTn id="14" dur="1" fill="hold"/>
                                        <p:tgtEl>
                                          <p:spTgt spid="3"/>
                                        </p:tgtEl>
                                      </p:cBhvr>
                                    </p:cmd>
                                  </p:childTnLst>
                                </p:cTn>
                              </p:par>
                              <p:par>
                                <p:cTn id="15" presetID="3" presetClass="mediacall" presetSubtype="0" fill="hold" nodeType="withEffect">
                                  <p:stCondLst>
                                    <p:cond delay="0"/>
                                  </p:stCondLst>
                                  <p:childTnLst>
                                    <p:cmd type="call" cmd="stop">
                                      <p:cBhvr>
                                        <p:cTn id="16" dur="1" fill="hold"/>
                                        <p:tgtEl>
                                          <p:spTgt spid="3"/>
                                        </p:tgtEl>
                                      </p:cBhvr>
                                    </p:cmd>
                                  </p:childTnLst>
                                </p:cTn>
                              </p:par>
                              <p:par>
                                <p:cTn id="17" presetID="3" presetClass="mediacall" presetSubtype="0" fill="hold" nodeType="withEffect">
                                  <p:stCondLst>
                                    <p:cond delay="0"/>
                                  </p:stCondLst>
                                  <p:childTnLst>
                                    <p:cmd type="call" cmd="stop">
                                      <p:cBhvr>
                                        <p:cTn id="18" dur="1" fill="hold"/>
                                        <p:tgtEl>
                                          <p:spTgt spid="3"/>
                                        </p:tgtEl>
                                      </p:cBhvr>
                                    </p:cmd>
                                  </p:childTnLst>
                                </p:cTn>
                              </p:par>
                              <p:par>
                                <p:cTn id="19" presetID="3" presetClass="mediacall" presetSubtype="0" fill="hold" nodeType="withEffect">
                                  <p:stCondLst>
                                    <p:cond delay="0"/>
                                  </p:stCondLst>
                                  <p:childTnLst>
                                    <p:cmd type="call" cmd="stop">
                                      <p:cBhvr>
                                        <p:cTn id="20" dur="1" fill="hold"/>
                                        <p:tgtEl>
                                          <p:spTgt spid="3"/>
                                        </p:tgtEl>
                                      </p:cBhvr>
                                    </p:cmd>
                                  </p:childTnLst>
                                </p:cTn>
                              </p:par>
                              <p:par>
                                <p:cTn id="21" presetID="3" presetClass="mediacall" presetSubtype="0" fill="hold" nodeType="withEffect">
                                  <p:stCondLst>
                                    <p:cond delay="0"/>
                                  </p:stCondLst>
                                  <p:childTnLst>
                                    <p:cmd type="call" cmd="stop">
                                      <p:cBhvr>
                                        <p:cTn id="22" dur="1" fill="hold"/>
                                        <p:tgtEl>
                                          <p:spTgt spid="3"/>
                                        </p:tgtEl>
                                      </p:cBhvr>
                                    </p:cmd>
                                  </p:childTnLst>
                                </p:cTn>
                              </p:par>
                              <p:par>
                                <p:cTn id="23" presetID="3" presetClass="mediacall" presetSubtype="0" fill="hold" nodeType="withEffect">
                                  <p:stCondLst>
                                    <p:cond delay="0"/>
                                  </p:stCondLst>
                                  <p:childTnLst>
                                    <p:cmd type="call" cmd="stop">
                                      <p:cBhvr>
                                        <p:cTn id="24" dur="1" fill="hold"/>
                                        <p:tgtEl>
                                          <p:spTgt spid="3"/>
                                        </p:tgtEl>
                                      </p:cBhvr>
                                    </p:cmd>
                                  </p:childTnLst>
                                </p:cTn>
                              </p:par>
                              <p:par>
                                <p:cTn id="25" presetID="3" presetClass="mediacall" presetSubtype="0" fill="hold" nodeType="withEffect">
                                  <p:stCondLst>
                                    <p:cond delay="0"/>
                                  </p:stCondLst>
                                  <p:childTnLst>
                                    <p:cmd type="call" cmd="stop">
                                      <p:cBhvr>
                                        <p:cTn id="26" dur="1" fill="hold"/>
                                        <p:tgtEl>
                                          <p:spTgt spid="3"/>
                                        </p:tgtEl>
                                      </p:cBhvr>
                                    </p:cmd>
                                  </p:childTnLst>
                                </p:cTn>
                              </p:par>
                              <p:par>
                                <p:cTn id="27" presetID="3" presetClass="mediacall" presetSubtype="0" fill="hold" nodeType="withEffect">
                                  <p:stCondLst>
                                    <p:cond delay="0"/>
                                  </p:stCondLst>
                                  <p:childTnLst>
                                    <p:cmd type="call" cmd="stop">
                                      <p:cBhvr>
                                        <p:cTn id="28" dur="1" fill="hold"/>
                                        <p:tgtEl>
                                          <p:spTgt spid="3"/>
                                        </p:tgtEl>
                                      </p:cBhvr>
                                    </p:cmd>
                                  </p:childTnLst>
                                </p:cTn>
                              </p:par>
                              <p:par>
                                <p:cTn id="29" presetID="3" presetClass="mediacall" presetSubtype="0" fill="hold" nodeType="withEffect">
                                  <p:stCondLst>
                                    <p:cond delay="0"/>
                                  </p:stCondLst>
                                  <p:childTnLst>
                                    <p:cmd type="call" cmd="stop">
                                      <p:cBhvr>
                                        <p:cTn id="30" dur="1" fill="hold"/>
                                        <p:tgtEl>
                                          <p:spTgt spid="3"/>
                                        </p:tgtEl>
                                      </p:cBhvr>
                                    </p:cmd>
                                  </p:childTnLst>
                                </p:cTn>
                              </p:par>
                              <p:par>
                                <p:cTn id="31" presetID="3" presetClass="mediacall" presetSubtype="0" fill="hold" nodeType="withEffect">
                                  <p:stCondLst>
                                    <p:cond delay="0"/>
                                  </p:stCondLst>
                                  <p:childTnLst>
                                    <p:cmd type="call" cmd="stop">
                                      <p:cBhvr>
                                        <p:cTn id="32" dur="1" fill="hold"/>
                                        <p:tgtEl>
                                          <p:spTgt spid="3"/>
                                        </p:tgtEl>
                                      </p:cBhvr>
                                    </p:cmd>
                                  </p:childTnLst>
                                </p:cTn>
                              </p:par>
                              <p:par>
                                <p:cTn id="33" presetID="3" presetClass="mediacall" presetSubtype="0" fill="hold" nodeType="withEffect">
                                  <p:stCondLst>
                                    <p:cond delay="0"/>
                                  </p:stCondLst>
                                  <p:childTnLst>
                                    <p:cmd type="call" cmd="stop">
                                      <p:cBhvr>
                                        <p:cTn id="34" dur="1" fill="hold"/>
                                        <p:tgtEl>
                                          <p:spTgt spid="3"/>
                                        </p:tgtEl>
                                      </p:cBhvr>
                                    </p:cmd>
                                  </p:childTnLst>
                                </p:cTn>
                              </p:par>
                              <p:par>
                                <p:cTn id="35" presetID="3" presetClass="mediacall" presetSubtype="0" fill="hold" nodeType="withEffect">
                                  <p:stCondLst>
                                    <p:cond delay="0"/>
                                  </p:stCondLst>
                                  <p:childTnLst>
                                    <p:cmd type="call" cmd="stop">
                                      <p:cBhvr>
                                        <p:cTn id="36" dur="1" fill="hold"/>
                                        <p:tgtEl>
                                          <p:spTgt spid="3"/>
                                        </p:tgtEl>
                                      </p:cBhvr>
                                    </p:cmd>
                                  </p:childTnLst>
                                </p:cTn>
                              </p:par>
                              <p:par>
                                <p:cTn id="37" presetID="3" presetClass="mediacall" presetSubtype="0" fill="hold" nodeType="withEffect">
                                  <p:stCondLst>
                                    <p:cond delay="0"/>
                                  </p:stCondLst>
                                  <p:childTnLst>
                                    <p:cmd type="call" cmd="stop">
                                      <p:cBhvr>
                                        <p:cTn id="38" dur="1" fill="hold"/>
                                        <p:tgtEl>
                                          <p:spTgt spid="3"/>
                                        </p:tgtEl>
                                      </p:cBhvr>
                                    </p:cmd>
                                  </p:childTnLst>
                                </p:cTn>
                              </p:par>
                              <p:par>
                                <p:cTn id="39" presetID="3" presetClass="mediacall" presetSubtype="0" fill="hold" nodeType="withEffect">
                                  <p:stCondLst>
                                    <p:cond delay="0"/>
                                  </p:stCondLst>
                                  <p:childTnLst>
                                    <p:cmd type="call" cmd="stop">
                                      <p:cBhvr>
                                        <p:cTn id="40" dur="1" fill="hold"/>
                                        <p:tgtEl>
                                          <p:spTgt spid="3"/>
                                        </p:tgtEl>
                                      </p:cBhvr>
                                    </p:cmd>
                                  </p:childTnLst>
                                </p:cTn>
                              </p:par>
                              <p:par>
                                <p:cTn id="41" presetID="3" presetClass="mediacall" presetSubtype="0" fill="hold" nodeType="withEffect">
                                  <p:stCondLst>
                                    <p:cond delay="0"/>
                                  </p:stCondLst>
                                  <p:childTnLst>
                                    <p:cmd type="call" cmd="stop">
                                      <p:cBhvr>
                                        <p:cTn id="42" dur="1" fill="hold"/>
                                        <p:tgtEl>
                                          <p:spTgt spid="3"/>
                                        </p:tgtEl>
                                      </p:cBhvr>
                                    </p:cmd>
                                  </p:childTnLst>
                                </p:cTn>
                              </p:par>
                              <p:par>
                                <p:cTn id="43" presetID="3" presetClass="mediacall" presetSubtype="0" fill="hold" nodeType="withEffect">
                                  <p:stCondLst>
                                    <p:cond delay="0"/>
                                  </p:stCondLst>
                                  <p:childTnLst>
                                    <p:cmd type="call" cmd="stop">
                                      <p:cBhvr>
                                        <p:cTn id="44" dur="1" fill="hold"/>
                                        <p:tgtEl>
                                          <p:spTgt spid="3"/>
                                        </p:tgtEl>
                                      </p:cBhvr>
                                    </p:cmd>
                                  </p:childTnLst>
                                </p:cTn>
                              </p:par>
                              <p:par>
                                <p:cTn id="45" presetID="3" presetClass="mediacall" presetSubtype="0" fill="hold" nodeType="withEffect">
                                  <p:stCondLst>
                                    <p:cond delay="0"/>
                                  </p:stCondLst>
                                  <p:childTnLst>
                                    <p:cmd type="call" cmd="stop">
                                      <p:cBhvr>
                                        <p:cTn id="46" dur="1" fill="hold"/>
                                        <p:tgtEl>
                                          <p:spTgt spid="3"/>
                                        </p:tgtEl>
                                      </p:cBhvr>
                                    </p:cmd>
                                  </p:childTnLst>
                                </p:cTn>
                              </p:par>
                              <p:par>
                                <p:cTn id="47" presetID="3" presetClass="mediacall" presetSubtype="0" fill="hold" nodeType="withEffect">
                                  <p:stCondLst>
                                    <p:cond delay="0"/>
                                  </p:stCondLst>
                                  <p:childTnLst>
                                    <p:cmd type="call" cmd="stop">
                                      <p:cBhvr>
                                        <p:cTn id="48" dur="1" fill="hold"/>
                                        <p:tgtEl>
                                          <p:spTgt spid="3"/>
                                        </p:tgtEl>
                                      </p:cBhvr>
                                    </p:cmd>
                                  </p:childTnLst>
                                </p:cTn>
                              </p:par>
                              <p:par>
                                <p:cTn id="49" presetID="3" presetClass="mediacall" presetSubtype="0" fill="hold" nodeType="withEffect">
                                  <p:stCondLst>
                                    <p:cond delay="0"/>
                                  </p:stCondLst>
                                  <p:childTnLst>
                                    <p:cmd type="call" cmd="stop">
                                      <p:cBhvr>
                                        <p:cTn id="50" dur="1" fill="hold"/>
                                        <p:tgtEl>
                                          <p:spTgt spid="3"/>
                                        </p:tgtEl>
                                      </p:cBhvr>
                                    </p:cmd>
                                  </p:childTnLst>
                                </p:cTn>
                              </p:par>
                              <p:par>
                                <p:cTn id="51" presetID="3" presetClass="mediacall" presetSubtype="0" fill="hold" nodeType="withEffect">
                                  <p:stCondLst>
                                    <p:cond delay="0"/>
                                  </p:stCondLst>
                                  <p:childTnLst>
                                    <p:cmd type="call" cmd="stop">
                                      <p:cBhvr>
                                        <p:cTn id="52" dur="1" fill="hold"/>
                                        <p:tgtEl>
                                          <p:spTgt spid="3"/>
                                        </p:tgtEl>
                                      </p:cBhvr>
                                    </p:cmd>
                                  </p:childTnLst>
                                </p:cTn>
                              </p:par>
                              <p:par>
                                <p:cTn id="53" presetID="1" presetClass="mediacall" presetSubtype="0" fill="hold" nodeType="withEffect">
                                  <p:stCondLst>
                                    <p:cond delay="0"/>
                                  </p:stCondLst>
                                  <p:childTnLst>
                                    <p:cmd type="call" cmd="playFrom(0.0)">
                                      <p:cBhvr>
                                        <p:cTn id="54"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6"/>
                                        </p:tgtEl>
                                        <p:attrNameLst>
                                          <p:attrName>fillcolor</p:attrName>
                                        </p:attrNameLst>
                                      </p:cBhvr>
                                      <p:to>
                                        <a:srgbClr val="000000"/>
                                      </p:to>
                                    </p:animClr>
                                    <p:set>
                                      <p:cBhvr>
                                        <p:cTn id="60" dur="500" fill="hold"/>
                                        <p:tgtEl>
                                          <p:spTgt spid="26"/>
                                        </p:tgtEl>
                                        <p:attrNameLst>
                                          <p:attrName>fill.type</p:attrName>
                                        </p:attrNameLst>
                                      </p:cBhvr>
                                      <p:to>
                                        <p:strVal val="solid"/>
                                      </p:to>
                                    </p:set>
                                    <p:set>
                                      <p:cBhvr>
                                        <p:cTn id="61"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27"/>
                                        </p:tgtEl>
                                        <p:attrNameLst>
                                          <p:attrName>fillcolor</p:attrName>
                                        </p:attrNameLst>
                                      </p:cBhvr>
                                      <p:to>
                                        <a:srgbClr val="000000"/>
                                      </p:to>
                                    </p:animClr>
                                    <p:set>
                                      <p:cBhvr>
                                        <p:cTn id="67" dur="500" fill="hold"/>
                                        <p:tgtEl>
                                          <p:spTgt spid="27"/>
                                        </p:tgtEl>
                                        <p:attrNameLst>
                                          <p:attrName>fill.type</p:attrName>
                                        </p:attrNameLst>
                                      </p:cBhvr>
                                      <p:to>
                                        <p:strVal val="solid"/>
                                      </p:to>
                                    </p:set>
                                    <p:set>
                                      <p:cBhvr>
                                        <p:cTn id="68"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9" restart="whenNotActive" fill="hold" evtFilter="cancelBubble" nodeType="interactiveSeq">
                <p:stCondLst>
                  <p:cond evt="onClick" delay="0">
                    <p:tgtEl>
                      <p:spTgt spid="2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8"/>
                                        </p:tgtEl>
                                        <p:attrNameLst>
                                          <p:attrName>fillcolor</p:attrName>
                                        </p:attrNameLst>
                                      </p:cBhvr>
                                      <p:to>
                                        <a:srgbClr val="000000"/>
                                      </p:to>
                                    </p:animClr>
                                    <p:set>
                                      <p:cBhvr>
                                        <p:cTn id="74" dur="500" fill="hold"/>
                                        <p:tgtEl>
                                          <p:spTgt spid="28"/>
                                        </p:tgtEl>
                                        <p:attrNameLst>
                                          <p:attrName>fill.type</p:attrName>
                                        </p:attrNameLst>
                                      </p:cBhvr>
                                      <p:to>
                                        <p:strVal val="solid"/>
                                      </p:to>
                                    </p:set>
                                    <p:set>
                                      <p:cBhvr>
                                        <p:cTn id="75"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76" restart="whenNotActive" fill="hold" evtFilter="cancelBubble" nodeType="interactiveSeq">
                <p:stCondLst>
                  <p:cond evt="onClick" delay="0">
                    <p:tgtEl>
                      <p:spTgt spid="3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35"/>
                                        </p:tgtEl>
                                        <p:attrNameLst>
                                          <p:attrName>fillcolor</p:attrName>
                                        </p:attrNameLst>
                                      </p:cBhvr>
                                      <p:to>
                                        <a:srgbClr val="000000"/>
                                      </p:to>
                                    </p:animClr>
                                    <p:set>
                                      <p:cBhvr>
                                        <p:cTn id="81" dur="500" fill="hold"/>
                                        <p:tgtEl>
                                          <p:spTgt spid="35"/>
                                        </p:tgtEl>
                                        <p:attrNameLst>
                                          <p:attrName>fill.type</p:attrName>
                                        </p:attrNameLst>
                                      </p:cBhvr>
                                      <p:to>
                                        <p:strVal val="solid"/>
                                      </p:to>
                                    </p:set>
                                    <p:set>
                                      <p:cBhvr>
                                        <p:cTn id="82"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83" restart="whenNotActive" fill="hold" evtFilter="cancelBubble" nodeType="interactiveSeq">
                <p:stCondLst>
                  <p:cond evt="onClick" delay="0">
                    <p:tgtEl>
                      <p:spTgt spid="36"/>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36"/>
                                        </p:tgtEl>
                                        <p:attrNameLst>
                                          <p:attrName>fillcolor</p:attrName>
                                        </p:attrNameLst>
                                      </p:cBhvr>
                                      <p:to>
                                        <a:srgbClr val="000000"/>
                                      </p:to>
                                    </p:animClr>
                                    <p:set>
                                      <p:cBhvr>
                                        <p:cTn id="88" dur="500" fill="hold"/>
                                        <p:tgtEl>
                                          <p:spTgt spid="36"/>
                                        </p:tgtEl>
                                        <p:attrNameLst>
                                          <p:attrName>fill.type</p:attrName>
                                        </p:attrNameLst>
                                      </p:cBhvr>
                                      <p:to>
                                        <p:strVal val="solid"/>
                                      </p:to>
                                    </p:set>
                                    <p:set>
                                      <p:cBhvr>
                                        <p:cTn id="8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90" restart="whenNotActive" fill="hold" evtFilter="cancelBubble" nodeType="interactiveSeq">
                <p:stCondLst>
                  <p:cond evt="onClick" delay="0">
                    <p:tgtEl>
                      <p:spTgt spid="37"/>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500" fill="hold"/>
                                        <p:tgtEl>
                                          <p:spTgt spid="37"/>
                                        </p:tgtEl>
                                        <p:attrNameLst>
                                          <p:attrName>fillcolor</p:attrName>
                                        </p:attrNameLst>
                                      </p:cBhvr>
                                      <p:to>
                                        <a:srgbClr val="000000"/>
                                      </p:to>
                                    </p:animClr>
                                    <p:set>
                                      <p:cBhvr>
                                        <p:cTn id="95" dur="500" fill="hold"/>
                                        <p:tgtEl>
                                          <p:spTgt spid="37"/>
                                        </p:tgtEl>
                                        <p:attrNameLst>
                                          <p:attrName>fill.type</p:attrName>
                                        </p:attrNameLst>
                                      </p:cBhvr>
                                      <p:to>
                                        <p:strVal val="solid"/>
                                      </p:to>
                                    </p:set>
                                    <p:set>
                                      <p:cBhvr>
                                        <p:cTn id="96"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97" restart="whenNotActive" fill="hold" evtFilter="cancelBubble" nodeType="interactiveSeq">
                <p:stCondLst>
                  <p:cond evt="onClick" delay="0">
                    <p:tgtEl>
                      <p:spTgt spid="38"/>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500" fill="hold"/>
                                        <p:tgtEl>
                                          <p:spTgt spid="38"/>
                                        </p:tgtEl>
                                        <p:attrNameLst>
                                          <p:attrName>fillcolor</p:attrName>
                                        </p:attrNameLst>
                                      </p:cBhvr>
                                      <p:to>
                                        <a:srgbClr val="000000"/>
                                      </p:to>
                                    </p:animClr>
                                    <p:set>
                                      <p:cBhvr>
                                        <p:cTn id="102" dur="500" fill="hold"/>
                                        <p:tgtEl>
                                          <p:spTgt spid="38"/>
                                        </p:tgtEl>
                                        <p:attrNameLst>
                                          <p:attrName>fill.type</p:attrName>
                                        </p:attrNameLst>
                                      </p:cBhvr>
                                      <p:to>
                                        <p:strVal val="solid"/>
                                      </p:to>
                                    </p:set>
                                    <p:set>
                                      <p:cBhvr>
                                        <p:cTn id="103"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04" restart="whenNotActive" fill="hold" evtFilter="cancelBubble" nodeType="interactiveSeq">
                <p:stCondLst>
                  <p:cond evt="onClick" delay="0">
                    <p:tgtEl>
                      <p:spTgt spid="39"/>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500" fill="hold"/>
                                        <p:tgtEl>
                                          <p:spTgt spid="39"/>
                                        </p:tgtEl>
                                        <p:attrNameLst>
                                          <p:attrName>fillcolor</p:attrName>
                                        </p:attrNameLst>
                                      </p:cBhvr>
                                      <p:to>
                                        <a:srgbClr val="000000"/>
                                      </p:to>
                                    </p:animClr>
                                    <p:set>
                                      <p:cBhvr>
                                        <p:cTn id="109" dur="500" fill="hold"/>
                                        <p:tgtEl>
                                          <p:spTgt spid="39"/>
                                        </p:tgtEl>
                                        <p:attrNameLst>
                                          <p:attrName>fill.type</p:attrName>
                                        </p:attrNameLst>
                                      </p:cBhvr>
                                      <p:to>
                                        <p:strVal val="solid"/>
                                      </p:to>
                                    </p:set>
                                    <p:set>
                                      <p:cBhvr>
                                        <p:cTn id="110"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111" restart="whenNotActive" fill="hold" evtFilter="cancelBubble" nodeType="interactiveSeq">
                <p:stCondLst>
                  <p:cond evt="onClick" delay="0">
                    <p:tgtEl>
                      <p:spTgt spid="40"/>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40"/>
                                        </p:tgtEl>
                                        <p:attrNameLst>
                                          <p:attrName>fillcolor</p:attrName>
                                        </p:attrNameLst>
                                      </p:cBhvr>
                                      <p:to>
                                        <a:srgbClr val="000000"/>
                                      </p:to>
                                    </p:animClr>
                                    <p:set>
                                      <p:cBhvr>
                                        <p:cTn id="116" dur="500" fill="hold"/>
                                        <p:tgtEl>
                                          <p:spTgt spid="40"/>
                                        </p:tgtEl>
                                        <p:attrNameLst>
                                          <p:attrName>fill.type</p:attrName>
                                        </p:attrNameLst>
                                      </p:cBhvr>
                                      <p:to>
                                        <p:strVal val="solid"/>
                                      </p:to>
                                    </p:set>
                                    <p:set>
                                      <p:cBhvr>
                                        <p:cTn id="117"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118" fill="hold" display="0">
                  <p:stCondLst>
                    <p:cond delay="indefinite"/>
                  </p:stCondLst>
                  <p:endCondLst>
                    <p:cond evt="onStopAudio" delay="0">
                      <p:tgtEl>
                        <p:sldTgt/>
                      </p:tgtEl>
                    </p:cond>
                  </p:endCondLst>
                </p:cTn>
                <p:tgtEl>
                  <p:spTgt spid="3"/>
                </p:tgtEl>
              </p:cMediaNode>
            </p:audio>
            <p:audio>
              <p:cMediaNode vol="80000">
                <p:cTn id="119" fill="hold" display="0">
                  <p:stCondLst>
                    <p:cond delay="indefinite"/>
                  </p:stCondLst>
                  <p:endCondLst>
                    <p:cond evt="onStopAudio" delay="0">
                      <p:tgtEl>
                        <p:sldTgt/>
                      </p:tgtEl>
                    </p:cond>
                  </p:endCondLst>
                </p:cTn>
                <p:tgtEl>
                  <p:spTgt spid="7"/>
                </p:tgtEl>
              </p:cMediaNode>
            </p:audio>
          </p:childTnLst>
        </p:cTn>
      </p:par>
    </p:tnLst>
    <p:bldLst>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9">
            <a:extLst>
              <a:ext uri="{FF2B5EF4-FFF2-40B4-BE49-F238E27FC236}">
                <a16:creationId xmlns:a16="http://schemas.microsoft.com/office/drawing/2014/main" id="{ADAF33B4-E14E-AA5A-3B1C-1797A6F7D813}"/>
              </a:ext>
            </a:extLst>
          </p:cNvPr>
          <p:cNvGrpSpPr/>
          <p:nvPr/>
        </p:nvGrpSpPr>
        <p:grpSpPr>
          <a:xfrm>
            <a:off x="4572000" y="266700"/>
            <a:ext cx="8458726" cy="1682537"/>
            <a:chOff x="4575088" y="717763"/>
            <a:chExt cx="8458726" cy="1682537"/>
          </a:xfrm>
        </p:grpSpPr>
        <p:sp>
          <p:nvSpPr>
            <p:cNvPr id="6" name="Rectangle 40">
              <a:extLst>
                <a:ext uri="{FF2B5EF4-FFF2-40B4-BE49-F238E27FC236}">
                  <a16:creationId xmlns:a16="http://schemas.microsoft.com/office/drawing/2014/main" id="{25E35431-5E20-5646-6B1B-6D9B45BF4023}"/>
                </a:ext>
              </a:extLst>
            </p:cNvPr>
            <p:cNvSpPr/>
            <p:nvPr/>
          </p:nvSpPr>
          <p:spPr>
            <a:xfrm>
              <a:off x="4575088" y="717763"/>
              <a:ext cx="8458726" cy="1661993"/>
            </a:xfrm>
            <a:prstGeom prst="rect">
              <a:avLst/>
            </a:prstGeom>
            <a:noFill/>
          </p:spPr>
          <p:txBody>
            <a:bodyPr wrap="square" lIns="137160" tIns="68580" rIns="137160" bIns="68580">
              <a:spAutoFit/>
            </a:bodyPr>
            <a:lstStyle/>
            <a:p>
              <a:pPr algn="ctr" defTabSz="1371600">
                <a:defRPr/>
              </a:pPr>
              <a:r>
                <a:rPr lang="en-US" sz="99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LUẬT CHƠI</a:t>
              </a:r>
            </a:p>
          </p:txBody>
        </p:sp>
        <p:pic>
          <p:nvPicPr>
            <p:cNvPr id="7" name="Picture 43">
              <a:extLst>
                <a:ext uri="{FF2B5EF4-FFF2-40B4-BE49-F238E27FC236}">
                  <a16:creationId xmlns:a16="http://schemas.microsoft.com/office/drawing/2014/main" id="{69709CF1-41E1-E891-B80E-635DACB64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3736" y="1200164"/>
              <a:ext cx="742950" cy="657225"/>
            </a:xfrm>
            <a:prstGeom prst="rect">
              <a:avLst/>
            </a:prstGeom>
          </p:spPr>
        </p:pic>
        <p:pic>
          <p:nvPicPr>
            <p:cNvPr id="8" name="Picture 44">
              <a:extLst>
                <a:ext uri="{FF2B5EF4-FFF2-40B4-BE49-F238E27FC236}">
                  <a16:creationId xmlns:a16="http://schemas.microsoft.com/office/drawing/2014/main" id="{84445164-BE18-EDD3-D062-4A1122A12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134" y="1743075"/>
              <a:ext cx="742950" cy="657225"/>
            </a:xfrm>
            <a:prstGeom prst="rect">
              <a:avLst/>
            </a:prstGeom>
          </p:spPr>
        </p:pic>
        <p:pic>
          <p:nvPicPr>
            <p:cNvPr id="9" name="Picture 45">
              <a:extLst>
                <a:ext uri="{FF2B5EF4-FFF2-40B4-BE49-F238E27FC236}">
                  <a16:creationId xmlns:a16="http://schemas.microsoft.com/office/drawing/2014/main" id="{3B588062-51F8-011B-7670-A60C500E1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9841" y="861160"/>
              <a:ext cx="742950" cy="657225"/>
            </a:xfrm>
            <a:prstGeom prst="rect">
              <a:avLst/>
            </a:prstGeom>
          </p:spPr>
        </p:pic>
      </p:grpSp>
      <p:sp>
        <p:nvSpPr>
          <p:cNvPr id="10" name="Hình chữ nhật: Góc Tròn 11">
            <a:extLst>
              <a:ext uri="{FF2B5EF4-FFF2-40B4-BE49-F238E27FC236}">
                <a16:creationId xmlns:a16="http://schemas.microsoft.com/office/drawing/2014/main" id="{944E2323-74C6-1138-E4C1-CFA6EE439317}"/>
              </a:ext>
            </a:extLst>
          </p:cNvPr>
          <p:cNvSpPr/>
          <p:nvPr/>
        </p:nvSpPr>
        <p:spPr>
          <a:xfrm>
            <a:off x="1139603" y="2064470"/>
            <a:ext cx="16034806" cy="5431772"/>
          </a:xfrm>
          <a:prstGeom prst="round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indent="-685800">
              <a:lnSpc>
                <a:spcPct val="150000"/>
              </a:lnSpc>
              <a:buFont typeface="Wingdings" panose="05000000000000000000" pitchFamily="2" charset="2"/>
              <a:buChar char="Ø"/>
            </a:pPr>
            <a:r>
              <a:rPr lang="vi-VN" sz="4800" dirty="0">
                <a:solidFill>
                  <a:schemeClr val="tx2">
                    <a:lumMod val="50000"/>
                  </a:schemeClr>
                </a:solidFill>
                <a:latin typeface="+mj-lt"/>
              </a:rPr>
              <a:t>Học sinh chọn câu hỏi tương ứng các số từ 1 đến 9.</a:t>
            </a:r>
          </a:p>
          <a:p>
            <a:pPr marL="685800" indent="-685800">
              <a:lnSpc>
                <a:spcPct val="150000"/>
              </a:lnSpc>
              <a:buFont typeface="Wingdings" panose="05000000000000000000" pitchFamily="2" charset="2"/>
              <a:buChar char="Ø"/>
            </a:pPr>
            <a:r>
              <a:rPr lang="vi-VN" sz="4800" dirty="0">
                <a:solidFill>
                  <a:schemeClr val="tx2">
                    <a:lumMod val="50000"/>
                  </a:schemeClr>
                </a:solidFill>
                <a:latin typeface="+mj-lt"/>
              </a:rPr>
              <a:t>Mỗi đáp án đúng học sinh sẽ nhận số điểm cộng tương ứng. </a:t>
            </a:r>
          </a:p>
          <a:p>
            <a:pPr marL="685800" indent="-685800">
              <a:lnSpc>
                <a:spcPct val="150000"/>
              </a:lnSpc>
              <a:buFont typeface="Wingdings" panose="05000000000000000000" pitchFamily="2" charset="2"/>
              <a:buChar char="Ø"/>
            </a:pPr>
            <a:r>
              <a:rPr lang="vi-VN" sz="4800" dirty="0">
                <a:solidFill>
                  <a:schemeClr val="tx2">
                    <a:lumMod val="50000"/>
                  </a:schemeClr>
                </a:solidFill>
                <a:latin typeface="+mj-lt"/>
              </a:rPr>
              <a:t>Trả lời sai các học sinh khác được quyền trả lời.</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AF82D416-CA95-7426-2F2E-21B99B9476FE}"/>
                  </a:ext>
                </a:extLst>
              </p:cNvPr>
              <p:cNvGraphicFramePr>
                <a:graphicFrameLocks noChangeAspect="1"/>
              </p:cNvGraphicFramePr>
              <p:nvPr>
                <p:extLst>
                  <p:ext uri="{D42A27DB-BD31-4B8C-83A1-F6EECF244321}">
                    <p14:modId xmlns:p14="http://schemas.microsoft.com/office/powerpoint/2010/main" val="3131556066"/>
                  </p:ext>
                </p:extLst>
              </p:nvPr>
            </p:nvGraphicFramePr>
            <p:xfrm>
              <a:off x="16154400" y="8953500"/>
              <a:ext cx="1524000" cy="857250"/>
            </p:xfrm>
            <a:graphic>
              <a:graphicData uri="http://schemas.microsoft.com/office/powerpoint/2016/slidezoom">
                <pslz:sldZm>
                  <pslz:sldZmObj sldId="269" cId="2632991965">
                    <pslz:zmPr id="{9693BA37-6495-4A6A-97D3-B886F0BC5E4E}" returnToParent="0" transitionDur="1000">
                      <p166:blipFill xmlns:p166="http://schemas.microsoft.com/office/powerpoint/2016/6/main">
                        <a:blip r:embed="rId3"/>
                        <a:stretch>
                          <a:fillRect/>
                        </a:stretch>
                      </p166:blipFill>
                      <p166:spPr xmlns:p166="http://schemas.microsoft.com/office/powerpoint/2016/6/main">
                        <a:xfrm>
                          <a:off x="0" y="0"/>
                          <a:ext cx="1524000" cy="857250"/>
                        </a:xfrm>
                        <a:prstGeom prst="rect">
                          <a:avLst/>
                        </a:prstGeom>
                        <a:ln w="3175">
                          <a:solidFill>
                            <a:prstClr val="ltGray"/>
                          </a:solidFill>
                        </a:ln>
                      </p166:spPr>
                    </pslz:zmPr>
                  </pslz:sldZmObj>
                </pslz:sldZm>
              </a:graphicData>
            </a:graphic>
          </p:graphicFrame>
        </mc:Choice>
        <mc:Fallback xmlns="">
          <p:pic>
            <p:nvPicPr>
              <p:cNvPr id="12" name="Slide Zoom 11">
                <a:hlinkClick r:id="rId4" action="ppaction://hlinksldjump"/>
                <a:extLst>
                  <a:ext uri="{FF2B5EF4-FFF2-40B4-BE49-F238E27FC236}">
                    <a16:creationId xmlns:a16="http://schemas.microsoft.com/office/drawing/2014/main" id="{AF82D416-CA95-7426-2F2E-21B99B9476FE}"/>
                  </a:ext>
                </a:extLst>
              </p:cNvPr>
              <p:cNvPicPr>
                <a:picLocks noGrp="1" noRot="1" noChangeAspect="1" noMove="1" noResize="1" noEditPoints="1" noAdjustHandles="1" noChangeArrowheads="1" noChangeShapeType="1"/>
              </p:cNvPicPr>
              <p:nvPr/>
            </p:nvPicPr>
            <p:blipFill>
              <a:blip r:embed="rId5"/>
              <a:stretch>
                <a:fillRect/>
              </a:stretch>
            </p:blipFill>
            <p:spPr>
              <a:xfrm>
                <a:off x="16154400" y="8953500"/>
                <a:ext cx="1524000" cy="857250"/>
              </a:xfrm>
              <a:prstGeom prst="rect">
                <a:avLst/>
              </a:prstGeom>
              <a:ln w="3175">
                <a:solidFill>
                  <a:prstClr val="ltGray"/>
                </a:solidFill>
              </a:ln>
            </p:spPr>
          </p:pic>
        </mc:Fallback>
      </mc:AlternateContent>
    </p:spTree>
    <p:extLst>
      <p:ext uri="{BB962C8B-B14F-4D97-AF65-F5344CB8AC3E}">
        <p14:creationId xmlns:p14="http://schemas.microsoft.com/office/powerpoint/2010/main" val="1566398352"/>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7B05DD3-EC5B-8989-DDCB-C649EC3DF379}"/>
              </a:ext>
            </a:extLst>
          </p:cNvPr>
          <p:cNvPicPr>
            <a:picLocks noChangeAspect="1"/>
          </p:cNvPicPr>
          <p:nvPr/>
        </p:nvPicPr>
        <p:blipFill>
          <a:blip r:embed="rId6"/>
          <a:stretch>
            <a:fillRect/>
          </a:stretch>
        </p:blipFill>
        <p:spPr>
          <a:xfrm>
            <a:off x="0" y="0"/>
            <a:ext cx="18288000" cy="10287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và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Vô nghiệm</a:t>
            </a: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6" action="ppaction://hlinksldjump"/>
          </p:cNvPr>
          <p:cNvSpPr/>
          <p:nvPr/>
        </p:nvSpPr>
        <p:spPr>
          <a:xfrm>
            <a:off x="417562" y="8545446"/>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4F38D6CB-979A-752D-231C-2111C96D8ACB}"/>
              </a:ext>
            </a:extLst>
          </p:cNvPr>
          <p:cNvGraphicFramePr>
            <a:graphicFrameLocks noChangeAspect="1"/>
          </p:cNvGraphicFramePr>
          <p:nvPr>
            <p:extLst>
              <p:ext uri="{D42A27DB-BD31-4B8C-83A1-F6EECF244321}">
                <p14:modId xmlns:p14="http://schemas.microsoft.com/office/powerpoint/2010/main" val="1640849652"/>
              </p:ext>
            </p:extLst>
          </p:nvPr>
        </p:nvGraphicFramePr>
        <p:xfrm>
          <a:off x="4114800" y="2235200"/>
          <a:ext cx="914400" cy="393700"/>
        </p:xfrm>
        <a:graphic>
          <a:graphicData uri="http://schemas.openxmlformats.org/presentationml/2006/ole">
            <mc:AlternateContent xmlns:mc="http://schemas.openxmlformats.org/markup-compatibility/2006">
              <mc:Choice xmlns:v="urn:schemas-microsoft-com:vml" Requires="v">
                <p:oleObj name="Equation" r:id="rId17" imgW="914400" imgH="393480" progId="Equation.DSMT4">
                  <p:embed/>
                </p:oleObj>
              </mc:Choice>
              <mc:Fallback>
                <p:oleObj name="Equation" r:id="rId17" imgW="914400" imgH="393480" progId="Equation.DSMT4">
                  <p:embed/>
                  <p:pic>
                    <p:nvPicPr>
                      <p:cNvPr id="0" name=""/>
                      <p:cNvPicPr/>
                      <p:nvPr/>
                    </p:nvPicPr>
                    <p:blipFill>
                      <a:blip r:embed="rId18"/>
                      <a:stretch>
                        <a:fillRect/>
                      </a:stretch>
                    </p:blipFill>
                    <p:spPr>
                      <a:xfrm>
                        <a:off x="4114800" y="2235200"/>
                        <a:ext cx="914400" cy="393700"/>
                      </a:xfrm>
                      <a:prstGeom prst="rect">
                        <a:avLst/>
                      </a:prstGeom>
                    </p:spPr>
                  </p:pic>
                </p:oleObj>
              </mc:Fallback>
            </mc:AlternateContent>
          </a:graphicData>
        </a:graphic>
      </p:graphicFrame>
      <p:grpSp>
        <p:nvGrpSpPr>
          <p:cNvPr id="6" name="Nhóm 5">
            <a:extLst>
              <a:ext uri="{FF2B5EF4-FFF2-40B4-BE49-F238E27FC236}">
                <a16:creationId xmlns:a16="http://schemas.microsoft.com/office/drawing/2014/main" id="{2C96BAE1-D1AA-1B06-652A-978337E78B43}"/>
              </a:ext>
            </a:extLst>
          </p:cNvPr>
          <p:cNvGrpSpPr/>
          <p:nvPr/>
        </p:nvGrpSpPr>
        <p:grpSpPr>
          <a:xfrm>
            <a:off x="861530" y="223018"/>
            <a:ext cx="15074600" cy="2406896"/>
            <a:chOff x="861530" y="223018"/>
            <a:chExt cx="15074600" cy="2406896"/>
          </a:xfrm>
        </p:grpSpPr>
        <p:sp>
          <p:nvSpPr>
            <p:cNvPr id="4" name="Snip Diagonal Corner Rectangle 3"/>
            <p:cNvSpPr/>
            <p:nvPr/>
          </p:nvSpPr>
          <p:spPr>
            <a:xfrm>
              <a:off x="861530" y="223018"/>
              <a:ext cx="150746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srgbClr val="FF0000"/>
                  </a:solidFill>
                  <a:latin typeface="+mj-lt"/>
                </a:rPr>
                <a:t>Tất cả các nghiệm của phương trình                             là </a:t>
              </a:r>
            </a:p>
          </p:txBody>
        </p:sp>
        <p:graphicFrame>
          <p:nvGraphicFramePr>
            <p:cNvPr id="5" name="Đối tượng 4">
              <a:extLst>
                <a:ext uri="{FF2B5EF4-FFF2-40B4-BE49-F238E27FC236}">
                  <a16:creationId xmlns:a16="http://schemas.microsoft.com/office/drawing/2014/main" id="{00FCA6F9-8D4A-2C77-8065-2E645641AD38}"/>
                </a:ext>
              </a:extLst>
            </p:cNvPr>
            <p:cNvGraphicFramePr>
              <a:graphicFrameLocks noChangeAspect="1"/>
            </p:cNvGraphicFramePr>
            <p:nvPr>
              <p:extLst>
                <p:ext uri="{D42A27DB-BD31-4B8C-83A1-F6EECF244321}">
                  <p14:modId xmlns:p14="http://schemas.microsoft.com/office/powerpoint/2010/main" val="776078063"/>
                </p:ext>
              </p:extLst>
            </p:nvPr>
          </p:nvGraphicFramePr>
          <p:xfrm>
            <a:off x="10071100" y="1068388"/>
            <a:ext cx="4102100" cy="787400"/>
          </p:xfrm>
          <a:graphic>
            <a:graphicData uri="http://schemas.openxmlformats.org/presentationml/2006/ole">
              <mc:AlternateContent xmlns:mc="http://schemas.openxmlformats.org/markup-compatibility/2006">
                <mc:Choice xmlns:v="urn:schemas-microsoft-com:vml" Requires="v">
                  <p:oleObj name="Equation" r:id="rId19" imgW="4101840" imgH="787320" progId="Equation.DSMT4">
                    <p:embed/>
                  </p:oleObj>
                </mc:Choice>
                <mc:Fallback>
                  <p:oleObj name="Equation" r:id="rId19" imgW="4101840" imgH="787320" progId="Equation.DSMT4">
                    <p:embed/>
                    <p:pic>
                      <p:nvPicPr>
                        <p:cNvPr id="0" name=""/>
                        <p:cNvPicPr/>
                        <p:nvPr/>
                      </p:nvPicPr>
                      <p:blipFill>
                        <a:blip r:embed="rId20"/>
                        <a:stretch>
                          <a:fillRect/>
                        </a:stretch>
                      </p:blipFill>
                      <p:spPr>
                        <a:xfrm>
                          <a:off x="10071100" y="1068388"/>
                          <a:ext cx="4102100" cy="787400"/>
                        </a:xfrm>
                        <a:prstGeom prst="rect">
                          <a:avLst/>
                        </a:prstGeom>
                      </p:spPr>
                    </p:pic>
                  </p:oleObj>
                </mc:Fallback>
              </mc:AlternateContent>
            </a:graphicData>
          </a:graphic>
        </p:graphicFrame>
      </p:grpSp>
      <p:graphicFrame>
        <p:nvGraphicFramePr>
          <p:cNvPr id="8" name="Đối tượng 7">
            <a:extLst>
              <a:ext uri="{FF2B5EF4-FFF2-40B4-BE49-F238E27FC236}">
                <a16:creationId xmlns:a16="http://schemas.microsoft.com/office/drawing/2014/main" id="{3E9E3FB0-3424-AFAD-F115-8DCB54F5DC66}"/>
              </a:ext>
            </a:extLst>
          </p:cNvPr>
          <p:cNvGraphicFramePr>
            <a:graphicFrameLocks noChangeAspect="1"/>
          </p:cNvGraphicFramePr>
          <p:nvPr>
            <p:extLst>
              <p:ext uri="{D42A27DB-BD31-4B8C-83A1-F6EECF244321}">
                <p14:modId xmlns:p14="http://schemas.microsoft.com/office/powerpoint/2010/main" val="2246874681"/>
              </p:ext>
            </p:extLst>
          </p:nvPr>
        </p:nvGraphicFramePr>
        <p:xfrm>
          <a:off x="2556647" y="3287635"/>
          <a:ext cx="1155700" cy="469900"/>
        </p:xfrm>
        <a:graphic>
          <a:graphicData uri="http://schemas.openxmlformats.org/presentationml/2006/ole">
            <mc:AlternateContent xmlns:mc="http://schemas.openxmlformats.org/markup-compatibility/2006">
              <mc:Choice xmlns:v="urn:schemas-microsoft-com:vml" Requires="v">
                <p:oleObj name="Equation" r:id="rId21" imgW="1155600" imgH="469800" progId="Equation.DSMT4">
                  <p:embed/>
                </p:oleObj>
              </mc:Choice>
              <mc:Fallback>
                <p:oleObj name="Equation" r:id="rId21" imgW="1155600" imgH="469800" progId="Equation.DSMT4">
                  <p:embed/>
                  <p:pic>
                    <p:nvPicPr>
                      <p:cNvPr id="0" name=""/>
                      <p:cNvPicPr/>
                      <p:nvPr/>
                    </p:nvPicPr>
                    <p:blipFill>
                      <a:blip r:embed="rId22"/>
                      <a:stretch>
                        <a:fillRect/>
                      </a:stretch>
                    </p:blipFill>
                    <p:spPr>
                      <a:xfrm>
                        <a:off x="2556647" y="3287635"/>
                        <a:ext cx="1155700" cy="4699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B61BC393-6ABB-741F-55C3-51E32677CE96}"/>
              </a:ext>
            </a:extLst>
          </p:cNvPr>
          <p:cNvGraphicFramePr>
            <a:graphicFrameLocks noChangeAspect="1"/>
          </p:cNvGraphicFramePr>
          <p:nvPr>
            <p:extLst>
              <p:ext uri="{D42A27DB-BD31-4B8C-83A1-F6EECF244321}">
                <p14:modId xmlns:p14="http://schemas.microsoft.com/office/powerpoint/2010/main" val="1328724299"/>
              </p:ext>
            </p:extLst>
          </p:nvPr>
        </p:nvGraphicFramePr>
        <p:xfrm>
          <a:off x="4838700" y="3305175"/>
          <a:ext cx="1562100" cy="469900"/>
        </p:xfrm>
        <a:graphic>
          <a:graphicData uri="http://schemas.openxmlformats.org/presentationml/2006/ole">
            <mc:AlternateContent xmlns:mc="http://schemas.openxmlformats.org/markup-compatibility/2006">
              <mc:Choice xmlns:v="urn:schemas-microsoft-com:vml" Requires="v">
                <p:oleObj name="Equation" r:id="rId23" imgW="1562040" imgH="469800" progId="Equation.DSMT4">
                  <p:embed/>
                </p:oleObj>
              </mc:Choice>
              <mc:Fallback>
                <p:oleObj name="Equation" r:id="rId23" imgW="1562040" imgH="469800" progId="Equation.DSMT4">
                  <p:embed/>
                  <p:pic>
                    <p:nvPicPr>
                      <p:cNvPr id="0" name=""/>
                      <p:cNvPicPr/>
                      <p:nvPr/>
                    </p:nvPicPr>
                    <p:blipFill>
                      <a:blip r:embed="rId24"/>
                      <a:stretch>
                        <a:fillRect/>
                      </a:stretch>
                    </p:blipFill>
                    <p:spPr>
                      <a:xfrm>
                        <a:off x="4838700" y="3305175"/>
                        <a:ext cx="1562100" cy="469900"/>
                      </a:xfrm>
                      <a:prstGeom prst="rect">
                        <a:avLst/>
                      </a:prstGeom>
                    </p:spPr>
                  </p:pic>
                </p:oleObj>
              </mc:Fallback>
            </mc:AlternateContent>
          </a:graphicData>
        </a:graphic>
      </p:graphicFrame>
      <p:graphicFrame>
        <p:nvGraphicFramePr>
          <p:cNvPr id="12" name="Đối tượng 11">
            <a:extLst>
              <a:ext uri="{FF2B5EF4-FFF2-40B4-BE49-F238E27FC236}">
                <a16:creationId xmlns:a16="http://schemas.microsoft.com/office/drawing/2014/main" id="{373B9A41-C891-CAC4-BFE5-5A85A05FBC83}"/>
              </a:ext>
            </a:extLst>
          </p:cNvPr>
          <p:cNvGraphicFramePr>
            <a:graphicFrameLocks noChangeAspect="1"/>
          </p:cNvGraphicFramePr>
          <p:nvPr>
            <p:extLst>
              <p:ext uri="{D42A27DB-BD31-4B8C-83A1-F6EECF244321}">
                <p14:modId xmlns:p14="http://schemas.microsoft.com/office/powerpoint/2010/main" val="1508716951"/>
              </p:ext>
            </p:extLst>
          </p:nvPr>
        </p:nvGraphicFramePr>
        <p:xfrm>
          <a:off x="2556647" y="4606429"/>
          <a:ext cx="1155700" cy="471487"/>
        </p:xfrm>
        <a:graphic>
          <a:graphicData uri="http://schemas.openxmlformats.org/presentationml/2006/ole">
            <mc:AlternateContent xmlns:mc="http://schemas.openxmlformats.org/markup-compatibility/2006">
              <mc:Choice xmlns:v="urn:schemas-microsoft-com:vml" Requires="v">
                <p:oleObj name="Equation" r:id="rId25" imgW="1155326" imgH="470897" progId="Equation.DSMT4">
                  <p:embed/>
                </p:oleObj>
              </mc:Choice>
              <mc:Fallback>
                <p:oleObj name="Equation" r:id="rId25" imgW="1155326" imgH="470897" progId="Equation.DSMT4">
                  <p:embed/>
                  <p:pic>
                    <p:nvPicPr>
                      <p:cNvPr id="0" name=""/>
                      <p:cNvPicPr/>
                      <p:nvPr/>
                    </p:nvPicPr>
                    <p:blipFill>
                      <a:blip r:embed="rId26"/>
                      <a:stretch>
                        <a:fillRect/>
                      </a:stretch>
                    </p:blipFill>
                    <p:spPr>
                      <a:xfrm>
                        <a:off x="2556647" y="4606429"/>
                        <a:ext cx="1155700" cy="471487"/>
                      </a:xfrm>
                      <a:prstGeom prst="rect">
                        <a:avLst/>
                      </a:prstGeom>
                    </p:spPr>
                  </p:pic>
                </p:oleObj>
              </mc:Fallback>
            </mc:AlternateContent>
          </a:graphicData>
        </a:graphic>
      </p:graphicFrame>
      <p:graphicFrame>
        <p:nvGraphicFramePr>
          <p:cNvPr id="13" name="Đối tượng 12">
            <a:extLst>
              <a:ext uri="{FF2B5EF4-FFF2-40B4-BE49-F238E27FC236}">
                <a16:creationId xmlns:a16="http://schemas.microsoft.com/office/drawing/2014/main" id="{87C3FA73-401B-7B44-BED5-5B4FE2DD64EA}"/>
              </a:ext>
            </a:extLst>
          </p:cNvPr>
          <p:cNvGraphicFramePr>
            <a:graphicFrameLocks noChangeAspect="1"/>
          </p:cNvGraphicFramePr>
          <p:nvPr>
            <p:extLst>
              <p:ext uri="{D42A27DB-BD31-4B8C-83A1-F6EECF244321}">
                <p14:modId xmlns:p14="http://schemas.microsoft.com/office/powerpoint/2010/main" val="3392263053"/>
              </p:ext>
            </p:extLst>
          </p:nvPr>
        </p:nvGraphicFramePr>
        <p:xfrm>
          <a:off x="10058400" y="3308705"/>
          <a:ext cx="1562100" cy="469900"/>
        </p:xfrm>
        <a:graphic>
          <a:graphicData uri="http://schemas.openxmlformats.org/presentationml/2006/ole">
            <mc:AlternateContent xmlns:mc="http://schemas.openxmlformats.org/markup-compatibility/2006">
              <mc:Choice xmlns:v="urn:schemas-microsoft-com:vml" Requires="v">
                <p:oleObj name="Equation" r:id="rId27" imgW="1562157" imgH="469457" progId="Equation.DSMT4">
                  <p:embed/>
                </p:oleObj>
              </mc:Choice>
              <mc:Fallback>
                <p:oleObj name="Equation" r:id="rId27" imgW="1562157" imgH="469457" progId="Equation.DSMT4">
                  <p:embed/>
                  <p:pic>
                    <p:nvPicPr>
                      <p:cNvPr id="0" name=""/>
                      <p:cNvPicPr/>
                      <p:nvPr/>
                    </p:nvPicPr>
                    <p:blipFill>
                      <a:blip r:embed="rId28"/>
                      <a:stretch>
                        <a:fillRect/>
                      </a:stretch>
                    </p:blipFill>
                    <p:spPr>
                      <a:xfrm>
                        <a:off x="10058400" y="3308705"/>
                        <a:ext cx="1562100" cy="469900"/>
                      </a:xfrm>
                      <a:prstGeom prst="rect">
                        <a:avLst/>
                      </a:prstGeom>
                    </p:spPr>
                  </p:pic>
                </p:oleObj>
              </mc:Fallback>
            </mc:AlternateContent>
          </a:graphicData>
        </a:graphic>
      </p:graphicFrame>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anim calcmode="lin" valueType="num">
                                      <p:cBhvr>
                                        <p:cTn id="33" dur="500" fill="hold"/>
                                        <p:tgtEl>
                                          <p:spTgt spid="43"/>
                                        </p:tgtEl>
                                        <p:attrNameLst>
                                          <p:attrName>ppt_x</p:attrName>
                                        </p:attrNameLst>
                                      </p:cBhvr>
                                      <p:tavLst>
                                        <p:tav tm="0">
                                          <p:val>
                                            <p:strVal val="#ppt_x"/>
                                          </p:val>
                                        </p:tav>
                                        <p:tav tm="100000">
                                          <p:val>
                                            <p:strVal val="#ppt_x"/>
                                          </p:val>
                                        </p:tav>
                                      </p:tavLst>
                                    </p:anim>
                                    <p:anim calcmode="lin" valueType="num">
                                      <p:cBhvr>
                                        <p:cTn id="34" dur="5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strVal val="#ppt_x"/>
                                          </p:val>
                                        </p:tav>
                                        <p:tav tm="100000">
                                          <p:val>
                                            <p:strVal val="#ppt_x"/>
                                          </p:val>
                                        </p:tav>
                                      </p:tavLst>
                                    </p:anim>
                                    <p:anim calcmode="lin" valueType="num">
                                      <p:cBhvr>
                                        <p:cTn id="44" dur="500" fill="hold"/>
                                        <p:tgtEl>
                                          <p:spTgt spid="44"/>
                                        </p:tgtEl>
                                        <p:attrNameLst>
                                          <p:attrName>ppt_y</p:attrName>
                                        </p:attrNameLst>
                                      </p:cBhvr>
                                      <p:tavLst>
                                        <p:tav tm="0">
                                          <p:val>
                                            <p:strVal val="#ppt_y+.1"/>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2250" fill="hold"/>
                                        <p:tgtEl>
                                          <p:spTgt spid="7"/>
                                        </p:tgtEl>
                                        <p:attrNameLst>
                                          <p:attrName>r</p:attrName>
                                        </p:attrNameLst>
                                      </p:cBhvr>
                                    </p:animRot>
                                  </p:childTnLst>
                                </p:cTn>
                              </p:par>
                              <p:par>
                                <p:cTn id="47" presetID="8" presetClass="emph" presetSubtype="0" repeatCount="indefinite" fill="hold" nodeType="withEffect">
                                  <p:stCondLst>
                                    <p:cond delay="0"/>
                                  </p:stCondLst>
                                  <p:childTnLst>
                                    <p:animRot by="21600000">
                                      <p:cBhvr>
                                        <p:cTn id="48" dur="2500" fill="hold"/>
                                        <p:tgtEl>
                                          <p:spTgt spid="9"/>
                                        </p:tgtEl>
                                        <p:attrNameLst>
                                          <p:attrName>r</p:attrName>
                                        </p:attrNameLst>
                                      </p:cBhvr>
                                    </p:animRot>
                                  </p:childTnLst>
                                </p:cTn>
                              </p:par>
                              <p:par>
                                <p:cTn id="49" presetID="8" presetClass="emph" presetSubtype="0" repeatCount="indefinite" fill="hold" nodeType="withEffect">
                                  <p:stCondLst>
                                    <p:cond delay="0"/>
                                  </p:stCondLst>
                                  <p:childTnLst>
                                    <p:animRot by="21600000">
                                      <p:cBhvr>
                                        <p:cTn id="50" dur="2000" fill="hold"/>
                                        <p:tgtEl>
                                          <p:spTgt spid="11"/>
                                        </p:tgtEl>
                                        <p:attrNameLst>
                                          <p:attrName>r</p:attrName>
                                        </p:attrNameLst>
                                      </p:cBhvr>
                                    </p:animRot>
                                  </p:childTnLst>
                                </p:cTn>
                              </p:par>
                              <p:par>
                                <p:cTn id="51" presetID="2" presetClass="entr" presetSubtype="2" repeatCount="indefinite" fill="hold" grpId="0" nodeType="withEffect">
                                  <p:stCondLst>
                                    <p:cond delay="50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20000" fill="hold"/>
                                        <p:tgtEl>
                                          <p:spTgt spid="40"/>
                                        </p:tgtEl>
                                        <p:attrNameLst>
                                          <p:attrName>ppt_x</p:attrName>
                                        </p:attrNameLst>
                                      </p:cBhvr>
                                      <p:tavLst>
                                        <p:tav tm="0">
                                          <p:val>
                                            <p:strVal val="1+#ppt_w/2"/>
                                          </p:val>
                                        </p:tav>
                                        <p:tav tm="100000">
                                          <p:val>
                                            <p:strVal val="#ppt_x"/>
                                          </p:val>
                                        </p:tav>
                                      </p:tavLst>
                                    </p:anim>
                                    <p:anim calcmode="lin" valueType="num">
                                      <p:cBhvr additive="base">
                                        <p:cTn id="54" dur="200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repeatCount="indefinite" fill="hold" grpId="0" nodeType="withEffect">
                                  <p:stCondLst>
                                    <p:cond delay="50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20000" fill="hold"/>
                                        <p:tgtEl>
                                          <p:spTgt spid="41"/>
                                        </p:tgtEl>
                                        <p:attrNameLst>
                                          <p:attrName>ppt_x</p:attrName>
                                        </p:attrNameLst>
                                      </p:cBhvr>
                                      <p:tavLst>
                                        <p:tav tm="0">
                                          <p:val>
                                            <p:strVal val="0-#ppt_w/2"/>
                                          </p:val>
                                        </p:tav>
                                        <p:tav tm="100000">
                                          <p:val>
                                            <p:strVal val="#ppt_x"/>
                                          </p:val>
                                        </p:tav>
                                      </p:tavLst>
                                    </p:anim>
                                    <p:anim calcmode="lin" valueType="num">
                                      <p:cBhvr additive="base">
                                        <p:cTn id="5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6"/>
                                        </p:tgtEl>
                                        <p:attrNameLst>
                                          <p:attrName>fillcolor</p:attrName>
                                        </p:attrNameLst>
                                      </p:cBhvr>
                                      <p:to>
                                        <a:srgbClr val="FFF2CC"/>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p:cTn id="68" dur="250" fill="hold"/>
                                        <p:tgtEl>
                                          <p:spTgt spid="47"/>
                                        </p:tgtEl>
                                        <p:attrNameLst>
                                          <p:attrName>ppt_w</p:attrName>
                                        </p:attrNameLst>
                                      </p:cBhvr>
                                      <p:tavLst>
                                        <p:tav tm="0">
                                          <p:val>
                                            <p:strVal val="4*#ppt_w"/>
                                          </p:val>
                                        </p:tav>
                                        <p:tav tm="100000">
                                          <p:val>
                                            <p:strVal val="#ppt_w"/>
                                          </p:val>
                                        </p:tav>
                                      </p:tavLst>
                                    </p:anim>
                                    <p:anim calcmode="lin" valueType="num">
                                      <p:cBhvr>
                                        <p:cTn id="6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26"/>
                                        </p:tgtEl>
                                        <p:attrNameLst>
                                          <p:attrName>fillcolor</p:attrName>
                                        </p:attrNameLst>
                                      </p:cBhvr>
                                      <p:to>
                                        <a:srgbClr val="00B050"/>
                                      </p:to>
                                    </p:animClr>
                                    <p:set>
                                      <p:cBhvr>
                                        <p:cTn id="72" dur="250" fill="hold"/>
                                        <p:tgtEl>
                                          <p:spTgt spid="26"/>
                                        </p:tgtEl>
                                        <p:attrNameLst>
                                          <p:attrName>fill.type</p:attrName>
                                        </p:attrNameLst>
                                      </p:cBhvr>
                                      <p:to>
                                        <p:strVal val="solid"/>
                                      </p:to>
                                    </p:set>
                                    <p:set>
                                      <p:cBhvr>
                                        <p:cTn id="7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2"/>
                                        </p:tgtEl>
                                        <p:attrNameLst>
                                          <p:attrName>fillcolor</p:attrName>
                                        </p:attrNameLst>
                                      </p:cBhvr>
                                      <p:to>
                                        <a:srgbClr val="FFF2CC"/>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3"/>
                                        </p:tgtEl>
                                        <p:attrNameLst>
                                          <p:attrName>style.visibility</p:attrName>
                                        </p:attrNameLst>
                                      </p:cBhvr>
                                      <p:to>
                                        <p:strVal val="visible"/>
                                      </p:to>
                                    </p:set>
                                    <p:anim calcmode="lin" valueType="num">
                                      <p:cBhvr>
                                        <p:cTn id="83" dur="250" fill="hold"/>
                                        <p:tgtEl>
                                          <p:spTgt spid="53"/>
                                        </p:tgtEl>
                                        <p:attrNameLst>
                                          <p:attrName>ppt_w</p:attrName>
                                        </p:attrNameLst>
                                      </p:cBhvr>
                                      <p:tavLst>
                                        <p:tav tm="0">
                                          <p:val>
                                            <p:strVal val="4*#ppt_w"/>
                                          </p:val>
                                        </p:tav>
                                        <p:tav tm="100000">
                                          <p:val>
                                            <p:strVal val="#ppt_w"/>
                                          </p:val>
                                        </p:tav>
                                      </p:tavLst>
                                    </p:anim>
                                    <p:anim calcmode="lin" valueType="num">
                                      <p:cBhvr>
                                        <p:cTn id="8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2"/>
                                        </p:tgtEl>
                                        <p:attrNameLst>
                                          <p:attrName>fillcolor</p:attrName>
                                        </p:attrNameLst>
                                      </p:cBhvr>
                                      <p:to>
                                        <a:srgbClr val="FFFF00"/>
                                      </p:to>
                                    </p:animClr>
                                    <p:set>
                                      <p:cBhvr>
                                        <p:cTn id="87" dur="250" fill="hold"/>
                                        <p:tgtEl>
                                          <p:spTgt spid="42"/>
                                        </p:tgtEl>
                                        <p:attrNameLst>
                                          <p:attrName>fill.type</p:attrName>
                                        </p:attrNameLst>
                                      </p:cBhvr>
                                      <p:to>
                                        <p:strVal val="solid"/>
                                      </p:to>
                                    </p:set>
                                    <p:set>
                                      <p:cBhvr>
                                        <p:cTn id="8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3"/>
                                        </p:tgtEl>
                                        <p:attrNameLst>
                                          <p:attrName>fillcolor</p:attrName>
                                        </p:attrNameLst>
                                      </p:cBhvr>
                                      <p:to>
                                        <a:srgbClr val="FFF2CC"/>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51"/>
                                        </p:tgtEl>
                                        <p:attrNameLst>
                                          <p:attrName>style.visibility</p:attrName>
                                        </p:attrNameLst>
                                      </p:cBhvr>
                                      <p:to>
                                        <p:strVal val="visible"/>
                                      </p:to>
                                    </p:set>
                                    <p:anim calcmode="lin" valueType="num">
                                      <p:cBhvr>
                                        <p:cTn id="98" dur="250" fill="hold"/>
                                        <p:tgtEl>
                                          <p:spTgt spid="51"/>
                                        </p:tgtEl>
                                        <p:attrNameLst>
                                          <p:attrName>ppt_w</p:attrName>
                                        </p:attrNameLst>
                                      </p:cBhvr>
                                      <p:tavLst>
                                        <p:tav tm="0">
                                          <p:val>
                                            <p:strVal val="4*#ppt_w"/>
                                          </p:val>
                                        </p:tav>
                                        <p:tav tm="100000">
                                          <p:val>
                                            <p:strVal val="#ppt_w"/>
                                          </p:val>
                                        </p:tav>
                                      </p:tavLst>
                                    </p:anim>
                                    <p:anim calcmode="lin" valueType="num">
                                      <p:cBhvr>
                                        <p:cTn id="9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3"/>
                                        </p:tgtEl>
                                        <p:attrNameLst>
                                          <p:attrName>fillcolor</p:attrName>
                                        </p:attrNameLst>
                                      </p:cBhvr>
                                      <p:to>
                                        <a:srgbClr val="FFFF00"/>
                                      </p:to>
                                    </p:animClr>
                                    <p:set>
                                      <p:cBhvr>
                                        <p:cTn id="102" dur="250" fill="hold"/>
                                        <p:tgtEl>
                                          <p:spTgt spid="43"/>
                                        </p:tgtEl>
                                        <p:attrNameLst>
                                          <p:attrName>fill.type</p:attrName>
                                        </p:attrNameLst>
                                      </p:cBhvr>
                                      <p:to>
                                        <p:strVal val="solid"/>
                                      </p:to>
                                    </p:set>
                                    <p:set>
                                      <p:cBhvr>
                                        <p:cTn id="10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50" fill="hold"/>
                                        <p:tgtEl>
                                          <p:spTgt spid="44"/>
                                        </p:tgtEl>
                                        <p:attrNameLst>
                                          <p:attrName>fillcolor</p:attrName>
                                        </p:attrNameLst>
                                      </p:cBhvr>
                                      <p:to>
                                        <a:srgbClr val="FFF2CC"/>
                                      </p:to>
                                    </p:animClr>
                                    <p:set>
                                      <p:cBhvr>
                                        <p:cTn id="109" dur="250" fill="hold"/>
                                        <p:tgtEl>
                                          <p:spTgt spid="44"/>
                                        </p:tgtEl>
                                        <p:attrNameLst>
                                          <p:attrName>fill.type</p:attrName>
                                        </p:attrNameLst>
                                      </p:cBhvr>
                                      <p:to>
                                        <p:strVal val="solid"/>
                                      </p:to>
                                    </p:set>
                                    <p:set>
                                      <p:cBhvr>
                                        <p:cTn id="110" dur="250" fill="hold"/>
                                        <p:tgtEl>
                                          <p:spTgt spid="44"/>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3" name="click.wav"/>
                                        </p:tgtEl>
                                      </p:cMediaNode>
                                    </p:audio>
                                  </p:subTnLst>
                                </p:cTn>
                              </p:par>
                              <p:par>
                                <p:cTn id="111" presetID="23" presetClass="entr" presetSubtype="32" fill="hold" nodeType="withEffect">
                                  <p:stCondLst>
                                    <p:cond delay="1000"/>
                                  </p:stCondLst>
                                  <p:childTnLst>
                                    <p:set>
                                      <p:cBhvr>
                                        <p:cTn id="112" dur="1" fill="hold">
                                          <p:stCondLst>
                                            <p:cond delay="0"/>
                                          </p:stCondLst>
                                        </p:cTn>
                                        <p:tgtEl>
                                          <p:spTgt spid="49"/>
                                        </p:tgtEl>
                                        <p:attrNameLst>
                                          <p:attrName>style.visibility</p:attrName>
                                        </p:attrNameLst>
                                      </p:cBhvr>
                                      <p:to>
                                        <p:strVal val="visible"/>
                                      </p:to>
                                    </p:set>
                                    <p:anim calcmode="lin" valueType="num">
                                      <p:cBhvr>
                                        <p:cTn id="113" dur="250" fill="hold"/>
                                        <p:tgtEl>
                                          <p:spTgt spid="49"/>
                                        </p:tgtEl>
                                        <p:attrNameLst>
                                          <p:attrName>ppt_w</p:attrName>
                                        </p:attrNameLst>
                                      </p:cBhvr>
                                      <p:tavLst>
                                        <p:tav tm="0">
                                          <p:val>
                                            <p:strVal val="4*#ppt_w"/>
                                          </p:val>
                                        </p:tav>
                                        <p:tav tm="100000">
                                          <p:val>
                                            <p:strVal val="#ppt_w"/>
                                          </p:val>
                                        </p:tav>
                                      </p:tavLst>
                                    </p:anim>
                                    <p:anim calcmode="lin" valueType="num">
                                      <p:cBhvr>
                                        <p:cTn id="11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5" name="Wrong Buzzer.wav"/>
                                        </p:tgtEl>
                                      </p:cMediaNode>
                                    </p:audio>
                                  </p:subTnLst>
                                </p:cTn>
                              </p:par>
                              <p:par>
                                <p:cTn id="115" presetID="1" presetClass="emph" presetSubtype="2" fill="hold" nodeType="withEffect">
                                  <p:stCondLst>
                                    <p:cond delay="1000"/>
                                  </p:stCondLst>
                                  <p:childTnLst>
                                    <p:animClr clrSpc="rgb" dir="cw">
                                      <p:cBhvr>
                                        <p:cTn id="116" dur="250" fill="hold"/>
                                        <p:tgtEl>
                                          <p:spTgt spid="44"/>
                                        </p:tgtEl>
                                        <p:attrNameLst>
                                          <p:attrName>fillcolor</p:attrName>
                                        </p:attrNameLst>
                                      </p:cBhvr>
                                      <p:to>
                                        <a:srgbClr val="FFFF00"/>
                                      </p:to>
                                    </p:animClr>
                                    <p:set>
                                      <p:cBhvr>
                                        <p:cTn id="117" dur="250" fill="hold"/>
                                        <p:tgtEl>
                                          <p:spTgt spid="44"/>
                                        </p:tgtEl>
                                        <p:attrNameLst>
                                          <p:attrName>fill.type</p:attrName>
                                        </p:attrNameLst>
                                      </p:cBhvr>
                                      <p:to>
                                        <p:strVal val="solid"/>
                                      </p:to>
                                    </p:set>
                                    <p:set>
                                      <p:cBhvr>
                                        <p:cTn id="11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A9BDBE2-4B68-7A10-8B50-FA66C4890A69}"/>
              </a:ext>
            </a:extLst>
          </p:cNvPr>
          <p:cNvPicPr>
            <a:picLocks noChangeAspect="1"/>
          </p:cNvPicPr>
          <p:nvPr/>
        </p:nvPicPr>
        <p:blipFill>
          <a:blip r:embed="rId5"/>
          <a:stretch>
            <a:fillRect/>
          </a:stretch>
        </p:blipFill>
        <p:spPr>
          <a:xfrm>
            <a:off x="3" y="1"/>
            <a:ext cx="18287997" cy="10286999"/>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lang="vi-VN" sz="4800" dirty="0">
                <a:solidFill>
                  <a:prstClr val="black"/>
                </a:solidFill>
                <a:latin typeface="Times New Roman" panose="02020603050405020304" pitchFamily="18" charset="0"/>
              </a:rPr>
              <a:t>A.           và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và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8" name="Cloud 17">
            <a:hlinkClick r:id="rId15" action="ppaction://hlinksldjump"/>
          </p:cNvPr>
          <p:cNvSpPr/>
          <p:nvPr/>
        </p:nvSpPr>
        <p:spPr>
          <a:xfrm>
            <a:off x="381000" y="8343900"/>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pSp>
        <p:nvGrpSpPr>
          <p:cNvPr id="14" name="Nhóm 13">
            <a:extLst>
              <a:ext uri="{FF2B5EF4-FFF2-40B4-BE49-F238E27FC236}">
                <a16:creationId xmlns:a16="http://schemas.microsoft.com/office/drawing/2014/main" id="{2E347131-16BC-4AB8-3730-AB5D71663E87}"/>
              </a:ext>
            </a:extLst>
          </p:cNvPr>
          <p:cNvGrpSpPr/>
          <p:nvPr/>
        </p:nvGrpSpPr>
        <p:grpSpPr>
          <a:xfrm>
            <a:off x="533462" y="109330"/>
            <a:ext cx="15790092" cy="2406896"/>
            <a:chOff x="533462" y="109330"/>
            <a:chExt cx="15790092" cy="2406896"/>
          </a:xfrm>
        </p:grpSpPr>
        <p:sp>
          <p:nvSpPr>
            <p:cNvPr id="4" name="Snip Diagonal Corner Rectangle 3"/>
            <p:cNvSpPr/>
            <p:nvPr/>
          </p:nvSpPr>
          <p:spPr>
            <a:xfrm>
              <a:off x="533462" y="109330"/>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lang="vi-VN" sz="4800" dirty="0">
                  <a:solidFill>
                    <a:srgbClr val="FF0000"/>
                  </a:solidFill>
                  <a:latin typeface="+mj-lt"/>
                </a:rPr>
                <a:t>Tất cả các nghiệm của phương trình                      là </a:t>
              </a:r>
            </a:p>
          </p:txBody>
        </p:sp>
        <p:graphicFrame>
          <p:nvGraphicFramePr>
            <p:cNvPr id="2" name="Đối tượng 1">
              <a:extLst>
                <a:ext uri="{FF2B5EF4-FFF2-40B4-BE49-F238E27FC236}">
                  <a16:creationId xmlns:a16="http://schemas.microsoft.com/office/drawing/2014/main" id="{55EC7015-DDB9-4897-CCBA-72FB85090A7B}"/>
                </a:ext>
              </a:extLst>
            </p:cNvPr>
            <p:cNvGraphicFramePr>
              <a:graphicFrameLocks noChangeAspect="1"/>
            </p:cNvGraphicFramePr>
            <p:nvPr>
              <p:extLst>
                <p:ext uri="{D42A27DB-BD31-4B8C-83A1-F6EECF244321}">
                  <p14:modId xmlns:p14="http://schemas.microsoft.com/office/powerpoint/2010/main" val="3811123328"/>
                </p:ext>
              </p:extLst>
            </p:nvPr>
          </p:nvGraphicFramePr>
          <p:xfrm>
            <a:off x="9753600" y="1003300"/>
            <a:ext cx="2984500" cy="787400"/>
          </p:xfrm>
          <a:graphic>
            <a:graphicData uri="http://schemas.openxmlformats.org/presentationml/2006/ole">
              <mc:AlternateContent xmlns:mc="http://schemas.openxmlformats.org/markup-compatibility/2006">
                <mc:Choice xmlns:v="urn:schemas-microsoft-com:vml" Requires="v">
                  <p:oleObj name="Equation" r:id="rId16" imgW="2984400" imgH="787320" progId="Equation.DSMT4">
                    <p:embed/>
                  </p:oleObj>
                </mc:Choice>
                <mc:Fallback>
                  <p:oleObj name="Equation" r:id="rId16" imgW="2984400" imgH="787320" progId="Equation.DSMT4">
                    <p:embed/>
                    <p:pic>
                      <p:nvPicPr>
                        <p:cNvPr id="0" name=""/>
                        <p:cNvPicPr/>
                        <p:nvPr/>
                      </p:nvPicPr>
                      <p:blipFill>
                        <a:blip r:embed="rId17"/>
                        <a:stretch>
                          <a:fillRect/>
                        </a:stretch>
                      </p:blipFill>
                      <p:spPr>
                        <a:xfrm>
                          <a:off x="9753600" y="1003300"/>
                          <a:ext cx="2984500" cy="787400"/>
                        </a:xfrm>
                        <a:prstGeom prst="rect">
                          <a:avLst/>
                        </a:prstGeom>
                      </p:spPr>
                    </p:pic>
                  </p:oleObj>
                </mc:Fallback>
              </mc:AlternateContent>
            </a:graphicData>
          </a:graphic>
        </p:graphicFrame>
      </p:grpSp>
      <p:graphicFrame>
        <p:nvGraphicFramePr>
          <p:cNvPr id="3" name="Đối tượng 2">
            <a:extLst>
              <a:ext uri="{FF2B5EF4-FFF2-40B4-BE49-F238E27FC236}">
                <a16:creationId xmlns:a16="http://schemas.microsoft.com/office/drawing/2014/main" id="{50111870-72BE-DFF5-37CD-E8FB84BFB8AB}"/>
              </a:ext>
            </a:extLst>
          </p:cNvPr>
          <p:cNvGraphicFramePr>
            <a:graphicFrameLocks noChangeAspect="1"/>
          </p:cNvGraphicFramePr>
          <p:nvPr>
            <p:extLst>
              <p:ext uri="{D42A27DB-BD31-4B8C-83A1-F6EECF244321}">
                <p14:modId xmlns:p14="http://schemas.microsoft.com/office/powerpoint/2010/main" val="3536846769"/>
              </p:ext>
            </p:extLst>
          </p:nvPr>
        </p:nvGraphicFramePr>
        <p:xfrm>
          <a:off x="2556647" y="3287635"/>
          <a:ext cx="1155700" cy="469900"/>
        </p:xfrm>
        <a:graphic>
          <a:graphicData uri="http://schemas.openxmlformats.org/presentationml/2006/ole">
            <mc:AlternateContent xmlns:mc="http://schemas.openxmlformats.org/markup-compatibility/2006">
              <mc:Choice xmlns:v="urn:schemas-microsoft-com:vml" Requires="v">
                <p:oleObj name="Equation" r:id="rId18" imgW="1155600" imgH="469800" progId="Equation.DSMT4">
                  <p:embed/>
                </p:oleObj>
              </mc:Choice>
              <mc:Fallback>
                <p:oleObj name="Equation" r:id="rId18" imgW="1155600" imgH="469800" progId="Equation.DSMT4">
                  <p:embed/>
                  <p:pic>
                    <p:nvPicPr>
                      <p:cNvPr id="8" name="Đối tượng 7">
                        <a:extLst>
                          <a:ext uri="{FF2B5EF4-FFF2-40B4-BE49-F238E27FC236}">
                            <a16:creationId xmlns:a16="http://schemas.microsoft.com/office/drawing/2014/main" id="{3E9E3FB0-3424-AFAD-F115-8DCB54F5DC66}"/>
                          </a:ext>
                        </a:extLst>
                      </p:cNvPr>
                      <p:cNvPicPr/>
                      <p:nvPr/>
                    </p:nvPicPr>
                    <p:blipFill>
                      <a:blip r:embed="rId19"/>
                      <a:stretch>
                        <a:fillRect/>
                      </a:stretch>
                    </p:blipFill>
                    <p:spPr>
                      <a:xfrm>
                        <a:off x="2556647" y="3287635"/>
                        <a:ext cx="1155700" cy="4699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5AE45B55-1640-D03C-D0F4-8F529AEB340B}"/>
              </a:ext>
            </a:extLst>
          </p:cNvPr>
          <p:cNvGraphicFramePr>
            <a:graphicFrameLocks noChangeAspect="1"/>
          </p:cNvGraphicFramePr>
          <p:nvPr>
            <p:extLst>
              <p:ext uri="{D42A27DB-BD31-4B8C-83A1-F6EECF244321}">
                <p14:modId xmlns:p14="http://schemas.microsoft.com/office/powerpoint/2010/main" val="1792728149"/>
              </p:ext>
            </p:extLst>
          </p:nvPr>
        </p:nvGraphicFramePr>
        <p:xfrm>
          <a:off x="4819650" y="3298825"/>
          <a:ext cx="1600200" cy="482600"/>
        </p:xfrm>
        <a:graphic>
          <a:graphicData uri="http://schemas.openxmlformats.org/presentationml/2006/ole">
            <mc:AlternateContent xmlns:mc="http://schemas.openxmlformats.org/markup-compatibility/2006">
              <mc:Choice xmlns:v="urn:schemas-microsoft-com:vml" Requires="v">
                <p:oleObj name="Equation" r:id="rId20" imgW="1600200" imgH="482400" progId="Equation.DSMT4">
                  <p:embed/>
                </p:oleObj>
              </mc:Choice>
              <mc:Fallback>
                <p:oleObj name="Equation" r:id="rId20" imgW="1600200" imgH="482400" progId="Equation.DSMT4">
                  <p:embed/>
                  <p:pic>
                    <p:nvPicPr>
                      <p:cNvPr id="10" name="Đối tượng 9">
                        <a:extLst>
                          <a:ext uri="{FF2B5EF4-FFF2-40B4-BE49-F238E27FC236}">
                            <a16:creationId xmlns:a16="http://schemas.microsoft.com/office/drawing/2014/main" id="{B61BC393-6ABB-741F-55C3-51E32677CE96}"/>
                          </a:ext>
                        </a:extLst>
                      </p:cNvPr>
                      <p:cNvPicPr/>
                      <p:nvPr/>
                    </p:nvPicPr>
                    <p:blipFill>
                      <a:blip r:embed="rId21"/>
                      <a:stretch>
                        <a:fillRect/>
                      </a:stretch>
                    </p:blipFill>
                    <p:spPr>
                      <a:xfrm>
                        <a:off x="4819650" y="3298825"/>
                        <a:ext cx="1600200" cy="4826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69DB833E-C9EE-E0A2-9006-5D0298E09F9D}"/>
              </a:ext>
            </a:extLst>
          </p:cNvPr>
          <p:cNvGraphicFramePr>
            <a:graphicFrameLocks noChangeAspect="1"/>
          </p:cNvGraphicFramePr>
          <p:nvPr>
            <p:extLst>
              <p:ext uri="{D42A27DB-BD31-4B8C-83A1-F6EECF244321}">
                <p14:modId xmlns:p14="http://schemas.microsoft.com/office/powerpoint/2010/main" val="1609037227"/>
              </p:ext>
            </p:extLst>
          </p:nvPr>
        </p:nvGraphicFramePr>
        <p:xfrm>
          <a:off x="10001250" y="3278188"/>
          <a:ext cx="1270000" cy="482600"/>
        </p:xfrm>
        <a:graphic>
          <a:graphicData uri="http://schemas.openxmlformats.org/presentationml/2006/ole">
            <mc:AlternateContent xmlns:mc="http://schemas.openxmlformats.org/markup-compatibility/2006">
              <mc:Choice xmlns:v="urn:schemas-microsoft-com:vml" Requires="v">
                <p:oleObj name="Equation" r:id="rId22" imgW="1269720" imgH="482400" progId="Equation.DSMT4">
                  <p:embed/>
                </p:oleObj>
              </mc:Choice>
              <mc:Fallback>
                <p:oleObj name="Equation" r:id="rId22" imgW="1269720" imgH="482400" progId="Equation.DSMT4">
                  <p:embed/>
                  <p:pic>
                    <p:nvPicPr>
                      <p:cNvPr id="8" name="Đối tượng 7">
                        <a:extLst>
                          <a:ext uri="{FF2B5EF4-FFF2-40B4-BE49-F238E27FC236}">
                            <a16:creationId xmlns:a16="http://schemas.microsoft.com/office/drawing/2014/main" id="{3E9E3FB0-3424-AFAD-F115-8DCB54F5DC66}"/>
                          </a:ext>
                        </a:extLst>
                      </p:cNvPr>
                      <p:cNvPicPr/>
                      <p:nvPr/>
                    </p:nvPicPr>
                    <p:blipFill>
                      <a:blip r:embed="rId23"/>
                      <a:stretch>
                        <a:fillRect/>
                      </a:stretch>
                    </p:blipFill>
                    <p:spPr>
                      <a:xfrm>
                        <a:off x="10001250" y="3278188"/>
                        <a:ext cx="1270000" cy="4826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09FC0E22-2CAA-D8CC-117F-3103DFF51253}"/>
              </a:ext>
            </a:extLst>
          </p:cNvPr>
          <p:cNvGraphicFramePr>
            <a:graphicFrameLocks noChangeAspect="1"/>
          </p:cNvGraphicFramePr>
          <p:nvPr>
            <p:extLst>
              <p:ext uri="{D42A27DB-BD31-4B8C-83A1-F6EECF244321}">
                <p14:modId xmlns:p14="http://schemas.microsoft.com/office/powerpoint/2010/main" val="2687970046"/>
              </p:ext>
            </p:extLst>
          </p:nvPr>
        </p:nvGraphicFramePr>
        <p:xfrm>
          <a:off x="12322175" y="3295650"/>
          <a:ext cx="1600200" cy="482600"/>
        </p:xfrm>
        <a:graphic>
          <a:graphicData uri="http://schemas.openxmlformats.org/presentationml/2006/ole">
            <mc:AlternateContent xmlns:mc="http://schemas.openxmlformats.org/markup-compatibility/2006">
              <mc:Choice xmlns:v="urn:schemas-microsoft-com:vml" Requires="v">
                <p:oleObj name="Equation" r:id="rId24" imgW="1600200" imgH="482400" progId="Equation.DSMT4">
                  <p:embed/>
                </p:oleObj>
              </mc:Choice>
              <mc:Fallback>
                <p:oleObj name="Equation" r:id="rId24" imgW="1600200" imgH="482400" progId="Equation.DSMT4">
                  <p:embed/>
                  <p:pic>
                    <p:nvPicPr>
                      <p:cNvPr id="10" name="Đối tượng 9">
                        <a:extLst>
                          <a:ext uri="{FF2B5EF4-FFF2-40B4-BE49-F238E27FC236}">
                            <a16:creationId xmlns:a16="http://schemas.microsoft.com/office/drawing/2014/main" id="{B61BC393-6ABB-741F-55C3-51E32677CE96}"/>
                          </a:ext>
                        </a:extLst>
                      </p:cNvPr>
                      <p:cNvPicPr/>
                      <p:nvPr/>
                    </p:nvPicPr>
                    <p:blipFill>
                      <a:blip r:embed="rId25"/>
                      <a:stretch>
                        <a:fillRect/>
                      </a:stretch>
                    </p:blipFill>
                    <p:spPr>
                      <a:xfrm>
                        <a:off x="12322175" y="3295650"/>
                        <a:ext cx="1600200" cy="482600"/>
                      </a:xfrm>
                      <a:prstGeom prst="rect">
                        <a:avLst/>
                      </a:prstGeom>
                    </p:spPr>
                  </p:pic>
                </p:oleObj>
              </mc:Fallback>
            </mc:AlternateContent>
          </a:graphicData>
        </a:graphic>
      </p:graphicFrame>
      <p:graphicFrame>
        <p:nvGraphicFramePr>
          <p:cNvPr id="12" name="Đối tượng 11">
            <a:extLst>
              <a:ext uri="{FF2B5EF4-FFF2-40B4-BE49-F238E27FC236}">
                <a16:creationId xmlns:a16="http://schemas.microsoft.com/office/drawing/2014/main" id="{3659E2A6-FB67-0B33-FFEF-2CE8F04AD512}"/>
              </a:ext>
            </a:extLst>
          </p:cNvPr>
          <p:cNvGraphicFramePr>
            <a:graphicFrameLocks noChangeAspect="1"/>
          </p:cNvGraphicFramePr>
          <p:nvPr>
            <p:extLst>
              <p:ext uri="{D42A27DB-BD31-4B8C-83A1-F6EECF244321}">
                <p14:modId xmlns:p14="http://schemas.microsoft.com/office/powerpoint/2010/main" val="3321370188"/>
              </p:ext>
            </p:extLst>
          </p:nvPr>
        </p:nvGraphicFramePr>
        <p:xfrm>
          <a:off x="2499497" y="4594589"/>
          <a:ext cx="1270000" cy="482600"/>
        </p:xfrm>
        <a:graphic>
          <a:graphicData uri="http://schemas.openxmlformats.org/presentationml/2006/ole">
            <mc:AlternateContent xmlns:mc="http://schemas.openxmlformats.org/markup-compatibility/2006">
              <mc:Choice xmlns:v="urn:schemas-microsoft-com:vml" Requires="v">
                <p:oleObj name="Equation" r:id="rId26" imgW="1269455" imgH="483137" progId="Equation.DSMT4">
                  <p:embed/>
                </p:oleObj>
              </mc:Choice>
              <mc:Fallback>
                <p:oleObj name="Equation" r:id="rId26" imgW="1269455" imgH="483137" progId="Equation.DSMT4">
                  <p:embed/>
                  <p:pic>
                    <p:nvPicPr>
                      <p:cNvPr id="0" name=""/>
                      <p:cNvPicPr/>
                      <p:nvPr/>
                    </p:nvPicPr>
                    <p:blipFill>
                      <a:blip r:embed="rId27"/>
                      <a:stretch>
                        <a:fillRect/>
                      </a:stretch>
                    </p:blipFill>
                    <p:spPr>
                      <a:xfrm>
                        <a:off x="2499497" y="4594589"/>
                        <a:ext cx="1270000" cy="482600"/>
                      </a:xfrm>
                      <a:prstGeom prst="rect">
                        <a:avLst/>
                      </a:prstGeom>
                    </p:spPr>
                  </p:pic>
                </p:oleObj>
              </mc:Fallback>
            </mc:AlternateContent>
          </a:graphicData>
        </a:graphic>
      </p:graphicFrame>
      <p:graphicFrame>
        <p:nvGraphicFramePr>
          <p:cNvPr id="13" name="Đối tượng 12">
            <a:extLst>
              <a:ext uri="{FF2B5EF4-FFF2-40B4-BE49-F238E27FC236}">
                <a16:creationId xmlns:a16="http://schemas.microsoft.com/office/drawing/2014/main" id="{A5A8ED26-297D-1575-91C3-496161DA2E8E}"/>
              </a:ext>
            </a:extLst>
          </p:cNvPr>
          <p:cNvGraphicFramePr>
            <a:graphicFrameLocks noChangeAspect="1"/>
          </p:cNvGraphicFramePr>
          <p:nvPr>
            <p:extLst>
              <p:ext uri="{D42A27DB-BD31-4B8C-83A1-F6EECF244321}">
                <p14:modId xmlns:p14="http://schemas.microsoft.com/office/powerpoint/2010/main" val="1782670616"/>
              </p:ext>
            </p:extLst>
          </p:nvPr>
        </p:nvGraphicFramePr>
        <p:xfrm>
          <a:off x="10001250" y="4615110"/>
          <a:ext cx="1600200" cy="481013"/>
        </p:xfrm>
        <a:graphic>
          <a:graphicData uri="http://schemas.openxmlformats.org/presentationml/2006/ole">
            <mc:AlternateContent xmlns:mc="http://schemas.openxmlformats.org/markup-compatibility/2006">
              <mc:Choice xmlns:v="urn:schemas-microsoft-com:vml" Requires="v">
                <p:oleObj name="Equation" r:id="rId28" imgW="1600319" imgH="481697" progId="Equation.DSMT4">
                  <p:embed/>
                </p:oleObj>
              </mc:Choice>
              <mc:Fallback>
                <p:oleObj name="Equation" r:id="rId28" imgW="1600319" imgH="481697" progId="Equation.DSMT4">
                  <p:embed/>
                  <p:pic>
                    <p:nvPicPr>
                      <p:cNvPr id="0" name=""/>
                      <p:cNvPicPr/>
                      <p:nvPr/>
                    </p:nvPicPr>
                    <p:blipFill>
                      <a:blip r:embed="rId29"/>
                      <a:stretch>
                        <a:fillRect/>
                      </a:stretch>
                    </p:blipFill>
                    <p:spPr>
                      <a:xfrm>
                        <a:off x="10001250" y="4615110"/>
                        <a:ext cx="1600200" cy="481013"/>
                      </a:xfrm>
                      <a:prstGeom prst="rect">
                        <a:avLst/>
                      </a:prstGeom>
                    </p:spPr>
                  </p:pic>
                </p:oleObj>
              </mc:Fallback>
            </mc:AlternateContent>
          </a:graphicData>
        </a:graphic>
      </p:graphicFrame>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anim calcmode="lin" valueType="num">
                                      <p:cBhvr>
                                        <p:cTn id="38" dur="500" fill="hold"/>
                                        <p:tgtEl>
                                          <p:spTgt spid="43"/>
                                        </p:tgtEl>
                                        <p:attrNameLst>
                                          <p:attrName>ppt_x</p:attrName>
                                        </p:attrNameLst>
                                      </p:cBhvr>
                                      <p:tavLst>
                                        <p:tav tm="0">
                                          <p:val>
                                            <p:strVal val="#ppt_x"/>
                                          </p:val>
                                        </p:tav>
                                        <p:tav tm="100000">
                                          <p:val>
                                            <p:strVal val="#ppt_x"/>
                                          </p:val>
                                        </p:tav>
                                      </p:tavLst>
                                    </p:anim>
                                    <p:anim calcmode="lin" valueType="num">
                                      <p:cBhvr>
                                        <p:cTn id="39" dur="500" fill="hold"/>
                                        <p:tgtEl>
                                          <p:spTgt spid="4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anim calcmode="lin" valueType="num">
                                      <p:cBhvr>
                                        <p:cTn id="48" dur="500" fill="hold"/>
                                        <p:tgtEl>
                                          <p:spTgt spid="44"/>
                                        </p:tgtEl>
                                        <p:attrNameLst>
                                          <p:attrName>ppt_x</p:attrName>
                                        </p:attrNameLst>
                                      </p:cBhvr>
                                      <p:tavLst>
                                        <p:tav tm="0">
                                          <p:val>
                                            <p:strVal val="#ppt_x"/>
                                          </p:val>
                                        </p:tav>
                                        <p:tav tm="100000">
                                          <p:val>
                                            <p:strVal val="#ppt_x"/>
                                          </p:val>
                                        </p:tav>
                                      </p:tavLst>
                                    </p:anim>
                                    <p:anim calcmode="lin" valueType="num">
                                      <p:cBhvr>
                                        <p:cTn id="49" dur="500" fill="hold"/>
                                        <p:tgtEl>
                                          <p:spTgt spid="4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1"/>
                                          </p:val>
                                        </p:tav>
                                        <p:tav tm="100000">
                                          <p:val>
                                            <p:strVal val="#ppt_y"/>
                                          </p:val>
                                        </p:tav>
                                      </p:tavLst>
                                    </p:anim>
                                  </p:childTnLst>
                                </p:cTn>
                              </p:par>
                              <p:par>
                                <p:cTn id="55" presetID="8" presetClass="emph" presetSubtype="0" repeatCount="indefinite" fill="hold" nodeType="withEffect">
                                  <p:stCondLst>
                                    <p:cond delay="0"/>
                                  </p:stCondLst>
                                  <p:childTnLst>
                                    <p:animRot by="21600000">
                                      <p:cBhvr>
                                        <p:cTn id="56" dur="2250" fill="hold"/>
                                        <p:tgtEl>
                                          <p:spTgt spid="7"/>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2500" fill="hold"/>
                                        <p:tgtEl>
                                          <p:spTgt spid="9"/>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 fill="hold"/>
                                        <p:tgtEl>
                                          <p:spTgt spid="11"/>
                                        </p:tgtEl>
                                        <p:attrNameLst>
                                          <p:attrName>r</p:attrName>
                                        </p:attrNameLst>
                                      </p:cBhvr>
                                    </p:animRot>
                                  </p:childTnLst>
                                </p:cTn>
                              </p:par>
                              <p:par>
                                <p:cTn id="61" presetID="2" presetClass="entr" presetSubtype="2" repeatCount="indefinite" fill="hold" grpId="0" nodeType="withEffect">
                                  <p:stCondLst>
                                    <p:cond delay="50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20000" fill="hold"/>
                                        <p:tgtEl>
                                          <p:spTgt spid="40"/>
                                        </p:tgtEl>
                                        <p:attrNameLst>
                                          <p:attrName>ppt_x</p:attrName>
                                        </p:attrNameLst>
                                      </p:cBhvr>
                                      <p:tavLst>
                                        <p:tav tm="0">
                                          <p:val>
                                            <p:strVal val="1+#ppt_w/2"/>
                                          </p:val>
                                        </p:tav>
                                        <p:tav tm="100000">
                                          <p:val>
                                            <p:strVal val="#ppt_x"/>
                                          </p:val>
                                        </p:tav>
                                      </p:tavLst>
                                    </p:anim>
                                    <p:anim calcmode="lin" valueType="num">
                                      <p:cBhvr additive="base">
                                        <p:cTn id="64" dur="20000" fill="hold"/>
                                        <p:tgtEl>
                                          <p:spTgt spid="40"/>
                                        </p:tgtEl>
                                        <p:attrNameLst>
                                          <p:attrName>ppt_y</p:attrName>
                                        </p:attrNameLst>
                                      </p:cBhvr>
                                      <p:tavLst>
                                        <p:tav tm="0">
                                          <p:val>
                                            <p:strVal val="#ppt_y"/>
                                          </p:val>
                                        </p:tav>
                                        <p:tav tm="100000">
                                          <p:val>
                                            <p:strVal val="#ppt_y"/>
                                          </p:val>
                                        </p:tav>
                                      </p:tavLst>
                                    </p:anim>
                                  </p:childTnLst>
                                </p:cTn>
                              </p:par>
                              <p:par>
                                <p:cTn id="65" presetID="2" presetClass="entr" presetSubtype="8" repeatCount="indefinite" fill="hold" grpId="0" nodeType="withEffect">
                                  <p:stCondLst>
                                    <p:cond delay="5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20000" fill="hold"/>
                                        <p:tgtEl>
                                          <p:spTgt spid="41"/>
                                        </p:tgtEl>
                                        <p:attrNameLst>
                                          <p:attrName>ppt_x</p:attrName>
                                        </p:attrNameLst>
                                      </p:cBhvr>
                                      <p:tavLst>
                                        <p:tav tm="0">
                                          <p:val>
                                            <p:strVal val="0-#ppt_w/2"/>
                                          </p:val>
                                        </p:tav>
                                        <p:tav tm="100000">
                                          <p:val>
                                            <p:strVal val="#ppt_x"/>
                                          </p:val>
                                        </p:tav>
                                      </p:tavLst>
                                    </p:anim>
                                    <p:anim calcmode="lin" valueType="num">
                                      <p:cBhvr additive="base">
                                        <p:cTn id="6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26"/>
                                        </p:tgtEl>
                                        <p:attrNameLst>
                                          <p:attrName>fillcolor</p:attrName>
                                        </p:attrNameLst>
                                      </p:cBhvr>
                                      <p:to>
                                        <a:srgbClr val="FFF2CC"/>
                                      </p:to>
                                    </p:animClr>
                                    <p:set>
                                      <p:cBhvr>
                                        <p:cTn id="74" dur="250" fill="hold"/>
                                        <p:tgtEl>
                                          <p:spTgt spid="26"/>
                                        </p:tgtEl>
                                        <p:attrNameLst>
                                          <p:attrName>fill.type</p:attrName>
                                        </p:attrNameLst>
                                      </p:cBhvr>
                                      <p:to>
                                        <p:strVal val="solid"/>
                                      </p:to>
                                    </p:set>
                                    <p:set>
                                      <p:cBhvr>
                                        <p:cTn id="75" dur="250" fill="hold"/>
                                        <p:tgtEl>
                                          <p:spTgt spid="2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47"/>
                                        </p:tgtEl>
                                        <p:attrNameLst>
                                          <p:attrName>style.visibility</p:attrName>
                                        </p:attrNameLst>
                                      </p:cBhvr>
                                      <p:to>
                                        <p:strVal val="visible"/>
                                      </p:to>
                                    </p:set>
                                    <p:anim calcmode="lin" valueType="num">
                                      <p:cBhvr>
                                        <p:cTn id="78" dur="250" fill="hold"/>
                                        <p:tgtEl>
                                          <p:spTgt spid="47"/>
                                        </p:tgtEl>
                                        <p:attrNameLst>
                                          <p:attrName>ppt_w</p:attrName>
                                        </p:attrNameLst>
                                      </p:cBhvr>
                                      <p:tavLst>
                                        <p:tav tm="0">
                                          <p:val>
                                            <p:strVal val="4*#ppt_w"/>
                                          </p:val>
                                        </p:tav>
                                        <p:tav tm="100000">
                                          <p:val>
                                            <p:strVal val="#ppt_w"/>
                                          </p:val>
                                        </p:tav>
                                      </p:tavLst>
                                    </p:anim>
                                    <p:anim calcmode="lin" valueType="num">
                                      <p:cBhvr>
                                        <p:cTn id="7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26"/>
                                        </p:tgtEl>
                                        <p:attrNameLst>
                                          <p:attrName>fillcolor</p:attrName>
                                        </p:attrNameLst>
                                      </p:cBhvr>
                                      <p:to>
                                        <a:srgbClr val="FFFF00"/>
                                      </p:to>
                                    </p:animClr>
                                    <p:set>
                                      <p:cBhvr>
                                        <p:cTn id="82" dur="250" fill="hold"/>
                                        <p:tgtEl>
                                          <p:spTgt spid="26"/>
                                        </p:tgtEl>
                                        <p:attrNameLst>
                                          <p:attrName>fill.type</p:attrName>
                                        </p:attrNameLst>
                                      </p:cBhvr>
                                      <p:to>
                                        <p:strVal val="solid"/>
                                      </p:to>
                                    </p:set>
                                    <p:set>
                                      <p:cBhvr>
                                        <p:cTn id="8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2"/>
                                        </p:tgtEl>
                                        <p:attrNameLst>
                                          <p:attrName>fillcolor</p:attrName>
                                        </p:attrNameLst>
                                      </p:cBhvr>
                                      <p:to>
                                        <a:srgbClr val="FFF2CC"/>
                                      </p:to>
                                    </p:animClr>
                                    <p:set>
                                      <p:cBhvr>
                                        <p:cTn id="89" dur="250" fill="hold"/>
                                        <p:tgtEl>
                                          <p:spTgt spid="42"/>
                                        </p:tgtEl>
                                        <p:attrNameLst>
                                          <p:attrName>fill.type</p:attrName>
                                        </p:attrNameLst>
                                      </p:cBhvr>
                                      <p:to>
                                        <p:strVal val="solid"/>
                                      </p:to>
                                    </p:set>
                                    <p:set>
                                      <p:cBhvr>
                                        <p:cTn id="90" dur="250" fill="hold"/>
                                        <p:tgtEl>
                                          <p:spTgt spid="4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53"/>
                                        </p:tgtEl>
                                        <p:attrNameLst>
                                          <p:attrName>style.visibility</p:attrName>
                                        </p:attrNameLst>
                                      </p:cBhvr>
                                      <p:to>
                                        <p:strVal val="visible"/>
                                      </p:to>
                                    </p:set>
                                    <p:anim calcmode="lin" valueType="num">
                                      <p:cBhvr>
                                        <p:cTn id="93" dur="250" fill="hold"/>
                                        <p:tgtEl>
                                          <p:spTgt spid="53"/>
                                        </p:tgtEl>
                                        <p:attrNameLst>
                                          <p:attrName>ppt_w</p:attrName>
                                        </p:attrNameLst>
                                      </p:cBhvr>
                                      <p:tavLst>
                                        <p:tav tm="0">
                                          <p:val>
                                            <p:strVal val="4*#ppt_w"/>
                                          </p:val>
                                        </p:tav>
                                        <p:tav tm="100000">
                                          <p:val>
                                            <p:strVal val="#ppt_w"/>
                                          </p:val>
                                        </p:tav>
                                      </p:tavLst>
                                    </p:anim>
                                    <p:anim calcmode="lin" valueType="num">
                                      <p:cBhvr>
                                        <p:cTn id="9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Check mark.wav"/>
                                        </p:tgtEl>
                                      </p:cMediaNode>
                                    </p:audio>
                                  </p:subTnLst>
                                </p:cTn>
                              </p:par>
                              <p:par>
                                <p:cTn id="95" presetID="1" presetClass="emph" presetSubtype="2" fill="hold" nodeType="withEffect">
                                  <p:stCondLst>
                                    <p:cond delay="1000"/>
                                  </p:stCondLst>
                                  <p:childTnLst>
                                    <p:animClr clrSpc="rgb" dir="cw">
                                      <p:cBhvr>
                                        <p:cTn id="96" dur="250" fill="hold"/>
                                        <p:tgtEl>
                                          <p:spTgt spid="42"/>
                                        </p:tgtEl>
                                        <p:attrNameLst>
                                          <p:attrName>fillcolor</p:attrName>
                                        </p:attrNameLst>
                                      </p:cBhvr>
                                      <p:to>
                                        <a:srgbClr val="00B050"/>
                                      </p:to>
                                    </p:animClr>
                                    <p:set>
                                      <p:cBhvr>
                                        <p:cTn id="97" dur="250" fill="hold"/>
                                        <p:tgtEl>
                                          <p:spTgt spid="42"/>
                                        </p:tgtEl>
                                        <p:attrNameLst>
                                          <p:attrName>fill.type</p:attrName>
                                        </p:attrNameLst>
                                      </p:cBhvr>
                                      <p:to>
                                        <p:strVal val="solid"/>
                                      </p:to>
                                    </p:set>
                                    <p:set>
                                      <p:cBhvr>
                                        <p:cTn id="9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43"/>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50" fill="hold"/>
                                        <p:tgtEl>
                                          <p:spTgt spid="43"/>
                                        </p:tgtEl>
                                        <p:attrNameLst>
                                          <p:attrName>fillcolor</p:attrName>
                                        </p:attrNameLst>
                                      </p:cBhvr>
                                      <p:to>
                                        <a:srgbClr val="FFF2CC"/>
                                      </p:to>
                                    </p:animClr>
                                    <p:set>
                                      <p:cBhvr>
                                        <p:cTn id="104" dur="250" fill="hold"/>
                                        <p:tgtEl>
                                          <p:spTgt spid="43"/>
                                        </p:tgtEl>
                                        <p:attrNameLst>
                                          <p:attrName>fill.type</p:attrName>
                                        </p:attrNameLst>
                                      </p:cBhvr>
                                      <p:to>
                                        <p:strVal val="solid"/>
                                      </p:to>
                                    </p:set>
                                    <p:set>
                                      <p:cBhvr>
                                        <p:cTn id="105" dur="250" fill="hold"/>
                                        <p:tgtEl>
                                          <p:spTgt spid="43"/>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250" fill="hold"/>
                                        <p:tgtEl>
                                          <p:spTgt spid="51"/>
                                        </p:tgtEl>
                                        <p:attrNameLst>
                                          <p:attrName>ppt_w</p:attrName>
                                        </p:attrNameLst>
                                      </p:cBhvr>
                                      <p:tavLst>
                                        <p:tav tm="0">
                                          <p:val>
                                            <p:strVal val="4*#ppt_w"/>
                                          </p:val>
                                        </p:tav>
                                        <p:tav tm="100000">
                                          <p:val>
                                            <p:strVal val="#ppt_w"/>
                                          </p:val>
                                        </p:tav>
                                      </p:tavLst>
                                    </p:anim>
                                    <p:anim calcmode="lin" valueType="num">
                                      <p:cBhvr>
                                        <p:cTn id="10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Wrong Buzzer.wav"/>
                                        </p:tgtEl>
                                      </p:cMediaNode>
                                    </p:audio>
                                  </p:subTnLst>
                                </p:cTn>
                              </p:par>
                              <p:par>
                                <p:cTn id="110" presetID="1" presetClass="emph" presetSubtype="2" fill="hold" nodeType="withEffect">
                                  <p:stCondLst>
                                    <p:cond delay="1000"/>
                                  </p:stCondLst>
                                  <p:childTnLst>
                                    <p:animClr clrSpc="rgb" dir="cw">
                                      <p:cBhvr>
                                        <p:cTn id="111" dur="250" fill="hold"/>
                                        <p:tgtEl>
                                          <p:spTgt spid="43"/>
                                        </p:tgtEl>
                                        <p:attrNameLst>
                                          <p:attrName>fillcolor</p:attrName>
                                        </p:attrNameLst>
                                      </p:cBhvr>
                                      <p:to>
                                        <a:srgbClr val="FFFF00"/>
                                      </p:to>
                                    </p:animClr>
                                    <p:set>
                                      <p:cBhvr>
                                        <p:cTn id="112" dur="250" fill="hold"/>
                                        <p:tgtEl>
                                          <p:spTgt spid="43"/>
                                        </p:tgtEl>
                                        <p:attrNameLst>
                                          <p:attrName>fill.type</p:attrName>
                                        </p:attrNameLst>
                                      </p:cBhvr>
                                      <p:to>
                                        <p:strVal val="solid"/>
                                      </p:to>
                                    </p:set>
                                    <p:set>
                                      <p:cBhvr>
                                        <p:cTn id="11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mph" presetSubtype="2" fill="hold" nodeType="clickEffect">
                                  <p:stCondLst>
                                    <p:cond delay="0"/>
                                  </p:stCondLst>
                                  <p:childTnLst>
                                    <p:animClr clrSpc="rgb" dir="cw">
                                      <p:cBhvr>
                                        <p:cTn id="118" dur="250" fill="hold"/>
                                        <p:tgtEl>
                                          <p:spTgt spid="44"/>
                                        </p:tgtEl>
                                        <p:attrNameLst>
                                          <p:attrName>fillcolor</p:attrName>
                                        </p:attrNameLst>
                                      </p:cBhvr>
                                      <p:to>
                                        <a:srgbClr val="FFF2CC"/>
                                      </p:to>
                                    </p:animClr>
                                    <p:set>
                                      <p:cBhvr>
                                        <p:cTn id="119" dur="250" fill="hold"/>
                                        <p:tgtEl>
                                          <p:spTgt spid="44"/>
                                        </p:tgtEl>
                                        <p:attrNameLst>
                                          <p:attrName>fill.type</p:attrName>
                                        </p:attrNameLst>
                                      </p:cBhvr>
                                      <p:to>
                                        <p:strVal val="solid"/>
                                      </p:to>
                                    </p:set>
                                    <p:set>
                                      <p:cBhvr>
                                        <p:cTn id="120" dur="250" fill="hold"/>
                                        <p:tgtEl>
                                          <p:spTgt spid="44"/>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par>
                                <p:cTn id="121" presetID="23" presetClass="entr" presetSubtype="32" fill="hold" nodeType="withEffect">
                                  <p:stCondLst>
                                    <p:cond delay="100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250" fill="hold"/>
                                        <p:tgtEl>
                                          <p:spTgt spid="49"/>
                                        </p:tgtEl>
                                        <p:attrNameLst>
                                          <p:attrName>ppt_w</p:attrName>
                                        </p:attrNameLst>
                                      </p:cBhvr>
                                      <p:tavLst>
                                        <p:tav tm="0">
                                          <p:val>
                                            <p:strVal val="4*#ppt_w"/>
                                          </p:val>
                                        </p:tav>
                                        <p:tav tm="100000">
                                          <p:val>
                                            <p:strVal val="#ppt_w"/>
                                          </p:val>
                                        </p:tav>
                                      </p:tavLst>
                                    </p:anim>
                                    <p:anim calcmode="lin" valueType="num">
                                      <p:cBhvr>
                                        <p:cTn id="12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3" name="Wrong Buzzer.wav"/>
                                        </p:tgtEl>
                                      </p:cMediaNode>
                                    </p:audio>
                                  </p:subTnLst>
                                </p:cTn>
                              </p:par>
                              <p:par>
                                <p:cTn id="125" presetID="1" presetClass="emph" presetSubtype="2" fill="hold" nodeType="withEffect">
                                  <p:stCondLst>
                                    <p:cond delay="1000"/>
                                  </p:stCondLst>
                                  <p:childTnLst>
                                    <p:animClr clrSpc="rgb" dir="cw">
                                      <p:cBhvr>
                                        <p:cTn id="126" dur="250" fill="hold"/>
                                        <p:tgtEl>
                                          <p:spTgt spid="44"/>
                                        </p:tgtEl>
                                        <p:attrNameLst>
                                          <p:attrName>fillcolor</p:attrName>
                                        </p:attrNameLst>
                                      </p:cBhvr>
                                      <p:to>
                                        <a:srgbClr val="FFFF00"/>
                                      </p:to>
                                    </p:animClr>
                                    <p:set>
                                      <p:cBhvr>
                                        <p:cTn id="127" dur="250" fill="hold"/>
                                        <p:tgtEl>
                                          <p:spTgt spid="44"/>
                                        </p:tgtEl>
                                        <p:attrNameLst>
                                          <p:attrName>fill.type</p:attrName>
                                        </p:attrNameLst>
                                      </p:cBhvr>
                                      <p:to>
                                        <p:strVal val="solid"/>
                                      </p:to>
                                    </p:set>
                                    <p:set>
                                      <p:cBhvr>
                                        <p:cTn id="12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E7C06F6-708D-AD60-CFFF-C2A30966333B}"/>
              </a:ext>
            </a:extLst>
          </p:cNvPr>
          <p:cNvPicPr>
            <a:picLocks noChangeAspect="1"/>
          </p:cNvPicPr>
          <p:nvPr/>
        </p:nvPicPr>
        <p:blipFill>
          <a:blip r:embed="rId5"/>
          <a:stretch>
            <a:fillRect/>
          </a:stretch>
        </p:blipFill>
        <p:spPr>
          <a:xfrm>
            <a:off x="0" y="0"/>
            <a:ext cx="18288000" cy="10287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533462" y="277528"/>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srgbClr val="FF0000"/>
                </a:solidFill>
                <a:latin typeface="+mj-lt"/>
              </a:rPr>
              <a:t>Điều kiện xác định của phương trình                 là </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A. </a:t>
            </a:r>
          </a:p>
        </p:txBody>
      </p:sp>
      <p:sp>
        <p:nvSpPr>
          <p:cNvPr id="40" name="Cloud 39"/>
          <p:cNvSpPr/>
          <p:nvPr/>
        </p:nvSpPr>
        <p:spPr>
          <a:xfrm>
            <a:off x="3078222" y="8011240"/>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mj-lt"/>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mj-lt"/>
              </a:rPr>
              <a:t>D.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5" action="ppaction://hlinksldjump"/>
          </p:cNvPr>
          <p:cNvSpPr/>
          <p:nvPr/>
        </p:nvSpPr>
        <p:spPr>
          <a:xfrm>
            <a:off x="195038" y="8545446"/>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bg1">
                    <a:lumMod val="50000"/>
                  </a:schemeClr>
                </a:solidFill>
                <a:latin typeface="Times New Roman" panose="02020603050405020304" pitchFamily="18" charset="0"/>
                <a:cs typeface="Times New Roman" panose="02020603050405020304" pitchFamily="18" charset="0"/>
              </a:rPr>
              <a:t>QUAY VỀ</a:t>
            </a:r>
            <a:endParaRPr lang="vi-VN" sz="3600" dirty="0">
              <a:solidFill>
                <a:schemeClr val="bg1">
                  <a:lumMod val="50000"/>
                </a:schemeClr>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3AC8236C-5869-5C58-815F-121AF60614F2}"/>
              </a:ext>
            </a:extLst>
          </p:cNvPr>
          <p:cNvGraphicFramePr>
            <a:graphicFrameLocks noChangeAspect="1"/>
          </p:cNvGraphicFramePr>
          <p:nvPr>
            <p:extLst>
              <p:ext uri="{D42A27DB-BD31-4B8C-83A1-F6EECF244321}">
                <p14:modId xmlns:p14="http://schemas.microsoft.com/office/powerpoint/2010/main" val="127531078"/>
              </p:ext>
            </p:extLst>
          </p:nvPr>
        </p:nvGraphicFramePr>
        <p:xfrm>
          <a:off x="10058400" y="800100"/>
          <a:ext cx="2120900" cy="1397000"/>
        </p:xfrm>
        <a:graphic>
          <a:graphicData uri="http://schemas.openxmlformats.org/presentationml/2006/ole">
            <mc:AlternateContent xmlns:mc="http://schemas.openxmlformats.org/markup-compatibility/2006">
              <mc:Choice xmlns:v="urn:schemas-microsoft-com:vml" Requires="v">
                <p:oleObj name="Equation" r:id="rId16" imgW="2120760" imgH="1396800" progId="Equation.DSMT4">
                  <p:embed/>
                </p:oleObj>
              </mc:Choice>
              <mc:Fallback>
                <p:oleObj name="Equation" r:id="rId16" imgW="2120760" imgH="1396800" progId="Equation.DSMT4">
                  <p:embed/>
                  <p:pic>
                    <p:nvPicPr>
                      <p:cNvPr id="0" name=""/>
                      <p:cNvPicPr/>
                      <p:nvPr/>
                    </p:nvPicPr>
                    <p:blipFill>
                      <a:blip r:embed="rId17"/>
                      <a:stretch>
                        <a:fillRect/>
                      </a:stretch>
                    </p:blipFill>
                    <p:spPr>
                      <a:xfrm>
                        <a:off x="10058400" y="800100"/>
                        <a:ext cx="2120900" cy="1397000"/>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EF9C2956-FDDF-C7A1-A810-60A7DCAF1E2D}"/>
              </a:ext>
            </a:extLst>
          </p:cNvPr>
          <p:cNvGraphicFramePr>
            <a:graphicFrameLocks noChangeAspect="1"/>
          </p:cNvGraphicFramePr>
          <p:nvPr>
            <p:extLst>
              <p:ext uri="{D42A27DB-BD31-4B8C-83A1-F6EECF244321}">
                <p14:modId xmlns:p14="http://schemas.microsoft.com/office/powerpoint/2010/main" val="2776731607"/>
              </p:ext>
            </p:extLst>
          </p:nvPr>
        </p:nvGraphicFramePr>
        <p:xfrm>
          <a:off x="2571750" y="3260725"/>
          <a:ext cx="1168400" cy="469900"/>
        </p:xfrm>
        <a:graphic>
          <a:graphicData uri="http://schemas.openxmlformats.org/presentationml/2006/ole">
            <mc:AlternateContent xmlns:mc="http://schemas.openxmlformats.org/markup-compatibility/2006">
              <mc:Choice xmlns:v="urn:schemas-microsoft-com:vml" Requires="v">
                <p:oleObj name="Equation" r:id="rId18" imgW="1168200" imgH="469800" progId="Equation.DSMT4">
                  <p:embed/>
                </p:oleObj>
              </mc:Choice>
              <mc:Fallback>
                <p:oleObj name="Equation" r:id="rId18" imgW="1168200" imgH="469800" progId="Equation.DSMT4">
                  <p:embed/>
                  <p:pic>
                    <p:nvPicPr>
                      <p:cNvPr id="12" name="Đối tượng 11">
                        <a:extLst>
                          <a:ext uri="{FF2B5EF4-FFF2-40B4-BE49-F238E27FC236}">
                            <a16:creationId xmlns:a16="http://schemas.microsoft.com/office/drawing/2014/main" id="{373B9A41-C891-CAC4-BFE5-5A85A05FBC83}"/>
                          </a:ext>
                        </a:extLst>
                      </p:cNvPr>
                      <p:cNvPicPr/>
                      <p:nvPr/>
                    </p:nvPicPr>
                    <p:blipFill>
                      <a:blip r:embed="rId19"/>
                      <a:stretch>
                        <a:fillRect/>
                      </a:stretch>
                    </p:blipFill>
                    <p:spPr>
                      <a:xfrm>
                        <a:off x="2571750" y="3260725"/>
                        <a:ext cx="1168400" cy="469900"/>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BE3B78A4-77A4-0E9C-F642-BCEB28A3E0FB}"/>
              </a:ext>
            </a:extLst>
          </p:cNvPr>
          <p:cNvGraphicFramePr>
            <a:graphicFrameLocks noChangeAspect="1"/>
          </p:cNvGraphicFramePr>
          <p:nvPr>
            <p:extLst>
              <p:ext uri="{D42A27DB-BD31-4B8C-83A1-F6EECF244321}">
                <p14:modId xmlns:p14="http://schemas.microsoft.com/office/powerpoint/2010/main" val="3885442417"/>
              </p:ext>
            </p:extLst>
          </p:nvPr>
        </p:nvGraphicFramePr>
        <p:xfrm>
          <a:off x="10007600" y="3287713"/>
          <a:ext cx="1574800" cy="469900"/>
        </p:xfrm>
        <a:graphic>
          <a:graphicData uri="http://schemas.openxmlformats.org/presentationml/2006/ole">
            <mc:AlternateContent xmlns:mc="http://schemas.openxmlformats.org/markup-compatibility/2006">
              <mc:Choice xmlns:v="urn:schemas-microsoft-com:vml" Requires="v">
                <p:oleObj name="Equation" r:id="rId20" imgW="1574640" imgH="469800" progId="Equation.DSMT4">
                  <p:embed/>
                </p:oleObj>
              </mc:Choice>
              <mc:Fallback>
                <p:oleObj name="Equation" r:id="rId20" imgW="1574640" imgH="469800" progId="Equation.DSMT4">
                  <p:embed/>
                  <p:pic>
                    <p:nvPicPr>
                      <p:cNvPr id="0" name=""/>
                      <p:cNvPicPr/>
                      <p:nvPr/>
                    </p:nvPicPr>
                    <p:blipFill>
                      <a:blip r:embed="rId21"/>
                      <a:stretch>
                        <a:fillRect/>
                      </a:stretch>
                    </p:blipFill>
                    <p:spPr>
                      <a:xfrm>
                        <a:off x="10007600" y="3287713"/>
                        <a:ext cx="1574800" cy="4699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A5965B26-9D9E-3231-4941-42C42E036DC2}"/>
              </a:ext>
            </a:extLst>
          </p:cNvPr>
          <p:cNvGraphicFramePr>
            <a:graphicFrameLocks noChangeAspect="1"/>
          </p:cNvGraphicFramePr>
          <p:nvPr>
            <p:extLst>
              <p:ext uri="{D42A27DB-BD31-4B8C-83A1-F6EECF244321}">
                <p14:modId xmlns:p14="http://schemas.microsoft.com/office/powerpoint/2010/main" val="3459212020"/>
              </p:ext>
            </p:extLst>
          </p:nvPr>
        </p:nvGraphicFramePr>
        <p:xfrm>
          <a:off x="2470150" y="4559300"/>
          <a:ext cx="1282700" cy="469900"/>
        </p:xfrm>
        <a:graphic>
          <a:graphicData uri="http://schemas.openxmlformats.org/presentationml/2006/ole">
            <mc:AlternateContent xmlns:mc="http://schemas.openxmlformats.org/markup-compatibility/2006">
              <mc:Choice xmlns:v="urn:schemas-microsoft-com:vml" Requires="v">
                <p:oleObj name="Equation" r:id="rId22" imgW="1282680" imgH="469800" progId="Equation.DSMT4">
                  <p:embed/>
                </p:oleObj>
              </mc:Choice>
              <mc:Fallback>
                <p:oleObj name="Equation" r:id="rId22" imgW="1282680" imgH="469800" progId="Equation.DSMT4">
                  <p:embed/>
                  <p:pic>
                    <p:nvPicPr>
                      <p:cNvPr id="0" name=""/>
                      <p:cNvPicPr/>
                      <p:nvPr/>
                    </p:nvPicPr>
                    <p:blipFill>
                      <a:blip r:embed="rId23"/>
                      <a:stretch>
                        <a:fillRect/>
                      </a:stretch>
                    </p:blipFill>
                    <p:spPr>
                      <a:xfrm>
                        <a:off x="2470150" y="4559300"/>
                        <a:ext cx="1282700" cy="469900"/>
                      </a:xfrm>
                      <a:prstGeom prst="rect">
                        <a:avLst/>
                      </a:prstGeom>
                    </p:spPr>
                  </p:pic>
                </p:oleObj>
              </mc:Fallback>
            </mc:AlternateContent>
          </a:graphicData>
        </a:graphic>
      </p:graphicFrame>
      <p:graphicFrame>
        <p:nvGraphicFramePr>
          <p:cNvPr id="10" name="Đối tượng 9">
            <a:extLst>
              <a:ext uri="{FF2B5EF4-FFF2-40B4-BE49-F238E27FC236}">
                <a16:creationId xmlns:a16="http://schemas.microsoft.com/office/drawing/2014/main" id="{CB6B1B22-3046-E7DE-F957-BD9C3557E384}"/>
              </a:ext>
            </a:extLst>
          </p:cNvPr>
          <p:cNvGraphicFramePr>
            <a:graphicFrameLocks noChangeAspect="1"/>
          </p:cNvGraphicFramePr>
          <p:nvPr>
            <p:extLst>
              <p:ext uri="{D42A27DB-BD31-4B8C-83A1-F6EECF244321}">
                <p14:modId xmlns:p14="http://schemas.microsoft.com/office/powerpoint/2010/main" val="3050290100"/>
              </p:ext>
            </p:extLst>
          </p:nvPr>
        </p:nvGraphicFramePr>
        <p:xfrm>
          <a:off x="10083800" y="4594225"/>
          <a:ext cx="1270000" cy="482600"/>
        </p:xfrm>
        <a:graphic>
          <a:graphicData uri="http://schemas.openxmlformats.org/presentationml/2006/ole">
            <mc:AlternateContent xmlns:mc="http://schemas.openxmlformats.org/markup-compatibility/2006">
              <mc:Choice xmlns:v="urn:schemas-microsoft-com:vml" Requires="v">
                <p:oleObj name="Equation" r:id="rId24" imgW="1269720" imgH="482400" progId="Equation.DSMT4">
                  <p:embed/>
                </p:oleObj>
              </mc:Choice>
              <mc:Fallback>
                <p:oleObj name="Equation" r:id="rId24" imgW="1269720" imgH="482400" progId="Equation.DSMT4">
                  <p:embed/>
                  <p:pic>
                    <p:nvPicPr>
                      <p:cNvPr id="0" name=""/>
                      <p:cNvPicPr/>
                      <p:nvPr/>
                    </p:nvPicPr>
                    <p:blipFill>
                      <a:blip r:embed="rId25"/>
                      <a:stretch>
                        <a:fillRect/>
                      </a:stretch>
                    </p:blipFill>
                    <p:spPr>
                      <a:xfrm>
                        <a:off x="10083800" y="4594225"/>
                        <a:ext cx="1270000" cy="482600"/>
                      </a:xfrm>
                      <a:prstGeom prst="rect">
                        <a:avLst/>
                      </a:prstGeom>
                    </p:spPr>
                  </p:pic>
                </p:oleObj>
              </mc:Fallback>
            </mc:AlternateContent>
          </a:graphicData>
        </a:graphic>
      </p:graphicFrame>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p14:dur="10" advTm="0">
        <p:sndAc>
          <p:endSnd/>
        </p:sndAc>
      </p:transition>
    </mc:Choice>
    <mc:Fallback xmlns="">
      <p:transition advTm="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anim calcmode="lin" valueType="num">
                                      <p:cBhvr>
                                        <p:cTn id="38" dur="500" fill="hold"/>
                                        <p:tgtEl>
                                          <p:spTgt spid="43"/>
                                        </p:tgtEl>
                                        <p:attrNameLst>
                                          <p:attrName>ppt_x</p:attrName>
                                        </p:attrNameLst>
                                      </p:cBhvr>
                                      <p:tavLst>
                                        <p:tav tm="0">
                                          <p:val>
                                            <p:strVal val="#ppt_x"/>
                                          </p:val>
                                        </p:tav>
                                        <p:tav tm="100000">
                                          <p:val>
                                            <p:strVal val="#ppt_x"/>
                                          </p:val>
                                        </p:tav>
                                      </p:tavLst>
                                    </p:anim>
                                    <p:anim calcmode="lin" valueType="num">
                                      <p:cBhvr>
                                        <p:cTn id="39" dur="500" fill="hold"/>
                                        <p:tgtEl>
                                          <p:spTgt spid="4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anim calcmode="lin" valueType="num">
                                      <p:cBhvr>
                                        <p:cTn id="43" dur="500" fill="hold"/>
                                        <p:tgtEl>
                                          <p:spTgt spid="8"/>
                                        </p:tgtEl>
                                        <p:attrNameLst>
                                          <p:attrName>ppt_x</p:attrName>
                                        </p:attrNameLst>
                                      </p:cBhvr>
                                      <p:tavLst>
                                        <p:tav tm="0">
                                          <p:val>
                                            <p:strVal val="#ppt_x"/>
                                          </p:val>
                                        </p:tav>
                                        <p:tav tm="100000">
                                          <p:val>
                                            <p:strVal val="#ppt_x"/>
                                          </p:val>
                                        </p:tav>
                                      </p:tavLst>
                                    </p:anim>
                                    <p:anim calcmode="lin" valueType="num">
                                      <p:cBhvr>
                                        <p:cTn id="44" dur="5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anim calcmode="lin" valueType="num">
                                      <p:cBhvr>
                                        <p:cTn id="48" dur="500" fill="hold"/>
                                        <p:tgtEl>
                                          <p:spTgt spid="44"/>
                                        </p:tgtEl>
                                        <p:attrNameLst>
                                          <p:attrName>ppt_x</p:attrName>
                                        </p:attrNameLst>
                                      </p:cBhvr>
                                      <p:tavLst>
                                        <p:tav tm="0">
                                          <p:val>
                                            <p:strVal val="#ppt_x"/>
                                          </p:val>
                                        </p:tav>
                                        <p:tav tm="100000">
                                          <p:val>
                                            <p:strVal val="#ppt_x"/>
                                          </p:val>
                                        </p:tav>
                                      </p:tavLst>
                                    </p:anim>
                                    <p:anim calcmode="lin" valueType="num">
                                      <p:cBhvr>
                                        <p:cTn id="49" dur="500" fill="hold"/>
                                        <p:tgtEl>
                                          <p:spTgt spid="4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0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anim calcmode="lin" valueType="num">
                                      <p:cBhvr>
                                        <p:cTn id="53" dur="500" fill="hold"/>
                                        <p:tgtEl>
                                          <p:spTgt spid="10"/>
                                        </p:tgtEl>
                                        <p:attrNameLst>
                                          <p:attrName>ppt_x</p:attrName>
                                        </p:attrNameLst>
                                      </p:cBhvr>
                                      <p:tavLst>
                                        <p:tav tm="0">
                                          <p:val>
                                            <p:strVal val="#ppt_x"/>
                                          </p:val>
                                        </p:tav>
                                        <p:tav tm="100000">
                                          <p:val>
                                            <p:strVal val="#ppt_x"/>
                                          </p:val>
                                        </p:tav>
                                      </p:tavLst>
                                    </p:anim>
                                    <p:anim calcmode="lin" valueType="num">
                                      <p:cBhvr>
                                        <p:cTn id="54" dur="500" fill="hold"/>
                                        <p:tgtEl>
                                          <p:spTgt spid="10"/>
                                        </p:tgtEl>
                                        <p:attrNameLst>
                                          <p:attrName>ppt_y</p:attrName>
                                        </p:attrNameLst>
                                      </p:cBhvr>
                                      <p:tavLst>
                                        <p:tav tm="0">
                                          <p:val>
                                            <p:strVal val="#ppt_y+.1"/>
                                          </p:val>
                                        </p:tav>
                                        <p:tav tm="100000">
                                          <p:val>
                                            <p:strVal val="#ppt_y"/>
                                          </p:val>
                                        </p:tav>
                                      </p:tavLst>
                                    </p:anim>
                                  </p:childTnLst>
                                </p:cTn>
                              </p:par>
                              <p:par>
                                <p:cTn id="55" presetID="8" presetClass="emph" presetSubtype="0" repeatCount="indefinite" fill="hold" nodeType="withEffect">
                                  <p:stCondLst>
                                    <p:cond delay="0"/>
                                  </p:stCondLst>
                                  <p:childTnLst>
                                    <p:animRot by="21600000">
                                      <p:cBhvr>
                                        <p:cTn id="56" dur="2250" fill="hold"/>
                                        <p:tgtEl>
                                          <p:spTgt spid="7"/>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2500" fill="hold"/>
                                        <p:tgtEl>
                                          <p:spTgt spid="9"/>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2000" fill="hold"/>
                                        <p:tgtEl>
                                          <p:spTgt spid="11"/>
                                        </p:tgtEl>
                                        <p:attrNameLst>
                                          <p:attrName>r</p:attrName>
                                        </p:attrNameLst>
                                      </p:cBhvr>
                                    </p:animRot>
                                  </p:childTnLst>
                                </p:cTn>
                              </p:par>
                              <p:par>
                                <p:cTn id="61" presetID="2" presetClass="entr" presetSubtype="2" repeatCount="indefinite" fill="hold" grpId="0" nodeType="withEffect">
                                  <p:stCondLst>
                                    <p:cond delay="50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20000" fill="hold"/>
                                        <p:tgtEl>
                                          <p:spTgt spid="40"/>
                                        </p:tgtEl>
                                        <p:attrNameLst>
                                          <p:attrName>ppt_x</p:attrName>
                                        </p:attrNameLst>
                                      </p:cBhvr>
                                      <p:tavLst>
                                        <p:tav tm="0">
                                          <p:val>
                                            <p:strVal val="1+#ppt_w/2"/>
                                          </p:val>
                                        </p:tav>
                                        <p:tav tm="100000">
                                          <p:val>
                                            <p:strVal val="#ppt_x"/>
                                          </p:val>
                                        </p:tav>
                                      </p:tavLst>
                                    </p:anim>
                                    <p:anim calcmode="lin" valueType="num">
                                      <p:cBhvr additive="base">
                                        <p:cTn id="64" dur="20000" fill="hold"/>
                                        <p:tgtEl>
                                          <p:spTgt spid="40"/>
                                        </p:tgtEl>
                                        <p:attrNameLst>
                                          <p:attrName>ppt_y</p:attrName>
                                        </p:attrNameLst>
                                      </p:cBhvr>
                                      <p:tavLst>
                                        <p:tav tm="0">
                                          <p:val>
                                            <p:strVal val="#ppt_y"/>
                                          </p:val>
                                        </p:tav>
                                        <p:tav tm="100000">
                                          <p:val>
                                            <p:strVal val="#ppt_y"/>
                                          </p:val>
                                        </p:tav>
                                      </p:tavLst>
                                    </p:anim>
                                  </p:childTnLst>
                                </p:cTn>
                              </p:par>
                              <p:par>
                                <p:cTn id="65" presetID="2" presetClass="entr" presetSubtype="8" repeatCount="indefinite" fill="hold" grpId="0" nodeType="withEffect">
                                  <p:stCondLst>
                                    <p:cond delay="5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20000" fill="hold"/>
                                        <p:tgtEl>
                                          <p:spTgt spid="41"/>
                                        </p:tgtEl>
                                        <p:attrNameLst>
                                          <p:attrName>ppt_x</p:attrName>
                                        </p:attrNameLst>
                                      </p:cBhvr>
                                      <p:tavLst>
                                        <p:tav tm="0">
                                          <p:val>
                                            <p:strVal val="0-#ppt_w/2"/>
                                          </p:val>
                                        </p:tav>
                                        <p:tav tm="100000">
                                          <p:val>
                                            <p:strVal val="#ppt_x"/>
                                          </p:val>
                                        </p:tav>
                                      </p:tavLst>
                                    </p:anim>
                                    <p:anim calcmode="lin" valueType="num">
                                      <p:cBhvr additive="base">
                                        <p:cTn id="6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26"/>
                                        </p:tgtEl>
                                        <p:attrNameLst>
                                          <p:attrName>fillcolor</p:attrName>
                                        </p:attrNameLst>
                                      </p:cBhvr>
                                      <p:to>
                                        <a:srgbClr val="FFF2CC"/>
                                      </p:to>
                                    </p:animClr>
                                    <p:set>
                                      <p:cBhvr>
                                        <p:cTn id="74" dur="250" fill="hold"/>
                                        <p:tgtEl>
                                          <p:spTgt spid="26"/>
                                        </p:tgtEl>
                                        <p:attrNameLst>
                                          <p:attrName>fill.type</p:attrName>
                                        </p:attrNameLst>
                                      </p:cBhvr>
                                      <p:to>
                                        <p:strVal val="solid"/>
                                      </p:to>
                                    </p:set>
                                    <p:set>
                                      <p:cBhvr>
                                        <p:cTn id="75" dur="250" fill="hold"/>
                                        <p:tgtEl>
                                          <p:spTgt spid="2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47"/>
                                        </p:tgtEl>
                                        <p:attrNameLst>
                                          <p:attrName>style.visibility</p:attrName>
                                        </p:attrNameLst>
                                      </p:cBhvr>
                                      <p:to>
                                        <p:strVal val="visible"/>
                                      </p:to>
                                    </p:set>
                                    <p:anim calcmode="lin" valueType="num">
                                      <p:cBhvr>
                                        <p:cTn id="78" dur="250" fill="hold"/>
                                        <p:tgtEl>
                                          <p:spTgt spid="47"/>
                                        </p:tgtEl>
                                        <p:attrNameLst>
                                          <p:attrName>ppt_w</p:attrName>
                                        </p:attrNameLst>
                                      </p:cBhvr>
                                      <p:tavLst>
                                        <p:tav tm="0">
                                          <p:val>
                                            <p:strVal val="4*#ppt_w"/>
                                          </p:val>
                                        </p:tav>
                                        <p:tav tm="100000">
                                          <p:val>
                                            <p:strVal val="#ppt_w"/>
                                          </p:val>
                                        </p:tav>
                                      </p:tavLst>
                                    </p:anim>
                                    <p:anim calcmode="lin" valueType="num">
                                      <p:cBhvr>
                                        <p:cTn id="7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Check mark.wav"/>
                                        </p:tgtEl>
                                      </p:cMediaNode>
                                    </p:audio>
                                  </p:subTnLst>
                                </p:cTn>
                              </p:par>
                              <p:par>
                                <p:cTn id="80" presetID="1" presetClass="emph" presetSubtype="2" fill="hold" nodeType="withEffect">
                                  <p:stCondLst>
                                    <p:cond delay="1000"/>
                                  </p:stCondLst>
                                  <p:childTnLst>
                                    <p:animClr clrSpc="rgb" dir="cw">
                                      <p:cBhvr>
                                        <p:cTn id="81" dur="250" fill="hold"/>
                                        <p:tgtEl>
                                          <p:spTgt spid="26"/>
                                        </p:tgtEl>
                                        <p:attrNameLst>
                                          <p:attrName>fillcolor</p:attrName>
                                        </p:attrNameLst>
                                      </p:cBhvr>
                                      <p:to>
                                        <a:srgbClr val="00B050"/>
                                      </p:to>
                                    </p:animClr>
                                    <p:set>
                                      <p:cBhvr>
                                        <p:cTn id="82" dur="250" fill="hold"/>
                                        <p:tgtEl>
                                          <p:spTgt spid="26"/>
                                        </p:tgtEl>
                                        <p:attrNameLst>
                                          <p:attrName>fill.type</p:attrName>
                                        </p:attrNameLst>
                                      </p:cBhvr>
                                      <p:to>
                                        <p:strVal val="solid"/>
                                      </p:to>
                                    </p:set>
                                    <p:set>
                                      <p:cBhvr>
                                        <p:cTn id="8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2"/>
                                        </p:tgtEl>
                                        <p:attrNameLst>
                                          <p:attrName>fillcolor</p:attrName>
                                        </p:attrNameLst>
                                      </p:cBhvr>
                                      <p:to>
                                        <a:srgbClr val="FFF2CC"/>
                                      </p:to>
                                    </p:animClr>
                                    <p:set>
                                      <p:cBhvr>
                                        <p:cTn id="89" dur="250" fill="hold"/>
                                        <p:tgtEl>
                                          <p:spTgt spid="42"/>
                                        </p:tgtEl>
                                        <p:attrNameLst>
                                          <p:attrName>fill.type</p:attrName>
                                        </p:attrNameLst>
                                      </p:cBhvr>
                                      <p:to>
                                        <p:strVal val="solid"/>
                                      </p:to>
                                    </p:set>
                                    <p:set>
                                      <p:cBhvr>
                                        <p:cTn id="90" dur="250" fill="hold"/>
                                        <p:tgtEl>
                                          <p:spTgt spid="4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53"/>
                                        </p:tgtEl>
                                        <p:attrNameLst>
                                          <p:attrName>style.visibility</p:attrName>
                                        </p:attrNameLst>
                                      </p:cBhvr>
                                      <p:to>
                                        <p:strVal val="visible"/>
                                      </p:to>
                                    </p:set>
                                    <p:anim calcmode="lin" valueType="num">
                                      <p:cBhvr>
                                        <p:cTn id="93" dur="250" fill="hold"/>
                                        <p:tgtEl>
                                          <p:spTgt spid="53"/>
                                        </p:tgtEl>
                                        <p:attrNameLst>
                                          <p:attrName>ppt_w</p:attrName>
                                        </p:attrNameLst>
                                      </p:cBhvr>
                                      <p:tavLst>
                                        <p:tav tm="0">
                                          <p:val>
                                            <p:strVal val="4*#ppt_w"/>
                                          </p:val>
                                        </p:tav>
                                        <p:tav tm="100000">
                                          <p:val>
                                            <p:strVal val="#ppt_w"/>
                                          </p:val>
                                        </p:tav>
                                      </p:tavLst>
                                    </p:anim>
                                    <p:anim calcmode="lin" valueType="num">
                                      <p:cBhvr>
                                        <p:cTn id="9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par>
                                <p:cTn id="95" presetID="1" presetClass="emph" presetSubtype="2" fill="hold" nodeType="withEffect">
                                  <p:stCondLst>
                                    <p:cond delay="1000"/>
                                  </p:stCondLst>
                                  <p:childTnLst>
                                    <p:animClr clrSpc="rgb" dir="cw">
                                      <p:cBhvr>
                                        <p:cTn id="96" dur="250" fill="hold"/>
                                        <p:tgtEl>
                                          <p:spTgt spid="42"/>
                                        </p:tgtEl>
                                        <p:attrNameLst>
                                          <p:attrName>fillcolor</p:attrName>
                                        </p:attrNameLst>
                                      </p:cBhvr>
                                      <p:to>
                                        <a:srgbClr val="FFFF00"/>
                                      </p:to>
                                    </p:animClr>
                                    <p:set>
                                      <p:cBhvr>
                                        <p:cTn id="97" dur="250" fill="hold"/>
                                        <p:tgtEl>
                                          <p:spTgt spid="42"/>
                                        </p:tgtEl>
                                        <p:attrNameLst>
                                          <p:attrName>fill.type</p:attrName>
                                        </p:attrNameLst>
                                      </p:cBhvr>
                                      <p:to>
                                        <p:strVal val="solid"/>
                                      </p:to>
                                    </p:set>
                                    <p:set>
                                      <p:cBhvr>
                                        <p:cTn id="9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43"/>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50" fill="hold"/>
                                        <p:tgtEl>
                                          <p:spTgt spid="43"/>
                                        </p:tgtEl>
                                        <p:attrNameLst>
                                          <p:attrName>fillcolor</p:attrName>
                                        </p:attrNameLst>
                                      </p:cBhvr>
                                      <p:to>
                                        <a:srgbClr val="FFF2CC"/>
                                      </p:to>
                                    </p:animClr>
                                    <p:set>
                                      <p:cBhvr>
                                        <p:cTn id="104" dur="250" fill="hold"/>
                                        <p:tgtEl>
                                          <p:spTgt spid="43"/>
                                        </p:tgtEl>
                                        <p:attrNameLst>
                                          <p:attrName>fill.type</p:attrName>
                                        </p:attrNameLst>
                                      </p:cBhvr>
                                      <p:to>
                                        <p:strVal val="solid"/>
                                      </p:to>
                                    </p:set>
                                    <p:set>
                                      <p:cBhvr>
                                        <p:cTn id="105" dur="250" fill="hold"/>
                                        <p:tgtEl>
                                          <p:spTgt spid="43"/>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250" fill="hold"/>
                                        <p:tgtEl>
                                          <p:spTgt spid="51"/>
                                        </p:tgtEl>
                                        <p:attrNameLst>
                                          <p:attrName>ppt_w</p:attrName>
                                        </p:attrNameLst>
                                      </p:cBhvr>
                                      <p:tavLst>
                                        <p:tav tm="0">
                                          <p:val>
                                            <p:strVal val="4*#ppt_w"/>
                                          </p:val>
                                        </p:tav>
                                        <p:tav tm="100000">
                                          <p:val>
                                            <p:strVal val="#ppt_w"/>
                                          </p:val>
                                        </p:tav>
                                      </p:tavLst>
                                    </p:anim>
                                    <p:anim calcmode="lin" valueType="num">
                                      <p:cBhvr>
                                        <p:cTn id="10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4" name="Wrong Buzzer.wav"/>
                                        </p:tgtEl>
                                      </p:cMediaNode>
                                    </p:audio>
                                  </p:subTnLst>
                                </p:cTn>
                              </p:par>
                              <p:par>
                                <p:cTn id="110" presetID="1" presetClass="emph" presetSubtype="2" fill="hold" nodeType="withEffect">
                                  <p:stCondLst>
                                    <p:cond delay="1000"/>
                                  </p:stCondLst>
                                  <p:childTnLst>
                                    <p:animClr clrSpc="rgb" dir="cw">
                                      <p:cBhvr>
                                        <p:cTn id="111" dur="250" fill="hold"/>
                                        <p:tgtEl>
                                          <p:spTgt spid="43"/>
                                        </p:tgtEl>
                                        <p:attrNameLst>
                                          <p:attrName>fillcolor</p:attrName>
                                        </p:attrNameLst>
                                      </p:cBhvr>
                                      <p:to>
                                        <a:srgbClr val="FFFF00"/>
                                      </p:to>
                                    </p:animClr>
                                    <p:set>
                                      <p:cBhvr>
                                        <p:cTn id="112" dur="250" fill="hold"/>
                                        <p:tgtEl>
                                          <p:spTgt spid="43"/>
                                        </p:tgtEl>
                                        <p:attrNameLst>
                                          <p:attrName>fill.type</p:attrName>
                                        </p:attrNameLst>
                                      </p:cBhvr>
                                      <p:to>
                                        <p:strVal val="solid"/>
                                      </p:to>
                                    </p:set>
                                    <p:set>
                                      <p:cBhvr>
                                        <p:cTn id="11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mph" presetSubtype="2" fill="hold" nodeType="clickEffect">
                                  <p:stCondLst>
                                    <p:cond delay="0"/>
                                  </p:stCondLst>
                                  <p:childTnLst>
                                    <p:animClr clrSpc="rgb" dir="cw">
                                      <p:cBhvr>
                                        <p:cTn id="118" dur="250" fill="hold"/>
                                        <p:tgtEl>
                                          <p:spTgt spid="44"/>
                                        </p:tgtEl>
                                        <p:attrNameLst>
                                          <p:attrName>fillcolor</p:attrName>
                                        </p:attrNameLst>
                                      </p:cBhvr>
                                      <p:to>
                                        <a:srgbClr val="FFF2CC"/>
                                      </p:to>
                                    </p:animClr>
                                    <p:set>
                                      <p:cBhvr>
                                        <p:cTn id="119" dur="250" fill="hold"/>
                                        <p:tgtEl>
                                          <p:spTgt spid="44"/>
                                        </p:tgtEl>
                                        <p:attrNameLst>
                                          <p:attrName>fill.type</p:attrName>
                                        </p:attrNameLst>
                                      </p:cBhvr>
                                      <p:to>
                                        <p:strVal val="solid"/>
                                      </p:to>
                                    </p:set>
                                    <p:set>
                                      <p:cBhvr>
                                        <p:cTn id="120" dur="250" fill="hold"/>
                                        <p:tgtEl>
                                          <p:spTgt spid="44"/>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par>
                                <p:cTn id="121" presetID="23" presetClass="entr" presetSubtype="32" fill="hold" nodeType="withEffect">
                                  <p:stCondLst>
                                    <p:cond delay="100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250" fill="hold"/>
                                        <p:tgtEl>
                                          <p:spTgt spid="49"/>
                                        </p:tgtEl>
                                        <p:attrNameLst>
                                          <p:attrName>ppt_w</p:attrName>
                                        </p:attrNameLst>
                                      </p:cBhvr>
                                      <p:tavLst>
                                        <p:tav tm="0">
                                          <p:val>
                                            <p:strVal val="4*#ppt_w"/>
                                          </p:val>
                                        </p:tav>
                                        <p:tav tm="100000">
                                          <p:val>
                                            <p:strVal val="#ppt_w"/>
                                          </p:val>
                                        </p:tav>
                                      </p:tavLst>
                                    </p:anim>
                                    <p:anim calcmode="lin" valueType="num">
                                      <p:cBhvr>
                                        <p:cTn id="12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4" name="Wrong Buzzer.wav"/>
                                        </p:tgtEl>
                                      </p:cMediaNode>
                                    </p:audio>
                                  </p:subTnLst>
                                </p:cTn>
                              </p:par>
                              <p:par>
                                <p:cTn id="125" presetID="1" presetClass="emph" presetSubtype="2" fill="hold" nodeType="withEffect">
                                  <p:stCondLst>
                                    <p:cond delay="1000"/>
                                  </p:stCondLst>
                                  <p:childTnLst>
                                    <p:animClr clrSpc="rgb" dir="cw">
                                      <p:cBhvr>
                                        <p:cTn id="126" dur="250" fill="hold"/>
                                        <p:tgtEl>
                                          <p:spTgt spid="44"/>
                                        </p:tgtEl>
                                        <p:attrNameLst>
                                          <p:attrName>fillcolor</p:attrName>
                                        </p:attrNameLst>
                                      </p:cBhvr>
                                      <p:to>
                                        <a:srgbClr val="FFFF00"/>
                                      </p:to>
                                    </p:animClr>
                                    <p:set>
                                      <p:cBhvr>
                                        <p:cTn id="127" dur="250" fill="hold"/>
                                        <p:tgtEl>
                                          <p:spTgt spid="44"/>
                                        </p:tgtEl>
                                        <p:attrNameLst>
                                          <p:attrName>fill.type</p:attrName>
                                        </p:attrNameLst>
                                      </p:cBhvr>
                                      <p:to>
                                        <p:strVal val="solid"/>
                                      </p:to>
                                    </p:set>
                                    <p:set>
                                      <p:cBhvr>
                                        <p:cTn id="12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8450</TotalTime>
  <Words>1950</Words>
  <Application>Microsoft Office PowerPoint</Application>
  <PresentationFormat>Custom</PresentationFormat>
  <Paragraphs>288</Paragraphs>
  <Slides>39</Slides>
  <Notes>14</Notes>
  <HiddenSlides>0</HiddenSlides>
  <MMClips>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9" baseType="lpstr">
      <vt:lpstr>Calibri</vt:lpstr>
      <vt:lpstr>Times New Roman</vt:lpstr>
      <vt:lpstr>Wingdings</vt:lpstr>
      <vt:lpstr>Cambria Math</vt:lpstr>
      <vt:lpstr>Calibri Light</vt:lpstr>
      <vt:lpstr>Arial</vt:lpstr>
      <vt:lpstr>Times  New Roman</vt:lpstr>
      <vt:lpstr>Metropolitan</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HP</cp:lastModifiedBy>
  <cp:revision>29</cp:revision>
  <dcterms:created xsi:type="dcterms:W3CDTF">2006-08-16T00:00:00Z</dcterms:created>
  <dcterms:modified xsi:type="dcterms:W3CDTF">2024-10-13T10:46:53Z</dcterms:modified>
  <dc:identifier>DAFWAZhnXwQ</dc:identifier>
</cp:coreProperties>
</file>