
<file path=[Content_Types].xml><?xml version="1.0" encoding="utf-8"?>
<Types xmlns="http://schemas.openxmlformats.org/package/2006/content-types">
  <Default Extension="png" ContentType="image/png"/>
  <Default Extension="mp3" ContentType="audio/mpeg"/>
  <Default Extension="jpeg" ContentType="image/jpeg"/>
  <Default Extension="rels" ContentType="application/vnd.openxmlformats-package.relationships+xml"/>
  <Default Extension="xml" ContentType="application/xml"/>
  <Default Extension="gif" ContentType="image/gif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  <Override PartName="/ppt/revisionInfo.xml" ContentType="application/vnd.ms-powerpoint.revisioninfo+xml"/>
  <Override PartName="/ppt/changesInfos/changesInfo1.xml" ContentType="application/vnd.ms-powerpoint.changesinfo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2" r:id="rId1"/>
  </p:sldMasterIdLst>
  <p:sldIdLst>
    <p:sldId id="518" r:id="rId2"/>
    <p:sldId id="519" r:id="rId3"/>
    <p:sldId id="522" r:id="rId4"/>
    <p:sldId id="537" r:id="rId5"/>
    <p:sldId id="529" r:id="rId6"/>
    <p:sldId id="528" r:id="rId7"/>
    <p:sldId id="531" r:id="rId8"/>
    <p:sldId id="530" r:id="rId9"/>
    <p:sldId id="258" r:id="rId10"/>
    <p:sldId id="260" r:id="rId11"/>
    <p:sldId id="532" r:id="rId12"/>
    <p:sldId id="538" r:id="rId13"/>
    <p:sldId id="264" r:id="rId14"/>
    <p:sldId id="261" r:id="rId15"/>
    <p:sldId id="266" r:id="rId16"/>
    <p:sldId id="541" r:id="rId17"/>
    <p:sldId id="539" r:id="rId18"/>
    <p:sldId id="535" r:id="rId19"/>
    <p:sldId id="533" r:id="rId20"/>
    <p:sldId id="540" r:id="rId21"/>
    <p:sldId id="269" r:id="rId22"/>
    <p:sldId id="526" r:id="rId23"/>
    <p:sldId id="273" r:id="rId24"/>
    <p:sldId id="536" r:id="rId25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5050"/>
    <a:srgbClr val="FFCC66"/>
    <a:srgbClr val="CC0066"/>
    <a:srgbClr val="D60093"/>
    <a:srgbClr val="009999"/>
    <a:srgbClr val="9900CC"/>
    <a:srgbClr val="333399"/>
    <a:srgbClr val="FF6600"/>
    <a:srgbClr val="800080"/>
    <a:srgbClr val="9933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55CD55A4-68A1-4819-8AE8-F904C35EBFFB}" v="5" dt="2021-08-10T00:53:33.805"/>
  </p1510:revLst>
</p1510:revInfo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987" autoAdjust="0"/>
    <p:restoredTop sz="94660"/>
  </p:normalViewPr>
  <p:slideViewPr>
    <p:cSldViewPr snapToGrid="0">
      <p:cViewPr varScale="1">
        <p:scale>
          <a:sx n="87" d="100"/>
          <a:sy n="87" d="100"/>
        </p:scale>
        <p:origin x="480" y="58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presProps" Target="pres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microsoft.com/office/2015/10/relationships/revisionInfo" Target="revisionInfo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microsoft.com/office/2016/11/relationships/changesInfo" Target="changesInfos/changesInfo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viewProps" Target="viewProps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Nasil Phạm" userId="72956dafe1aa49c0" providerId="LiveId" clId="{55CD55A4-68A1-4819-8AE8-F904C35EBFFB}"/>
    <pc:docChg chg="custSel addSld delSld modSld modMainMaster">
      <pc:chgData name="Nasil Phạm" userId="72956dafe1aa49c0" providerId="LiveId" clId="{55CD55A4-68A1-4819-8AE8-F904C35EBFFB}" dt="2021-08-10T00:53:33.805" v="52" actId="1076"/>
      <pc:docMkLst>
        <pc:docMk/>
      </pc:docMkLst>
      <pc:sldChg chg="modSp mod">
        <pc:chgData name="Nasil Phạm" userId="72956dafe1aa49c0" providerId="LiveId" clId="{55CD55A4-68A1-4819-8AE8-F904C35EBFFB}" dt="2021-08-10T00:53:15.310" v="50" actId="1076"/>
        <pc:sldMkLst>
          <pc:docMk/>
          <pc:sldMk cId="731134917" sldId="258"/>
        </pc:sldMkLst>
        <pc:picChg chg="mod">
          <ac:chgData name="Nasil Phạm" userId="72956dafe1aa49c0" providerId="LiveId" clId="{55CD55A4-68A1-4819-8AE8-F904C35EBFFB}" dt="2021-08-10T00:53:15.310" v="50" actId="1076"/>
          <ac:picMkLst>
            <pc:docMk/>
            <pc:sldMk cId="731134917" sldId="258"/>
            <ac:picMk id="5" creationId="{06BF2F90-1145-4870-A361-00CCF468F61D}"/>
          </ac:picMkLst>
        </pc:picChg>
      </pc:sldChg>
      <pc:sldChg chg="modSp mod">
        <pc:chgData name="Nasil Phạm" userId="72956dafe1aa49c0" providerId="LiveId" clId="{55CD55A4-68A1-4819-8AE8-F904C35EBFFB}" dt="2021-08-10T00:53:33.805" v="52" actId="1076"/>
        <pc:sldMkLst>
          <pc:docMk/>
          <pc:sldMk cId="386951244" sldId="271"/>
        </pc:sldMkLst>
        <pc:spChg chg="mod">
          <ac:chgData name="Nasil Phạm" userId="72956dafe1aa49c0" providerId="LiveId" clId="{55CD55A4-68A1-4819-8AE8-F904C35EBFFB}" dt="2021-08-10T00:53:32.878" v="51" actId="1076"/>
          <ac:spMkLst>
            <pc:docMk/>
            <pc:sldMk cId="386951244" sldId="271"/>
            <ac:spMk id="5" creationId="{AC6DAABF-CC39-444B-88E2-DD97FEEDB465}"/>
          </ac:spMkLst>
        </pc:spChg>
        <pc:picChg chg="mod">
          <ac:chgData name="Nasil Phạm" userId="72956dafe1aa49c0" providerId="LiveId" clId="{55CD55A4-68A1-4819-8AE8-F904C35EBFFB}" dt="2021-08-10T00:53:33.805" v="52" actId="1076"/>
          <ac:picMkLst>
            <pc:docMk/>
            <pc:sldMk cId="386951244" sldId="271"/>
            <ac:picMk id="2052" creationId="{66DF5B8B-1DDD-4041-8372-DC3AF171A47D}"/>
          </ac:picMkLst>
        </pc:picChg>
      </pc:sldChg>
      <pc:sldChg chg="del">
        <pc:chgData name="Nasil Phạm" userId="72956dafe1aa49c0" providerId="LiveId" clId="{55CD55A4-68A1-4819-8AE8-F904C35EBFFB}" dt="2021-08-09T07:17:17.377" v="0" actId="47"/>
        <pc:sldMkLst>
          <pc:docMk/>
          <pc:sldMk cId="1062135303" sldId="274"/>
        </pc:sldMkLst>
      </pc:sldChg>
      <pc:sldChg chg="add">
        <pc:chgData name="Nasil Phạm" userId="72956dafe1aa49c0" providerId="LiveId" clId="{55CD55A4-68A1-4819-8AE8-F904C35EBFFB}" dt="2021-08-09T07:17:19.748" v="1"/>
        <pc:sldMkLst>
          <pc:docMk/>
          <pc:sldMk cId="1510731552" sldId="517"/>
        </pc:sldMkLst>
      </pc:sldChg>
      <pc:sldChg chg="addSp delSp modSp new mod">
        <pc:chgData name="Nasil Phạm" userId="72956dafe1aa49c0" providerId="LiveId" clId="{55CD55A4-68A1-4819-8AE8-F904C35EBFFB}" dt="2021-08-09T07:17:39.962" v="5"/>
        <pc:sldMkLst>
          <pc:docMk/>
          <pc:sldMk cId="2991293113" sldId="518"/>
        </pc:sldMkLst>
        <pc:spChg chg="del">
          <ac:chgData name="Nasil Phạm" userId="72956dafe1aa49c0" providerId="LiveId" clId="{55CD55A4-68A1-4819-8AE8-F904C35EBFFB}" dt="2021-08-09T07:17:26.963" v="4" actId="478"/>
          <ac:spMkLst>
            <pc:docMk/>
            <pc:sldMk cId="2991293113" sldId="518"/>
            <ac:spMk id="2" creationId="{E510CE06-7796-4068-BD53-A854B5BC6380}"/>
          </ac:spMkLst>
        </pc:spChg>
        <pc:spChg chg="del">
          <ac:chgData name="Nasil Phạm" userId="72956dafe1aa49c0" providerId="LiveId" clId="{55CD55A4-68A1-4819-8AE8-F904C35EBFFB}" dt="2021-08-09T07:17:25.292" v="3" actId="478"/>
          <ac:spMkLst>
            <pc:docMk/>
            <pc:sldMk cId="2991293113" sldId="518"/>
            <ac:spMk id="3" creationId="{604D51CA-81B8-46FE-BE3A-19695EFE889A}"/>
          </ac:spMkLst>
        </pc:spChg>
        <pc:spChg chg="add mod">
          <ac:chgData name="Nasil Phạm" userId="72956dafe1aa49c0" providerId="LiveId" clId="{55CD55A4-68A1-4819-8AE8-F904C35EBFFB}" dt="2021-08-09T07:17:39.962" v="5"/>
          <ac:spMkLst>
            <pc:docMk/>
            <pc:sldMk cId="2991293113" sldId="518"/>
            <ac:spMk id="6" creationId="{B82C60F0-234C-4A2B-8DEE-F9876F35C2CC}"/>
          </ac:spMkLst>
        </pc:spChg>
        <pc:spChg chg="add mod">
          <ac:chgData name="Nasil Phạm" userId="72956dafe1aa49c0" providerId="LiveId" clId="{55CD55A4-68A1-4819-8AE8-F904C35EBFFB}" dt="2021-08-09T07:17:39.962" v="5"/>
          <ac:spMkLst>
            <pc:docMk/>
            <pc:sldMk cId="2991293113" sldId="518"/>
            <ac:spMk id="7" creationId="{9064958E-D057-4D41-9A5F-C8B42BCA93CA}"/>
          </ac:spMkLst>
        </pc:spChg>
        <pc:spChg chg="add mod">
          <ac:chgData name="Nasil Phạm" userId="72956dafe1aa49c0" providerId="LiveId" clId="{55CD55A4-68A1-4819-8AE8-F904C35EBFFB}" dt="2021-08-09T07:17:39.962" v="5"/>
          <ac:spMkLst>
            <pc:docMk/>
            <pc:sldMk cId="2991293113" sldId="518"/>
            <ac:spMk id="8" creationId="{196165DA-725D-4986-B9C6-91F83C6E9F5A}"/>
          </ac:spMkLst>
        </pc:spChg>
        <pc:picChg chg="add mod">
          <ac:chgData name="Nasil Phạm" userId="72956dafe1aa49c0" providerId="LiveId" clId="{55CD55A4-68A1-4819-8AE8-F904C35EBFFB}" dt="2021-08-09T07:17:39.962" v="5"/>
          <ac:picMkLst>
            <pc:docMk/>
            <pc:sldMk cId="2991293113" sldId="518"/>
            <ac:picMk id="4" creationId="{0F3DE7ED-E3A9-4EB2-A21A-ED300D055F12}"/>
          </ac:picMkLst>
        </pc:picChg>
        <pc:picChg chg="add mod">
          <ac:chgData name="Nasil Phạm" userId="72956dafe1aa49c0" providerId="LiveId" clId="{55CD55A4-68A1-4819-8AE8-F904C35EBFFB}" dt="2021-08-09T07:17:39.962" v="5"/>
          <ac:picMkLst>
            <pc:docMk/>
            <pc:sldMk cId="2991293113" sldId="518"/>
            <ac:picMk id="5" creationId="{4A4BA93F-4C55-4C62-9CD5-54D32AB8AFB7}"/>
          </ac:picMkLst>
        </pc:picChg>
      </pc:sldChg>
      <pc:sldChg chg="new">
        <pc:chgData name="Nasil Phạm" userId="72956dafe1aa49c0" providerId="LiveId" clId="{55CD55A4-68A1-4819-8AE8-F904C35EBFFB}" dt="2021-08-09T07:18:30.717" v="45" actId="680"/>
        <pc:sldMkLst>
          <pc:docMk/>
          <pc:sldMk cId="1923035223" sldId="519"/>
        </pc:sldMkLst>
      </pc:sldChg>
      <pc:sldMasterChg chg="addSp modSp mod modSldLayout">
        <pc:chgData name="Nasil Phạm" userId="72956dafe1aa49c0" providerId="LiveId" clId="{55CD55A4-68A1-4819-8AE8-F904C35EBFFB}" dt="2021-08-09T07:18:24.317" v="44" actId="1076"/>
        <pc:sldMasterMkLst>
          <pc:docMk/>
          <pc:sldMasterMk cId="500160049" sldId="2147483648"/>
        </pc:sldMasterMkLst>
        <pc:spChg chg="add mod">
          <ac:chgData name="Nasil Phạm" userId="72956dafe1aa49c0" providerId="LiveId" clId="{55CD55A4-68A1-4819-8AE8-F904C35EBFFB}" dt="2021-08-09T07:18:24.317" v="44" actId="1076"/>
          <ac:spMkLst>
            <pc:docMk/>
            <pc:sldMasterMk cId="500160049" sldId="2147483648"/>
            <ac:spMk id="8" creationId="{98FC11CE-85B3-493D-87F2-A8E67BBF6D9E}"/>
          </ac:spMkLst>
        </pc:spChg>
        <pc:picChg chg="add mod">
          <ac:chgData name="Nasil Phạm" userId="72956dafe1aa49c0" providerId="LiveId" clId="{55CD55A4-68A1-4819-8AE8-F904C35EBFFB}" dt="2021-08-09T07:18:19.682" v="43"/>
          <ac:picMkLst>
            <pc:docMk/>
            <pc:sldMasterMk cId="500160049" sldId="2147483648"/>
            <ac:picMk id="7" creationId="{0CE2A4C1-AB76-4222-9A3A-B8BD85A9F58A}"/>
          </ac:picMkLst>
        </pc:picChg>
        <pc:picChg chg="add mod">
          <ac:chgData name="Nasil Phạm" userId="72956dafe1aa49c0" providerId="LiveId" clId="{55CD55A4-68A1-4819-8AE8-F904C35EBFFB}" dt="2021-08-09T07:18:19.682" v="43"/>
          <ac:picMkLst>
            <pc:docMk/>
            <pc:sldMasterMk cId="500160049" sldId="2147483648"/>
            <ac:picMk id="9" creationId="{4B6B1AB1-BC29-4865-B729-AE013C1A6674}"/>
          </ac:picMkLst>
        </pc:picChg>
        <pc:sldLayoutChg chg="modSp mod">
          <pc:chgData name="Nasil Phạm" userId="72956dafe1aa49c0" providerId="LiveId" clId="{55CD55A4-68A1-4819-8AE8-F904C35EBFFB}" dt="2021-08-09T07:18:09.964" v="42" actId="20577"/>
          <pc:sldLayoutMkLst>
            <pc:docMk/>
            <pc:sldMasterMk cId="500160049" sldId="2147483648"/>
            <pc:sldLayoutMk cId="3917908469" sldId="2147483661"/>
          </pc:sldLayoutMkLst>
          <pc:spChg chg="mod">
            <ac:chgData name="Nasil Phạm" userId="72956dafe1aa49c0" providerId="LiveId" clId="{55CD55A4-68A1-4819-8AE8-F904C35EBFFB}" dt="2021-08-09T07:18:03.978" v="24" actId="20577"/>
            <ac:spMkLst>
              <pc:docMk/>
              <pc:sldMasterMk cId="500160049" sldId="2147483648"/>
              <pc:sldLayoutMk cId="3917908469" sldId="2147483661"/>
              <ac:spMk id="20" creationId="{4031702D-1C58-49CA-A7CB-B4EF0021C8A3}"/>
            </ac:spMkLst>
          </pc:spChg>
          <pc:spChg chg="mod">
            <ac:chgData name="Nasil Phạm" userId="72956dafe1aa49c0" providerId="LiveId" clId="{55CD55A4-68A1-4819-8AE8-F904C35EBFFB}" dt="2021-08-09T07:18:09.964" v="42" actId="20577"/>
            <ac:spMkLst>
              <pc:docMk/>
              <pc:sldMasterMk cId="500160049" sldId="2147483648"/>
              <pc:sldLayoutMk cId="3917908469" sldId="2147483661"/>
              <ac:spMk id="21" creationId="{7906B193-ED6B-4AA8-AC54-DB2A501FADDA}"/>
            </ac:spMkLst>
          </pc:spChg>
        </pc:sldLayoutChg>
      </pc:sldMasterChg>
    </pc:docChg>
  </pc:docChgLst>
</pc:chgInfo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 smtClean="0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10/30/2023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052191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10/30/2023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8393357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10/30/2023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6712650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10/30/2023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7810233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10/30/2023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0072094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10/30/2023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2763651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10/30/2023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3622285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10/30/2023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5909674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 smtClean="0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10/30/2023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06477882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10/30/2023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5325212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2463DE6-7E9E-47ED-AB40-8EA2A4708118}" type="datetimeFigureOut">
              <a:rPr lang="en-US" smtClean="0"/>
              <a:t>10/30/2023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9724847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 userDrawn="1">
  <p:cSld name="1_Titl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 userDrawn="1"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2DC4D3E3-CA7E-4E70-9736-8ABB338D9562}"/>
              </a:ext>
            </a:extLst>
          </p:cNvPr>
          <p:cNvSpPr/>
          <p:nvPr userDrawn="1"/>
        </p:nvSpPr>
        <p:spPr>
          <a:xfrm>
            <a:off x="173046" y="285186"/>
            <a:ext cx="11809593" cy="6535271"/>
          </a:xfrm>
          <a:prstGeom prst="roundRect">
            <a:avLst>
              <a:gd name="adj" fmla="val 5967"/>
            </a:avLst>
          </a:prstGeom>
          <a:solidFill>
            <a:schemeClr val="bg2">
              <a:lumMod val="95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4" name="Right Triangle 3">
            <a:extLst>
              <a:ext uri="{FF2B5EF4-FFF2-40B4-BE49-F238E27FC236}">
                <a16:creationId xmlns:a16="http://schemas.microsoft.com/office/drawing/2014/main" id="{0B42DAB7-6142-42A6-8E7F-3D7E68A363AA}"/>
              </a:ext>
            </a:extLst>
          </p:cNvPr>
          <p:cNvSpPr/>
          <p:nvPr userDrawn="1"/>
        </p:nvSpPr>
        <p:spPr>
          <a:xfrm>
            <a:off x="0" y="5150224"/>
            <a:ext cx="2024310" cy="1707777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 dirty="0"/>
          </a:p>
        </p:txBody>
      </p:sp>
      <p:sp>
        <p:nvSpPr>
          <p:cNvPr id="5" name="Right Triangle 4">
            <a:extLst>
              <a:ext uri="{FF2B5EF4-FFF2-40B4-BE49-F238E27FC236}">
                <a16:creationId xmlns:a16="http://schemas.microsoft.com/office/drawing/2014/main" id="{DB9EA634-0F9F-494B-B73F-484148581D91}"/>
              </a:ext>
            </a:extLst>
          </p:cNvPr>
          <p:cNvSpPr/>
          <p:nvPr userDrawn="1"/>
        </p:nvSpPr>
        <p:spPr>
          <a:xfrm>
            <a:off x="395859" y="4625788"/>
            <a:ext cx="2415309" cy="2283478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6" name="Right Triangle 5">
            <a:extLst>
              <a:ext uri="{FF2B5EF4-FFF2-40B4-BE49-F238E27FC236}">
                <a16:creationId xmlns:a16="http://schemas.microsoft.com/office/drawing/2014/main" id="{0D1DD2F0-1E09-4BE6-A7DE-8C06ACE2AA75}"/>
              </a:ext>
            </a:extLst>
          </p:cNvPr>
          <p:cNvSpPr/>
          <p:nvPr userDrawn="1"/>
        </p:nvSpPr>
        <p:spPr>
          <a:xfrm rot="10800000">
            <a:off x="10394481" y="0"/>
            <a:ext cx="1863838" cy="1838047"/>
          </a:xfrm>
          <a:prstGeom prst="rtTriangle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 dirty="0"/>
          </a:p>
        </p:txBody>
      </p:sp>
      <p:sp>
        <p:nvSpPr>
          <p:cNvPr id="7" name="Right Triangle 6">
            <a:extLst>
              <a:ext uri="{FF2B5EF4-FFF2-40B4-BE49-F238E27FC236}">
                <a16:creationId xmlns:a16="http://schemas.microsoft.com/office/drawing/2014/main" id="{217B321F-A2C8-4C10-87B8-FF197474F4A6}"/>
              </a:ext>
            </a:extLst>
          </p:cNvPr>
          <p:cNvSpPr/>
          <p:nvPr userDrawn="1"/>
        </p:nvSpPr>
        <p:spPr>
          <a:xfrm rot="10800000">
            <a:off x="9376350" y="0"/>
            <a:ext cx="2415309" cy="2283478"/>
          </a:xfrm>
          <a:prstGeom prst="rtTriangle">
            <a:avLst/>
          </a:prstGeom>
          <a:solidFill>
            <a:srgbClr val="009A4E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8" name="Rectangle: Rounded Corners 7">
            <a:extLst>
              <a:ext uri="{FF2B5EF4-FFF2-40B4-BE49-F238E27FC236}">
                <a16:creationId xmlns:a16="http://schemas.microsoft.com/office/drawing/2014/main" id="{CCDCFD63-96BE-4F5B-A298-6F406CE8C82C}"/>
              </a:ext>
            </a:extLst>
          </p:cNvPr>
          <p:cNvSpPr/>
          <p:nvPr userDrawn="1"/>
        </p:nvSpPr>
        <p:spPr>
          <a:xfrm>
            <a:off x="5836515" y="3083197"/>
            <a:ext cx="5730968" cy="1145523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9" name="Rectangle: Rounded Corners 8">
            <a:extLst>
              <a:ext uri="{FF2B5EF4-FFF2-40B4-BE49-F238E27FC236}">
                <a16:creationId xmlns:a16="http://schemas.microsoft.com/office/drawing/2014/main" id="{03D88355-306A-48E2-A92E-1D1AB947B522}"/>
              </a:ext>
            </a:extLst>
          </p:cNvPr>
          <p:cNvSpPr/>
          <p:nvPr userDrawn="1"/>
        </p:nvSpPr>
        <p:spPr>
          <a:xfrm>
            <a:off x="6913589" y="4453499"/>
            <a:ext cx="4653894" cy="508466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pic>
        <p:nvPicPr>
          <p:cNvPr id="12" name="Picture 11" descr="Graphical user interface, text&#10;&#10;Description automatically generated">
            <a:extLst>
              <a:ext uri="{FF2B5EF4-FFF2-40B4-BE49-F238E27FC236}">
                <a16:creationId xmlns:a16="http://schemas.microsoft.com/office/drawing/2014/main" id="{7D6C553E-C677-42B6-AF1C-DEF080012AE2}"/>
              </a:ext>
            </a:extLst>
          </p:cNvPr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76986" y="285186"/>
            <a:ext cx="3701426" cy="4943475"/>
          </a:xfrm>
          <a:prstGeom prst="rect">
            <a:avLst/>
          </a:prstGeom>
        </p:spPr>
      </p:pic>
      <p:sp>
        <p:nvSpPr>
          <p:cNvPr id="13" name="Rectangle: Rounded Corners 12">
            <a:extLst>
              <a:ext uri="{FF2B5EF4-FFF2-40B4-BE49-F238E27FC236}">
                <a16:creationId xmlns:a16="http://schemas.microsoft.com/office/drawing/2014/main" id="{130396EC-0661-4642-8DEC-905FB0398A2A}"/>
              </a:ext>
            </a:extLst>
          </p:cNvPr>
          <p:cNvSpPr/>
          <p:nvPr userDrawn="1"/>
        </p:nvSpPr>
        <p:spPr>
          <a:xfrm>
            <a:off x="3350498" y="5390026"/>
            <a:ext cx="1927914" cy="778400"/>
          </a:xfrm>
          <a:prstGeom prst="roundRect">
            <a:avLst>
              <a:gd name="adj" fmla="val 50000"/>
            </a:avLst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pic>
        <p:nvPicPr>
          <p:cNvPr id="14" name="Picture 13" descr="Text&#10;&#10;Description automatically generated">
            <a:extLst>
              <a:ext uri="{FF2B5EF4-FFF2-40B4-BE49-F238E27FC236}">
                <a16:creationId xmlns:a16="http://schemas.microsoft.com/office/drawing/2014/main" id="{422DC164-04A5-480D-8BBA-B760A3C9F800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email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89886" y="5397903"/>
            <a:ext cx="1249138" cy="780293"/>
          </a:xfrm>
          <a:prstGeom prst="rect">
            <a:avLst/>
          </a:prstGeom>
        </p:spPr>
      </p:pic>
      <p:sp>
        <p:nvSpPr>
          <p:cNvPr id="15" name="Rectangle: Rounded Corners 14">
            <a:extLst>
              <a:ext uri="{FF2B5EF4-FFF2-40B4-BE49-F238E27FC236}">
                <a16:creationId xmlns:a16="http://schemas.microsoft.com/office/drawing/2014/main" id="{B2AD1FF5-FFA6-4658-82FB-D9879361A57B}"/>
              </a:ext>
            </a:extLst>
          </p:cNvPr>
          <p:cNvSpPr/>
          <p:nvPr userDrawn="1"/>
        </p:nvSpPr>
        <p:spPr>
          <a:xfrm>
            <a:off x="5836515" y="1865128"/>
            <a:ext cx="5730968" cy="1145523"/>
          </a:xfrm>
          <a:prstGeom prst="roundRect">
            <a:avLst>
              <a:gd name="adj" fmla="val 50000"/>
            </a:avLst>
          </a:prstGeom>
          <a:solidFill>
            <a:srgbClr val="00B050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sz="900"/>
          </a:p>
        </p:txBody>
      </p:sp>
      <p:sp>
        <p:nvSpPr>
          <p:cNvPr id="19" name="Title 1">
            <a:extLst>
              <a:ext uri="{FF2B5EF4-FFF2-40B4-BE49-F238E27FC236}">
                <a16:creationId xmlns:a16="http://schemas.microsoft.com/office/drawing/2014/main" id="{1713510F-2914-431A-AA06-486B596737CC}"/>
              </a:ext>
            </a:extLst>
          </p:cNvPr>
          <p:cNvSpPr txBox="1">
            <a:spLocks/>
          </p:cNvSpPr>
          <p:nvPr userDrawn="1"/>
        </p:nvSpPr>
        <p:spPr>
          <a:xfrm>
            <a:off x="6203750" y="2097408"/>
            <a:ext cx="5007944" cy="6599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dirty="0" err="1"/>
              <a:t>Bài</a:t>
            </a:r>
            <a:r>
              <a:rPr lang="en-US" dirty="0"/>
              <a:t> </a:t>
            </a:r>
            <a:r>
              <a:rPr lang="en-US" dirty="0" err="1"/>
              <a:t>giảng</a:t>
            </a:r>
            <a:r>
              <a:rPr lang="en-US" dirty="0"/>
              <a:t> </a:t>
            </a:r>
            <a:r>
              <a:rPr lang="en-US" dirty="0" err="1"/>
              <a:t>điện</a:t>
            </a:r>
            <a:r>
              <a:rPr lang="en-US" dirty="0"/>
              <a:t> </a:t>
            </a:r>
            <a:r>
              <a:rPr lang="en-US" dirty="0" err="1"/>
              <a:t>tử</a:t>
            </a:r>
            <a:endParaRPr lang="en-US" dirty="0"/>
          </a:p>
        </p:txBody>
      </p:sp>
      <p:sp>
        <p:nvSpPr>
          <p:cNvPr id="20" name="Title 1">
            <a:extLst>
              <a:ext uri="{FF2B5EF4-FFF2-40B4-BE49-F238E27FC236}">
                <a16:creationId xmlns:a16="http://schemas.microsoft.com/office/drawing/2014/main" id="{4031702D-1C58-49CA-A7CB-B4EF0021C8A3}"/>
              </a:ext>
            </a:extLst>
          </p:cNvPr>
          <p:cNvSpPr txBox="1">
            <a:spLocks/>
          </p:cNvSpPr>
          <p:nvPr userDrawn="1"/>
        </p:nvSpPr>
        <p:spPr>
          <a:xfrm>
            <a:off x="6198027" y="3364611"/>
            <a:ext cx="5007944" cy="6599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 lnSpcReduction="10000"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dirty="0"/>
              <a:t>Unit 2: Days</a:t>
            </a:r>
          </a:p>
        </p:txBody>
      </p:sp>
      <p:sp>
        <p:nvSpPr>
          <p:cNvPr id="21" name="Title 1">
            <a:extLst>
              <a:ext uri="{FF2B5EF4-FFF2-40B4-BE49-F238E27FC236}">
                <a16:creationId xmlns:a16="http://schemas.microsoft.com/office/drawing/2014/main" id="{7906B193-ED6B-4AA8-AC54-DB2A501FADDA}"/>
              </a:ext>
            </a:extLst>
          </p:cNvPr>
          <p:cNvSpPr txBox="1">
            <a:spLocks/>
          </p:cNvSpPr>
          <p:nvPr userDrawn="1"/>
        </p:nvSpPr>
        <p:spPr>
          <a:xfrm>
            <a:off x="7197508" y="4377765"/>
            <a:ext cx="5007944" cy="659934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4400" b="1" kern="1200">
                <a:solidFill>
                  <a:schemeClr val="bg1"/>
                </a:solidFill>
                <a:latin typeface="Arial" panose="020B0604020202020204" pitchFamily="34" charset="0"/>
                <a:ea typeface="+mj-ea"/>
                <a:cs typeface="Arial" panose="020B0604020202020204" pitchFamily="34" charset="0"/>
              </a:defRPr>
            </a:lvl1pPr>
          </a:lstStyle>
          <a:p>
            <a:r>
              <a:rPr lang="en-US" sz="2400" dirty="0"/>
              <a:t>Lesson 6: Speaking</a:t>
            </a:r>
          </a:p>
        </p:txBody>
      </p:sp>
    </p:spTree>
    <p:extLst>
      <p:ext uri="{BB962C8B-B14F-4D97-AF65-F5344CB8AC3E}">
        <p14:creationId xmlns:p14="http://schemas.microsoft.com/office/powerpoint/2010/main" val="39179084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2463DE6-7E9E-47ED-AB40-8EA2A4708118}" type="datetimeFigureOut">
              <a:rPr lang="en-US" smtClean="0"/>
              <a:t>10/30/2023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9E81F17-CF4E-4AB8-BFE9-54F04C8BB96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98147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3" r:id="rId1"/>
    <p:sldLayoutId id="2147483664" r:id="rId2"/>
    <p:sldLayoutId id="2147483665" r:id="rId3"/>
    <p:sldLayoutId id="2147483666" r:id="rId4"/>
    <p:sldLayoutId id="2147483667" r:id="rId5"/>
    <p:sldLayoutId id="2147483668" r:id="rId6"/>
    <p:sldLayoutId id="2147483669" r:id="rId7"/>
    <p:sldLayoutId id="2147483670" r:id="rId8"/>
    <p:sldLayoutId id="2147483671" r:id="rId9"/>
    <p:sldLayoutId id="2147483672" r:id="rId10"/>
    <p:sldLayoutId id="2147483673" r:id="rId11"/>
    <p:sldLayoutId id="2147483661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gif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Relationship Id="rId5" Type="http://schemas.openxmlformats.org/officeDocument/2006/relationships/image" Target="../media/image6.gif"/><Relationship Id="rId4" Type="http://schemas.openxmlformats.org/officeDocument/2006/relationships/image" Target="../media/image5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13.png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.png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../media/media1.mp3"/><Relationship Id="rId1" Type="http://schemas.microsoft.com/office/2007/relationships/media" Target="../media/media1.mp3"/><Relationship Id="rId4" Type="http://schemas.openxmlformats.org/officeDocument/2006/relationships/image" Target="../media/image17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microsoft.com/office/2007/relationships/media" Target="../media/media1.mp3"/><Relationship Id="rId1" Type="http://schemas.openxmlformats.org/officeDocument/2006/relationships/audio" Target="NULL" TargetMode="External"/><Relationship Id="rId4" Type="http://schemas.openxmlformats.org/officeDocument/2006/relationships/image" Target="../media/image17.png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e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e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7" Type="http://schemas.openxmlformats.org/officeDocument/2006/relationships/image" Target="../media/image27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26.png"/><Relationship Id="rId5" Type="http://schemas.openxmlformats.org/officeDocument/2006/relationships/image" Target="../media/image25.png"/><Relationship Id="rId4" Type="http://schemas.openxmlformats.org/officeDocument/2006/relationships/image" Target="../media/image24.png"/></Relationships>
</file>

<file path=ppt/slides/_rels/slide22.xml.rels><?xml version="1.0" encoding="UTF-8" standalone="yes"?>
<Relationships xmlns="http://schemas.openxmlformats.org/package/2006/relationships"><Relationship Id="rId8" Type="http://schemas.openxmlformats.org/officeDocument/2006/relationships/image" Target="../media/image34.png"/><Relationship Id="rId3" Type="http://schemas.openxmlformats.org/officeDocument/2006/relationships/image" Target="../media/image29.png"/><Relationship Id="rId7" Type="http://schemas.openxmlformats.org/officeDocument/2006/relationships/image" Target="../media/image33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32.png"/><Relationship Id="rId5" Type="http://schemas.openxmlformats.org/officeDocument/2006/relationships/image" Target="../media/image31.png"/><Relationship Id="rId4" Type="http://schemas.openxmlformats.org/officeDocument/2006/relationships/image" Target="../media/image30.png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2.xml"/><Relationship Id="rId2" Type="http://schemas.openxmlformats.org/officeDocument/2006/relationships/audio" Target="file:///C:\WINDOWS\Media\onestop.mid" TargetMode="External"/><Relationship Id="rId1" Type="http://schemas.microsoft.com/office/2007/relationships/media" Target="file:///C:\WINDOWS\Media\onestop.mid" TargetMode="External"/><Relationship Id="rId5" Type="http://schemas.openxmlformats.org/officeDocument/2006/relationships/image" Target="../media/image36.png"/><Relationship Id="rId4" Type="http://schemas.openxmlformats.org/officeDocument/2006/relationships/image" Target="../media/image35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4339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524000" y="0"/>
            <a:ext cx="9144000" cy="68580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14340" name="WordArt 6"/>
          <p:cNvSpPr>
            <a:spLocks noChangeArrowheads="1" noChangeShapeType="1" noTextEdit="1"/>
          </p:cNvSpPr>
          <p:nvPr/>
        </p:nvSpPr>
        <p:spPr bwMode="auto">
          <a:xfrm>
            <a:off x="1981200" y="1066800"/>
            <a:ext cx="7848600" cy="129540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/>
            <a:r>
              <a:rPr lang="vi-VN" sz="3600" b="1" kern="10">
                <a:ln w="12700">
                  <a:solidFill>
                    <a:srgbClr val="D60093"/>
                  </a:solidFill>
                  <a:round/>
                  <a:headEnd/>
                  <a:tailEnd/>
                </a:ln>
                <a:solidFill>
                  <a:srgbClr val="FF0000"/>
                </a:solidFill>
                <a:effectLst>
                  <a:outerShdw dist="35921" dir="2700000" sy="50000" kx="2115830" algn="bl" rotWithShape="0">
                    <a:srgbClr val="C0C0C0">
                      <a:alpha val="79999"/>
                    </a:srgbClr>
                  </a:outerShdw>
                </a:effectLst>
                <a:ea typeface="Tahoma" panose="020B0604030504040204" pitchFamily="34" charset="0"/>
                <a:cs typeface="Tahoma" panose="020B0604030504040204" pitchFamily="34" charset="0"/>
              </a:rPr>
              <a:t> WELCOME TO OUR CLASS </a:t>
            </a:r>
          </a:p>
        </p:txBody>
      </p:sp>
      <p:pic>
        <p:nvPicPr>
          <p:cNvPr id="14341" name="Picture 15" descr="C78050FB9F484BAE8E8262A9851A74CA"/>
          <p:cNvPicPr>
            <a:picLocks noChangeAspect="1" noChangeArrowheads="1" noCrop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876800" y="2514601"/>
            <a:ext cx="3124200" cy="21574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342" name="Picture 1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84903">
            <a:off x="9796464" y="2133600"/>
            <a:ext cx="871537" cy="2362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343" name="Picture 1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20619186">
            <a:off x="1676400" y="1905001"/>
            <a:ext cx="871538" cy="23415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4344" name="Picture 9" descr="Posted Image"/>
          <p:cNvPicPr>
            <a:picLocks noChangeAspect="1" noChangeArrowheads="1" noCrop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43200" y="152400"/>
            <a:ext cx="6705600" cy="9144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393245170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362" name="Title 3"/>
          <p:cNvSpPr>
            <a:spLocks noGrp="1"/>
          </p:cNvSpPr>
          <p:nvPr>
            <p:ph type="title"/>
          </p:nvPr>
        </p:nvSpPr>
        <p:spPr>
          <a:xfrm>
            <a:off x="1524000" y="214314"/>
            <a:ext cx="9144000" cy="3595687"/>
          </a:xfrm>
        </p:spPr>
        <p:txBody>
          <a:bodyPr/>
          <a:lstStyle/>
          <a:p>
            <a:pPr algn="ctr" eaLnBrk="1" hangingPunct="1"/>
            <a:r>
              <a:rPr lang="en-US" altLang="vi-VN" sz="48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GUESSING GAME</a:t>
            </a:r>
            <a:br>
              <a:rPr lang="en-US" altLang="vi-VN" sz="4800" b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altLang="vi-VN" sz="4800" b="1">
                <a:solidFill>
                  <a:srgbClr val="0066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TOPIC: SPECIAL DAYS</a:t>
            </a:r>
          </a:p>
        </p:txBody>
      </p:sp>
      <p:pic>
        <p:nvPicPr>
          <p:cNvPr id="15363" name="Content Placeholder 5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524000" y="0"/>
            <a:ext cx="9144000" cy="7010400"/>
          </a:xfrm>
        </p:spPr>
      </p:pic>
      <p:sp>
        <p:nvSpPr>
          <p:cNvPr id="6" name="WordArt 2"/>
          <p:cNvSpPr>
            <a:spLocks noChangeArrowheads="1" noChangeShapeType="1" noTextEdit="1"/>
          </p:cNvSpPr>
          <p:nvPr/>
        </p:nvSpPr>
        <p:spPr bwMode="auto">
          <a:xfrm>
            <a:off x="3162300" y="2576515"/>
            <a:ext cx="5486400" cy="1447800"/>
          </a:xfrm>
          <a:prstGeom prst="rect">
            <a:avLst/>
          </a:prstGeom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round/>
                <a:headEnd/>
                <a:tailEnd/>
              </a14:hiddenLine>
            </a:ext>
          </a:extLst>
        </p:spPr>
        <p:txBody>
          <a:bodyPr wrap="none" fromWordArt="1">
            <a:prstTxWarp prst="textPlain">
              <a:avLst>
                <a:gd name="adj" fmla="val 49796"/>
              </a:avLst>
            </a:prstTxWarp>
          </a:bodyPr>
          <a:lstStyle/>
          <a:p>
            <a:pPr algn="ctr"/>
            <a:r>
              <a:rPr lang="vi-VN" sz="3600" kern="10" dirty="0">
                <a:solidFill>
                  <a:srgbClr val="FF0000"/>
                </a:solidFill>
                <a:effectLst>
                  <a:outerShdw blurRad="38100" dist="19049" dir="2700000" algn="tl" rotWithShape="0">
                    <a:schemeClr val="tx1">
                      <a:alpha val="39998"/>
                    </a:scheme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Warm-up</a:t>
            </a:r>
          </a:p>
        </p:txBody>
      </p:sp>
    </p:spTree>
    <p:extLst>
      <p:ext uri="{BB962C8B-B14F-4D97-AF65-F5344CB8AC3E}">
        <p14:creationId xmlns:p14="http://schemas.microsoft.com/office/powerpoint/2010/main" val="2032099907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041EA8DC-FA53-4361-9387-E40AD4B78AA0}"/>
              </a:ext>
            </a:extLst>
          </p:cNvPr>
          <p:cNvSpPr txBox="1"/>
          <p:nvPr/>
        </p:nvSpPr>
        <p:spPr>
          <a:xfrm>
            <a:off x="-128588" y="1277786"/>
            <a:ext cx="12192000" cy="11476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661670" marR="0" indent="-5715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54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What do you often do at the weekend?</a:t>
            </a:r>
          </a:p>
        </p:txBody>
      </p:sp>
    </p:spTree>
    <p:extLst>
      <p:ext uri="{BB962C8B-B14F-4D97-AF65-F5344CB8AC3E}">
        <p14:creationId xmlns:p14="http://schemas.microsoft.com/office/powerpoint/2010/main" val="103246144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041EA8DC-FA53-4361-9387-E40AD4B78AA0}"/>
              </a:ext>
            </a:extLst>
          </p:cNvPr>
          <p:cNvSpPr txBox="1"/>
          <p:nvPr/>
        </p:nvSpPr>
        <p:spPr>
          <a:xfrm>
            <a:off x="0" y="2019524"/>
            <a:ext cx="12191999" cy="11476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661670" marR="0" indent="-57150" algn="ctr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5400" b="1" dirty="0" smtClean="0">
                <a:solidFill>
                  <a:srgbClr val="FF0000"/>
                </a:solidFill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Unit 2: Days</a:t>
            </a:r>
            <a:endParaRPr lang="en-US" sz="54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041EA8DC-FA53-4361-9387-E40AD4B78AA0}"/>
              </a:ext>
            </a:extLst>
          </p:cNvPr>
          <p:cNvSpPr txBox="1"/>
          <p:nvPr/>
        </p:nvSpPr>
        <p:spPr>
          <a:xfrm>
            <a:off x="0" y="685117"/>
            <a:ext cx="12191999" cy="95224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661670" marR="0" indent="-57150" algn="ctr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4400" b="1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Tuesday, October 31</a:t>
            </a:r>
            <a:r>
              <a:rPr lang="en-US" sz="4400" b="1" baseline="30000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st</a:t>
            </a:r>
            <a:r>
              <a:rPr lang="en-US" sz="4400" b="1" dirty="0" smtClean="0"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, 2023</a:t>
            </a:r>
            <a:endParaRPr lang="en-US" sz="4400" b="1" dirty="0">
              <a:effectLst/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041EA8DC-FA53-4361-9387-E40AD4B78AA0}"/>
              </a:ext>
            </a:extLst>
          </p:cNvPr>
          <p:cNvSpPr txBox="1"/>
          <p:nvPr/>
        </p:nvSpPr>
        <p:spPr>
          <a:xfrm>
            <a:off x="-1" y="3334650"/>
            <a:ext cx="12230849" cy="180972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661670" marR="0" indent="-57150" algn="ctr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4000" b="1" dirty="0" smtClean="0">
                <a:solidFill>
                  <a:srgbClr val="0070C0"/>
                </a:solidFill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Lesson 6: Speaking</a:t>
            </a:r>
          </a:p>
          <a:p>
            <a:pPr marL="661670" marR="0" indent="-57150" algn="ctr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4000" b="1" dirty="0" smtClean="0">
                <a:solidFill>
                  <a:srgbClr val="0070C0"/>
                </a:solidFill>
                <a:latin typeface="Times New Roman" panose="02020603050405020304" pitchFamily="18" charset="0"/>
                <a:ea typeface="Arial" panose="020B0604020202020204" pitchFamily="34" charset="0"/>
                <a:cs typeface="Times New Roman" panose="02020603050405020304" pitchFamily="18" charset="0"/>
              </a:rPr>
              <a:t>Making plans and suggestions </a:t>
            </a:r>
            <a:endParaRPr lang="en-US" sz="4000" b="1" dirty="0">
              <a:solidFill>
                <a:srgbClr val="0070C0"/>
              </a:solidFill>
              <a:effectLst/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22425500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06BF2F90-1145-4870-A361-00CCF468F6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495006" y="1323439"/>
            <a:ext cx="7106194" cy="5319346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accent6">
                <a:lumMod val="5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sp>
        <p:nvSpPr>
          <p:cNvPr id="6" name="TextBox 5"/>
          <p:cNvSpPr txBox="1"/>
          <p:nvPr/>
        </p:nvSpPr>
        <p:spPr>
          <a:xfrm>
            <a:off x="193431" y="0"/>
            <a:ext cx="11998569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444500" indent="-444500">
              <a:buAutoNum type="arabicPeriod"/>
            </a:pPr>
            <a:r>
              <a:rPr lang="en-US" sz="4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Look at the </a:t>
            </a:r>
            <a:r>
              <a:rPr lang="en-US" sz="4000" b="1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programme</a:t>
            </a:r>
            <a:r>
              <a:rPr lang="en-US" sz="4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for </a:t>
            </a:r>
            <a:r>
              <a:rPr lang="en-US" sz="4000" b="1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Special days at </a:t>
            </a:r>
            <a:r>
              <a:rPr lang="en-US" sz="4000" b="1" i="1" dirty="0" err="1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Highfield</a:t>
            </a:r>
            <a:r>
              <a:rPr lang="en-US" sz="4000" b="1" i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School</a:t>
            </a:r>
            <a:r>
              <a:rPr lang="en-US" sz="4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. Check any new words. </a:t>
            </a:r>
            <a:endParaRPr lang="vi-VN" sz="40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8176355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351715" y="-93402"/>
            <a:ext cx="2690780" cy="769442"/>
          </a:xfrm>
        </p:spPr>
        <p:txBody>
          <a:bodyPr/>
          <a:lstStyle/>
          <a:p>
            <a:r>
              <a:rPr lang="en-US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Matching:</a:t>
            </a:r>
            <a:endParaRPr lang="vi-VN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78601" y="2013471"/>
            <a:ext cx="5856090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2. costume competition </a:t>
            </a:r>
            <a:endParaRPr lang="vi-VN" sz="44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78601" y="925877"/>
            <a:ext cx="5293437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en-US" sz="4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d</a:t>
            </a:r>
            <a:r>
              <a:rPr lang="en-US" sz="4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ance competition </a:t>
            </a:r>
            <a:endParaRPr lang="vi-VN" sz="44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78601" y="3186058"/>
            <a:ext cx="3114955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3. barbecue </a:t>
            </a:r>
            <a:endParaRPr lang="vi-VN" sz="44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78601" y="4175951"/>
            <a:ext cx="3197735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4. fireworks </a:t>
            </a:r>
            <a:endParaRPr lang="vi-VN" sz="44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2151376" y="243993"/>
            <a:ext cx="654346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 dirty="0">
                <a:solidFill>
                  <a:srgbClr val="FF0000"/>
                </a:solidFill>
              </a:rPr>
              <a:t>A</a:t>
            </a:r>
            <a:r>
              <a:rPr lang="en-US" sz="4400" b="1" dirty="0" smtClean="0">
                <a:solidFill>
                  <a:srgbClr val="FF0000"/>
                </a:solidFill>
              </a:rPr>
              <a:t> </a:t>
            </a:r>
            <a:endParaRPr lang="vi-VN" sz="4400" b="1" dirty="0">
              <a:solidFill>
                <a:srgbClr val="FF0000"/>
              </a:solidFill>
            </a:endParaRPr>
          </a:p>
        </p:txBody>
      </p:sp>
      <p:sp>
        <p:nvSpPr>
          <p:cNvPr id="11" name="TextBox 10"/>
          <p:cNvSpPr txBox="1"/>
          <p:nvPr/>
        </p:nvSpPr>
        <p:spPr>
          <a:xfrm>
            <a:off x="8937743" y="307720"/>
            <a:ext cx="628698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 dirty="0" smtClean="0">
                <a:solidFill>
                  <a:srgbClr val="FF0000"/>
                </a:solidFill>
              </a:rPr>
              <a:t>B </a:t>
            </a:r>
            <a:endParaRPr lang="vi-VN" sz="4400" b="1" dirty="0">
              <a:solidFill>
                <a:srgbClr val="FF0000"/>
              </a:solidFill>
            </a:endParaRPr>
          </a:p>
        </p:txBody>
      </p:sp>
      <p:pic>
        <p:nvPicPr>
          <p:cNvPr id="15" name="Picture 14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193590" y="1027173"/>
            <a:ext cx="2126387" cy="969725"/>
          </a:xfrm>
          <a:prstGeom prst="rect">
            <a:avLst/>
          </a:prstGeom>
        </p:spPr>
      </p:pic>
      <p:pic>
        <p:nvPicPr>
          <p:cNvPr id="16" name="Picture 15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224359" y="2174678"/>
            <a:ext cx="2126387" cy="941818"/>
          </a:xfrm>
          <a:prstGeom prst="rect">
            <a:avLst/>
          </a:prstGeom>
        </p:spPr>
      </p:pic>
      <p:pic>
        <p:nvPicPr>
          <p:cNvPr id="17" name="Picture 16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224359" y="3307892"/>
            <a:ext cx="2095618" cy="928093"/>
          </a:xfrm>
          <a:prstGeom prst="rect">
            <a:avLst/>
          </a:prstGeom>
        </p:spPr>
      </p:pic>
      <p:pic>
        <p:nvPicPr>
          <p:cNvPr id="18" name="Picture 17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8211858" y="5538686"/>
            <a:ext cx="2123503" cy="919688"/>
          </a:xfrm>
          <a:prstGeom prst="rect">
            <a:avLst/>
          </a:prstGeom>
        </p:spPr>
      </p:pic>
      <p:sp>
        <p:nvSpPr>
          <p:cNvPr id="20" name="TextBox 19"/>
          <p:cNvSpPr txBox="1"/>
          <p:nvPr/>
        </p:nvSpPr>
        <p:spPr>
          <a:xfrm>
            <a:off x="78601" y="5153965"/>
            <a:ext cx="2376606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5. disco </a:t>
            </a:r>
            <a:endParaRPr lang="vi-VN" sz="44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19" name="Picture 18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8216666" y="4362789"/>
            <a:ext cx="2111003" cy="1041716"/>
          </a:xfrm>
          <a:prstGeom prst="rect">
            <a:avLst/>
          </a:prstGeom>
        </p:spPr>
      </p:pic>
      <p:sp>
        <p:nvSpPr>
          <p:cNvPr id="22" name="TextBox 21"/>
          <p:cNvSpPr txBox="1"/>
          <p:nvPr/>
        </p:nvSpPr>
        <p:spPr>
          <a:xfrm>
            <a:off x="7106591" y="1040258"/>
            <a:ext cx="639919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dirty="0">
                <a:solidFill>
                  <a:srgbClr val="FF0000"/>
                </a:solidFill>
              </a:rPr>
              <a:t>A</a:t>
            </a:r>
            <a:r>
              <a:rPr lang="en-US" sz="4400" dirty="0" smtClean="0">
                <a:solidFill>
                  <a:srgbClr val="FF0000"/>
                </a:solidFill>
              </a:rPr>
              <a:t> </a:t>
            </a:r>
            <a:endParaRPr lang="vi-VN" sz="4400" dirty="0">
              <a:solidFill>
                <a:srgbClr val="FF0000"/>
              </a:solidFill>
            </a:endParaRPr>
          </a:p>
        </p:txBody>
      </p:sp>
      <p:sp>
        <p:nvSpPr>
          <p:cNvPr id="23" name="TextBox 22"/>
          <p:cNvSpPr txBox="1"/>
          <p:nvPr/>
        </p:nvSpPr>
        <p:spPr>
          <a:xfrm>
            <a:off x="7062313" y="2188248"/>
            <a:ext cx="619080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dirty="0" smtClean="0">
                <a:solidFill>
                  <a:srgbClr val="FF0000"/>
                </a:solidFill>
              </a:rPr>
              <a:t>B </a:t>
            </a:r>
            <a:endParaRPr lang="vi-VN" sz="4400" dirty="0">
              <a:solidFill>
                <a:srgbClr val="FF0000"/>
              </a:solidFill>
            </a:endParaRPr>
          </a:p>
        </p:txBody>
      </p:sp>
      <p:sp>
        <p:nvSpPr>
          <p:cNvPr id="24" name="TextBox 23"/>
          <p:cNvSpPr txBox="1"/>
          <p:nvPr/>
        </p:nvSpPr>
        <p:spPr>
          <a:xfrm>
            <a:off x="7094715" y="3307892"/>
            <a:ext cx="614271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dirty="0">
                <a:solidFill>
                  <a:srgbClr val="FF0000"/>
                </a:solidFill>
              </a:rPr>
              <a:t>C</a:t>
            </a:r>
            <a:r>
              <a:rPr lang="en-US" sz="4400" dirty="0" smtClean="0">
                <a:solidFill>
                  <a:srgbClr val="FF0000"/>
                </a:solidFill>
              </a:rPr>
              <a:t> </a:t>
            </a:r>
            <a:endParaRPr lang="vi-VN" sz="4400" dirty="0">
              <a:solidFill>
                <a:srgbClr val="FF0000"/>
              </a:solidFill>
            </a:endParaRPr>
          </a:p>
        </p:txBody>
      </p:sp>
      <p:sp>
        <p:nvSpPr>
          <p:cNvPr id="25" name="TextBox 24"/>
          <p:cNvSpPr txBox="1"/>
          <p:nvPr/>
        </p:nvSpPr>
        <p:spPr>
          <a:xfrm>
            <a:off x="7062313" y="4427536"/>
            <a:ext cx="660758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dirty="0" smtClean="0">
                <a:solidFill>
                  <a:srgbClr val="FF0000"/>
                </a:solidFill>
              </a:rPr>
              <a:t>D </a:t>
            </a:r>
            <a:endParaRPr lang="vi-VN" sz="4400" dirty="0">
              <a:solidFill>
                <a:srgbClr val="FF0000"/>
              </a:solidFill>
            </a:endParaRPr>
          </a:p>
        </p:txBody>
      </p:sp>
      <p:sp>
        <p:nvSpPr>
          <p:cNvPr id="26" name="TextBox 25"/>
          <p:cNvSpPr txBox="1"/>
          <p:nvPr/>
        </p:nvSpPr>
        <p:spPr>
          <a:xfrm>
            <a:off x="7060445" y="5575526"/>
            <a:ext cx="588623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dirty="0" smtClean="0">
                <a:solidFill>
                  <a:srgbClr val="FF0000"/>
                </a:solidFill>
              </a:rPr>
              <a:t>E </a:t>
            </a:r>
            <a:endParaRPr lang="vi-VN" sz="4400" dirty="0">
              <a:solidFill>
                <a:srgbClr val="FF0000"/>
              </a:solidFill>
            </a:endParaRPr>
          </a:p>
        </p:txBody>
      </p:sp>
      <p:cxnSp>
        <p:nvCxnSpPr>
          <p:cNvPr id="9" name="Straight Arrow Connector 8"/>
          <p:cNvCxnSpPr/>
          <p:nvPr/>
        </p:nvCxnSpPr>
        <p:spPr>
          <a:xfrm flipV="1">
            <a:off x="5742719" y="1712634"/>
            <a:ext cx="1363872" cy="877918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4" name="Straight Arrow Connector 13"/>
          <p:cNvCxnSpPr/>
          <p:nvPr/>
        </p:nvCxnSpPr>
        <p:spPr>
          <a:xfrm>
            <a:off x="4953663" y="1512035"/>
            <a:ext cx="2250219" cy="1037891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Arrow Connector 26"/>
          <p:cNvCxnSpPr/>
          <p:nvPr/>
        </p:nvCxnSpPr>
        <p:spPr>
          <a:xfrm>
            <a:off x="3088010" y="3730495"/>
            <a:ext cx="3972435" cy="2087962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9" name="Straight Arrow Connector 28"/>
          <p:cNvCxnSpPr>
            <a:stCxn id="7" idx="3"/>
            <a:endCxn id="24" idx="1"/>
          </p:cNvCxnSpPr>
          <p:nvPr/>
        </p:nvCxnSpPr>
        <p:spPr>
          <a:xfrm flipV="1">
            <a:off x="3276336" y="3692613"/>
            <a:ext cx="3818379" cy="868059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/>
          <p:cNvCxnSpPr>
            <a:endCxn id="25" idx="1"/>
          </p:cNvCxnSpPr>
          <p:nvPr/>
        </p:nvCxnSpPr>
        <p:spPr>
          <a:xfrm flipV="1">
            <a:off x="2027583" y="4812257"/>
            <a:ext cx="5034730" cy="872926"/>
          </a:xfrm>
          <a:prstGeom prst="straightConnector1">
            <a:avLst/>
          </a:prstGeom>
          <a:ln w="57150">
            <a:tailEnd type="triangle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4244292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extBox 16">
            <a:extLst>
              <a:ext uri="{FF2B5EF4-FFF2-40B4-BE49-F238E27FC236}">
                <a16:creationId xmlns:a16="http://schemas.microsoft.com/office/drawing/2014/main" id="{18B4EFF4-40CA-40FD-BA33-1A48B43505ED}"/>
              </a:ext>
            </a:extLst>
          </p:cNvPr>
          <p:cNvSpPr txBox="1"/>
          <p:nvPr/>
        </p:nvSpPr>
        <p:spPr>
          <a:xfrm>
            <a:off x="324072" y="1244381"/>
            <a:ext cx="6560821" cy="79887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4000" b="1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</a:rPr>
              <a:t>- culture (n</a:t>
            </a:r>
            <a:r>
              <a:rPr lang="en-US" sz="4000" b="1" dirty="0" smtClean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</a:rPr>
              <a:t>) 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/ˈ</a:t>
            </a:r>
            <a:r>
              <a:rPr lang="en-US" sz="40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kʌltʃə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(r)/</a:t>
            </a:r>
            <a:endParaRPr lang="en-US" sz="4000" b="1" dirty="0">
              <a:solidFill>
                <a:srgbClr val="FF0000"/>
              </a:solidFill>
              <a:effectLst/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127AD5A3-D118-478B-BA68-C3E0316D4A00}"/>
              </a:ext>
            </a:extLst>
          </p:cNvPr>
          <p:cNvSpPr txBox="1"/>
          <p:nvPr/>
        </p:nvSpPr>
        <p:spPr>
          <a:xfrm>
            <a:off x="273998" y="56205"/>
            <a:ext cx="4245248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</a:t>
            </a:r>
            <a:r>
              <a:rPr lang="en-US" sz="4400" b="1" u="sng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New </a:t>
            </a:r>
            <a:r>
              <a:rPr lang="en-US" sz="44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words:</a:t>
            </a:r>
          </a:p>
        </p:txBody>
      </p:sp>
      <p:sp>
        <p:nvSpPr>
          <p:cNvPr id="27" name="TextBox 26">
            <a:extLst>
              <a:ext uri="{FF2B5EF4-FFF2-40B4-BE49-F238E27FC236}">
                <a16:creationId xmlns:a16="http://schemas.microsoft.com/office/drawing/2014/main" id="{3F43B060-3567-4A66-A369-A08F28508E01}"/>
              </a:ext>
            </a:extLst>
          </p:cNvPr>
          <p:cNvSpPr txBox="1"/>
          <p:nvPr/>
        </p:nvSpPr>
        <p:spPr>
          <a:xfrm>
            <a:off x="541052" y="2537202"/>
            <a:ext cx="11319254" cy="1323439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4000" b="1" i="1" dirty="0" smtClean="0">
                <a:effectLst/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the</a:t>
            </a:r>
            <a:r>
              <a:rPr lang="en-US" sz="4000" b="1" i="1" dirty="0">
                <a:effectLst/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 </a:t>
            </a:r>
            <a:r>
              <a:rPr lang="en-US" sz="4000" b="1" i="1" dirty="0"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beliefs</a:t>
            </a:r>
            <a:r>
              <a:rPr lang="en-US" sz="4000" b="1" i="1" dirty="0">
                <a:effectLst/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, way of life, art, and </a:t>
            </a:r>
            <a:r>
              <a:rPr lang="en-US" sz="4000" b="1" i="1" dirty="0"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customs</a:t>
            </a:r>
            <a:r>
              <a:rPr lang="en-US" sz="4000" b="1" i="1" dirty="0">
                <a:effectLst/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 that are shared and </a:t>
            </a:r>
            <a:r>
              <a:rPr lang="en-US" sz="4000" b="1" i="1" dirty="0" smtClean="0">
                <a:effectLst/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accepted </a:t>
            </a:r>
            <a:r>
              <a:rPr lang="en-US" sz="4000" b="1" i="1" dirty="0">
                <a:effectLst/>
                <a:latin typeface="Times New Roman" panose="02020603050405020304" pitchFamily="18" charset="0"/>
                <a:ea typeface="Tahoma" panose="020B0604030504040204" pitchFamily="34" charset="0"/>
                <a:cs typeface="Times New Roman" panose="02020603050405020304" pitchFamily="18" charset="0"/>
              </a:rPr>
              <a:t>by people in a particular society</a:t>
            </a:r>
            <a:endParaRPr lang="en-US" sz="4000" b="1" i="1" dirty="0">
              <a:latin typeface="Times New Roman" panose="02020603050405020304" pitchFamily="18" charset="0"/>
              <a:ea typeface="Tahoma" panose="020B060403050404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02044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7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DF5DE15E-A856-4F6B-9908-1E2F52E1849C}"/>
              </a:ext>
            </a:extLst>
          </p:cNvPr>
          <p:cNvSpPr txBox="1"/>
          <p:nvPr/>
        </p:nvSpPr>
        <p:spPr>
          <a:xfrm>
            <a:off x="198813" y="1464898"/>
            <a:ext cx="6094520" cy="7982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marR="0" lvl="0" indent="-34290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  <a:buFont typeface="Wingdings" panose="05000000000000000000" pitchFamily="2" charset="2"/>
              <a:buChar char=""/>
            </a:pPr>
            <a:r>
              <a:rPr lang="en-US" sz="4000" b="1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dance competition (n)</a:t>
            </a:r>
            <a:endParaRPr lang="en-US" sz="4000" b="1" dirty="0">
              <a:solidFill>
                <a:srgbClr val="231F20"/>
              </a:solidFill>
              <a:effectLst/>
              <a:latin typeface="Arial" panose="020B0604020202020204" pitchFamily="34" charset="0"/>
              <a:ea typeface="MS Mincho" panose="02020609040205080304" pitchFamily="49" charset="-128"/>
              <a:cs typeface="Times New Roman" panose="02020603050405020304" pitchFamily="18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92F1612E-5F0C-40A6-8730-95533BFB0158}"/>
              </a:ext>
            </a:extLst>
          </p:cNvPr>
          <p:cNvSpPr txBox="1"/>
          <p:nvPr/>
        </p:nvSpPr>
        <p:spPr>
          <a:xfrm>
            <a:off x="198813" y="806393"/>
            <a:ext cx="7864532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4000" b="1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</a:rPr>
              <a:t>- competition (n) </a:t>
            </a:r>
            <a:r>
              <a:rPr lang="en-US" sz="4000" b="1" dirty="0" smtClean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</a:rPr>
              <a:t> </a:t>
            </a:r>
            <a:r>
              <a:rPr lang="en-US" sz="36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ˌ</a:t>
            </a:r>
            <a:r>
              <a:rPr lang="en-US" sz="40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kɒmpəˈtɪʃn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F18A55D0-AACB-4337-AC7E-D7E566A42E31}"/>
              </a:ext>
            </a:extLst>
          </p:cNvPr>
          <p:cNvSpPr txBox="1"/>
          <p:nvPr/>
        </p:nvSpPr>
        <p:spPr>
          <a:xfrm>
            <a:off x="198813" y="2218301"/>
            <a:ext cx="6615225" cy="79823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342900" marR="0" lvl="0" indent="-34290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  <a:buFont typeface="Wingdings" panose="05000000000000000000" pitchFamily="2" charset="2"/>
              <a:buChar char=""/>
            </a:pPr>
            <a:r>
              <a:rPr lang="en-US" sz="4000" b="1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costume competition (n) </a:t>
            </a:r>
            <a:endParaRPr lang="en-US" sz="4000" b="1" dirty="0">
              <a:solidFill>
                <a:srgbClr val="231F20"/>
              </a:solidFill>
              <a:effectLst/>
              <a:latin typeface="Arial" panose="020B0604020202020204" pitchFamily="34" charset="0"/>
              <a:ea typeface="MS Mincho" panose="02020609040205080304" pitchFamily="49" charset="-128"/>
              <a:cs typeface="Times New Roman" panose="02020603050405020304" pitchFamily="18" charset="0"/>
            </a:endParaRP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18B4EFF4-40CA-40FD-BA33-1A48B43505ED}"/>
              </a:ext>
            </a:extLst>
          </p:cNvPr>
          <p:cNvSpPr txBox="1"/>
          <p:nvPr/>
        </p:nvSpPr>
        <p:spPr>
          <a:xfrm>
            <a:off x="198813" y="5354736"/>
            <a:ext cx="5790541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lvl="0"/>
            <a:r>
              <a:rPr lang="en-US" sz="4000" b="1" dirty="0">
                <a:solidFill>
                  <a:srgbClr val="231F2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</a:rPr>
              <a:t>- culture (n) 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/ˈ</a:t>
            </a:r>
            <a:r>
              <a:rPr lang="en-US" sz="40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kʌltʃə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(r)/</a:t>
            </a:r>
            <a:endParaRPr lang="vi-VN" sz="40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9" name="TextBox 18">
            <a:extLst>
              <a:ext uri="{FF2B5EF4-FFF2-40B4-BE49-F238E27FC236}">
                <a16:creationId xmlns:a16="http://schemas.microsoft.com/office/drawing/2014/main" id="{127AD5A3-D118-478B-BA68-C3E0316D4A00}"/>
              </a:ext>
            </a:extLst>
          </p:cNvPr>
          <p:cNvSpPr txBox="1"/>
          <p:nvPr/>
        </p:nvSpPr>
        <p:spPr>
          <a:xfrm>
            <a:off x="273998" y="56205"/>
            <a:ext cx="3636521" cy="76944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4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I. </a:t>
            </a:r>
            <a:r>
              <a:rPr lang="en-US" sz="4400" b="1" u="sng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New </a:t>
            </a:r>
            <a:r>
              <a:rPr lang="en-US" sz="4400" b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words:</a:t>
            </a:r>
          </a:p>
        </p:txBody>
      </p:sp>
      <p:sp>
        <p:nvSpPr>
          <p:cNvPr id="15" name="TextBox 14"/>
          <p:cNvSpPr txBox="1"/>
          <p:nvPr/>
        </p:nvSpPr>
        <p:spPr>
          <a:xfrm>
            <a:off x="198813" y="2960525"/>
            <a:ext cx="645178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-</a:t>
            </a:r>
            <a:r>
              <a:rPr lang="en-US" sz="4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barbecue (n)  </a:t>
            </a:r>
            <a:r>
              <a:rPr lang="en-US" sz="40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ˈ</a:t>
            </a:r>
            <a:r>
              <a:rPr lang="en-US" sz="40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bɑːbɪkju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ː/</a:t>
            </a:r>
            <a:endParaRPr lang="vi-VN" sz="40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198813" y="3664547"/>
            <a:ext cx="5871143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- firework (n)</a:t>
            </a:r>
            <a:r>
              <a:rPr lang="en-US" b="1" dirty="0"/>
              <a:t> </a:t>
            </a:r>
            <a:r>
              <a:rPr lang="en-US" b="1" dirty="0" smtClean="0"/>
              <a:t>  </a:t>
            </a:r>
            <a:r>
              <a:rPr lang="en-US" sz="40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ˈ</a:t>
            </a:r>
            <a:r>
              <a:rPr lang="en-US" sz="40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faɪəwɜːk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endParaRPr lang="vi-VN" sz="40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endParaRPr lang="vi-VN" sz="40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20" name="TextBox 19"/>
          <p:cNvSpPr txBox="1"/>
          <p:nvPr/>
        </p:nvSpPr>
        <p:spPr>
          <a:xfrm>
            <a:off x="198813" y="4493115"/>
            <a:ext cx="576030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- disco (n)  </a:t>
            </a:r>
            <a:r>
              <a:rPr lang="en-US" b="1" dirty="0" smtClean="0"/>
              <a:t> 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/ˈ</a:t>
            </a:r>
            <a:r>
              <a:rPr lang="en-US" sz="4000" b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dɪskəʊ</a:t>
            </a:r>
            <a:r>
              <a:rPr lang="en-US" sz="40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/</a:t>
            </a:r>
            <a:endParaRPr lang="vi-VN" sz="4000" b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07986084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>
            <a:extLst>
              <a:ext uri="{FF2B5EF4-FFF2-40B4-BE49-F238E27FC236}">
                <a16:creationId xmlns:a16="http://schemas.microsoft.com/office/drawing/2014/main" id="{06BF2F90-1145-4870-A361-00CCF468F61D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4656" y="232756"/>
            <a:ext cx="5792032" cy="6519026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chemeClr val="accent6">
                <a:lumMod val="50000"/>
              </a:schemeClr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C206B765-5E91-444E-84DB-0594B1E97C18}"/>
              </a:ext>
            </a:extLst>
          </p:cNvPr>
          <p:cNvSpPr txBox="1"/>
          <p:nvPr/>
        </p:nvSpPr>
        <p:spPr>
          <a:xfrm>
            <a:off x="5856688" y="1466497"/>
            <a:ext cx="6455386" cy="79887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>
              <a:lnSpc>
                <a:spcPct val="127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40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Which activities interest you? </a:t>
            </a:r>
            <a:endParaRPr lang="en-US" sz="4000" i="1" dirty="0">
              <a:effectLst/>
              <a:latin typeface="Times New Roman" panose="02020603050405020304" pitchFamily="18" charset="0"/>
              <a:ea typeface="Arial" panose="020B0604020202020204" pitchFamily="34" charset="0"/>
              <a:cs typeface="Times New Roman" panose="02020603050405020304" pitchFamily="18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B8006B0-CA3B-4662-A7CB-AA4AB74F029F}"/>
              </a:ext>
            </a:extLst>
          </p:cNvPr>
          <p:cNvSpPr txBox="1"/>
          <p:nvPr/>
        </p:nvSpPr>
        <p:spPr>
          <a:xfrm>
            <a:off x="5856688" y="3220380"/>
            <a:ext cx="6335312" cy="707886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40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Which don’t interest you?</a:t>
            </a:r>
            <a:endParaRPr lang="en-US" sz="4000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3113491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9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>
            <a:extLst>
              <a:ext uri="{FF2B5EF4-FFF2-40B4-BE49-F238E27FC236}">
                <a16:creationId xmlns:a16="http://schemas.microsoft.com/office/drawing/2014/main" id="{452BF592-4C72-44BA-BF7E-E91DBE87701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  <p:pic>
        <p:nvPicPr>
          <p:cNvPr id="6" name="Picture 5">
            <a:extLst>
              <a:ext uri="{FF2B5EF4-FFF2-40B4-BE49-F238E27FC236}">
                <a16:creationId xmlns:a16="http://schemas.microsoft.com/office/drawing/2014/main" id="{6376ED8D-4CB3-42B5-AD38-6A03C5B7F4AC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b="11902"/>
          <a:stretch/>
        </p:blipFill>
        <p:spPr>
          <a:xfrm>
            <a:off x="1889132" y="844063"/>
            <a:ext cx="4045676" cy="4398498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6B5EA5CD-6E3D-4220-8BE8-78F816BB36D2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b="9894"/>
          <a:stretch/>
        </p:blipFill>
        <p:spPr>
          <a:xfrm>
            <a:off x="6943090" y="844063"/>
            <a:ext cx="4258310" cy="455089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F3B78571-C07E-4A97-BE3F-AC6C0D9134A7}"/>
              </a:ext>
            </a:extLst>
          </p:cNvPr>
          <p:cNvSpPr txBox="1"/>
          <p:nvPr/>
        </p:nvSpPr>
        <p:spPr>
          <a:xfrm>
            <a:off x="2170417" y="5339863"/>
            <a:ext cx="1991374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latin typeface="Bodoni MT Black" panose="02070A03080606020203" pitchFamily="18" charset="0"/>
              </a:rPr>
              <a:t>Gareth 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19B91785-9AC2-4CF4-AB29-205285F21DA6}"/>
              </a:ext>
            </a:extLst>
          </p:cNvPr>
          <p:cNvSpPr txBox="1"/>
          <p:nvPr/>
        </p:nvSpPr>
        <p:spPr>
          <a:xfrm>
            <a:off x="7799057" y="5416063"/>
            <a:ext cx="1771663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600" dirty="0">
                <a:latin typeface="Bodoni MT Black" panose="02070A03080606020203" pitchFamily="18" charset="0"/>
              </a:rPr>
              <a:t>Daisy </a:t>
            </a:r>
          </a:p>
        </p:txBody>
      </p:sp>
    </p:spTree>
    <p:extLst>
      <p:ext uri="{BB962C8B-B14F-4D97-AF65-F5344CB8AC3E}">
        <p14:creationId xmlns:p14="http://schemas.microsoft.com/office/powerpoint/2010/main" val="8538509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7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2">
            <a:extLst>
              <a:ext uri="{FF2B5EF4-FFF2-40B4-BE49-F238E27FC236}">
                <a16:creationId xmlns:a16="http://schemas.microsoft.com/office/drawing/2014/main" id="{20B64CDE-42BB-417C-9C29-449479FB982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5063" y="612845"/>
            <a:ext cx="11421873" cy="563231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Hi. It’s International Day at the school on Saturday.</a:t>
            </a:r>
            <a:b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Gareth :   </a:t>
            </a: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Oh yes. What’s on?</a:t>
            </a:r>
            <a:b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A lot of things. Look!</a:t>
            </a:r>
            <a:b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Gareth :   </a:t>
            </a:r>
            <a:r>
              <a:rPr kumimoji="0" lang="en-US" altLang="en-US" sz="2400" b="1" i="0" u="none" strike="noStrike" cap="none" normalizeH="0" baseline="0" dirty="0" err="1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Mmm</a:t>
            </a: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. What do you want to do?</a:t>
            </a:r>
            <a:b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Well, I’m not really interested in the (1) </a:t>
            </a:r>
            <a:r>
              <a:rPr kumimoji="0" lang="en-US" altLang="en-US" sz="2400" b="1" i="0" u="none" strike="noStrike" cap="none" normalizeH="0" baseline="0" dirty="0" smtClean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_______________ .</a:t>
            </a:r>
            <a:endParaRPr kumimoji="0" lang="en-US" altLang="en-US" sz="2400" b="1" i="0" u="none" strike="noStrike" cap="none" normalizeH="0" baseline="0" dirty="0">
              <a:ln>
                <a:noFill/>
              </a:ln>
              <a:solidFill>
                <a:srgbClr val="242021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eaLnBrk="0" fontAlgn="base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</a:pPr>
            <a:r>
              <a:rPr lang="en-US" altLang="en-US" sz="24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Gareth :    </a:t>
            </a:r>
            <a:r>
              <a:rPr lang="en-US" altLang="en-US" sz="24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No? I like the sound of the (2) _______________ </a:t>
            </a:r>
            <a:r>
              <a:rPr lang="en-US" altLang="en-US" sz="24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 </a:t>
            </a:r>
            <a:r>
              <a:rPr lang="en-US" altLang="en-US" sz="24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 </a:t>
            </a:r>
            <a:r>
              <a:rPr lang="en-US" altLang="en-US" sz="24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afternoon.</a:t>
            </a:r>
            <a:endParaRPr lang="en-US" altLang="en-US" sz="2400" b="1" dirty="0">
              <a:solidFill>
                <a:srgbClr val="24202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eaLnBrk="0" fontAlgn="base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</a:pP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 </a:t>
            </a: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the </a:t>
            </a:r>
            <a:r>
              <a:rPr kumimoji="0" lang="en-US" altLang="en-US" sz="2400" b="1" i="0" u="none" strike="noStrike" cap="none" normalizeH="0" baseline="0" dirty="0" smtClean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(3) </a:t>
            </a:r>
            <a:r>
              <a:rPr lang="en-US" altLang="en-US" sz="24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_______________ ?</a:t>
            </a:r>
            <a:endParaRPr kumimoji="0" lang="en-US" altLang="en-US" sz="2400" b="1" i="0" u="none" strike="noStrike" cap="none" normalizeH="0" baseline="0" dirty="0">
              <a:ln>
                <a:noFill/>
              </a:ln>
              <a:solidFill>
                <a:srgbClr val="242021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 eaLnBrk="0" fontAlgn="base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</a:pPr>
            <a:r>
              <a:rPr lang="en-US" altLang="en-US" sz="24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Gareth :    </a:t>
            </a:r>
            <a:r>
              <a:rPr lang="en-US" altLang="en-US" sz="24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Yes, OK. Let’s go to the (4) _______________ </a:t>
            </a:r>
            <a:r>
              <a:rPr lang="en-US" altLang="en-US" sz="24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and </a:t>
            </a:r>
            <a:r>
              <a:rPr lang="en-US" altLang="en-US" sz="24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</a:t>
            </a:r>
          </a:p>
          <a:p>
            <a:pPr lvl="0" eaLnBrk="0" fontAlgn="base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</a:pPr>
            <a:r>
              <a:rPr lang="en-US" altLang="en-US" sz="24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concert. Then we can go to </a:t>
            </a:r>
            <a:r>
              <a:rPr lang="en-US" altLang="en-US" sz="24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the(5</a:t>
            </a:r>
            <a:r>
              <a:rPr lang="en-US" altLang="en-US" sz="24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 _______________ </a:t>
            </a:r>
            <a:r>
              <a:rPr lang="en-US" altLang="en-US" sz="24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 </a:t>
            </a:r>
            <a:r>
              <a:rPr lang="en-US" altLang="en-US" sz="24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 evening.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:     </a:t>
            </a:r>
            <a:r>
              <a:rPr kumimoji="0" lang="en-US" altLang="en-US" sz="24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OK. Great. </a:t>
            </a:r>
          </a:p>
        </p:txBody>
      </p:sp>
      <p:pic>
        <p:nvPicPr>
          <p:cNvPr id="12" name="Friends Plus for Vietnam G6 SB Track 1.25">
            <a:hlinkClick r:id="" action="ppaction://media"/>
            <a:extLst>
              <a:ext uri="{FF2B5EF4-FFF2-40B4-BE49-F238E27FC236}">
                <a16:creationId xmlns:a16="http://schemas.microsoft.com/office/drawing/2014/main" id="{C4B9C8E0-9867-4C3B-85A0-32E863172BFD}"/>
              </a:ext>
            </a:extLst>
          </p:cNvPr>
          <p:cNvPicPr>
            <a:picLocks noGrp="1" noChangeAspect="1"/>
          </p:cNvPicPr>
          <p:nvPr>
            <p:ph idx="1"/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1155074" y="1498167"/>
            <a:ext cx="487362" cy="487362"/>
          </a:xfrm>
        </p:spPr>
      </p:pic>
      <p:sp>
        <p:nvSpPr>
          <p:cNvPr id="4" name="TextBox 3">
            <a:extLst>
              <a:ext uri="{FF2B5EF4-FFF2-40B4-BE49-F238E27FC236}">
                <a16:creationId xmlns:a16="http://schemas.microsoft.com/office/drawing/2014/main" id="{77C26CCD-930A-4C72-8ACD-2EDE683ADD0E}"/>
              </a:ext>
            </a:extLst>
          </p:cNvPr>
          <p:cNvSpPr txBox="1"/>
          <p:nvPr/>
        </p:nvSpPr>
        <p:spPr>
          <a:xfrm>
            <a:off x="221673" y="0"/>
            <a:ext cx="12191999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800" b="1" dirty="0" smtClean="0">
                <a:solidFill>
                  <a:srgbClr val="FF5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Listen and complete the dialogue. What do Daisy and Gareth decide to do?</a:t>
            </a:r>
            <a:endParaRPr lang="en-US" sz="2800" b="1" dirty="0">
              <a:solidFill>
                <a:srgbClr val="FF5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31338052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49824" fill="hold"/>
                                        <p:tgtEl>
                                          <p:spTgt spid="1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2"/>
                </p:tgtEl>
              </p:cMediaNode>
            </p:audi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2">
            <a:extLst>
              <a:ext uri="{FF2B5EF4-FFF2-40B4-BE49-F238E27FC236}">
                <a16:creationId xmlns:a16="http://schemas.microsoft.com/office/drawing/2014/main" id="{20B64CDE-42BB-417C-9C29-449479FB982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5063" y="151180"/>
            <a:ext cx="11421873" cy="655564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Hi. It’s International Day at the school on Saturday.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Gareth :  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Oh yes. What’s on?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A lot of things. Look!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Gareth :   </a:t>
            </a:r>
            <a:r>
              <a:rPr kumimoji="0" lang="en-US" altLang="en-US" sz="2800" b="1" i="0" u="none" strike="noStrike" cap="none" normalizeH="0" baseline="0" dirty="0" err="1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Mmm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. What do you want to do?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Well, I’m not really interested in the (1) ______________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Gareth :    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No? I like the sound of the (2) __________ in the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afternoon.</a:t>
            </a:r>
            <a:endParaRPr lang="en-US" altLang="en-US" sz="2800" b="1" dirty="0">
              <a:solidFill>
                <a:srgbClr val="24202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the 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(3)________?</a:t>
            </a:r>
            <a:endParaRPr kumimoji="0" lang="en-US" altLang="en-US" sz="2800" b="1" i="0" u="none" strike="noStrike" cap="none" normalizeH="0" baseline="0" dirty="0">
              <a:ln>
                <a:noFill/>
              </a:ln>
              <a:solidFill>
                <a:srgbClr val="242021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Gareth :    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Yes, OK. Let’s go to the (4) ____________________ and the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concert. Then we can go to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 (5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) _______ in the evening.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:    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OK. Great. </a:t>
            </a:r>
          </a:p>
        </p:txBody>
      </p:sp>
      <p:pic>
        <p:nvPicPr>
          <p:cNvPr id="12" name="Friends Plus for Vietnam G6 SB Track 1.25">
            <a:hlinkClick r:id="" action="ppaction://media"/>
            <a:extLst>
              <a:ext uri="{FF2B5EF4-FFF2-40B4-BE49-F238E27FC236}">
                <a16:creationId xmlns:a16="http://schemas.microsoft.com/office/drawing/2014/main" id="{C4B9C8E0-9867-4C3B-85A0-32E863172BFD}"/>
              </a:ext>
            </a:extLst>
          </p:cNvPr>
          <p:cNvPicPr>
            <a:picLocks noGrp="1" noChangeAspect="1"/>
          </p:cNvPicPr>
          <p:nvPr>
            <p:ph idx="1"/>
            <a:audioFile r:link="rId1"/>
            <p:extLst>
              <p:ext uri="{DAA4B4D4-6D71-4841-9C94-3DE7FCFB9230}">
                <p14:media xmlns:p14="http://schemas.microsoft.com/office/powerpoint/2010/main" r:embed="rId2">
                  <p14:trim end="24704.1666"/>
                </p14:media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1027631" y="315913"/>
            <a:ext cx="487362" cy="487362"/>
          </a:xfr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CE7FCD4D-2146-42A3-AEDF-43B1961F86F7}"/>
              </a:ext>
            </a:extLst>
          </p:cNvPr>
          <p:cNvSpPr txBox="1"/>
          <p:nvPr/>
        </p:nvSpPr>
        <p:spPr>
          <a:xfrm>
            <a:off x="8223643" y="2877885"/>
            <a:ext cx="2448560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2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cooking class</a:t>
            </a:r>
            <a:endParaRPr lang="en-US" sz="3200" i="1" dirty="0">
              <a:solidFill>
                <a:srgbClr val="FF0000"/>
              </a:solidFill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F65A4C4-8330-4C18-B31E-3EF0A3459E07}"/>
              </a:ext>
            </a:extLst>
          </p:cNvPr>
          <p:cNvSpPr txBox="1"/>
          <p:nvPr/>
        </p:nvSpPr>
        <p:spPr>
          <a:xfrm>
            <a:off x="6742056" y="3523428"/>
            <a:ext cx="1818640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2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concert</a:t>
            </a:r>
            <a:endParaRPr lang="en-US" sz="3200" i="1" dirty="0">
              <a:solidFill>
                <a:srgbClr val="FF0000"/>
              </a:solidFill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6A1E928F-B09E-4803-A14B-F9129D82DCEF}"/>
              </a:ext>
            </a:extLst>
          </p:cNvPr>
          <p:cNvSpPr txBox="1"/>
          <p:nvPr/>
        </p:nvSpPr>
        <p:spPr>
          <a:xfrm>
            <a:off x="6784270" y="4145855"/>
            <a:ext cx="1219201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2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disco</a:t>
            </a:r>
            <a:endParaRPr lang="en-US" sz="3200" i="1" dirty="0">
              <a:solidFill>
                <a:srgbClr val="FF0000"/>
              </a:solidFill>
            </a:endParaRP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AE672134-1422-4670-84A8-D7D4DED46666}"/>
              </a:ext>
            </a:extLst>
          </p:cNvPr>
          <p:cNvSpPr txBox="1"/>
          <p:nvPr/>
        </p:nvSpPr>
        <p:spPr>
          <a:xfrm>
            <a:off x="6299200" y="4803359"/>
            <a:ext cx="3749469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2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dance competition</a:t>
            </a:r>
            <a:endParaRPr lang="en-US" sz="3200" i="1" dirty="0">
              <a:solidFill>
                <a:srgbClr val="FF0000"/>
              </a:solidFill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4781A0B5-F51C-43A6-9542-2496B9245C1C}"/>
              </a:ext>
            </a:extLst>
          </p:cNvPr>
          <p:cNvSpPr txBox="1"/>
          <p:nvPr/>
        </p:nvSpPr>
        <p:spPr>
          <a:xfrm>
            <a:off x="7513533" y="5388134"/>
            <a:ext cx="1320801" cy="58477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2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disco</a:t>
            </a:r>
            <a:endParaRPr lang="en-US" sz="3200" i="1" dirty="0">
              <a:solidFill>
                <a:srgbClr val="FF0000"/>
              </a:solidFill>
            </a:endParaRPr>
          </a:p>
        </p:txBody>
      </p:sp>
      <p:pic>
        <p:nvPicPr>
          <p:cNvPr id="13" name="Friends Plus for Vietnam G6 SB Track 1.25">
            <a:hlinkClick r:id="" action="ppaction://media"/>
            <a:extLst>
              <a:ext uri="{FF2B5EF4-FFF2-40B4-BE49-F238E27FC236}">
                <a16:creationId xmlns:a16="http://schemas.microsoft.com/office/drawing/2014/main" id="{C4B9C8E0-9867-4C3B-85A0-32E863172BFD}"/>
              </a:ext>
            </a:extLst>
          </p:cNvPr>
          <p:cNvPicPr>
            <a:picLocks noChangeAspect="1"/>
          </p:cNvPicPr>
          <p:nvPr>
            <a:audioFile r:link="rId1"/>
            <p:extLst>
              <p:ext uri="{DAA4B4D4-6D71-4841-9C94-3DE7FCFB9230}">
                <p14:media xmlns:p14="http://schemas.microsoft.com/office/powerpoint/2010/main" r:embed="rId2">
                  <p14:trim st="24582" end="20336.1666"/>
                </p14:media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1271312" y="3523428"/>
            <a:ext cx="487362" cy="487362"/>
          </a:xfrm>
          <a:prstGeom prst="rect">
            <a:avLst/>
          </a:prstGeom>
        </p:spPr>
      </p:pic>
      <p:pic>
        <p:nvPicPr>
          <p:cNvPr id="14" name="Friends Plus for Vietnam G6 SB Track 1.25">
            <a:hlinkClick r:id="" action="ppaction://media"/>
            <a:extLst>
              <a:ext uri="{FF2B5EF4-FFF2-40B4-BE49-F238E27FC236}">
                <a16:creationId xmlns:a16="http://schemas.microsoft.com/office/drawing/2014/main" id="{C4B9C8E0-9867-4C3B-85A0-32E863172BFD}"/>
              </a:ext>
            </a:extLst>
          </p:cNvPr>
          <p:cNvPicPr>
            <a:picLocks noChangeAspect="1"/>
          </p:cNvPicPr>
          <p:nvPr>
            <a:audioFile r:link="rId1"/>
            <p:extLst>
              <p:ext uri="{DAA4B4D4-6D71-4841-9C94-3DE7FCFB9230}">
                <p14:media xmlns:p14="http://schemas.microsoft.com/office/powerpoint/2010/main" r:embed="rId2">
                  <p14:trim st="29444" end="16366.1666"/>
                </p14:media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1316250" y="4118737"/>
            <a:ext cx="487362" cy="487362"/>
          </a:xfrm>
          <a:prstGeom prst="rect">
            <a:avLst/>
          </a:prstGeom>
        </p:spPr>
      </p:pic>
      <p:pic>
        <p:nvPicPr>
          <p:cNvPr id="15" name="Friends Plus for Vietnam G6 SB Track 1.25">
            <a:hlinkClick r:id="" action="ppaction://media"/>
            <a:extLst>
              <a:ext uri="{FF2B5EF4-FFF2-40B4-BE49-F238E27FC236}">
                <a16:creationId xmlns:a16="http://schemas.microsoft.com/office/drawing/2014/main" id="{C4B9C8E0-9867-4C3B-85A0-32E863172BFD}"/>
              </a:ext>
            </a:extLst>
          </p:cNvPr>
          <p:cNvPicPr>
            <a:picLocks noChangeAspect="1"/>
          </p:cNvPicPr>
          <p:nvPr>
            <a:audioFile r:link="rId1"/>
            <p:extLst>
              <p:ext uri="{DAA4B4D4-6D71-4841-9C94-3DE7FCFB9230}">
                <p14:media xmlns:p14="http://schemas.microsoft.com/office/powerpoint/2010/main" r:embed="rId2">
                  <p14:trim st="33224" end="4223.1666"/>
                </p14:media>
              </p:ext>
            </p:extLst>
          </p:nvPr>
        </p:nvPicPr>
        <p:blipFill>
          <a:blip r:embed="rId4"/>
          <a:stretch>
            <a:fillRect/>
          </a:stretch>
        </p:blipFill>
        <p:spPr>
          <a:xfrm>
            <a:off x="11316250" y="4770832"/>
            <a:ext cx="487362" cy="48736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17316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3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8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9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1" fill="hold">
                      <p:stCondLst>
                        <p:cond delay="indefinite"/>
                      </p:stCondLst>
                      <p:childTnLst>
                        <p:par>
                          <p:cTn id="32" fill="hold">
                            <p:stCondLst>
                              <p:cond delay="0"/>
                            </p:stCondLst>
                            <p:childTnLst>
                              <p:par>
                                <p:cTn id="33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5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6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38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9" fill="hold">
                      <p:stCondLst>
                        <p:cond delay="0"/>
                      </p:stCondLst>
                      <p:childTnLst>
                        <p:par>
                          <p:cTn id="40" fill="hold">
                            <p:stCondLst>
                              <p:cond delay="0"/>
                            </p:stCondLst>
                            <p:childTnLst>
                              <p:par>
                                <p:cTn id="41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2" dur="4906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audio>
              <p:cMediaNode vol="80000">
                <p:cTn id="43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3"/>
                </p:tgtEl>
              </p:cMediaNode>
            </p:audio>
            <p:seq concurrent="1" nextAc="seek">
              <p:cTn id="44" restart="whenNotActive" fill="hold" evtFilter="cancelBubble" nodeType="interactiveSeq">
                <p:stCondLst>
                  <p:cond evt="onClick" delay="0">
                    <p:tgtEl>
                      <p:spTgt spid="1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5" fill="hold">
                      <p:stCondLst>
                        <p:cond delay="0"/>
                      </p:stCondLst>
                      <p:childTnLst>
                        <p:par>
                          <p:cTn id="46" fill="hold">
                            <p:stCondLst>
                              <p:cond delay="0"/>
                            </p:stCondLst>
                            <p:childTnLst>
                              <p:par>
                                <p:cTn id="47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48" dur="4014" fill="hold"/>
                                        <p:tgtEl>
                                          <p:spTgt spid="1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4"/>
                  </p:tgtEl>
                </p:cond>
              </p:nextCondLst>
            </p:seq>
            <p:audio>
              <p:cMediaNode vol="80000">
                <p:cTn id="49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4"/>
                </p:tgtEl>
              </p:cMediaNode>
            </p:audio>
            <p:seq concurrent="1" nextAc="seek">
              <p:cTn id="50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1" fill="hold">
                      <p:stCondLst>
                        <p:cond delay="0"/>
                      </p:stCondLst>
                      <p:childTnLst>
                        <p:par>
                          <p:cTn id="52" fill="hold">
                            <p:stCondLst>
                              <p:cond delay="0"/>
                            </p:stCondLst>
                            <p:childTnLst>
                              <p:par>
                                <p:cTn id="53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54" dur="12377" fill="hold"/>
                                        <p:tgtEl>
                                          <p:spTgt spid="1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audio>
              <p:cMediaNode vol="80000">
                <p:cTn id="55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5"/>
                </p:tgtEl>
              </p:cMediaNode>
            </p:audio>
            <p:seq concurrent="1" nextAc="seek">
              <p:cTn id="56" restart="whenNotActive" fill="hold" evtFilter="cancelBubble" nodeType="interactiveSeq">
                <p:stCondLst>
                  <p:cond evt="onClick" delay="0">
                    <p:tgtEl>
                      <p:spTgt spid="12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7" fill="hold">
                      <p:stCondLst>
                        <p:cond delay="0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0" dur="25120" fill="hold"/>
                                        <p:tgtEl>
                                          <p:spTgt spid="12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2"/>
                  </p:tgtEl>
                </p:cond>
              </p:nextCondLst>
            </p:seq>
            <p:audio>
              <p:cMediaNode vol="80000">
                <p:cTn id="61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2"/>
                </p:tgtEl>
              </p:cMediaNode>
            </p:audio>
          </p:childTnLst>
        </p:cTn>
      </p:par>
    </p:tnLst>
    <p:bldLst>
      <p:bldP spid="6" grpId="0"/>
      <p:bldP spid="8" grpId="0"/>
      <p:bldP spid="9" grpId="0"/>
      <p:bldP spid="10" grpId="0"/>
      <p:bldP spid="11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>
            <a:extLst>
              <a:ext uri="{FF2B5EF4-FFF2-40B4-BE49-F238E27FC236}">
                <a16:creationId xmlns:a16="http://schemas.microsoft.com/office/drawing/2014/main" id="{6376ED8D-4CB3-42B5-AD38-6A03C5B7F4A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235200" y="455756"/>
            <a:ext cx="2916548" cy="3452150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6B5EA5CD-6E3D-4220-8BE8-78F816BB36D2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719634" y="455756"/>
            <a:ext cx="2916548" cy="341025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sp>
        <p:nvSpPr>
          <p:cNvPr id="7" name="TextBox 6">
            <a:extLst>
              <a:ext uri="{FF2B5EF4-FFF2-40B4-BE49-F238E27FC236}">
                <a16:creationId xmlns:a16="http://schemas.microsoft.com/office/drawing/2014/main" id="{7956626B-3257-4607-B204-2F8549FA7BD0}"/>
              </a:ext>
            </a:extLst>
          </p:cNvPr>
          <p:cNvSpPr txBox="1"/>
          <p:nvPr/>
        </p:nvSpPr>
        <p:spPr>
          <a:xfrm>
            <a:off x="786954" y="4295841"/>
            <a:ext cx="10084246" cy="72725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717550" marR="0">
              <a:lnSpc>
                <a:spcPct val="127000"/>
              </a:lnSpc>
              <a:spcBef>
                <a:spcPts val="0"/>
              </a:spcBef>
              <a:spcAft>
                <a:spcPts val="0"/>
              </a:spcAft>
            </a:pPr>
            <a:r>
              <a:rPr lang="en-US" sz="3600" b="1" i="1" dirty="0">
                <a:effectLst/>
                <a:latin typeface="VNI-Garam" pitchFamily="2" charset="0"/>
                <a:ea typeface="Arial" panose="020B0604020202020204" pitchFamily="34" charset="0"/>
              </a:rPr>
              <a:t>“What do Daisy and Gareth decide to do?”</a:t>
            </a:r>
            <a:endParaRPr lang="en-US" sz="1200" dirty="0">
              <a:effectLst/>
              <a:latin typeface="VNI-Garam" pitchFamily="2" charset="0"/>
              <a:ea typeface="Arial" panose="020B0604020202020204" pitchFamily="34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8B23EDEA-7A3F-48AC-9653-B9A482FBAC23}"/>
              </a:ext>
            </a:extLst>
          </p:cNvPr>
          <p:cNvSpPr txBox="1"/>
          <p:nvPr/>
        </p:nvSpPr>
        <p:spPr>
          <a:xfrm>
            <a:off x="326571" y="5119713"/>
            <a:ext cx="11717383" cy="12825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 algn="ctr">
              <a:lnSpc>
                <a:spcPct val="127000"/>
              </a:lnSpc>
              <a:spcBef>
                <a:spcPts val="0"/>
              </a:spcBef>
              <a:spcAft>
                <a:spcPts val="0"/>
              </a:spcAft>
              <a:tabLst>
                <a:tab pos="260350" algn="l"/>
              </a:tabLst>
            </a:pPr>
            <a:r>
              <a:rPr lang="en-US" sz="32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sym typeface="Wingdings" panose="05000000000000000000" pitchFamily="2" charset="2"/>
              </a:rPr>
              <a:t> </a:t>
            </a:r>
            <a:r>
              <a:rPr lang="en-US" sz="32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</a:rPr>
              <a:t>They decide to go to the dance competition and the concert, and the disco in the evening.</a:t>
            </a:r>
            <a:endParaRPr lang="en-US" sz="3200" b="1" dirty="0">
              <a:solidFill>
                <a:srgbClr val="FF0000"/>
              </a:solidFill>
              <a:effectLst/>
              <a:latin typeface="Arial" panose="020B0604020202020204" pitchFamily="34" charset="0"/>
              <a:ea typeface="MS Mincho" panose="02020609040205080304" pitchFamily="49" charset="-128"/>
            </a:endParaRPr>
          </a:p>
        </p:txBody>
      </p:sp>
    </p:spTree>
    <p:extLst>
      <p:ext uri="{BB962C8B-B14F-4D97-AF65-F5344CB8AC3E}">
        <p14:creationId xmlns:p14="http://schemas.microsoft.com/office/powerpoint/2010/main" val="18247602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  <p:bldP spid="9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" name="Picture 19">
            <a:extLst>
              <a:ext uri="{FF2B5EF4-FFF2-40B4-BE49-F238E27FC236}">
                <a16:creationId xmlns:a16="http://schemas.microsoft.com/office/drawing/2014/main" id="{E697FF02-0A35-4920-A827-1A77D14A914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" y="0"/>
            <a:ext cx="12168852" cy="6858000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C36E2B42-B297-47DA-9BF1-AE8B414AABD7}"/>
              </a:ext>
            </a:extLst>
          </p:cNvPr>
          <p:cNvSpPr txBox="1"/>
          <p:nvPr/>
        </p:nvSpPr>
        <p:spPr>
          <a:xfrm>
            <a:off x="-1" y="0"/>
            <a:ext cx="12192001" cy="584775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 algn="ctr"/>
            <a:r>
              <a:rPr lang="en-US" sz="3200" b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Find the </a:t>
            </a:r>
            <a:r>
              <a:rPr lang="en-US" sz="3200" b="1" dirty="0" smtClean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words / </a:t>
            </a:r>
            <a:r>
              <a:rPr lang="en-US" sz="3200" b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phrases with the same meanings in the </a:t>
            </a:r>
            <a:r>
              <a:rPr lang="en-US" sz="3200" b="1" dirty="0" smtClean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dialogue.</a:t>
            </a:r>
            <a:endParaRPr lang="en-US" sz="32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301B9D51-DC5A-4FFA-9C33-6B9418C42533}"/>
              </a:ext>
            </a:extLst>
          </p:cNvPr>
          <p:cNvSpPr txBox="1"/>
          <p:nvPr/>
        </p:nvSpPr>
        <p:spPr>
          <a:xfrm>
            <a:off x="23149" y="1837590"/>
            <a:ext cx="8440838" cy="61555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400" b="1" i="1" dirty="0"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1) Which ones show that you agree?</a:t>
            </a:r>
            <a:r>
              <a:rPr lang="en-US" sz="34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E14E09C2-BA2C-45FC-BAF5-B4F8AEAB65E8}"/>
              </a:ext>
            </a:extLst>
          </p:cNvPr>
          <p:cNvSpPr txBox="1"/>
          <p:nvPr/>
        </p:nvSpPr>
        <p:spPr>
          <a:xfrm>
            <a:off x="23149" y="3228457"/>
            <a:ext cx="7963014" cy="113877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400" b="1" i="1" dirty="0"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2) Which ones do you use while you </a:t>
            </a:r>
            <a:r>
              <a:rPr lang="en-US" sz="3400" b="1" i="1" dirty="0" smtClean="0"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are thinking?</a:t>
            </a:r>
            <a:r>
              <a:rPr lang="en-US" sz="34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endParaRPr lang="en-US" sz="34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9751C2AB-0780-44DB-B06C-0AB871CE6CC1}"/>
              </a:ext>
            </a:extLst>
          </p:cNvPr>
          <p:cNvSpPr txBox="1"/>
          <p:nvPr/>
        </p:nvSpPr>
        <p:spPr>
          <a:xfrm>
            <a:off x="23149" y="4664401"/>
            <a:ext cx="8660758" cy="61555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400" b="1" i="1" dirty="0"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3) Which do you use when you’re surprised? </a:t>
            </a:r>
            <a:endParaRPr lang="en-US" sz="3400" b="1" i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078ADA4A-D9E7-424D-AF80-F2B1E9A5E2CB}"/>
              </a:ext>
            </a:extLst>
          </p:cNvPr>
          <p:cNvSpPr txBox="1"/>
          <p:nvPr/>
        </p:nvSpPr>
        <p:spPr>
          <a:xfrm>
            <a:off x="7552481" y="1875042"/>
            <a:ext cx="8016842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6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Right ; Yes, OK. </a:t>
            </a:r>
            <a:endParaRPr lang="en-US" sz="3600" i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3" name="Arrow: Right 12">
            <a:extLst>
              <a:ext uri="{FF2B5EF4-FFF2-40B4-BE49-F238E27FC236}">
                <a16:creationId xmlns:a16="http://schemas.microsoft.com/office/drawing/2014/main" id="{DD149F36-FA12-4254-976C-82477ED3D197}"/>
              </a:ext>
            </a:extLst>
          </p:cNvPr>
          <p:cNvSpPr/>
          <p:nvPr/>
        </p:nvSpPr>
        <p:spPr>
          <a:xfrm>
            <a:off x="6782765" y="2025066"/>
            <a:ext cx="671331" cy="307777"/>
          </a:xfrm>
          <a:prstGeom prst="rightArrow">
            <a:avLst/>
          </a:prstGeom>
          <a:solidFill>
            <a:schemeClr val="bg1"/>
          </a:solidFill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D5C21DF4-4B54-461E-BF14-0D07BAB9ED00}"/>
              </a:ext>
            </a:extLst>
          </p:cNvPr>
          <p:cNvSpPr txBox="1"/>
          <p:nvPr/>
        </p:nvSpPr>
        <p:spPr>
          <a:xfrm>
            <a:off x="8379406" y="3299536"/>
            <a:ext cx="3485909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600" b="1" i="1" dirty="0" err="1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Mmm</a:t>
            </a:r>
            <a:r>
              <a:rPr lang="en-US" sz="36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 ; Well. </a:t>
            </a:r>
            <a:endParaRPr lang="en-US" sz="3600" i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8" name="Arrow: Right 17">
            <a:extLst>
              <a:ext uri="{FF2B5EF4-FFF2-40B4-BE49-F238E27FC236}">
                <a16:creationId xmlns:a16="http://schemas.microsoft.com/office/drawing/2014/main" id="{14A5ABD4-2CD6-429F-8D79-3EA47E180865}"/>
              </a:ext>
            </a:extLst>
          </p:cNvPr>
          <p:cNvSpPr/>
          <p:nvPr/>
        </p:nvSpPr>
        <p:spPr>
          <a:xfrm>
            <a:off x="7552481" y="3503863"/>
            <a:ext cx="671331" cy="307777"/>
          </a:xfrm>
          <a:prstGeom prst="rightArrow">
            <a:avLst/>
          </a:prstGeom>
          <a:solidFill>
            <a:schemeClr val="bg1"/>
          </a:solidFill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Arrow: Right 18">
            <a:extLst>
              <a:ext uri="{FF2B5EF4-FFF2-40B4-BE49-F238E27FC236}">
                <a16:creationId xmlns:a16="http://schemas.microsoft.com/office/drawing/2014/main" id="{583FA29E-1764-4718-9762-E619CD8BD5CE}"/>
              </a:ext>
            </a:extLst>
          </p:cNvPr>
          <p:cNvSpPr/>
          <p:nvPr/>
        </p:nvSpPr>
        <p:spPr>
          <a:xfrm>
            <a:off x="8164828" y="4883455"/>
            <a:ext cx="671331" cy="307777"/>
          </a:xfrm>
          <a:prstGeom prst="rightArrow">
            <a:avLst/>
          </a:prstGeom>
          <a:solidFill>
            <a:schemeClr val="bg1"/>
          </a:solidFill>
          <a:ln w="28575">
            <a:solidFill>
              <a:srgbClr val="FF0000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TextBox 22">
            <a:extLst>
              <a:ext uri="{FF2B5EF4-FFF2-40B4-BE49-F238E27FC236}">
                <a16:creationId xmlns:a16="http://schemas.microsoft.com/office/drawing/2014/main" id="{FB55510C-5045-45BD-97C1-027E66BDE5D9}"/>
              </a:ext>
            </a:extLst>
          </p:cNvPr>
          <p:cNvSpPr txBox="1"/>
          <p:nvPr/>
        </p:nvSpPr>
        <p:spPr>
          <a:xfrm>
            <a:off x="8911543" y="4724031"/>
            <a:ext cx="2778888" cy="64633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600" b="1" i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MS Mincho" panose="02020609040205080304" pitchFamily="49" charset="-128"/>
                <a:cs typeface="Times New Roman" panose="02020603050405020304" pitchFamily="18" charset="0"/>
              </a:rPr>
              <a:t>No? </a:t>
            </a:r>
            <a:endParaRPr lang="en-US" sz="3600" i="1" dirty="0">
              <a:solidFill>
                <a:srgbClr val="FF000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9336788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10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" dur="10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1" dur="10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2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/>
      <p:bldP spid="17" grpId="0"/>
      <p:bldP spid="23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ED406EFB-A6B9-4C64-9B89-79610D385B0B}"/>
              </a:ext>
            </a:extLst>
          </p:cNvPr>
          <p:cNvSpPr txBox="1"/>
          <p:nvPr/>
        </p:nvSpPr>
        <p:spPr>
          <a:xfrm>
            <a:off x="140503" y="357181"/>
            <a:ext cx="10912034" cy="76944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algn="ctr"/>
            <a:r>
              <a:rPr lang="en-US" sz="44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ea typeface="MS Mincho" panose="02020609040205080304" pitchFamily="49" charset="-128"/>
              </a:rPr>
              <a:t>P</a:t>
            </a:r>
            <a:r>
              <a:rPr lang="en-US" sz="44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ea typeface="MS Mincho" panose="02020609040205080304" pitchFamily="49" charset="-128"/>
              </a:rPr>
              <a:t>ractice </a:t>
            </a:r>
            <a:r>
              <a:rPr lang="en-US" sz="4400" b="1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ea typeface="MS Mincho" panose="02020609040205080304" pitchFamily="49" charset="-128"/>
              </a:rPr>
              <a:t>the </a:t>
            </a:r>
            <a:r>
              <a:rPr lang="en-US" sz="4400" b="1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ea typeface="MS Mincho" panose="02020609040205080304" pitchFamily="49" charset="-128"/>
              </a:rPr>
              <a:t>dialogue in pairs.</a:t>
            </a:r>
            <a:endParaRPr lang="en-US" sz="44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3074" name="Picture 2" descr="19,031 BEST Kids Talking Cartoon IMAGES, STOCK PHOTOS &amp; VECTORS | Adobe  Stock">
            <a:extLst>
              <a:ext uri="{FF2B5EF4-FFF2-40B4-BE49-F238E27FC236}">
                <a16:creationId xmlns:a16="http://schemas.microsoft.com/office/drawing/2014/main" id="{DAF9E82D-A933-463A-8640-C12474723B2A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0954" r="66937"/>
          <a:stretch/>
        </p:blipFill>
        <p:spPr bwMode="auto">
          <a:xfrm>
            <a:off x="2387280" y="2708476"/>
            <a:ext cx="2207870" cy="4149524"/>
          </a:xfrm>
          <a:prstGeom prst="snip1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3076" name="Picture 4" descr="19,031 BEST Kids Talking Cartoon IMAGES, STOCK PHOTOS &amp; VECTORS | Adobe  Stock">
            <a:extLst>
              <a:ext uri="{FF2B5EF4-FFF2-40B4-BE49-F238E27FC236}">
                <a16:creationId xmlns:a16="http://schemas.microsoft.com/office/drawing/2014/main" id="{A488CC25-92EB-4245-A69F-A58EF722F273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56295" t="34110" r="-1464" b="675"/>
          <a:stretch/>
        </p:blipFill>
        <p:spPr bwMode="auto">
          <a:xfrm>
            <a:off x="5675455" y="2771993"/>
            <a:ext cx="3144454" cy="4086007"/>
          </a:xfrm>
          <a:prstGeom prst="ellipse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6458055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2">
            <a:extLst>
              <a:ext uri="{FF2B5EF4-FFF2-40B4-BE49-F238E27FC236}">
                <a16:creationId xmlns:a16="http://schemas.microsoft.com/office/drawing/2014/main" id="{20B64CDE-42BB-417C-9C29-449479FB982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85063" y="151180"/>
            <a:ext cx="11421873" cy="655564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Hi. It’s International Day at the school on Saturday.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Gareth :  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Oh yes. What’s on?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A lot of things. Look!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Gareth :   </a:t>
            </a:r>
            <a:r>
              <a:rPr kumimoji="0" lang="en-US" altLang="en-US" sz="2800" b="1" i="0" u="none" strike="noStrike" cap="none" normalizeH="0" baseline="0" dirty="0" err="1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Mmm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. What do you want to do?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Well, I’m not really interested in the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cooking class.</a:t>
            </a:r>
            <a:endParaRPr kumimoji="0" lang="en-US" altLang="en-US" sz="2800" b="1" i="0" strike="noStrike" cap="none" normalizeH="0" baseline="0" dirty="0">
              <a:ln>
                <a:noFill/>
              </a:ln>
              <a:solidFill>
                <a:srgbClr val="242021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Gareth :    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No? I like the sound of the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concert 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 the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afternoon.</a:t>
            </a:r>
            <a:endParaRPr lang="en-US" altLang="en-US" sz="2800" b="1" dirty="0">
              <a:solidFill>
                <a:srgbClr val="24202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 :   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the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disco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  <a:endParaRPr kumimoji="0" lang="en-US" altLang="en-US" sz="2800" b="1" i="0" u="none" strike="noStrike" cap="none" normalizeH="0" baseline="0" dirty="0">
              <a:ln>
                <a:noFill/>
              </a:ln>
              <a:solidFill>
                <a:srgbClr val="242021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Gareth :    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Yes, OK. Let’s go to the 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dance competition 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and the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concert. Then we can go to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 disco 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in the evening.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Daisy   :    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OK. Great. </a:t>
            </a:r>
          </a:p>
        </p:txBody>
      </p:sp>
      <p:cxnSp>
        <p:nvCxnSpPr>
          <p:cNvPr id="24" name="Straight Connector 23"/>
          <p:cNvCxnSpPr/>
          <p:nvPr/>
        </p:nvCxnSpPr>
        <p:spPr>
          <a:xfrm>
            <a:off x="3285440" y="1441938"/>
            <a:ext cx="1573823" cy="17585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/>
          <p:cNvCxnSpPr/>
          <p:nvPr/>
        </p:nvCxnSpPr>
        <p:spPr>
          <a:xfrm>
            <a:off x="3285440" y="2741490"/>
            <a:ext cx="3456616" cy="26377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7" name="Straight Connector 26"/>
          <p:cNvCxnSpPr/>
          <p:nvPr/>
        </p:nvCxnSpPr>
        <p:spPr>
          <a:xfrm>
            <a:off x="3543070" y="5269937"/>
            <a:ext cx="2004876" cy="5942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0" name="Straight Connector 29"/>
          <p:cNvCxnSpPr/>
          <p:nvPr/>
        </p:nvCxnSpPr>
        <p:spPr>
          <a:xfrm>
            <a:off x="2901462" y="3393831"/>
            <a:ext cx="4457700" cy="896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2" name="Straight Connector 31"/>
          <p:cNvCxnSpPr/>
          <p:nvPr/>
        </p:nvCxnSpPr>
        <p:spPr>
          <a:xfrm>
            <a:off x="2804747" y="4019797"/>
            <a:ext cx="2828192" cy="23446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3" name="Straight Connector 32"/>
          <p:cNvCxnSpPr/>
          <p:nvPr/>
        </p:nvCxnSpPr>
        <p:spPr>
          <a:xfrm flipV="1">
            <a:off x="3936640" y="4642791"/>
            <a:ext cx="2042129" cy="30569"/>
          </a:xfrm>
          <a:prstGeom prst="line">
            <a:avLst/>
          </a:prstGeom>
          <a:ln w="28575">
            <a:solidFill>
              <a:srgbClr val="FF000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8625214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2000"/>
    </mc:Choice>
    <mc:Fallback xmlns="">
      <p:transition spd="slow"/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5" dur="5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0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2" fill="hold">
                      <p:stCondLst>
                        <p:cond delay="indefinite"/>
                      </p:stCondLst>
                      <p:childTnLst>
                        <p:par>
                          <p:cTn id="23" fill="hold">
                            <p:stCondLst>
                              <p:cond delay="0"/>
                            </p:stCondLst>
                            <p:childTnLst>
                              <p:par>
                                <p:cTn id="24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>
            <a:extLst>
              <a:ext uri="{FF2B5EF4-FFF2-40B4-BE49-F238E27FC236}">
                <a16:creationId xmlns:a16="http://schemas.microsoft.com/office/drawing/2014/main" id="{4A04A3BC-9267-437F-95E6-18344BCA773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84639" y="0"/>
            <a:ext cx="12191999" cy="6876933"/>
          </a:xfrm>
          <a:prstGeom prst="rect">
            <a:avLst/>
          </a:prstGeom>
        </p:spPr>
      </p:pic>
      <p:graphicFrame>
        <p:nvGraphicFramePr>
          <p:cNvPr id="4" name="Table 3">
            <a:extLst>
              <a:ext uri="{FF2B5EF4-FFF2-40B4-BE49-F238E27FC236}">
                <a16:creationId xmlns:a16="http://schemas.microsoft.com/office/drawing/2014/main" id="{DF221F13-9088-447A-93D2-878062FFEF4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656845338"/>
              </p:ext>
            </p:extLst>
          </p:nvPr>
        </p:nvGraphicFramePr>
        <p:xfrm>
          <a:off x="1025761" y="3907350"/>
          <a:ext cx="9398643" cy="819692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9398643">
                  <a:extLst>
                    <a:ext uri="{9D8B030D-6E8A-4147-A177-3AD203B41FA5}">
                      <a16:colId xmlns:a16="http://schemas.microsoft.com/office/drawing/2014/main" val="693293803"/>
                    </a:ext>
                  </a:extLst>
                </a:gridCol>
              </a:tblGrid>
              <a:tr h="819692">
                <a:tc>
                  <a:txBody>
                    <a:bodyPr/>
                    <a:lstStyle/>
                    <a:p>
                      <a:pPr marL="501650" marR="0" indent="-457200">
                        <a:lnSpc>
                          <a:spcPct val="12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Char char="-"/>
                        <a:tabLst>
                          <a:tab pos="146050" algn="l"/>
                        </a:tabLst>
                      </a:pPr>
                      <a:r>
                        <a:rPr lang="en-US" sz="4000" i="1" dirty="0" smtClean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I like the sound of (the) … .</a:t>
                      </a:r>
                    </a:p>
                  </a:txBody>
                  <a:tcPr marL="68580" marR="68580" marT="0" marB="0"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31124539"/>
                  </a:ext>
                </a:extLst>
              </a:tr>
            </a:tbl>
          </a:graphicData>
        </a:graphic>
      </p:graphicFrame>
      <p:sp>
        <p:nvSpPr>
          <p:cNvPr id="6" name="TextBox 5">
            <a:extLst>
              <a:ext uri="{FF2B5EF4-FFF2-40B4-BE49-F238E27FC236}">
                <a16:creationId xmlns:a16="http://schemas.microsoft.com/office/drawing/2014/main" id="{CDDEA50B-9862-4156-AEF4-BF5366CA5058}"/>
              </a:ext>
            </a:extLst>
          </p:cNvPr>
          <p:cNvSpPr txBox="1"/>
          <p:nvPr/>
        </p:nvSpPr>
        <p:spPr>
          <a:xfrm>
            <a:off x="-423595" y="377991"/>
            <a:ext cx="7752051" cy="79887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4450" marR="0" indent="514350" algn="ctr">
              <a:lnSpc>
                <a:spcPct val="127000"/>
              </a:lnSpc>
              <a:spcBef>
                <a:spcPts val="0"/>
              </a:spcBef>
              <a:spcAft>
                <a:spcPts val="0"/>
              </a:spcAft>
              <a:tabLst>
                <a:tab pos="146050" algn="l"/>
              </a:tabLst>
            </a:pPr>
            <a:r>
              <a:rPr lang="en-US" sz="40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II. </a:t>
            </a:r>
            <a:r>
              <a:rPr lang="en-US" sz="4000" b="1" u="sng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Remember</a:t>
            </a:r>
            <a:r>
              <a:rPr lang="en-US" sz="4000" b="1" dirty="0" smtClean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Key phrases</a:t>
            </a:r>
            <a:endParaRPr lang="en-US" sz="4000" b="1" dirty="0">
              <a:solidFill>
                <a:srgbClr val="FF0000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CDDEA50B-9862-4156-AEF4-BF5366CA5058}"/>
              </a:ext>
            </a:extLst>
          </p:cNvPr>
          <p:cNvSpPr txBox="1"/>
          <p:nvPr/>
        </p:nvSpPr>
        <p:spPr>
          <a:xfrm>
            <a:off x="548769" y="962086"/>
            <a:ext cx="9398642" cy="940194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44450" marR="0" indent="514350" algn="ctr">
              <a:lnSpc>
                <a:spcPct val="127000"/>
              </a:lnSpc>
              <a:spcBef>
                <a:spcPts val="0"/>
              </a:spcBef>
              <a:spcAft>
                <a:spcPts val="0"/>
              </a:spcAft>
              <a:tabLst>
                <a:tab pos="146050" algn="l"/>
              </a:tabLst>
            </a:pPr>
            <a:r>
              <a:rPr lang="en-US" sz="4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Making plans and </a:t>
            </a:r>
            <a:r>
              <a:rPr lang="en-US" sz="48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suggestions</a:t>
            </a:r>
            <a:endParaRPr lang="en-US" sz="4000" b="1" dirty="0">
              <a:solidFill>
                <a:srgbClr val="FF0000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CDDEA50B-9862-4156-AEF4-BF5366CA5058}"/>
              </a:ext>
            </a:extLst>
          </p:cNvPr>
          <p:cNvSpPr txBox="1"/>
          <p:nvPr/>
        </p:nvSpPr>
        <p:spPr>
          <a:xfrm>
            <a:off x="1025761" y="1763045"/>
            <a:ext cx="9398642" cy="798873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501650" marR="0" indent="-457200">
              <a:lnSpc>
                <a:spcPct val="127000"/>
              </a:lnSpc>
              <a:spcBef>
                <a:spcPts val="0"/>
              </a:spcBef>
              <a:spcAft>
                <a:spcPts val="0"/>
              </a:spcAft>
              <a:buFontTx/>
              <a:buChar char="-"/>
              <a:tabLst>
                <a:tab pos="146050" algn="l"/>
              </a:tabLst>
            </a:pPr>
            <a:r>
              <a:rPr lang="en-US" sz="4000" b="1" i="1" dirty="0">
                <a:solidFill>
                  <a:schemeClr val="bg2">
                    <a:lumMod val="10000"/>
                  </a:schemeClr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What’s on?</a:t>
            </a:r>
          </a:p>
        </p:txBody>
      </p:sp>
      <p:graphicFrame>
        <p:nvGraphicFramePr>
          <p:cNvPr id="9" name="Table 8">
            <a:extLst>
              <a:ext uri="{FF2B5EF4-FFF2-40B4-BE49-F238E27FC236}">
                <a16:creationId xmlns:a16="http://schemas.microsoft.com/office/drawing/2014/main" id="{DF221F13-9088-447A-93D2-878062FFEF4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294537291"/>
              </p:ext>
            </p:extLst>
          </p:nvPr>
        </p:nvGraphicFramePr>
        <p:xfrm>
          <a:off x="1025761" y="2492969"/>
          <a:ext cx="9398643" cy="873408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9398643">
                  <a:extLst>
                    <a:ext uri="{9D8B030D-6E8A-4147-A177-3AD203B41FA5}">
                      <a16:colId xmlns:a16="http://schemas.microsoft.com/office/drawing/2014/main" val="693293803"/>
                    </a:ext>
                  </a:extLst>
                </a:gridCol>
              </a:tblGrid>
              <a:tr h="873408">
                <a:tc>
                  <a:txBody>
                    <a:bodyPr/>
                    <a:lstStyle/>
                    <a:p>
                      <a:pPr marL="501650" marR="0" indent="-457200">
                        <a:lnSpc>
                          <a:spcPct val="12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Char char="-"/>
                        <a:tabLst>
                          <a:tab pos="146050" algn="l"/>
                        </a:tabLst>
                      </a:pPr>
                      <a:r>
                        <a:rPr lang="en-US" sz="4000" i="1" dirty="0" smtClean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What </a:t>
                      </a:r>
                      <a:r>
                        <a:rPr lang="en-US" sz="4000" i="1" dirty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do you want to do / see</a:t>
                      </a:r>
                      <a:r>
                        <a:rPr lang="en-US" sz="4000" i="1" dirty="0" smtClean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?</a:t>
                      </a:r>
                      <a:endParaRPr lang="en-US" sz="4000" i="1" dirty="0">
                        <a:solidFill>
                          <a:schemeClr val="bg2">
                            <a:lumMod val="10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31124539"/>
                  </a:ext>
                </a:extLst>
              </a:tr>
            </a:tbl>
          </a:graphicData>
        </a:graphic>
      </p:graphicFrame>
      <p:graphicFrame>
        <p:nvGraphicFramePr>
          <p:cNvPr id="10" name="Table 9">
            <a:extLst>
              <a:ext uri="{FF2B5EF4-FFF2-40B4-BE49-F238E27FC236}">
                <a16:creationId xmlns:a16="http://schemas.microsoft.com/office/drawing/2014/main" id="{DF221F13-9088-447A-93D2-878062FFEF4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567062281"/>
              </p:ext>
            </p:extLst>
          </p:nvPr>
        </p:nvGraphicFramePr>
        <p:xfrm>
          <a:off x="1025761" y="3176007"/>
          <a:ext cx="9398644" cy="774192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9398644">
                  <a:extLst>
                    <a:ext uri="{9D8B030D-6E8A-4147-A177-3AD203B41FA5}">
                      <a16:colId xmlns:a16="http://schemas.microsoft.com/office/drawing/2014/main" val="693293803"/>
                    </a:ext>
                  </a:extLst>
                </a:gridCol>
              </a:tblGrid>
              <a:tr h="690843">
                <a:tc>
                  <a:txBody>
                    <a:bodyPr/>
                    <a:lstStyle/>
                    <a:p>
                      <a:pPr marL="501650" marR="0" indent="-457200">
                        <a:lnSpc>
                          <a:spcPct val="12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Char char="-"/>
                        <a:tabLst>
                          <a:tab pos="146050" algn="l"/>
                        </a:tabLst>
                      </a:pPr>
                      <a:r>
                        <a:rPr lang="en-US" sz="4000" i="1" dirty="0" smtClean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I’m </a:t>
                      </a:r>
                      <a:r>
                        <a:rPr lang="en-US" sz="4000" i="1" dirty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not really interested in (the) … </a:t>
                      </a:r>
                      <a:r>
                        <a:rPr lang="en-US" sz="4000" i="1" dirty="0" smtClean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.</a:t>
                      </a:r>
                    </a:p>
                  </a:txBody>
                  <a:tcPr marL="68580" marR="68580" marT="0" marB="0"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31124539"/>
                  </a:ext>
                </a:extLst>
              </a:tr>
            </a:tbl>
          </a:graphicData>
        </a:graphic>
      </p:graphicFrame>
      <p:graphicFrame>
        <p:nvGraphicFramePr>
          <p:cNvPr id="11" name="Table 10">
            <a:extLst>
              <a:ext uri="{FF2B5EF4-FFF2-40B4-BE49-F238E27FC236}">
                <a16:creationId xmlns:a16="http://schemas.microsoft.com/office/drawing/2014/main" id="{DF221F13-9088-447A-93D2-878062FFEF42}"/>
              </a:ext>
            </a:extLst>
          </p:cNvPr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735010692"/>
              </p:ext>
            </p:extLst>
          </p:nvPr>
        </p:nvGraphicFramePr>
        <p:xfrm>
          <a:off x="1025761" y="4638136"/>
          <a:ext cx="9398643" cy="1657660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9398643">
                  <a:extLst>
                    <a:ext uri="{9D8B030D-6E8A-4147-A177-3AD203B41FA5}">
                      <a16:colId xmlns:a16="http://schemas.microsoft.com/office/drawing/2014/main" val="693293803"/>
                    </a:ext>
                  </a:extLst>
                </a:gridCol>
              </a:tblGrid>
              <a:tr h="1657660">
                <a:tc>
                  <a:txBody>
                    <a:bodyPr/>
                    <a:lstStyle/>
                    <a:p>
                      <a:pPr marL="501650" marR="0" indent="-457200">
                        <a:lnSpc>
                          <a:spcPct val="12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Char char="-"/>
                        <a:tabLst>
                          <a:tab pos="146050" algn="l"/>
                        </a:tabLst>
                      </a:pPr>
                      <a:r>
                        <a:rPr lang="en-US" sz="4000" i="1" dirty="0" smtClean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What about (the) … ?</a:t>
                      </a:r>
                    </a:p>
                    <a:p>
                      <a:pPr marL="501650" marR="0" indent="-457200">
                        <a:lnSpc>
                          <a:spcPct val="127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FontTx/>
                        <a:buChar char="-"/>
                        <a:tabLst>
                          <a:tab pos="146050" algn="l"/>
                        </a:tabLst>
                      </a:pPr>
                      <a:r>
                        <a:rPr lang="en-US" sz="4000" i="1" dirty="0" smtClean="0">
                          <a:solidFill>
                            <a:schemeClr val="bg2">
                              <a:lumMod val="10000"/>
                            </a:schemeClr>
                          </a:solidFill>
                          <a:effectLst/>
                          <a:latin typeface="Times New Roman" panose="02020603050405020304" pitchFamily="18" charset="0"/>
                          <a:cs typeface="Times New Roman" panose="02020603050405020304" pitchFamily="18" charset="0"/>
                        </a:rPr>
                        <a:t>Let’s go to (the) … .</a:t>
                      </a:r>
                      <a:endParaRPr lang="en-US" sz="4000" i="1" dirty="0">
                        <a:solidFill>
                          <a:schemeClr val="bg2">
                            <a:lumMod val="10000"/>
                          </a:schemeClr>
                        </a:solidFill>
                        <a:effectLst/>
                        <a:latin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>
                    <a:solidFill>
                      <a:schemeClr val="bg1"/>
                    </a:solidFill>
                  </a:tcPr>
                </a:tc>
                <a:extLst>
                  <a:ext uri="{0D108BD9-81ED-4DB2-BD59-A6C34878D82A}">
                    <a16:rowId xmlns:a16="http://schemas.microsoft.com/office/drawing/2014/main" val="1831124539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240075775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>
                      <p:stCondLst>
                        <p:cond delay="indefinite"/>
                      </p:stCondLst>
                      <p:childTnLst>
                        <p:par>
                          <p:cTn id="34" fill="hold">
                            <p:stCondLst>
                              <p:cond delay="0"/>
                            </p:stCondLst>
                            <p:childTnLst>
                              <p:par>
                                <p:cTn id="3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5" grpId="0"/>
      <p:bldP spid="7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Box 6">
            <a:extLst>
              <a:ext uri="{FF2B5EF4-FFF2-40B4-BE49-F238E27FC236}">
                <a16:creationId xmlns:a16="http://schemas.microsoft.com/office/drawing/2014/main" id="{D91E2624-6213-4AFB-993A-F4972AC34DC8}"/>
              </a:ext>
            </a:extLst>
          </p:cNvPr>
          <p:cNvSpPr txBox="1"/>
          <p:nvPr/>
        </p:nvSpPr>
        <p:spPr>
          <a:xfrm>
            <a:off x="415637" y="2711341"/>
            <a:ext cx="11442988" cy="2862322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 </a:t>
            </a:r>
            <a:r>
              <a:rPr lang="en-US" sz="3600" b="1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It’s </a:t>
            </a:r>
            <a:r>
              <a:rPr lang="en-US" sz="3600" b="1" i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Family Fun Day </a:t>
            </a:r>
            <a:r>
              <a:rPr lang="en-US" sz="3600" b="1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at the school on Saturday.</a:t>
            </a:r>
            <a:br>
              <a:rPr lang="en-US" sz="3600" b="1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What do you _____________ ?</a:t>
            </a:r>
            <a:br>
              <a:rPr lang="en-US" sz="3600" b="1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  </a:t>
            </a:r>
            <a:r>
              <a:rPr lang="en-US" sz="3600" b="1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 like the _____________ of the _______________</a:t>
            </a:r>
            <a:r>
              <a:rPr lang="en-US" sz="3600" b="1" i="0" dirty="0">
                <a:solidFill>
                  <a:srgbClr val="59595B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 </a:t>
            </a:r>
            <a:r>
              <a:rPr lang="en-US" sz="3600" b="1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br>
              <a:rPr lang="en-US" sz="3600" b="1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A :  </a:t>
            </a:r>
            <a:r>
              <a:rPr lang="en-US" sz="3600" b="1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Right, and what about the _______________?</a:t>
            </a:r>
            <a:br>
              <a:rPr lang="en-US" sz="3600" b="1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3600" b="1" i="0" dirty="0">
                <a:solidFill>
                  <a:srgbClr val="CC0066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B :  </a:t>
            </a:r>
            <a:r>
              <a:rPr lang="en-US" sz="3600" b="1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OK. Let’s go to the </a:t>
            </a:r>
            <a:r>
              <a:rPr lang="en-US" sz="3600" b="1" i="0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_______and </a:t>
            </a:r>
            <a:r>
              <a:rPr lang="en-US" sz="3600" b="1" i="0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</a:t>
            </a:r>
            <a:r>
              <a:rPr lang="en-US" sz="3600" b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3600" b="1" dirty="0" smtClean="0">
                <a:latin typeface="Times New Roman" panose="02020603050405020304" pitchFamily="18" charset="0"/>
                <a:cs typeface="Times New Roman" panose="02020603050405020304" pitchFamily="18" charset="0"/>
              </a:rPr>
              <a:t>___________.</a:t>
            </a:r>
            <a:endParaRPr lang="en-US" sz="3600" b="1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77C26CCD-930A-4C72-8ACD-2EDE683ADD0E}"/>
              </a:ext>
            </a:extLst>
          </p:cNvPr>
          <p:cNvSpPr txBox="1"/>
          <p:nvPr/>
        </p:nvSpPr>
        <p:spPr>
          <a:xfrm>
            <a:off x="73892" y="510511"/>
            <a:ext cx="12191999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 smtClean="0">
                <a:solidFill>
                  <a:srgbClr val="FF5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4. Complete the mini-dialogue. Use some of the ideas </a:t>
            </a:r>
          </a:p>
          <a:p>
            <a:r>
              <a:rPr lang="en-US" sz="4000" b="1" dirty="0" smtClean="0">
                <a:solidFill>
                  <a:srgbClr val="FF5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from the Family Fun Day </a:t>
            </a:r>
            <a:r>
              <a:rPr lang="en-US" sz="4000" b="1" dirty="0" err="1" smtClean="0">
                <a:solidFill>
                  <a:srgbClr val="FF5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programme</a:t>
            </a:r>
            <a:r>
              <a:rPr lang="en-US" sz="4000" b="1" dirty="0" smtClean="0">
                <a:solidFill>
                  <a:srgbClr val="FF5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in exercise 1.</a:t>
            </a:r>
            <a:endParaRPr lang="en-US" sz="4000" b="1" dirty="0">
              <a:solidFill>
                <a:srgbClr val="FF5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567288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extBox 5">
            <a:extLst>
              <a:ext uri="{FF2B5EF4-FFF2-40B4-BE49-F238E27FC236}">
                <a16:creationId xmlns:a16="http://schemas.microsoft.com/office/drawing/2014/main" id="{6827D4D1-ECC3-4624-890F-8EE5F3143853}"/>
              </a:ext>
            </a:extLst>
          </p:cNvPr>
          <p:cNvSpPr txBox="1"/>
          <p:nvPr/>
        </p:nvSpPr>
        <p:spPr>
          <a:xfrm>
            <a:off x="843063" y="647289"/>
            <a:ext cx="10450749" cy="1446550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36195" lvl="0" algn="ctr">
              <a:spcBef>
                <a:spcPts val="0"/>
              </a:spcBef>
              <a:spcAft>
                <a:spcPts val="0"/>
              </a:spcAft>
              <a:tabLst>
                <a:tab pos="4400550" algn="l"/>
              </a:tabLst>
            </a:pPr>
            <a:r>
              <a:rPr lang="en-US" sz="4400" b="1" dirty="0" smtClean="0">
                <a:ln>
                  <a:solidFill>
                    <a:srgbClr val="009999"/>
                  </a:solidFill>
                </a:ln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eorgia" panose="02040502050405020303" pitchFamily="18" charset="0"/>
                <a:ea typeface="MS Mincho" panose="02020609040205080304" pitchFamily="49" charset="-128"/>
              </a:rPr>
              <a:t>5. Work </a:t>
            </a:r>
            <a:r>
              <a:rPr lang="en-US" sz="4400" b="1" dirty="0">
                <a:ln>
                  <a:solidFill>
                    <a:srgbClr val="009999"/>
                  </a:solidFill>
                </a:ln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eorgia" panose="02040502050405020303" pitchFamily="18" charset="0"/>
                <a:ea typeface="MS Mincho" panose="02020609040205080304" pitchFamily="49" charset="-128"/>
              </a:rPr>
              <a:t>in pairs and design </a:t>
            </a:r>
            <a:r>
              <a:rPr lang="en-US" sz="4400" b="1" dirty="0" smtClean="0">
                <a:ln>
                  <a:solidFill>
                    <a:srgbClr val="009999"/>
                  </a:solidFill>
                </a:ln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eorgia" panose="02040502050405020303" pitchFamily="18" charset="0"/>
                <a:ea typeface="MS Mincho" panose="02020609040205080304" pitchFamily="49" charset="-128"/>
              </a:rPr>
              <a:t>for </a:t>
            </a:r>
            <a:r>
              <a:rPr lang="en-US" sz="4400" b="1" dirty="0">
                <a:ln>
                  <a:solidFill>
                    <a:srgbClr val="009999"/>
                  </a:solidFill>
                </a:ln>
                <a:solidFill>
                  <a:srgbClr val="00206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Georgia" panose="02040502050405020303" pitchFamily="18" charset="0"/>
                <a:ea typeface="MS Mincho" panose="02020609040205080304" pitchFamily="49" charset="-128"/>
              </a:rPr>
              <a:t>a special day at school. </a:t>
            </a:r>
          </a:p>
        </p:txBody>
      </p:sp>
      <p:pic>
        <p:nvPicPr>
          <p:cNvPr id="4" name="Picture 4" descr="Pair Work Clipart – Clipartxtras throughout Student Partner Clipart »  Clipart Station">
            <a:extLst>
              <a:ext uri="{FF2B5EF4-FFF2-40B4-BE49-F238E27FC236}">
                <a16:creationId xmlns:a16="http://schemas.microsoft.com/office/drawing/2014/main" id="{66DF5B8B-1DDD-4041-8372-DC3AF171A47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929"/>
          <a:stretch/>
        </p:blipFill>
        <p:spPr bwMode="auto">
          <a:xfrm>
            <a:off x="1963702" y="2835212"/>
            <a:ext cx="7595167" cy="244253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45572818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2">
            <a:extLst>
              <a:ext uri="{FF2B5EF4-FFF2-40B4-BE49-F238E27FC236}">
                <a16:creationId xmlns:a16="http://schemas.microsoft.com/office/drawing/2014/main" id="{20B64CDE-42BB-417C-9C29-449479FB9822}"/>
              </a:ext>
            </a:extLst>
          </p:cNvPr>
          <p:cNvSpPr>
            <a:spLocks noChangeArrowheads="1"/>
          </p:cNvSpPr>
          <p:nvPr/>
        </p:nvSpPr>
        <p:spPr bwMode="auto">
          <a:xfrm>
            <a:off x="311172" y="398343"/>
            <a:ext cx="11880828" cy="6555641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  <a:spAutoFit/>
          </a:bodyPr>
          <a:lstStyle/>
          <a:p>
            <a:pPr lvl="0" eaLnBrk="0" fontAlgn="base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</a:pP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A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:  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Hi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. 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It’s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________________________________________</a:t>
            </a:r>
          </a:p>
          <a:p>
            <a:pPr lvl="0" eaLnBrk="0" fontAlgn="base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</a:pPr>
            <a:r>
              <a:rPr lang="en-US" altLang="en-US" sz="2800" b="1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 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Oh yes. What’s on?</a:t>
            </a:r>
            <a:b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altLang="en-US" sz="2800" b="1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:  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A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lot of things. Look!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altLang="en-US" sz="28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:  </a:t>
            </a:r>
            <a:r>
              <a:rPr kumimoji="0" lang="en-US" altLang="en-US" sz="2800" b="1" i="0" u="none" strike="noStrike" cap="none" normalizeH="0" baseline="0" dirty="0" err="1" smtClean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Mmm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. What do you want to do?</a:t>
            </a:r>
            <a:b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altLang="en-US" sz="2800" b="1" dirty="0" smtClean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 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:  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Well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 I’m not really interested in the 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______________</a:t>
            </a:r>
            <a:endParaRPr kumimoji="0" lang="en-US" altLang="en-US" sz="2800" b="1" i="0" u="none" strike="noStrike" cap="none" normalizeH="0" baseline="0" dirty="0">
              <a:ln>
                <a:noFill/>
              </a:ln>
              <a:solidFill>
                <a:srgbClr val="242021"/>
              </a:solidFill>
              <a:effectLst/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</a:t>
            </a:r>
            <a:r>
              <a:rPr lang="en-US" altLang="en-US" sz="2800" b="1" dirty="0" smtClean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 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No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 I like the sound of the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__________ in the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afternoon.</a:t>
            </a:r>
            <a:endParaRPr lang="en-US" altLang="en-US" sz="2800" b="1" dirty="0">
              <a:solidFill>
                <a:srgbClr val="24202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 smtClean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 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:  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Right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, and what about the ________?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 smtClean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 :  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Yes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OK. Let’s go to the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____________________ and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___________</a:t>
            </a:r>
            <a:endParaRPr lang="en-US" altLang="en-US" sz="2800" b="1" dirty="0">
              <a:solidFill>
                <a:srgbClr val="242021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Then 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we can go to </a:t>
            </a:r>
            <a:r>
              <a:rPr lang="en-US" altLang="en-US" sz="2800" b="1" dirty="0" smtClean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 </a:t>
            </a:r>
            <a:r>
              <a:rPr lang="en-US" altLang="en-US" sz="2800" b="1" dirty="0">
                <a:solidFill>
                  <a:srgbClr val="242021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_______ in the evening.</a:t>
            </a:r>
          </a:p>
          <a:p>
            <a:pPr marL="0" marR="0" lvl="0" indent="0" algn="l" defTabSz="914400" rtl="0" eaLnBrk="0" fontAlgn="base" latinLnBrk="0" hangingPunct="0">
              <a:lnSpc>
                <a:spcPct val="15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US" altLang="en-US" sz="2800" b="1" dirty="0">
                <a:solidFill>
                  <a:srgbClr val="333399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333399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:  </a:t>
            </a:r>
            <a:r>
              <a:rPr kumimoji="0" lang="en-US" altLang="en-US" sz="2800" b="1" i="0" u="none" strike="noStrike" cap="none" normalizeH="0" baseline="0" dirty="0" smtClean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OK</a:t>
            </a:r>
            <a:r>
              <a:rPr kumimoji="0" lang="en-US" altLang="en-US" sz="2800" b="1" i="0" u="none" strike="noStrike" cap="none" normalizeH="0" baseline="0" dirty="0">
                <a:ln>
                  <a:noFill/>
                </a:ln>
                <a:solidFill>
                  <a:srgbClr val="242021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. Great. 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77C26CCD-930A-4C72-8ACD-2EDE683ADD0E}"/>
              </a:ext>
            </a:extLst>
          </p:cNvPr>
          <p:cNvSpPr txBox="1"/>
          <p:nvPr/>
        </p:nvSpPr>
        <p:spPr>
          <a:xfrm>
            <a:off x="4682836" y="83128"/>
            <a:ext cx="2373745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4000" b="1" dirty="0" smtClean="0">
                <a:solidFill>
                  <a:srgbClr val="FF5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Practice:</a:t>
            </a:r>
            <a:endParaRPr lang="en-US" sz="4000" b="1" dirty="0">
              <a:solidFill>
                <a:srgbClr val="FF5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825587849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Box 9">
            <a:extLst>
              <a:ext uri="{FF2B5EF4-FFF2-40B4-BE49-F238E27FC236}">
                <a16:creationId xmlns:a16="http://schemas.microsoft.com/office/drawing/2014/main" id="{218FC87F-7C62-46CA-B88F-20C0E8D11351}"/>
              </a:ext>
            </a:extLst>
          </p:cNvPr>
          <p:cNvSpPr txBox="1"/>
          <p:nvPr/>
        </p:nvSpPr>
        <p:spPr>
          <a:xfrm>
            <a:off x="0" y="-27258"/>
            <a:ext cx="12388363" cy="87408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 algn="ctr">
              <a:lnSpc>
                <a:spcPct val="127000"/>
              </a:lnSpc>
              <a:spcBef>
                <a:spcPts val="1200"/>
              </a:spcBef>
              <a:spcAft>
                <a:spcPts val="300"/>
              </a:spcAft>
            </a:pPr>
            <a:r>
              <a:rPr lang="en-US" sz="40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Prepare and practice a new</a:t>
            </a:r>
            <a:r>
              <a:rPr lang="en-US" sz="4000" b="1" dirty="0">
                <a:effectLst/>
                <a:latin typeface="Times New Roman" panose="02020603050405020304" pitchFamily="18" charset="0"/>
                <a:ea typeface="Arial" panose="020B0604020202020204" pitchFamily="34" charset="0"/>
              </a:rPr>
              <a:t> </a:t>
            </a:r>
            <a:r>
              <a:rPr lang="en-US" sz="40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dialogue with your </a:t>
            </a:r>
            <a:r>
              <a:rPr lang="en-US" sz="4000" b="1" dirty="0" smtClean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partner</a:t>
            </a:r>
            <a:r>
              <a:rPr lang="en-US" sz="4000" b="1" dirty="0"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4000" dirty="0">
              <a:effectLst/>
              <a:latin typeface="Arial" panose="020B0604020202020204" pitchFamily="34" charset="0"/>
              <a:ea typeface="Arial" panose="020B0604020202020204" pitchFamily="34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76CE3441-F269-4D56-A1D1-6E3C56EAEBB8}"/>
              </a:ext>
            </a:extLst>
          </p:cNvPr>
          <p:cNvSpPr txBox="1"/>
          <p:nvPr/>
        </p:nvSpPr>
        <p:spPr>
          <a:xfrm>
            <a:off x="5286423" y="633238"/>
            <a:ext cx="5677763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lvl="0"/>
            <a:r>
              <a:rPr lang="en-US" sz="4000" b="1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Teachers’ Day </a:t>
            </a:r>
            <a:r>
              <a:rPr lang="en-US" sz="40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at school </a:t>
            </a:r>
            <a:endParaRPr lang="en-US" sz="4000" b="1" dirty="0" smtClean="0">
              <a:solidFill>
                <a:srgbClr val="00B0F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lvl="0"/>
            <a:r>
              <a:rPr lang="en-US" sz="4000" b="1" dirty="0" smtClean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Monday </a:t>
            </a:r>
            <a:r>
              <a:rPr lang="en-US" sz="4000" b="1" dirty="0">
                <a:solidFill>
                  <a:srgbClr val="00B0F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20th</a:t>
            </a:r>
            <a:endParaRPr lang="vi-VN" sz="4000" b="1" dirty="0">
              <a:solidFill>
                <a:srgbClr val="00B0F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76CE3441-F269-4D56-A1D1-6E3C56EAEBB8}"/>
              </a:ext>
            </a:extLst>
          </p:cNvPr>
          <p:cNvSpPr txBox="1"/>
          <p:nvPr/>
        </p:nvSpPr>
        <p:spPr>
          <a:xfrm>
            <a:off x="359657" y="2249062"/>
            <a:ext cx="6683353" cy="480131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400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+ Morning</a:t>
            </a:r>
          </a:p>
          <a:p>
            <a:r>
              <a:rPr lang="en-US" sz="3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- dance competition</a:t>
            </a:r>
          </a:p>
          <a:p>
            <a:r>
              <a:rPr lang="en-US" sz="3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- sports</a:t>
            </a:r>
          </a:p>
          <a:p>
            <a:r>
              <a:rPr lang="en-US" sz="3400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+ Afternoon</a:t>
            </a:r>
          </a:p>
          <a:p>
            <a:r>
              <a:rPr lang="en-US" sz="3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- costume competition</a:t>
            </a:r>
          </a:p>
          <a:p>
            <a:r>
              <a:rPr lang="en-US" sz="3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- music</a:t>
            </a:r>
          </a:p>
          <a:p>
            <a:r>
              <a:rPr lang="en-US" sz="3400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+ Evening</a:t>
            </a:r>
          </a:p>
          <a:p>
            <a:r>
              <a:rPr lang="en-US" sz="3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- disco, concert</a:t>
            </a:r>
          </a:p>
          <a:p>
            <a:endParaRPr lang="en-US" sz="34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608798" y="2249062"/>
            <a:ext cx="1605065" cy="2019052"/>
          </a:xfrm>
          <a:prstGeom prst="rect">
            <a:avLst/>
          </a:prstGeom>
        </p:spPr>
      </p:pic>
      <p:pic>
        <p:nvPicPr>
          <p:cNvPr id="4" name="Picture 3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9942758" y="2101174"/>
            <a:ext cx="1740161" cy="1689167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608798" y="4392536"/>
            <a:ext cx="1434212" cy="1704959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9942758" y="3955883"/>
            <a:ext cx="1740161" cy="1771961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346658" y="5511511"/>
            <a:ext cx="2439368" cy="1420811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7511998" y="2101174"/>
            <a:ext cx="2149321" cy="32082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5576972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extBox 9">
            <a:extLst>
              <a:ext uri="{FF2B5EF4-FFF2-40B4-BE49-F238E27FC236}">
                <a16:creationId xmlns:a16="http://schemas.microsoft.com/office/drawing/2014/main" id="{218FC87F-7C62-46CA-B88F-20C0E8D11351}"/>
              </a:ext>
            </a:extLst>
          </p:cNvPr>
          <p:cNvSpPr txBox="1"/>
          <p:nvPr/>
        </p:nvSpPr>
        <p:spPr>
          <a:xfrm>
            <a:off x="-20401" y="-43108"/>
            <a:ext cx="12383311" cy="874085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R="0" lvl="0" algn="ctr">
              <a:lnSpc>
                <a:spcPct val="127000"/>
              </a:lnSpc>
              <a:spcBef>
                <a:spcPts val="1200"/>
              </a:spcBef>
              <a:spcAft>
                <a:spcPts val="300"/>
              </a:spcAft>
            </a:pPr>
            <a:r>
              <a:rPr lang="en-US" sz="4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Prepare and practice a new</a:t>
            </a:r>
            <a:r>
              <a:rPr lang="en-US" sz="4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Arial" panose="020B0604020202020204" pitchFamily="34" charset="0"/>
              </a:rPr>
              <a:t> </a:t>
            </a:r>
            <a:r>
              <a:rPr lang="en-US" sz="4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dialogue with your </a:t>
            </a:r>
            <a:r>
              <a:rPr lang="en-US" sz="4000" b="1" dirty="0" smtClean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partner</a:t>
            </a:r>
            <a:r>
              <a:rPr lang="en-US" sz="4000" b="1" dirty="0">
                <a:solidFill>
                  <a:srgbClr val="FF0000"/>
                </a:solidFill>
                <a:effectLst/>
                <a:latin typeface="Times New Roman" panose="02020603050405020304" pitchFamily="18" charset="0"/>
                <a:ea typeface="Times New Roman" panose="02020603050405020304" pitchFamily="18" charset="0"/>
              </a:rPr>
              <a:t>.</a:t>
            </a:r>
            <a:endParaRPr lang="en-US" sz="4000" dirty="0">
              <a:solidFill>
                <a:srgbClr val="FF0000"/>
              </a:solidFill>
              <a:effectLst/>
              <a:latin typeface="Arial" panose="020B0604020202020204" pitchFamily="34" charset="0"/>
              <a:ea typeface="Arial" panose="020B0604020202020204" pitchFamily="34" charset="0"/>
            </a:endParaRPr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76CE3441-F269-4D56-A1D1-6E3C56EAEBB8}"/>
              </a:ext>
            </a:extLst>
          </p:cNvPr>
          <p:cNvSpPr txBox="1"/>
          <p:nvPr/>
        </p:nvSpPr>
        <p:spPr>
          <a:xfrm>
            <a:off x="4943709" y="830505"/>
            <a:ext cx="6770450" cy="615553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400" b="1" dirty="0">
                <a:solidFill>
                  <a:srgbClr val="0070C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ookman Old Style" panose="02050604050505020204" pitchFamily="18" charset="0"/>
                <a:sym typeface="Wingdings" panose="05000000000000000000" pitchFamily="2" charset="2"/>
              </a:rPr>
              <a:t> </a:t>
            </a:r>
            <a:r>
              <a:rPr lang="en-US" sz="3400" b="1" dirty="0" smtClean="0">
                <a:solidFill>
                  <a:srgbClr val="0070C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ookman Old Style" panose="02050604050505020204" pitchFamily="18" charset="0"/>
                <a:sym typeface="Wingdings" panose="05000000000000000000" pitchFamily="2" charset="2"/>
              </a:rPr>
              <a:t>Spring </a:t>
            </a:r>
            <a:r>
              <a:rPr lang="en-US" sz="3400" b="1" dirty="0">
                <a:solidFill>
                  <a:srgbClr val="0070C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ookman Old Style" panose="02050604050505020204" pitchFamily="18" charset="0"/>
                <a:sym typeface="Wingdings" panose="05000000000000000000" pitchFamily="2" charset="2"/>
              </a:rPr>
              <a:t>F</a:t>
            </a:r>
            <a:r>
              <a:rPr lang="en-US" sz="3400" b="1" dirty="0" smtClean="0">
                <a:solidFill>
                  <a:srgbClr val="0070C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Bookman Old Style" panose="02050604050505020204" pitchFamily="18" charset="0"/>
                <a:sym typeface="Wingdings" panose="05000000000000000000" pitchFamily="2" charset="2"/>
              </a:rPr>
              <a:t>estival at school</a:t>
            </a:r>
            <a:endParaRPr lang="en-US" sz="3400" b="1" dirty="0">
              <a:solidFill>
                <a:srgbClr val="0070C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Bookman Old Style" panose="02050604050505020204" pitchFamily="18" charset="0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76CE3441-F269-4D56-A1D1-6E3C56EAEBB8}"/>
              </a:ext>
            </a:extLst>
          </p:cNvPr>
          <p:cNvSpPr txBox="1"/>
          <p:nvPr/>
        </p:nvSpPr>
        <p:spPr>
          <a:xfrm>
            <a:off x="234256" y="1533885"/>
            <a:ext cx="6683353" cy="584775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3400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+ Morning</a:t>
            </a:r>
          </a:p>
          <a:p>
            <a:r>
              <a:rPr lang="en-US" sz="3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- make greeting cards</a:t>
            </a:r>
          </a:p>
          <a:p>
            <a:r>
              <a:rPr lang="en-US" sz="3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- face painting</a:t>
            </a:r>
          </a:p>
          <a:p>
            <a:r>
              <a:rPr lang="en-US" sz="3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- fashion show</a:t>
            </a:r>
          </a:p>
          <a:p>
            <a:r>
              <a:rPr lang="en-US" sz="3400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+ Afternoon</a:t>
            </a:r>
          </a:p>
          <a:p>
            <a:pPr marL="271463" indent="-271463">
              <a:buFontTx/>
              <a:buChar char="-"/>
            </a:pPr>
            <a:r>
              <a:rPr lang="en-US" sz="3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cooking class</a:t>
            </a:r>
          </a:p>
          <a:p>
            <a:pPr marL="271463" indent="-271463">
              <a:buFontTx/>
              <a:buChar char="-"/>
            </a:pPr>
            <a:r>
              <a:rPr lang="en-US" sz="34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s</a:t>
            </a:r>
            <a:r>
              <a:rPr lang="en-US" sz="3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ports</a:t>
            </a:r>
          </a:p>
          <a:p>
            <a:pPr marL="271463" indent="-271463">
              <a:buFontTx/>
              <a:buChar char="-"/>
            </a:pPr>
            <a:r>
              <a:rPr lang="en-US" sz="3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music</a:t>
            </a:r>
          </a:p>
          <a:p>
            <a:r>
              <a:rPr lang="en-US" sz="3400" dirty="0" smtClean="0">
                <a:solidFill>
                  <a:srgbClr val="C000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+ Evening</a:t>
            </a:r>
          </a:p>
          <a:p>
            <a:r>
              <a:rPr lang="en-US" sz="3400" dirty="0" smtClean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  <a:sym typeface="Wingdings" panose="05000000000000000000" pitchFamily="2" charset="2"/>
              </a:rPr>
              <a:t>- concert, fireworks</a:t>
            </a:r>
          </a:p>
          <a:p>
            <a:endParaRPr lang="en-US" sz="3400" dirty="0">
              <a:solidFill>
                <a:srgbClr val="C000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380665" y="1750233"/>
            <a:ext cx="1875855" cy="932675"/>
          </a:xfrm>
          <a:prstGeom prst="rect">
            <a:avLst/>
          </a:prstGeom>
        </p:spPr>
      </p:pic>
      <p:pic>
        <p:nvPicPr>
          <p:cNvPr id="5" name="Picture 4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491254" y="1668379"/>
            <a:ext cx="2538919" cy="2984002"/>
          </a:xfrm>
          <a:prstGeom prst="rect">
            <a:avLst/>
          </a:prstGeom>
        </p:spPr>
      </p:pic>
      <p:pic>
        <p:nvPicPr>
          <p:cNvPr id="6" name="Picture 5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380665" y="2885888"/>
            <a:ext cx="1875855" cy="912904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5288578" y="4020490"/>
            <a:ext cx="2060027" cy="874544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9511214" y="5046223"/>
            <a:ext cx="2316215" cy="1206230"/>
          </a:xfrm>
          <a:prstGeom prst="rect">
            <a:avLst/>
          </a:prstGeom>
        </p:spPr>
      </p:pic>
      <p:pic>
        <p:nvPicPr>
          <p:cNvPr id="13" name="Picture 12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10368281" y="1750233"/>
            <a:ext cx="1459148" cy="2488140"/>
          </a:xfrm>
          <a:prstGeom prst="rect">
            <a:avLst/>
          </a:prstGeom>
        </p:spPr>
      </p:pic>
      <p:pic>
        <p:nvPicPr>
          <p:cNvPr id="14" name="Picture 13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6218082" y="5050899"/>
            <a:ext cx="2773557" cy="129361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027958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WordArt 2">
            <a:extLst>
              <a:ext uri="{FF2B5EF4-FFF2-40B4-BE49-F238E27FC236}">
                <a16:creationId xmlns:a16="http://schemas.microsoft.com/office/drawing/2014/main" id="{31611196-C6FA-4C28-BF9E-EF43775F71CD}"/>
              </a:ext>
            </a:extLst>
          </p:cNvPr>
          <p:cNvSpPr>
            <a:spLocks noChangeArrowheads="1" noChangeShapeType="1" noTextEdit="1"/>
          </p:cNvSpPr>
          <p:nvPr/>
        </p:nvSpPr>
        <p:spPr bwMode="auto">
          <a:xfrm>
            <a:off x="1358386" y="1053023"/>
            <a:ext cx="4572000" cy="962025"/>
          </a:xfrm>
          <a:prstGeom prst="rect">
            <a:avLst/>
          </a:prstGeom>
          <a:extLst>
            <a:ext uri="{AF507438-7753-43E0-B8FC-AC1667EBCBE1}">
              <a14:hiddenEffects xmlns:a14="http://schemas.microsoft.com/office/drawing/2010/main">
                <a:effectLst/>
              </a14:hiddenEffects>
            </a:ext>
          </a:extLst>
        </p:spPr>
        <p:txBody>
          <a:bodyPr wrap="none" fromWordArt="1"/>
          <a:lstStyle/>
          <a:p>
            <a:pPr algn="ctr"/>
            <a:r>
              <a:rPr lang="en-US" sz="4000" b="1" kern="10" dirty="0" smtClean="0">
                <a:ln w="9525">
                  <a:solidFill>
                    <a:srgbClr val="0000FF"/>
                  </a:solidFill>
                  <a:round/>
                  <a:headEnd/>
                  <a:tailEnd/>
                </a:ln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III. </a:t>
            </a:r>
            <a:r>
              <a:rPr lang="en-US" sz="4000" b="1" u="sng" kern="10" dirty="0" smtClean="0">
                <a:ln w="9525">
                  <a:solidFill>
                    <a:srgbClr val="0000FF"/>
                  </a:solidFill>
                  <a:round/>
                  <a:headEnd/>
                  <a:tailEnd/>
                </a:ln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Homework:</a:t>
            </a:r>
            <a:r>
              <a:rPr lang="en-US" sz="6500" b="1" kern="10" dirty="0" smtClean="0">
                <a:ln w="9525">
                  <a:solidFill>
                    <a:srgbClr val="0000FF"/>
                  </a:solidFill>
                  <a:round/>
                  <a:headEnd/>
                  <a:tailEnd/>
                </a:ln>
                <a:solidFill>
                  <a:srgbClr val="FF0000"/>
                </a:solidFill>
                <a:latin typeface="Ravie" panose="04040805050809020602" pitchFamily="82" charset="0"/>
                <a:cs typeface="Gisha" panose="020B0502040204020203" pitchFamily="34" charset="-79"/>
              </a:rPr>
              <a:t> </a:t>
            </a:r>
            <a:endParaRPr lang="en-US" sz="6500" b="1" kern="10" dirty="0">
              <a:ln w="9525">
                <a:solidFill>
                  <a:srgbClr val="0000FF"/>
                </a:solidFill>
                <a:round/>
                <a:headEnd/>
                <a:tailEnd/>
              </a:ln>
              <a:solidFill>
                <a:srgbClr val="FF0000"/>
              </a:solidFill>
              <a:latin typeface="Ravie" panose="04040805050809020602" pitchFamily="82" charset="0"/>
              <a:cs typeface="Gisha" panose="020B0502040204020203" pitchFamily="34" charset="-79"/>
            </a:endParaRPr>
          </a:p>
        </p:txBody>
      </p:sp>
      <p:sp>
        <p:nvSpPr>
          <p:cNvPr id="9" name="TextBox 8">
            <a:extLst>
              <a:ext uri="{FF2B5EF4-FFF2-40B4-BE49-F238E27FC236}">
                <a16:creationId xmlns:a16="http://schemas.microsoft.com/office/drawing/2014/main" id="{3EDE77A6-FB34-4ADC-9675-C016F6602093}"/>
              </a:ext>
            </a:extLst>
          </p:cNvPr>
          <p:cNvSpPr txBox="1"/>
          <p:nvPr/>
        </p:nvSpPr>
        <p:spPr>
          <a:xfrm>
            <a:off x="1280160" y="2332893"/>
            <a:ext cx="9966960" cy="31393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 marL="0" marR="0">
              <a:lnSpc>
                <a:spcPct val="150000"/>
              </a:lnSpc>
              <a:spcBef>
                <a:spcPts val="0"/>
              </a:spcBef>
              <a:spcAft>
                <a:spcPts val="0"/>
              </a:spcAft>
              <a:tabLst>
                <a:tab pos="581025" algn="l"/>
              </a:tabLst>
            </a:pPr>
            <a:r>
              <a:rPr lang="en-US" sz="4400" b="1" dirty="0">
                <a:latin typeface="Times New Roman" panose="02020603050405020304" pitchFamily="18" charset="0"/>
                <a:ea typeface="MS Mincho" panose="02020609040205080304" pitchFamily="49" charset="-128"/>
              </a:rPr>
              <a:t>- Learn by heart all </a:t>
            </a:r>
            <a:r>
              <a:rPr lang="en-US" sz="4400" b="1" dirty="0" smtClean="0">
                <a:latin typeface="Times New Roman" panose="02020603050405020304" pitchFamily="18" charset="0"/>
                <a:ea typeface="MS Mincho" panose="02020609040205080304" pitchFamily="49" charset="-128"/>
              </a:rPr>
              <a:t>the key phrases.</a:t>
            </a:r>
            <a:endParaRPr lang="en-US" sz="4400" b="1" dirty="0">
              <a:latin typeface="Times New Roman" panose="02020603050405020304" pitchFamily="18" charset="0"/>
              <a:ea typeface="MS Mincho" panose="02020609040205080304" pitchFamily="49" charset="-128"/>
            </a:endParaRPr>
          </a:p>
          <a:p>
            <a:pPr marL="571500" indent="-571500">
              <a:lnSpc>
                <a:spcPct val="150000"/>
              </a:lnSpc>
              <a:buFontTx/>
              <a:buChar char="-"/>
            </a:pPr>
            <a:r>
              <a:rPr lang="en-US" sz="4400" b="1" dirty="0" smtClean="0">
                <a:latin typeface="Times New Roman" panose="02020603050405020304" pitchFamily="18" charset="0"/>
                <a:ea typeface="MS Mincho" panose="02020609040205080304" pitchFamily="49" charset="-128"/>
              </a:rPr>
              <a:t>Prepare unit 2: Writing- A special day</a:t>
            </a:r>
          </a:p>
          <a:p>
            <a:pPr>
              <a:lnSpc>
                <a:spcPct val="150000"/>
              </a:lnSpc>
            </a:pPr>
            <a:r>
              <a:rPr lang="en-US" sz="4400" b="1" dirty="0" smtClean="0">
                <a:latin typeface="Times New Roman" panose="02020603050405020304" pitchFamily="18" charset="0"/>
                <a:ea typeface="MS Mincho" panose="02020609040205080304" pitchFamily="49" charset="-128"/>
              </a:rPr>
              <a:t>( New words: celebration, parade, also)</a:t>
            </a:r>
            <a:endParaRPr lang="en-US" sz="4400" b="1" dirty="0"/>
          </a:p>
        </p:txBody>
      </p:sp>
    </p:spTree>
    <p:extLst>
      <p:ext uri="{BB962C8B-B14F-4D97-AF65-F5344CB8AC3E}">
        <p14:creationId xmlns:p14="http://schemas.microsoft.com/office/powerpoint/2010/main" val="19143647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1682" name="Picture 2" descr="151hg36lv8"/>
          <p:cNvPicPr>
            <a:picLocks noGrp="1" noChangeAspect="1" noChangeArrowheads="1"/>
          </p:cNvPicPr>
          <p:nvPr>
            <p:ph idx="1"/>
          </p:nvPr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524001" y="0"/>
            <a:ext cx="9136063" cy="50292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rgbClr val="808080"/>
                  </a:outerShdw>
                </a:effectLst>
              </a14:hiddenEffects>
            </a:ext>
          </a:extLst>
        </p:spPr>
      </p:pic>
      <p:sp>
        <p:nvSpPr>
          <p:cNvPr id="54275" name="Text Box 3"/>
          <p:cNvSpPr txBox="1">
            <a:spLocks noChangeArrowheads="1"/>
          </p:cNvSpPr>
          <p:nvPr/>
        </p:nvSpPr>
        <p:spPr bwMode="auto">
          <a:xfrm>
            <a:off x="3124200" y="5410200"/>
            <a:ext cx="6629400" cy="6413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>
            <a:spAutoFit/>
          </a:bodyPr>
          <a:lstStyle>
            <a:lvl1pPr>
              <a:spcBef>
                <a:spcPct val="20000"/>
              </a:spcBef>
              <a:buClr>
                <a:schemeClr val="hlink"/>
              </a:buClr>
              <a:buSzPct val="120000"/>
              <a:buChar char="•"/>
              <a:defRPr sz="3200">
                <a:solidFill>
                  <a:schemeClr val="tx1"/>
                </a:solidFill>
                <a:latin typeface="Tahoma" panose="020B0604030504040204" pitchFamily="34" charset="0"/>
              </a:defRPr>
            </a:lvl1pPr>
            <a:lvl2pPr marL="742950" indent="-285750">
              <a:spcBef>
                <a:spcPct val="20000"/>
              </a:spcBef>
              <a:buFont typeface="Tahoma" panose="020B0604030504040204" pitchFamily="34" charset="0"/>
              <a:buChar char="–"/>
              <a:defRPr sz="2800">
                <a:solidFill>
                  <a:schemeClr val="tx1"/>
                </a:solidFill>
                <a:latin typeface="Tahoma" panose="020B0604030504040204" pitchFamily="34" charset="0"/>
              </a:defRPr>
            </a:lvl2pPr>
            <a:lvl3pPr marL="1143000" indent="-228600">
              <a:spcBef>
                <a:spcPct val="20000"/>
              </a:spcBef>
              <a:buClr>
                <a:schemeClr val="hlink"/>
              </a:buClr>
              <a:buSzPct val="120000"/>
              <a:buChar char="•"/>
              <a:defRPr sz="2400">
                <a:solidFill>
                  <a:schemeClr val="tx1"/>
                </a:solidFill>
                <a:latin typeface="Tahoma" panose="020B0604030504040204" pitchFamily="34" charset="0"/>
              </a:defRPr>
            </a:lvl3pPr>
            <a:lvl4pPr marL="1600200" indent="-228600">
              <a:spcBef>
                <a:spcPct val="20000"/>
              </a:spcBef>
              <a:buFont typeface="Tahoma" panose="020B0604030504040204" pitchFamily="34" charset="0"/>
              <a:buChar char="–"/>
              <a:defRPr sz="2000">
                <a:solidFill>
                  <a:schemeClr val="tx1"/>
                </a:solidFill>
                <a:latin typeface="Tahoma" panose="020B0604030504040204" pitchFamily="34" charset="0"/>
              </a:defRPr>
            </a:lvl4pPr>
            <a:lvl5pPr marL="2057400" indent="-228600">
              <a:spcBef>
                <a:spcPct val="20000"/>
              </a:spcBef>
              <a:buClr>
                <a:schemeClr val="hlink"/>
              </a:buClr>
              <a:buSzPct val="80000"/>
              <a:buFont typeface="Wingdings" panose="05000000000000000000" pitchFamily="2" charset="2"/>
              <a:buChar char="v"/>
              <a:defRPr sz="2000">
                <a:solidFill>
                  <a:schemeClr val="tx1"/>
                </a:solidFill>
                <a:latin typeface="Tahoma" panose="020B060403050404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80000"/>
              <a:buFont typeface="Wingdings" panose="05000000000000000000" pitchFamily="2" charset="2"/>
              <a:buChar char="v"/>
              <a:defRPr sz="2000">
                <a:solidFill>
                  <a:schemeClr val="tx1"/>
                </a:solidFill>
                <a:latin typeface="Tahoma" panose="020B060403050404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80000"/>
              <a:buFont typeface="Wingdings" panose="05000000000000000000" pitchFamily="2" charset="2"/>
              <a:buChar char="v"/>
              <a:defRPr sz="2000">
                <a:solidFill>
                  <a:schemeClr val="tx1"/>
                </a:solidFill>
                <a:latin typeface="Tahoma" panose="020B060403050404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80000"/>
              <a:buFont typeface="Wingdings" panose="05000000000000000000" pitchFamily="2" charset="2"/>
              <a:buChar char="v"/>
              <a:defRPr sz="2000">
                <a:solidFill>
                  <a:schemeClr val="tx1"/>
                </a:solidFill>
                <a:latin typeface="Tahoma" panose="020B060403050404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lr>
                <a:schemeClr val="hlink"/>
              </a:buClr>
              <a:buSzPct val="80000"/>
              <a:buFont typeface="Wingdings" panose="05000000000000000000" pitchFamily="2" charset="2"/>
              <a:buChar char="v"/>
              <a:defRPr sz="2000">
                <a:solidFill>
                  <a:schemeClr val="tx1"/>
                </a:solidFill>
                <a:latin typeface="Tahoma" panose="020B0604030504040204" pitchFamily="34" charset="0"/>
              </a:defRPr>
            </a:lvl9pPr>
          </a:lstStyle>
          <a:p>
            <a:pPr>
              <a:spcBef>
                <a:spcPct val="50000"/>
              </a:spcBef>
              <a:buClrTx/>
              <a:buSzTx/>
              <a:buFontTx/>
              <a:buNone/>
            </a:pPr>
            <a:r>
              <a:rPr lang="en-US" altLang="vi-VN" sz="3600" b="1" dirty="0">
                <a:solidFill>
                  <a:srgbClr val="3B0DE3"/>
                </a:solidFill>
                <a:latin typeface="Times New Roman" panose="02020603050405020304" pitchFamily="18" charset="0"/>
              </a:rPr>
              <a:t>GOODBYE. SEE YOU AGAIN!</a:t>
            </a:r>
            <a:endParaRPr lang="en-US" altLang="vi-VN" b="1" dirty="0">
              <a:solidFill>
                <a:srgbClr val="3B0DE3"/>
              </a:solidFill>
              <a:latin typeface="Times New Roman" panose="02020603050405020304" pitchFamily="18" charset="0"/>
            </a:endParaRPr>
          </a:p>
        </p:txBody>
      </p:sp>
      <p:pic>
        <p:nvPicPr>
          <p:cNvPr id="54276" name="onestop.mid">
            <a:hlinkClick r:id="" action="ppaction://media"/>
          </p:cNvPr>
          <p:cNvPicPr>
            <a:picLocks noChangeAspect="1" noChangeArrowheads="1"/>
          </p:cNvPicPr>
          <p:nvPr>
            <a:audioFile r:link="rId2"/>
            <p:extLst>
              <p:ext uri="{DAA4B4D4-6D71-4841-9C94-3DE7FCFB9230}">
                <p14:media xmlns:p14="http://schemas.microsoft.com/office/powerpoint/2010/main" r:link="rId1"/>
              </p:ext>
            </p:extLst>
          </p:nvPr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943600" y="3276600"/>
            <a:ext cx="304800" cy="304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878610906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3" presetClass="entr" presetSubtype="10" fill="hold" grpId="1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2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linds(horizontal)">
                                      <p:cBhvr>
                                        <p:cTn id="7" dur="500"/>
                                        <p:tgtEl>
                                          <p:spTgt spid="5427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 nodeType="afterGroup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mediacall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0" dur="290764" fill="hold"/>
                                        <p:tgtEl>
                                          <p:spTgt spid="5427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  <p:par>
                                <p:cTn id="11" presetID="2" presetClass="entr" presetSubtype="4" repeatCount="10000" decel="50000" fill="hold" grpId="0" nodeType="withEffect">
                                  <p:stCondLst>
                                    <p:cond delay="0"/>
                                  </p:stCondLst>
                                  <p:iterate type="lt">
                                    <p:tmPct val="0"/>
                                  </p:iterate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427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1000" fill="hold"/>
                                        <p:tgtEl>
                                          <p:spTgt spid="5427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1000" fill="hold"/>
                                        <p:tgtEl>
                                          <p:spTgt spid="5427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audio>
              <p:cMediaNode showWhenStopped="0">
                <p:cTn id="15" repeatCount="10000" fill="hold" display="0">
                  <p:stCondLst>
                    <p:cond delay="indefinite"/>
                  </p:stCondLst>
                  <p:endCondLst>
                    <p:cond evt="onNext" delay="0">
                      <p:tgtEl>
                        <p:sldTgt/>
                      </p:tgtEl>
                    </p:cond>
                    <p:cond evt="onPrev" delay="0">
                      <p:tgtEl>
                        <p:sldTgt/>
                      </p:tgtEl>
                    </p:cond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54276"/>
                </p:tgtEl>
              </p:cMediaNode>
            </p:audio>
          </p:childTnLst>
        </p:cTn>
      </p:par>
    </p:tnLst>
    <p:bldLst>
      <p:bldP spid="54275" grpId="0"/>
      <p:bldP spid="54275" grpId="1"/>
    </p:bldLst>
  </p:timing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2379</TotalTime>
  <Words>556</Words>
  <Application>Microsoft Office PowerPoint</Application>
  <PresentationFormat>Widescreen</PresentationFormat>
  <Paragraphs>119</Paragraphs>
  <Slides>24</Slides>
  <Notes>0</Notes>
  <HiddenSlides>0</HiddenSlides>
  <MMClips>6</MMClips>
  <ScaleCrop>false</ScaleCrop>
  <HeadingPairs>
    <vt:vector size="6" baseType="variant">
      <vt:variant>
        <vt:lpstr>Fonts Used</vt:lpstr>
      </vt:variant>
      <vt:variant>
        <vt:i4>13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24</vt:i4>
      </vt:variant>
    </vt:vector>
  </HeadingPairs>
  <TitlesOfParts>
    <vt:vector size="38" baseType="lpstr">
      <vt:lpstr>Arial</vt:lpstr>
      <vt:lpstr>Bodoni MT Black</vt:lpstr>
      <vt:lpstr>Bookman Old Style</vt:lpstr>
      <vt:lpstr>Calibri</vt:lpstr>
      <vt:lpstr>Calibri Light</vt:lpstr>
      <vt:lpstr>Georgia</vt:lpstr>
      <vt:lpstr>Gisha</vt:lpstr>
      <vt:lpstr>MS Mincho</vt:lpstr>
      <vt:lpstr>Ravie</vt:lpstr>
      <vt:lpstr>Tahoma</vt:lpstr>
      <vt:lpstr>Times New Roman</vt:lpstr>
      <vt:lpstr>VNI-Garam</vt:lpstr>
      <vt:lpstr>Wingdings</vt:lpstr>
      <vt:lpstr>Office Theme</vt:lpstr>
      <vt:lpstr>PowerPoint Presentation</vt:lpstr>
      <vt:lpstr>GUESSING GAME TOPIC: SPECIAL DAYS</vt:lpstr>
      <vt:lpstr>PowerPoint Presentation</vt:lpstr>
      <vt:lpstr>PowerPoint Presentation</vt:lpstr>
      <vt:lpstr>PowerPoint Presentation</vt:lpstr>
      <vt:lpstr>Matching: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Diep Huynh</dc:creator>
  <cp:lastModifiedBy>ADMIN</cp:lastModifiedBy>
  <cp:revision>131</cp:revision>
  <dcterms:created xsi:type="dcterms:W3CDTF">2021-05-18T18:34:19Z</dcterms:created>
  <dcterms:modified xsi:type="dcterms:W3CDTF">2023-10-30T07:36:57Z</dcterms:modified>
</cp:coreProperties>
</file>