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23"/>
  </p:notesMasterIdLst>
  <p:sldIdLst>
    <p:sldId id="256" r:id="rId2"/>
    <p:sldId id="257" r:id="rId3"/>
    <p:sldId id="258" r:id="rId4"/>
    <p:sldId id="278" r:id="rId5"/>
    <p:sldId id="319" r:id="rId6"/>
    <p:sldId id="308" r:id="rId7"/>
    <p:sldId id="262" r:id="rId8"/>
    <p:sldId id="318" r:id="rId9"/>
    <p:sldId id="330" r:id="rId10"/>
    <p:sldId id="331" r:id="rId11"/>
    <p:sldId id="265" r:id="rId12"/>
    <p:sldId id="327" r:id="rId13"/>
    <p:sldId id="323" r:id="rId14"/>
    <p:sldId id="324" r:id="rId15"/>
    <p:sldId id="313" r:id="rId16"/>
    <p:sldId id="328" r:id="rId17"/>
    <p:sldId id="314" r:id="rId18"/>
    <p:sldId id="315" r:id="rId19"/>
    <p:sldId id="329" r:id="rId20"/>
    <p:sldId id="317" r:id="rId21"/>
    <p:sldId id="261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1">
          <p15:clr>
            <a:srgbClr val="9AA0A6"/>
          </p15:clr>
        </p15:guide>
        <p15:guide id="2" pos="1080">
          <p15:clr>
            <a:srgbClr val="9AA0A6"/>
          </p15:clr>
        </p15:guide>
        <p15:guide id="3" pos="47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3557"/>
    <a:srgbClr val="FF9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F413F1A-6898-4A97-BFE6-FF5B2758A0BB}">
  <a:tblStyle styleId="{6F413F1A-6898-4A97-BFE6-FF5B2758A0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1026" y="-276"/>
      </p:cViewPr>
      <p:guideLst>
        <p:guide orient="horz" pos="1481"/>
        <p:guide pos="1080"/>
        <p:guide pos="47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2748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a070f80a6b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a070f80a6b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070f80a6b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070f80a6b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9c99374d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9c99374d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9c239c443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9c239c443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9c239c4437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9c239c4437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61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9c239c4437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9c239c4437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590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a070f80a6b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a070f80a6b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c239c4437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c239c4437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c239c4437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c239c4437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3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06700" y="1002475"/>
            <a:ext cx="5004000" cy="24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latin typeface="Acme"/>
                <a:ea typeface="Acme"/>
                <a:cs typeface="Acme"/>
                <a:sym typeface="Acm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06700" y="3384975"/>
            <a:ext cx="50040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5115588" y="-462700"/>
            <a:ext cx="4074850" cy="1591275"/>
          </a:xfrm>
          <a:custGeom>
            <a:avLst/>
            <a:gdLst/>
            <a:ahLst/>
            <a:cxnLst/>
            <a:rect l="l" t="t" r="r" b="b"/>
            <a:pathLst>
              <a:path w="162994" h="63651" extrusionOk="0">
                <a:moveTo>
                  <a:pt x="158180" y="1"/>
                </a:moveTo>
                <a:lnTo>
                  <a:pt x="1" y="244"/>
                </a:lnTo>
                <a:lnTo>
                  <a:pt x="1" y="63619"/>
                </a:lnTo>
                <a:cubicBezTo>
                  <a:pt x="5932" y="56325"/>
                  <a:pt x="11653" y="53893"/>
                  <a:pt x="17358" y="53893"/>
                </a:cubicBezTo>
                <a:cubicBezTo>
                  <a:pt x="28783" y="53893"/>
                  <a:pt x="40141" y="63650"/>
                  <a:pt x="52986" y="63650"/>
                </a:cubicBezTo>
                <a:cubicBezTo>
                  <a:pt x="56338" y="63650"/>
                  <a:pt x="59793" y="62985"/>
                  <a:pt x="63376" y="61309"/>
                </a:cubicBezTo>
                <a:cubicBezTo>
                  <a:pt x="86282" y="50573"/>
                  <a:pt x="80290" y="24660"/>
                  <a:pt x="106625" y="24660"/>
                </a:cubicBezTo>
                <a:cubicBezTo>
                  <a:pt x="108771" y="24660"/>
                  <a:pt x="111133" y="24832"/>
                  <a:pt x="113742" y="25199"/>
                </a:cubicBezTo>
                <a:cubicBezTo>
                  <a:pt x="118720" y="25899"/>
                  <a:pt x="123149" y="26214"/>
                  <a:pt x="127088" y="26214"/>
                </a:cubicBezTo>
                <a:cubicBezTo>
                  <a:pt x="162993" y="26214"/>
                  <a:pt x="158180" y="1"/>
                  <a:pt x="158180" y="1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7950895" y="-695388"/>
            <a:ext cx="1438880" cy="1101003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4557894" y="92088"/>
            <a:ext cx="479379" cy="416461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5115600" y="4021575"/>
            <a:ext cx="4074850" cy="1591275"/>
          </a:xfrm>
          <a:custGeom>
            <a:avLst/>
            <a:gdLst/>
            <a:ahLst/>
            <a:cxnLst/>
            <a:rect l="l" t="t" r="r" b="b"/>
            <a:pathLst>
              <a:path w="162994" h="63651" extrusionOk="0">
                <a:moveTo>
                  <a:pt x="158180" y="1"/>
                </a:moveTo>
                <a:lnTo>
                  <a:pt x="1" y="244"/>
                </a:lnTo>
                <a:lnTo>
                  <a:pt x="1" y="63619"/>
                </a:lnTo>
                <a:cubicBezTo>
                  <a:pt x="5932" y="56325"/>
                  <a:pt x="11653" y="53893"/>
                  <a:pt x="17358" y="53893"/>
                </a:cubicBezTo>
                <a:cubicBezTo>
                  <a:pt x="28783" y="53893"/>
                  <a:pt x="40141" y="63650"/>
                  <a:pt x="52986" y="63650"/>
                </a:cubicBezTo>
                <a:cubicBezTo>
                  <a:pt x="56338" y="63650"/>
                  <a:pt x="59793" y="62985"/>
                  <a:pt x="63376" y="61309"/>
                </a:cubicBezTo>
                <a:cubicBezTo>
                  <a:pt x="86282" y="50573"/>
                  <a:pt x="80290" y="24660"/>
                  <a:pt x="106625" y="24660"/>
                </a:cubicBezTo>
                <a:cubicBezTo>
                  <a:pt x="108771" y="24660"/>
                  <a:pt x="111133" y="24832"/>
                  <a:pt x="113742" y="25199"/>
                </a:cubicBezTo>
                <a:cubicBezTo>
                  <a:pt x="118720" y="25899"/>
                  <a:pt x="123149" y="26214"/>
                  <a:pt x="127088" y="26214"/>
                </a:cubicBezTo>
                <a:cubicBezTo>
                  <a:pt x="162993" y="26214"/>
                  <a:pt x="158180" y="1"/>
                  <a:pt x="158180" y="1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046488" y="4729324"/>
            <a:ext cx="1438880" cy="1101003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6203169" y="4334540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540000" y="342075"/>
            <a:ext cx="80640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1"/>
          <p:cNvSpPr/>
          <p:nvPr/>
        </p:nvSpPr>
        <p:spPr>
          <a:xfrm rot="10800000" flipH="1">
            <a:off x="6564075" y="-77997"/>
            <a:ext cx="2798700" cy="1125623"/>
          </a:xfrm>
          <a:custGeom>
            <a:avLst/>
            <a:gdLst/>
            <a:ahLst/>
            <a:cxnLst/>
            <a:rect l="l" t="t" r="r" b="b"/>
            <a:pathLst>
              <a:path w="111948" h="56036" extrusionOk="0">
                <a:moveTo>
                  <a:pt x="73677" y="0"/>
                </a:moveTo>
                <a:cubicBezTo>
                  <a:pt x="64292" y="0"/>
                  <a:pt x="54986" y="4961"/>
                  <a:pt x="53284" y="15336"/>
                </a:cubicBezTo>
                <a:cubicBezTo>
                  <a:pt x="49333" y="39410"/>
                  <a:pt x="35503" y="39987"/>
                  <a:pt x="17751" y="39987"/>
                </a:cubicBezTo>
                <a:cubicBezTo>
                  <a:pt x="0" y="39987"/>
                  <a:pt x="1095" y="56036"/>
                  <a:pt x="1095" y="56036"/>
                </a:cubicBezTo>
                <a:lnTo>
                  <a:pt x="111948" y="56036"/>
                </a:lnTo>
                <a:lnTo>
                  <a:pt x="111948" y="27586"/>
                </a:lnTo>
                <a:cubicBezTo>
                  <a:pt x="111948" y="27586"/>
                  <a:pt x="111948" y="27586"/>
                  <a:pt x="111947" y="27586"/>
                </a:cubicBezTo>
                <a:cubicBezTo>
                  <a:pt x="111860" y="27586"/>
                  <a:pt x="100281" y="27555"/>
                  <a:pt x="93650" y="11537"/>
                </a:cubicBezTo>
                <a:cubicBezTo>
                  <a:pt x="90496" y="3953"/>
                  <a:pt x="82055" y="0"/>
                  <a:pt x="73677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8064936" y="0"/>
            <a:ext cx="893503" cy="712735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7291625" y="437325"/>
            <a:ext cx="348082" cy="302397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/>
          <p:nvPr/>
        </p:nvSpPr>
        <p:spPr>
          <a:xfrm flipH="1">
            <a:off x="4951152" y="-53314"/>
            <a:ext cx="4192849" cy="1235955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9"/>
          <p:cNvSpPr/>
          <p:nvPr/>
        </p:nvSpPr>
        <p:spPr>
          <a:xfrm rot="1138284" flipH="1">
            <a:off x="6319347" y="623427"/>
            <a:ext cx="494084" cy="394124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"/>
          <p:cNvSpPr/>
          <p:nvPr/>
        </p:nvSpPr>
        <p:spPr>
          <a:xfrm rot="899998">
            <a:off x="7376739" y="-93171"/>
            <a:ext cx="1200924" cy="956614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9"/>
          <p:cNvSpPr/>
          <p:nvPr/>
        </p:nvSpPr>
        <p:spPr>
          <a:xfrm rot="10800000" flipH="1">
            <a:off x="0" y="3921181"/>
            <a:ext cx="4294840" cy="1265829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9"/>
          <p:cNvSpPr/>
          <p:nvPr/>
        </p:nvSpPr>
        <p:spPr>
          <a:xfrm rot="-9237772" flipH="1">
            <a:off x="2355720" y="4071417"/>
            <a:ext cx="506160" cy="403757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"/>
          <p:cNvSpPr/>
          <p:nvPr/>
        </p:nvSpPr>
        <p:spPr>
          <a:xfrm rot="-9237772" flipH="1">
            <a:off x="3159954" y="4197510"/>
            <a:ext cx="189446" cy="164582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9"/>
          <p:cNvSpPr/>
          <p:nvPr/>
        </p:nvSpPr>
        <p:spPr>
          <a:xfrm rot="-9900100">
            <a:off x="580098" y="4248033"/>
            <a:ext cx="1230154" cy="97981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9"/>
          <p:cNvSpPr/>
          <p:nvPr/>
        </p:nvSpPr>
        <p:spPr>
          <a:xfrm rot="-1562807">
            <a:off x="5965805" y="691801"/>
            <a:ext cx="184937" cy="16066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10800000" flipH="1">
            <a:off x="5838199" y="3934903"/>
            <a:ext cx="4218277" cy="1311946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solidFill>
            <a:srgbClr val="A8DA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0"/>
          <p:cNvSpPr/>
          <p:nvPr/>
        </p:nvSpPr>
        <p:spPr>
          <a:xfrm rot="10800000" flipH="1">
            <a:off x="6457718" y="4550971"/>
            <a:ext cx="2694669" cy="838081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"/>
          <p:cNvSpPr/>
          <p:nvPr/>
        </p:nvSpPr>
        <p:spPr>
          <a:xfrm rot="10800000" flipH="1">
            <a:off x="8082023" y="3851590"/>
            <a:ext cx="668843" cy="581058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"/>
          <p:cNvSpPr/>
          <p:nvPr/>
        </p:nvSpPr>
        <p:spPr>
          <a:xfrm rot="10158795">
            <a:off x="8641852" y="3459032"/>
            <a:ext cx="218957" cy="190219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_1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/>
          <p:nvPr/>
        </p:nvSpPr>
        <p:spPr>
          <a:xfrm>
            <a:off x="0" y="4"/>
            <a:ext cx="3323684" cy="1302206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10800000">
            <a:off x="5346631" y="3653216"/>
            <a:ext cx="4157405" cy="1518356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1"/>
          <p:cNvSpPr/>
          <p:nvPr/>
        </p:nvSpPr>
        <p:spPr>
          <a:xfrm rot="10800000">
            <a:off x="6516891" y="4379213"/>
            <a:ext cx="2335623" cy="853010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1"/>
          <p:cNvSpPr/>
          <p:nvPr/>
        </p:nvSpPr>
        <p:spPr>
          <a:xfrm>
            <a:off x="470026" y="-68677"/>
            <a:ext cx="1840452" cy="67216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1"/>
          <p:cNvSpPr/>
          <p:nvPr/>
        </p:nvSpPr>
        <p:spPr>
          <a:xfrm flipH="1">
            <a:off x="2755861" y="681192"/>
            <a:ext cx="278585" cy="242021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"/>
          <p:cNvSpPr/>
          <p:nvPr/>
        </p:nvSpPr>
        <p:spPr>
          <a:xfrm rot="10800000">
            <a:off x="5658542" y="4174949"/>
            <a:ext cx="415682" cy="36112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43350" y="1774242"/>
            <a:ext cx="3315600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96125" y="2350000"/>
            <a:ext cx="32406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29575" y="1023213"/>
            <a:ext cx="8928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 rot="10800000" flipH="1">
            <a:off x="-320608" y="3924050"/>
            <a:ext cx="4690171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>
            <a:off x="-1013096" y="4565257"/>
            <a:ext cx="2796099" cy="84716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-10225647" flipH="1">
            <a:off x="107141" y="3612948"/>
            <a:ext cx="328918" cy="285748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598775" y="342075"/>
            <a:ext cx="594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540000" y="1339000"/>
            <a:ext cx="8064000" cy="32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Acme"/>
              <a:buAutoNum type="arabicPeriod"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 flipH="1">
            <a:off x="-80125" y="-35425"/>
            <a:ext cx="2074450" cy="75762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540000" y="-150125"/>
            <a:ext cx="621355" cy="539803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10800000" flipH="1">
            <a:off x="7139150" y="4427079"/>
            <a:ext cx="2074450" cy="75762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>
            <a:off x="7972120" y="4759601"/>
            <a:ext cx="621355" cy="539803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>
            <a:off x="8603988" y="4180575"/>
            <a:ext cx="360187" cy="388229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265325" y="670225"/>
            <a:ext cx="360187" cy="388229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153750" y="342075"/>
            <a:ext cx="483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386250" y="2753759"/>
            <a:ext cx="26160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141750" y="2753725"/>
            <a:ext cx="26160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1882350" y="240365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5637850" y="240365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rot="10800000">
            <a:off x="4765225" y="3404225"/>
            <a:ext cx="4678475" cy="2133900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6340825" y="4194300"/>
            <a:ext cx="2869227" cy="1400900"/>
          </a:xfrm>
          <a:custGeom>
            <a:avLst/>
            <a:gdLst/>
            <a:ahLst/>
            <a:cxnLst/>
            <a:rect l="l" t="t" r="r" b="b"/>
            <a:pathLst>
              <a:path w="111948" h="56036" extrusionOk="0">
                <a:moveTo>
                  <a:pt x="73677" y="0"/>
                </a:moveTo>
                <a:cubicBezTo>
                  <a:pt x="64292" y="0"/>
                  <a:pt x="54986" y="4961"/>
                  <a:pt x="53284" y="15336"/>
                </a:cubicBezTo>
                <a:cubicBezTo>
                  <a:pt x="49333" y="39410"/>
                  <a:pt x="35503" y="39987"/>
                  <a:pt x="17751" y="39987"/>
                </a:cubicBezTo>
                <a:cubicBezTo>
                  <a:pt x="0" y="39987"/>
                  <a:pt x="1095" y="56036"/>
                  <a:pt x="1095" y="56036"/>
                </a:cubicBezTo>
                <a:lnTo>
                  <a:pt x="111948" y="56036"/>
                </a:lnTo>
                <a:lnTo>
                  <a:pt x="111948" y="27586"/>
                </a:lnTo>
                <a:cubicBezTo>
                  <a:pt x="111948" y="27586"/>
                  <a:pt x="111948" y="27586"/>
                  <a:pt x="111947" y="27586"/>
                </a:cubicBezTo>
                <a:cubicBezTo>
                  <a:pt x="111860" y="27586"/>
                  <a:pt x="100281" y="27555"/>
                  <a:pt x="93650" y="11537"/>
                </a:cubicBezTo>
                <a:cubicBezTo>
                  <a:pt x="90496" y="3953"/>
                  <a:pt x="82055" y="0"/>
                  <a:pt x="73677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729250" y="4106200"/>
            <a:ext cx="915083" cy="729950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2312725" y="3951300"/>
            <a:ext cx="279724" cy="243010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-1513422">
            <a:off x="2939556" y="4373243"/>
            <a:ext cx="499613" cy="560413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2414700" y="1697988"/>
            <a:ext cx="43146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2198400" y="2911798"/>
            <a:ext cx="4747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7"/>
          <p:cNvSpPr/>
          <p:nvPr/>
        </p:nvSpPr>
        <p:spPr>
          <a:xfrm rot="-5400000">
            <a:off x="-1873765" y="1756553"/>
            <a:ext cx="5313812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 rot="5400000">
            <a:off x="5742145" y="1873753"/>
            <a:ext cx="5313812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rot="-5400000">
            <a:off x="681865" y="1519521"/>
            <a:ext cx="944630" cy="75351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 rot="-5400000">
            <a:off x="1507742" y="772372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 rot="5400000">
            <a:off x="7378998" y="2801888"/>
            <a:ext cx="944630" cy="75351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rot="-5400000" flipH="1">
            <a:off x="-974468" y="4020218"/>
            <a:ext cx="2796099" cy="84716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 flipH="1">
            <a:off x="7360557" y="369343"/>
            <a:ext cx="2796099" cy="84716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 rot="5400000">
            <a:off x="7285556" y="4027115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2448750" y="342075"/>
            <a:ext cx="42462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2806500" y="1774200"/>
            <a:ext cx="5697000" cy="22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 rot="5400000">
            <a:off x="-1206669" y="1939308"/>
            <a:ext cx="4422226" cy="2213562"/>
          </a:xfrm>
          <a:custGeom>
            <a:avLst/>
            <a:gdLst/>
            <a:ahLst/>
            <a:cxnLst/>
            <a:rect l="l" t="t" r="r" b="b"/>
            <a:pathLst>
              <a:path w="111948" h="56036" extrusionOk="0">
                <a:moveTo>
                  <a:pt x="73677" y="0"/>
                </a:moveTo>
                <a:cubicBezTo>
                  <a:pt x="64292" y="0"/>
                  <a:pt x="54986" y="4961"/>
                  <a:pt x="53284" y="15336"/>
                </a:cubicBezTo>
                <a:cubicBezTo>
                  <a:pt x="49333" y="39410"/>
                  <a:pt x="35503" y="39987"/>
                  <a:pt x="17751" y="39987"/>
                </a:cubicBezTo>
                <a:cubicBezTo>
                  <a:pt x="0" y="39987"/>
                  <a:pt x="1095" y="56036"/>
                  <a:pt x="1095" y="56036"/>
                </a:cubicBezTo>
                <a:lnTo>
                  <a:pt x="111948" y="56036"/>
                </a:lnTo>
                <a:lnTo>
                  <a:pt x="111948" y="27586"/>
                </a:lnTo>
                <a:cubicBezTo>
                  <a:pt x="111948" y="27586"/>
                  <a:pt x="111948" y="27586"/>
                  <a:pt x="111947" y="27586"/>
                </a:cubicBezTo>
                <a:cubicBezTo>
                  <a:pt x="111860" y="27586"/>
                  <a:pt x="100281" y="27555"/>
                  <a:pt x="93650" y="11537"/>
                </a:cubicBezTo>
                <a:cubicBezTo>
                  <a:pt x="90496" y="3953"/>
                  <a:pt x="82055" y="0"/>
                  <a:pt x="73677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 rot="4758555">
            <a:off x="-29278" y="3119874"/>
            <a:ext cx="1448312" cy="1389758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 rot="4691634">
            <a:off x="1016795" y="1886397"/>
            <a:ext cx="445655" cy="38716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2945475" y="342075"/>
            <a:ext cx="32532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1"/>
          </p:nvPr>
        </p:nvSpPr>
        <p:spPr>
          <a:xfrm>
            <a:off x="1789538" y="1834550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2"/>
          </p:nvPr>
        </p:nvSpPr>
        <p:spPr>
          <a:xfrm>
            <a:off x="1789538" y="2187450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3"/>
          </p:nvPr>
        </p:nvSpPr>
        <p:spPr>
          <a:xfrm>
            <a:off x="4941263" y="1834550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4"/>
          </p:nvPr>
        </p:nvSpPr>
        <p:spPr>
          <a:xfrm>
            <a:off x="4941263" y="2187450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5"/>
          </p:nvPr>
        </p:nvSpPr>
        <p:spPr>
          <a:xfrm>
            <a:off x="1789538" y="3736825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ubTitle" idx="6"/>
          </p:nvPr>
        </p:nvSpPr>
        <p:spPr>
          <a:xfrm>
            <a:off x="1789538" y="4089725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ubTitle" idx="7"/>
          </p:nvPr>
        </p:nvSpPr>
        <p:spPr>
          <a:xfrm>
            <a:off x="4941263" y="3736825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subTitle" idx="8"/>
          </p:nvPr>
        </p:nvSpPr>
        <p:spPr>
          <a:xfrm>
            <a:off x="4941263" y="4089725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/>
          <p:nvPr/>
        </p:nvSpPr>
        <p:spPr>
          <a:xfrm rot="5400000" flipH="1">
            <a:off x="6717329" y="2730700"/>
            <a:ext cx="3748394" cy="110493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 rot="6533035" flipH="1">
            <a:off x="7913747" y="2585692"/>
            <a:ext cx="666343" cy="531533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 rot="6533035" flipH="1">
            <a:off x="8111130" y="2107577"/>
            <a:ext cx="249400" cy="216666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 rot="5400000">
            <a:off x="7858982" y="4327413"/>
            <a:ext cx="1972361" cy="597660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 rot="-5400000" flipH="1">
            <a:off x="-1321730" y="1298560"/>
            <a:ext cx="3748394" cy="110493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 rot="-4266965" flipH="1">
            <a:off x="563903" y="2016968"/>
            <a:ext cx="666343" cy="531533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 rot="-4266965" flipH="1">
            <a:off x="783463" y="2809950"/>
            <a:ext cx="249400" cy="216666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 rot="-5400000">
            <a:off x="-687351" y="209120"/>
            <a:ext cx="1972361" cy="597660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42075"/>
            <a:ext cx="80640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me"/>
              <a:buNone/>
              <a:defRPr sz="30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217175"/>
            <a:ext cx="8064000" cy="3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60" r:id="rId8"/>
    <p:sldLayoutId id="2147483664" r:id="rId9"/>
    <p:sldLayoutId id="2147483667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sv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27.png"/><Relationship Id="rId4" Type="http://schemas.openxmlformats.org/officeDocument/2006/relationships/image" Target="../media/image4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4"/>
          <p:cNvSpPr txBox="1">
            <a:spLocks noGrp="1"/>
          </p:cNvSpPr>
          <p:nvPr>
            <p:ph type="ctrTitle"/>
          </p:nvPr>
        </p:nvSpPr>
        <p:spPr>
          <a:xfrm>
            <a:off x="259268" y="950324"/>
            <a:ext cx="8625462" cy="17117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+mj-lt"/>
              </a:rPr>
              <a:t>CHÀO MỪNG CÁC EM ĐẾN VỚI BUỔI HỌC NGÀY HÔM NAY!</a:t>
            </a:r>
            <a:endParaRPr sz="4400" b="1" dirty="0">
              <a:latin typeface="+mj-lt"/>
            </a:endParaRP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xmlns="" id="{728B76C1-6AC6-4B1D-8D56-31D0B6871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383019" y="2571750"/>
            <a:ext cx="2377961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700" y="214753"/>
            <a:ext cx="5946600" cy="4929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khóa</a:t>
            </a:r>
            <a:r>
              <a:rPr lang="en-US" dirty="0" smtClean="0"/>
              <a:t> </a:t>
            </a:r>
            <a:r>
              <a:rPr lang="en-US" dirty="0" err="1" smtClean="0"/>
              <a:t>lưỡng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 descr="C:\Users\Win7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1" y="1041722"/>
            <a:ext cx="8275898" cy="366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0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1F57CF8-AB51-4EF8-A537-75BC3D417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30854"/>
              </p:ext>
            </p:extLst>
          </p:nvPr>
        </p:nvGraphicFramePr>
        <p:xfrm>
          <a:off x="805639" y="208333"/>
          <a:ext cx="7532715" cy="3877611"/>
        </p:xfrm>
        <a:graphic>
          <a:graphicData uri="http://schemas.openxmlformats.org/drawingml/2006/table">
            <a:tbl>
              <a:tblPr firstRow="1" firstCol="1" bandRow="1">
                <a:tableStyleId>{6F413F1A-6898-4A97-BFE6-FF5B2758A0BB}</a:tableStyleId>
              </a:tblPr>
              <a:tblGrid>
                <a:gridCol w="2254083">
                  <a:extLst>
                    <a:ext uri="{9D8B030D-6E8A-4147-A177-3AD203B41FA5}">
                      <a16:colId xmlns:a16="http://schemas.microsoft.com/office/drawing/2014/main" xmlns="" val="4011087329"/>
                    </a:ext>
                  </a:extLst>
                </a:gridCol>
                <a:gridCol w="3471706">
                  <a:extLst>
                    <a:ext uri="{9D8B030D-6E8A-4147-A177-3AD203B41FA5}">
                      <a16:colId xmlns:a16="http://schemas.microsoft.com/office/drawing/2014/main" xmlns="" val="3289935270"/>
                    </a:ext>
                  </a:extLst>
                </a:gridCol>
                <a:gridCol w="1806926">
                  <a:extLst>
                    <a:ext uri="{9D8B030D-6E8A-4147-A177-3AD203B41FA5}">
                      <a16:colId xmlns:a16="http://schemas.microsoft.com/office/drawing/2014/main" xmlns="" val="113261537"/>
                    </a:ext>
                  </a:extLst>
                </a:gridCol>
              </a:tblGrid>
              <a:tr h="4637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66596"/>
                  </a:ext>
                </a:extLst>
              </a:tr>
              <a:tr h="57307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Giun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đất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:a16="http://schemas.microsoft.com/office/drawing/2014/main" xmlns="" val="2253907467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Cóc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vườn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:a16="http://schemas.microsoft.com/office/drawing/2014/main" xmlns="" val="1550599216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Thạch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sùng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:a16="http://schemas.microsoft.com/office/drawing/2014/main" xmlns="" val="1365954991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Chim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sâu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:a16="http://schemas.microsoft.com/office/drawing/2014/main" xmlns="" val="3193116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D234F2-9D7F-4F88-A6B9-E721F347B958}"/>
              </a:ext>
            </a:extLst>
          </p:cNvPr>
          <p:cNvSpPr txBox="1"/>
          <p:nvPr/>
        </p:nvSpPr>
        <p:spPr>
          <a:xfrm>
            <a:off x="1065865" y="4190987"/>
            <a:ext cx="701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r>
              <a:rPr lang="en-US" sz="2200" dirty="0"/>
              <a:t> 1: </a:t>
            </a:r>
            <a:r>
              <a:rPr lang="en-US" sz="2200" dirty="0" err="1"/>
              <a:t>Bảng</a:t>
            </a:r>
            <a:r>
              <a:rPr lang="en-US" sz="2200" dirty="0"/>
              <a:t> </a:t>
            </a:r>
            <a:r>
              <a:rPr lang="en-US" sz="2200" dirty="0" err="1"/>
              <a:t>tiêu</a:t>
            </a:r>
            <a:r>
              <a:rPr lang="en-US" sz="2200" dirty="0"/>
              <a:t> </a:t>
            </a:r>
            <a:r>
              <a:rPr lang="en-US" sz="2200" dirty="0" err="1"/>
              <a:t>chí</a:t>
            </a:r>
            <a:r>
              <a:rPr lang="en-US" sz="2200" dirty="0"/>
              <a:t> </a:t>
            </a:r>
            <a:r>
              <a:rPr lang="en-US" sz="2200" dirty="0" err="1"/>
              <a:t>đặc</a:t>
            </a:r>
            <a:r>
              <a:rPr lang="en-US" sz="2200" dirty="0"/>
              <a:t> </a:t>
            </a:r>
            <a:r>
              <a:rPr lang="en-US" sz="2200" dirty="0" err="1"/>
              <a:t>trưng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mà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quan</a:t>
            </a:r>
            <a:r>
              <a:rPr lang="en-US" sz="2200" dirty="0"/>
              <a:t>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109FD7-EABB-46C2-AAAD-82E2847E4E95}"/>
              </a:ext>
            </a:extLst>
          </p:cNvPr>
          <p:cNvSpPr txBox="1"/>
          <p:nvPr/>
        </p:nvSpPr>
        <p:spPr>
          <a:xfrm>
            <a:off x="3277935" y="992281"/>
            <a:ext cx="3206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109FD7-EABB-46C2-AAAD-82E2847E4E95}"/>
              </a:ext>
            </a:extLst>
          </p:cNvPr>
          <p:cNvSpPr txBox="1"/>
          <p:nvPr/>
        </p:nvSpPr>
        <p:spPr>
          <a:xfrm>
            <a:off x="6755363" y="944626"/>
            <a:ext cx="18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109FD7-EABB-46C2-AAAD-82E2847E4E95}"/>
              </a:ext>
            </a:extLst>
          </p:cNvPr>
          <p:cNvSpPr txBox="1"/>
          <p:nvPr/>
        </p:nvSpPr>
        <p:spPr>
          <a:xfrm>
            <a:off x="3246612" y="1524768"/>
            <a:ext cx="3206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da.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109FD7-EABB-46C2-AAAD-82E2847E4E95}"/>
              </a:ext>
            </a:extLst>
          </p:cNvPr>
          <p:cNvSpPr txBox="1"/>
          <p:nvPr/>
        </p:nvSpPr>
        <p:spPr>
          <a:xfrm>
            <a:off x="6864220" y="1678656"/>
            <a:ext cx="18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109FD7-EABB-46C2-AAAD-82E2847E4E95}"/>
              </a:ext>
            </a:extLst>
          </p:cNvPr>
          <p:cNvSpPr txBox="1"/>
          <p:nvPr/>
        </p:nvSpPr>
        <p:spPr>
          <a:xfrm>
            <a:off x="3246613" y="2430818"/>
            <a:ext cx="3206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109FD7-EABB-46C2-AAAD-82E2847E4E95}"/>
              </a:ext>
            </a:extLst>
          </p:cNvPr>
          <p:cNvSpPr txBox="1"/>
          <p:nvPr/>
        </p:nvSpPr>
        <p:spPr>
          <a:xfrm>
            <a:off x="6671387" y="2584706"/>
            <a:ext cx="18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109FD7-EABB-46C2-AAAD-82E2847E4E95}"/>
              </a:ext>
            </a:extLst>
          </p:cNvPr>
          <p:cNvSpPr txBox="1"/>
          <p:nvPr/>
        </p:nvSpPr>
        <p:spPr>
          <a:xfrm>
            <a:off x="3087552" y="3138704"/>
            <a:ext cx="334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pPr algn="just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109FD7-EABB-46C2-AAAD-82E2847E4E95}"/>
              </a:ext>
            </a:extLst>
          </p:cNvPr>
          <p:cNvSpPr txBox="1"/>
          <p:nvPr/>
        </p:nvSpPr>
        <p:spPr>
          <a:xfrm>
            <a:off x="6621623" y="3427571"/>
            <a:ext cx="176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1F57CF8-AB51-4EF8-A537-75BC3D417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268180"/>
              </p:ext>
            </p:extLst>
          </p:nvPr>
        </p:nvGraphicFramePr>
        <p:xfrm>
          <a:off x="550578" y="450930"/>
          <a:ext cx="7604377" cy="3670809"/>
        </p:xfrm>
        <a:graphic>
          <a:graphicData uri="http://schemas.openxmlformats.org/drawingml/2006/table">
            <a:tbl>
              <a:tblPr firstRow="1" firstCol="1" bandRow="1">
                <a:tableStyleId>{6F413F1A-6898-4A97-BFE6-FF5B2758A0BB}</a:tableStyleId>
              </a:tblPr>
              <a:tblGrid>
                <a:gridCol w="2717771">
                  <a:extLst>
                    <a:ext uri="{9D8B030D-6E8A-4147-A177-3AD203B41FA5}">
                      <a16:colId xmlns:a16="http://schemas.microsoft.com/office/drawing/2014/main" xmlns="" val="4011087329"/>
                    </a:ext>
                  </a:extLst>
                </a:gridCol>
                <a:gridCol w="4886606">
                  <a:extLst>
                    <a:ext uri="{9D8B030D-6E8A-4147-A177-3AD203B41FA5}">
                      <a16:colId xmlns:a16="http://schemas.microsoft.com/office/drawing/2014/main" xmlns="" val="3289935270"/>
                    </a:ext>
                  </a:extLst>
                </a:gridCol>
              </a:tblGrid>
              <a:tr h="4637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hại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66596"/>
                  </a:ext>
                </a:extLst>
              </a:tr>
              <a:tr h="57307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Giun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đất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:a16="http://schemas.microsoft.com/office/drawing/2014/main" xmlns="" val="2253907467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Cóc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vườn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:a16="http://schemas.microsoft.com/office/drawing/2014/main" xmlns="" val="1550599216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Thạch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sùng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:a16="http://schemas.microsoft.com/office/drawing/2014/main" xmlns="" val="1365954991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Chim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sâu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:a16="http://schemas.microsoft.com/office/drawing/2014/main" xmlns="" val="3193116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D234F2-9D7F-4F88-A6B9-E721F347B958}"/>
              </a:ext>
            </a:extLst>
          </p:cNvPr>
          <p:cNvSpPr txBox="1"/>
          <p:nvPr/>
        </p:nvSpPr>
        <p:spPr>
          <a:xfrm>
            <a:off x="288538" y="4189393"/>
            <a:ext cx="8416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800" dirty="0" err="1"/>
              <a:t>Phiếu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2: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hại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109FD7-EABB-46C2-AAAD-82E2847E4E95}"/>
              </a:ext>
            </a:extLst>
          </p:cNvPr>
          <p:cNvSpPr txBox="1"/>
          <p:nvPr/>
        </p:nvSpPr>
        <p:spPr>
          <a:xfrm>
            <a:off x="3623389" y="937882"/>
            <a:ext cx="6634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109FD7-EABB-46C2-AAAD-82E2847E4E95}"/>
              </a:ext>
            </a:extLst>
          </p:cNvPr>
          <p:cNvSpPr txBox="1"/>
          <p:nvPr/>
        </p:nvSpPr>
        <p:spPr>
          <a:xfrm>
            <a:off x="3623389" y="1663085"/>
            <a:ext cx="282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109FD7-EABB-46C2-AAAD-82E2847E4E95}"/>
              </a:ext>
            </a:extLst>
          </p:cNvPr>
          <p:cNvSpPr txBox="1"/>
          <p:nvPr/>
        </p:nvSpPr>
        <p:spPr>
          <a:xfrm>
            <a:off x="3760236" y="2552602"/>
            <a:ext cx="282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109FD7-EABB-46C2-AAAD-82E2847E4E95}"/>
              </a:ext>
            </a:extLst>
          </p:cNvPr>
          <p:cNvSpPr txBox="1"/>
          <p:nvPr/>
        </p:nvSpPr>
        <p:spPr>
          <a:xfrm>
            <a:off x="3760236" y="3444709"/>
            <a:ext cx="282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40000"/>
                <a:lumOff val="60000"/>
              </a:schemeClr>
            </a:gs>
            <a:gs pos="0">
              <a:schemeClr val="accent3">
                <a:lumMod val="50000"/>
              </a:schemeClr>
            </a:gs>
            <a:gs pos="44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ECFC1D49-406B-49A1-BE97-5A250E4A7748}"/>
              </a:ext>
            </a:extLst>
          </p:cNvPr>
          <p:cNvSpPr txBox="1">
            <a:spLocks/>
          </p:cNvSpPr>
          <p:nvPr/>
        </p:nvSpPr>
        <p:spPr>
          <a:xfrm>
            <a:off x="301537" y="260607"/>
            <a:ext cx="8055653" cy="68569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400" b="1" dirty="0">
                <a:solidFill>
                  <a:schemeClr val="bg1"/>
                </a:solidFill>
                <a:latin typeface="+mj-lt"/>
              </a:rPr>
              <a:t>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93A9CC-7093-4876-96F7-A3EA4E205546}"/>
              </a:ext>
            </a:extLst>
          </p:cNvPr>
          <p:cNvSpPr txBox="1"/>
          <p:nvPr/>
        </p:nvSpPr>
        <p:spPr>
          <a:xfrm>
            <a:off x="979395" y="895779"/>
            <a:ext cx="7185209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1: </a:t>
            </a:r>
            <a:r>
              <a:rPr lang="vi-VN" sz="2200" dirty="0">
                <a:solidFill>
                  <a:schemeClr val="bg1"/>
                </a:solidFill>
              </a:rPr>
              <a:t>Những dụng cụ nào sau đây cần phải được chuẩn bị trước khi quan sát sinh vật ngoài thiên nhiên?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xmlns="" id="{1AE896F6-7091-46F2-9B31-25574B712E55}"/>
              </a:ext>
            </a:extLst>
          </p:cNvPr>
          <p:cNvSpPr/>
          <p:nvPr/>
        </p:nvSpPr>
        <p:spPr>
          <a:xfrm rot="16200000">
            <a:off x="2074036" y="2094771"/>
            <a:ext cx="499729" cy="478468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849782-277A-40E5-ADFC-3E1FEDD0199E}"/>
              </a:ext>
            </a:extLst>
          </p:cNvPr>
          <p:cNvSpPr txBox="1"/>
          <p:nvPr/>
        </p:nvSpPr>
        <p:spPr>
          <a:xfrm>
            <a:off x="2091170" y="2125890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</a:t>
            </a:r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xmlns="" id="{D18D29BF-2E27-494F-9DDE-CA012544A325}"/>
              </a:ext>
            </a:extLst>
          </p:cNvPr>
          <p:cNvSpPr/>
          <p:nvPr/>
        </p:nvSpPr>
        <p:spPr>
          <a:xfrm rot="16200000">
            <a:off x="2074037" y="2745283"/>
            <a:ext cx="499729" cy="478468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xmlns="" id="{A0466271-1D9A-4DEB-9382-CAB92F888ADF}"/>
              </a:ext>
            </a:extLst>
          </p:cNvPr>
          <p:cNvSpPr/>
          <p:nvPr/>
        </p:nvSpPr>
        <p:spPr>
          <a:xfrm rot="16200000">
            <a:off x="2080542" y="4093004"/>
            <a:ext cx="499727" cy="478468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xmlns="" id="{53308606-958A-41FF-B832-1AA42B360B68}"/>
              </a:ext>
            </a:extLst>
          </p:cNvPr>
          <p:cNvSpPr/>
          <p:nvPr/>
        </p:nvSpPr>
        <p:spPr>
          <a:xfrm rot="16200000">
            <a:off x="2080540" y="3422256"/>
            <a:ext cx="499729" cy="478468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8FBBF5B-7110-4F88-82A9-B40A8173F057}"/>
              </a:ext>
            </a:extLst>
          </p:cNvPr>
          <p:cNvSpPr txBox="1"/>
          <p:nvPr/>
        </p:nvSpPr>
        <p:spPr>
          <a:xfrm>
            <a:off x="2091170" y="2768758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F0C5CCF-7DEB-42DA-821C-E44B933CA82F}"/>
              </a:ext>
            </a:extLst>
          </p:cNvPr>
          <p:cNvSpPr txBox="1"/>
          <p:nvPr/>
        </p:nvSpPr>
        <p:spPr>
          <a:xfrm>
            <a:off x="2084665" y="3446046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9E549A9-2209-4433-9538-776A5DC8B897}"/>
              </a:ext>
            </a:extLst>
          </p:cNvPr>
          <p:cNvSpPr txBox="1"/>
          <p:nvPr/>
        </p:nvSpPr>
        <p:spPr>
          <a:xfrm>
            <a:off x="2091170" y="4117111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950EB10-1144-4397-B4D4-BAE4ED699D66}"/>
              </a:ext>
            </a:extLst>
          </p:cNvPr>
          <p:cNvSpPr/>
          <p:nvPr/>
        </p:nvSpPr>
        <p:spPr>
          <a:xfrm>
            <a:off x="2767466" y="2066174"/>
            <a:ext cx="4051004" cy="499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Ống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nhòm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dao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kéo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4E4F3E0E-09EC-4C24-99F8-D2D234D979E8}"/>
              </a:ext>
            </a:extLst>
          </p:cNvPr>
          <p:cNvSpPr/>
          <p:nvPr/>
        </p:nvSpPr>
        <p:spPr>
          <a:xfrm>
            <a:off x="2767465" y="2732038"/>
            <a:ext cx="4051004" cy="499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Máy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ảnh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dao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kéo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E70CE9E6-B199-4D55-86B6-D0244FF18BA0}"/>
              </a:ext>
            </a:extLst>
          </p:cNvPr>
          <p:cNvSpPr/>
          <p:nvPr/>
        </p:nvSpPr>
        <p:spPr>
          <a:xfrm>
            <a:off x="2767465" y="3416509"/>
            <a:ext cx="4051004" cy="499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Máy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ảnh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giấy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bút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CA4A3E5A-A461-49E0-86FF-A5E57C055D8D}"/>
              </a:ext>
            </a:extLst>
          </p:cNvPr>
          <p:cNvSpPr/>
          <p:nvPr/>
        </p:nvSpPr>
        <p:spPr>
          <a:xfrm>
            <a:off x="2767465" y="4082373"/>
            <a:ext cx="4051004" cy="499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Máy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ảnh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ống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nhòm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giấy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:a16="http://schemas.microsoft.com/office/drawing/2014/main" xmlns="" id="{72CCDB83-12E4-47DD-BF38-A3A6E1385A69}"/>
              </a:ext>
            </a:extLst>
          </p:cNvPr>
          <p:cNvSpPr/>
          <p:nvPr/>
        </p:nvSpPr>
        <p:spPr>
          <a:xfrm rot="16200000">
            <a:off x="2087046" y="3419920"/>
            <a:ext cx="499729" cy="478468"/>
          </a:xfrm>
          <a:prstGeom prst="round2SameRect">
            <a:avLst/>
          </a:prstGeom>
          <a:solidFill>
            <a:srgbClr val="1D355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1211462-5EE8-44BD-892F-84AB5019428F}"/>
              </a:ext>
            </a:extLst>
          </p:cNvPr>
          <p:cNvSpPr txBox="1"/>
          <p:nvPr/>
        </p:nvSpPr>
        <p:spPr>
          <a:xfrm>
            <a:off x="2104182" y="3436382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6050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2" grpId="0" animBg="1"/>
      <p:bldP spid="28" grpId="0" animBg="1"/>
      <p:bldP spid="29" grpId="0" animBg="1"/>
      <p:bldP spid="30" grpId="0" animBg="1"/>
      <p:bldP spid="35" grpId="0"/>
      <p:bldP spid="36" grpId="0"/>
      <p:bldP spid="37" grpId="0"/>
      <p:bldP spid="4" grpId="0" animBg="1"/>
      <p:bldP spid="38" grpId="0" animBg="1"/>
      <p:bldP spid="39" grpId="0" animBg="1"/>
      <p:bldP spid="40" grpId="0" animBg="1"/>
      <p:bldP spid="42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40000"/>
                <a:lumOff val="60000"/>
              </a:schemeClr>
            </a:gs>
            <a:gs pos="0">
              <a:schemeClr val="accent3">
                <a:lumMod val="50000"/>
              </a:schemeClr>
            </a:gs>
            <a:gs pos="44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ECFC1D49-406B-49A1-BE97-5A250E4A7748}"/>
              </a:ext>
            </a:extLst>
          </p:cNvPr>
          <p:cNvSpPr txBox="1">
            <a:spLocks/>
          </p:cNvSpPr>
          <p:nvPr/>
        </p:nvSpPr>
        <p:spPr>
          <a:xfrm>
            <a:off x="301537" y="260607"/>
            <a:ext cx="8055653" cy="68569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400" b="1" dirty="0">
                <a:solidFill>
                  <a:schemeClr val="bg1"/>
                </a:solidFill>
                <a:latin typeface="+mj-lt"/>
              </a:rPr>
              <a:t>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93A9CC-7093-4876-96F7-A3EA4E205546}"/>
              </a:ext>
            </a:extLst>
          </p:cNvPr>
          <p:cNvSpPr txBox="1"/>
          <p:nvPr/>
        </p:nvSpPr>
        <p:spPr>
          <a:xfrm>
            <a:off x="1171981" y="935951"/>
            <a:ext cx="6314763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2: </a:t>
            </a:r>
            <a:r>
              <a:rPr lang="en-US" sz="2200" dirty="0" err="1">
                <a:solidFill>
                  <a:schemeClr val="bg1"/>
                </a:solidFill>
              </a:rPr>
              <a:t>Thạch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sùng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thuộc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nhóm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nào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đây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86A3EC2-30F1-4EF8-90CB-FBB584EB95A5}"/>
              </a:ext>
            </a:extLst>
          </p:cNvPr>
          <p:cNvSpPr/>
          <p:nvPr/>
        </p:nvSpPr>
        <p:spPr>
          <a:xfrm>
            <a:off x="1907797" y="2139331"/>
            <a:ext cx="1775637" cy="9781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Bò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sát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6A9B666-50E5-4963-A6F1-2B5541906B79}"/>
              </a:ext>
            </a:extLst>
          </p:cNvPr>
          <p:cNvSpPr/>
          <p:nvPr/>
        </p:nvSpPr>
        <p:spPr>
          <a:xfrm>
            <a:off x="5287923" y="2139331"/>
            <a:ext cx="1775637" cy="9781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Ruột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khoang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3F29EB25-C3A8-45E5-A20A-0DBAFCFE1505}"/>
              </a:ext>
            </a:extLst>
          </p:cNvPr>
          <p:cNvSpPr/>
          <p:nvPr/>
        </p:nvSpPr>
        <p:spPr>
          <a:xfrm>
            <a:off x="1907798" y="3573112"/>
            <a:ext cx="1775637" cy="9781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Giun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3868A4E-0A9F-4F62-B3C3-29D1B44F4482}"/>
              </a:ext>
            </a:extLst>
          </p:cNvPr>
          <p:cNvSpPr/>
          <p:nvPr/>
        </p:nvSpPr>
        <p:spPr>
          <a:xfrm>
            <a:off x="5287924" y="3573112"/>
            <a:ext cx="1775637" cy="9781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Thú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795B5D5-956C-4A27-B3C7-389ED8117493}"/>
              </a:ext>
            </a:extLst>
          </p:cNvPr>
          <p:cNvSpPr/>
          <p:nvPr/>
        </p:nvSpPr>
        <p:spPr>
          <a:xfrm>
            <a:off x="1907796" y="2139331"/>
            <a:ext cx="1775637" cy="978196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Bò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sát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9AA861-7CCE-4B6E-B3E3-CE85AC4A609B}"/>
              </a:ext>
            </a:extLst>
          </p:cNvPr>
          <p:cNvSpPr txBox="1"/>
          <p:nvPr/>
        </p:nvSpPr>
        <p:spPr>
          <a:xfrm>
            <a:off x="1752257" y="1128178"/>
            <a:ext cx="56394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Thảo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luận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nhóm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hỏi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sau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Google Shape;586;p40">
            <a:extLst>
              <a:ext uri="{FF2B5EF4-FFF2-40B4-BE49-F238E27FC236}">
                <a16:creationId xmlns:a16="http://schemas.microsoft.com/office/drawing/2014/main" xmlns="" id="{CFA6D086-5EBE-4FA2-9BFD-873E0C89F5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3699" y="395850"/>
            <a:ext cx="483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2AA5B008-E024-4AC2-8FDA-F10CE2F3FD35}"/>
              </a:ext>
            </a:extLst>
          </p:cNvPr>
          <p:cNvSpPr/>
          <p:nvPr/>
        </p:nvSpPr>
        <p:spPr>
          <a:xfrm>
            <a:off x="1157232" y="1934359"/>
            <a:ext cx="6829531" cy="637391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gì</a:t>
            </a:r>
            <a:r>
              <a:rPr lang="en-US" sz="2200" dirty="0">
                <a:solidFill>
                  <a:schemeClr val="bg1"/>
                </a:solidFill>
              </a:rPr>
              <a:t>? Cho </a:t>
            </a:r>
            <a:r>
              <a:rPr lang="en-US" sz="2200" dirty="0" err="1">
                <a:solidFill>
                  <a:schemeClr val="bg1"/>
                </a:solidFill>
              </a:rPr>
              <a:t>ví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dụ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A27A37F6-F853-4B56-91E5-8C6E3205B901}"/>
              </a:ext>
            </a:extLst>
          </p:cNvPr>
          <p:cNvSpPr/>
          <p:nvPr/>
        </p:nvSpPr>
        <p:spPr>
          <a:xfrm>
            <a:off x="1157233" y="3653135"/>
            <a:ext cx="6829530" cy="830273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Theo </a:t>
            </a:r>
            <a:r>
              <a:rPr lang="en-US" sz="2200" dirty="0" err="1">
                <a:solidFill>
                  <a:schemeClr val="bg1"/>
                </a:solidFill>
              </a:rPr>
              <a:t>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bao </a:t>
            </a:r>
            <a:r>
              <a:rPr lang="en-US" sz="2200" dirty="0" err="1">
                <a:solidFill>
                  <a:schemeClr val="bg1"/>
                </a:solidFill>
              </a:rPr>
              <a:t>nhiêu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cần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Việt</a:t>
            </a:r>
            <a:r>
              <a:rPr lang="en-US" sz="2200" dirty="0">
                <a:solidFill>
                  <a:schemeClr val="bg1"/>
                </a:solidFill>
              </a:rPr>
              <a:t> Nam?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DDED4DA-9B1E-4E97-9F90-C423B45D6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206243">
            <a:off x="5752835" y="311395"/>
            <a:ext cx="737226" cy="814206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553C0828-E019-4BCC-9E11-ACB7CC0745A9}"/>
              </a:ext>
            </a:extLst>
          </p:cNvPr>
          <p:cNvSpPr/>
          <p:nvPr/>
        </p:nvSpPr>
        <p:spPr>
          <a:xfrm>
            <a:off x="1157232" y="2793747"/>
            <a:ext cx="6829531" cy="637391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Nếu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pháp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chúng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" grpId="0" animBg="1"/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9AA861-7CCE-4B6E-B3E3-CE85AC4A609B}"/>
              </a:ext>
            </a:extLst>
          </p:cNvPr>
          <p:cNvSpPr txBox="1"/>
          <p:nvPr/>
        </p:nvSpPr>
        <p:spPr>
          <a:xfrm>
            <a:off x="898451" y="325388"/>
            <a:ext cx="7347097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nhóm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rất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gặp</a:t>
            </a:r>
            <a:r>
              <a:rPr lang="en-US" sz="2200" dirty="0">
                <a:solidFill>
                  <a:schemeClr val="bg1"/>
                </a:solidFill>
              </a:rPr>
              <a:t>, khan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hoặc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không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thường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xuyên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gặp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+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Việt</a:t>
            </a:r>
            <a:r>
              <a:rPr lang="en-US" sz="2200" dirty="0">
                <a:solidFill>
                  <a:schemeClr val="bg1"/>
                </a:solidFill>
              </a:rPr>
              <a:t> Nam: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F878B5-2FCC-44CE-852F-351945DE5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52" y="1992815"/>
            <a:ext cx="3673549" cy="2364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3787EF-9C92-432E-A9A4-6732A68A321B}"/>
              </a:ext>
            </a:extLst>
          </p:cNvPr>
          <p:cNvSpPr txBox="1"/>
          <p:nvPr/>
        </p:nvSpPr>
        <p:spPr>
          <a:xfrm>
            <a:off x="1463235" y="4356851"/>
            <a:ext cx="2848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</a:rPr>
              <a:t>Gà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tiền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đỏ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F4297D-CB97-462E-94D0-E9B14F7DE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877" y="1992815"/>
            <a:ext cx="3068272" cy="2364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4933C0-25A0-4668-8BB4-DFA0E97B1B3D}"/>
              </a:ext>
            </a:extLst>
          </p:cNvPr>
          <p:cNvSpPr txBox="1"/>
          <p:nvPr/>
        </p:nvSpPr>
        <p:spPr>
          <a:xfrm>
            <a:off x="4571999" y="4356851"/>
            <a:ext cx="3967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</a:rPr>
              <a:t>Gà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lôi</a:t>
            </a:r>
            <a:r>
              <a:rPr lang="en-US" sz="2200" dirty="0">
                <a:solidFill>
                  <a:schemeClr val="bg1"/>
                </a:solidFill>
              </a:rPr>
              <a:t> lam </a:t>
            </a:r>
            <a:r>
              <a:rPr lang="en-US" sz="2200" dirty="0" err="1">
                <a:solidFill>
                  <a:schemeClr val="bg1"/>
                </a:solidFill>
              </a:rPr>
              <a:t>đuôi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trắng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0DF53A0-BDC1-47DC-97BE-033F60834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686165"/>
            <a:ext cx="5715000" cy="34194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5FA6D7-AFB7-4157-887D-8B5FE316E364}"/>
              </a:ext>
            </a:extLst>
          </p:cNvPr>
          <p:cNvSpPr txBox="1"/>
          <p:nvPr/>
        </p:nvSpPr>
        <p:spPr>
          <a:xfrm>
            <a:off x="2588070" y="4241891"/>
            <a:ext cx="3967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</a:rPr>
              <a:t>Voọc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ngũ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sắc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493B1C48-671A-4E55-9616-E0BBC842E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0003136">
            <a:off x="1085368" y="511055"/>
            <a:ext cx="1454804" cy="57101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4AE6D339-A77D-401B-ADDB-C39DB9C65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0003136">
            <a:off x="6603829" y="3725891"/>
            <a:ext cx="1454804" cy="5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9AA861-7CCE-4B6E-B3E3-CE85AC4A609B}"/>
              </a:ext>
            </a:extLst>
          </p:cNvPr>
          <p:cNvSpPr txBox="1"/>
          <p:nvPr/>
        </p:nvSpPr>
        <p:spPr>
          <a:xfrm>
            <a:off x="594316" y="865415"/>
            <a:ext cx="8549684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Đẩy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việc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trường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chúng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Cấm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săn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bắt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buôn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phép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Phát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triển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chăn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nuôi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xây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dựng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tồn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nhiên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33A9A2-6FEF-466D-9B77-5CC907CC9F72}"/>
              </a:ext>
            </a:extLst>
          </p:cNvPr>
          <p:cNvSpPr txBox="1"/>
          <p:nvPr/>
        </p:nvSpPr>
        <p:spPr>
          <a:xfrm>
            <a:off x="343718" y="409583"/>
            <a:ext cx="845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Một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biện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pháp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bảo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vệ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động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quý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hiếm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4ED441-E4B5-4402-83AE-C996D09DC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31" y="2509051"/>
            <a:ext cx="3654669" cy="22739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46E5E34-051F-4F16-8DDD-6852A144872C}"/>
              </a:ext>
            </a:extLst>
          </p:cNvPr>
          <p:cNvSpPr txBox="1"/>
          <p:nvPr/>
        </p:nvSpPr>
        <p:spPr>
          <a:xfrm>
            <a:off x="4315557" y="3261322"/>
            <a:ext cx="4582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</a:rPr>
              <a:t>Voọc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ngũ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sắc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tồn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Trà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9AA861-7CCE-4B6E-B3E3-CE85AC4A609B}"/>
              </a:ext>
            </a:extLst>
          </p:cNvPr>
          <p:cNvSpPr txBox="1"/>
          <p:nvPr/>
        </p:nvSpPr>
        <p:spPr>
          <a:xfrm>
            <a:off x="745698" y="348245"/>
            <a:ext cx="7652604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tất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cả</a:t>
            </a:r>
            <a:r>
              <a:rPr lang="en-US" sz="2200" dirty="0">
                <a:solidFill>
                  <a:schemeClr val="bg1"/>
                </a:solidFill>
              </a:rPr>
              <a:t> 9 </a:t>
            </a:r>
            <a:r>
              <a:rPr lang="en-US" sz="2200" dirty="0" err="1">
                <a:solidFill>
                  <a:schemeClr val="bg1"/>
                </a:solidFill>
              </a:rPr>
              <a:t>cấp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cần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Việt</a:t>
            </a:r>
            <a:r>
              <a:rPr lang="en-US" sz="2200" dirty="0">
                <a:solidFill>
                  <a:schemeClr val="bg1"/>
                </a:solidFill>
              </a:rPr>
              <a:t> Nam.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+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loài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phổ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biến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không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giá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chó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mèo</a:t>
            </a:r>
            <a:r>
              <a:rPr lang="en-US" sz="2200" dirty="0">
                <a:solidFill>
                  <a:schemeClr val="bg1"/>
                </a:solidFill>
              </a:rPr>
              <a:t>,… </a:t>
            </a:r>
            <a:r>
              <a:rPr lang="en-US" sz="2200" dirty="0" err="1">
                <a:solidFill>
                  <a:schemeClr val="bg1"/>
                </a:solidFill>
              </a:rPr>
              <a:t>đến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loài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tuyệt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chủng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liệt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kê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trong</a:t>
            </a:r>
            <a:r>
              <a:rPr lang="en-US" sz="2200" dirty="0">
                <a:solidFill>
                  <a:schemeClr val="bg1"/>
                </a:solidFill>
              </a:rPr>
              <a:t> “</a:t>
            </a:r>
            <a:r>
              <a:rPr lang="en-US" sz="2200" dirty="0" err="1">
                <a:solidFill>
                  <a:schemeClr val="bg1"/>
                </a:solidFill>
              </a:rPr>
              <a:t>Sách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Đỏ</a:t>
            </a:r>
            <a:r>
              <a:rPr lang="en-US" sz="2200" dirty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4BA494-CC0F-4AAD-B5C2-7C61EEA99B0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72188" y="2210787"/>
            <a:ext cx="3781975" cy="2489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3752A7CE-A7ED-404B-9A88-91E2A1BBB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810350" y="2409130"/>
            <a:ext cx="1570476" cy="248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5"/>
          <p:cNvSpPr txBox="1">
            <a:spLocks noGrp="1"/>
          </p:cNvSpPr>
          <p:nvPr>
            <p:ph type="title"/>
          </p:nvPr>
        </p:nvSpPr>
        <p:spPr>
          <a:xfrm>
            <a:off x="1598700" y="203851"/>
            <a:ext cx="594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+mj-lt"/>
              </a:rPr>
              <a:t>KHỞI ĐỘNG</a:t>
            </a:r>
            <a:endParaRPr sz="3400" b="1" dirty="0">
              <a:latin typeface="+mj-lt"/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xmlns="" id="{5AEDEFD2-E61B-4754-9A2B-BF4CB6BE1FD2}"/>
              </a:ext>
            </a:extLst>
          </p:cNvPr>
          <p:cNvGrpSpPr/>
          <p:nvPr/>
        </p:nvGrpSpPr>
        <p:grpSpPr>
          <a:xfrm flipH="1">
            <a:off x="4029739" y="1028448"/>
            <a:ext cx="4625161" cy="905204"/>
            <a:chOff x="-14908228" y="-2904972"/>
            <a:chExt cx="27743293" cy="3051234"/>
          </a:xfrm>
        </p:grpSpPr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xmlns="" id="{A8BE7847-D9EE-474E-892A-CE6E77E71EC1}"/>
                </a:ext>
              </a:extLst>
            </p:cNvPr>
            <p:cNvGrpSpPr/>
            <p:nvPr/>
          </p:nvGrpSpPr>
          <p:grpSpPr>
            <a:xfrm>
              <a:off x="-14908228" y="-2504086"/>
              <a:ext cx="23612768" cy="2650348"/>
              <a:chOff x="-26582341" y="-4464949"/>
              <a:chExt cx="42103100" cy="4725744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xmlns="" id="{17551305-D5B9-4245-A5E3-0D7DAEE69CEA}"/>
                  </a:ext>
                </a:extLst>
              </p:cNvPr>
              <p:cNvSpPr/>
              <p:nvPr/>
            </p:nvSpPr>
            <p:spPr>
              <a:xfrm>
                <a:off x="-26582341" y="-4464949"/>
                <a:ext cx="42103100" cy="4725744"/>
              </a:xfrm>
              <a:custGeom>
                <a:avLst/>
                <a:gdLst/>
                <a:ahLst/>
                <a:cxnLst/>
                <a:rect l="l" t="t" r="r" b="b"/>
                <a:pathLst>
                  <a:path w="26370006" h="4725744">
                    <a:moveTo>
                      <a:pt x="25747706" y="4155513"/>
                    </a:moveTo>
                    <a:cubicBezTo>
                      <a:pt x="25747706" y="4149163"/>
                      <a:pt x="25748976" y="4144083"/>
                      <a:pt x="25748976" y="4136463"/>
                    </a:cubicBezTo>
                    <a:lnTo>
                      <a:pt x="25748976" y="490220"/>
                    </a:lnTo>
                    <a:cubicBezTo>
                      <a:pt x="25748976" y="220980"/>
                      <a:pt x="25539426" y="0"/>
                      <a:pt x="25282886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4136463"/>
                    </a:lnTo>
                    <a:cubicBezTo>
                      <a:pt x="0" y="4405704"/>
                      <a:pt x="209550" y="4626683"/>
                      <a:pt x="466090" y="4626683"/>
                    </a:cubicBezTo>
                    <a:lnTo>
                      <a:pt x="25281615" y="4626683"/>
                    </a:lnTo>
                    <a:cubicBezTo>
                      <a:pt x="25394645" y="4626683"/>
                      <a:pt x="25498785" y="4583504"/>
                      <a:pt x="25578795" y="4513654"/>
                    </a:cubicBezTo>
                    <a:cubicBezTo>
                      <a:pt x="25709606" y="4584774"/>
                      <a:pt x="26022024" y="4725744"/>
                      <a:pt x="26368735" y="4518733"/>
                    </a:cubicBezTo>
                    <a:cubicBezTo>
                      <a:pt x="26370006" y="4518733"/>
                      <a:pt x="26057585" y="4520004"/>
                      <a:pt x="25747706" y="4155513"/>
                    </a:cubicBezTo>
                    <a:lnTo>
                      <a:pt x="25747706" y="4155513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numCol="1" anchor="ctr"/>
              <a:lstStyle/>
              <a:p>
                <a:pPr lvl="2" algn="ctr"/>
                <a:r>
                  <a:rPr lang="en-US" sz="2400" dirty="0" err="1">
                    <a:solidFill>
                      <a:schemeClr val="bg1"/>
                    </a:solidFill>
                  </a:rPr>
                  <a:t>Trò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chơi</a:t>
                </a:r>
                <a:r>
                  <a:rPr lang="en-US" sz="2400" dirty="0">
                    <a:solidFill>
                      <a:schemeClr val="bg1"/>
                    </a:solidFill>
                  </a:rPr>
                  <a:t> Ai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nhanh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xmlns="" id="{55F580F2-EFD3-4E57-90E3-38743EA48355}"/>
                </a:ext>
              </a:extLst>
            </p:cNvPr>
            <p:cNvSpPr txBox="1"/>
            <p:nvPr/>
          </p:nvSpPr>
          <p:spPr>
            <a:xfrm>
              <a:off x="1333869" y="-2904972"/>
              <a:ext cx="11501196" cy="2831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616"/>
                </a:lnSpc>
              </a:pPr>
              <a:endParaRPr lang="en-US" sz="2400" b="1" spc="-9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4FBA9963-79AF-411B-B17C-2079B7A46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815996">
            <a:off x="8139634" y="296292"/>
            <a:ext cx="732476" cy="800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280C87-BF72-465F-BBE1-FB50C532BB44}"/>
              </a:ext>
            </a:extLst>
          </p:cNvPr>
          <p:cNvSpPr txBox="1"/>
          <p:nvPr/>
        </p:nvSpPr>
        <p:spPr>
          <a:xfrm>
            <a:off x="4718350" y="2571750"/>
            <a:ext cx="4212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tên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vật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xương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sống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không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xương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sống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317ACA-9FF7-40A8-A76C-62365A85A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20" y="789744"/>
            <a:ext cx="3238500" cy="21574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A5A119-9183-4254-B451-2F961C606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571" y="2782236"/>
            <a:ext cx="3032429" cy="2157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86;p40">
            <a:extLst>
              <a:ext uri="{FF2B5EF4-FFF2-40B4-BE49-F238E27FC236}">
                <a16:creationId xmlns:a16="http://schemas.microsoft.com/office/drawing/2014/main" xmlns="" id="{BC0826CB-2E58-4936-B93C-BD08C9A5CD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6068" y="213192"/>
            <a:ext cx="5671863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+mj-lt"/>
              </a:rPr>
              <a:t>V. HƯỚNG DẪN VỀ NHÀ</a:t>
            </a:r>
            <a:endParaRPr sz="3600" b="1" dirty="0">
              <a:latin typeface="+mj-l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37990ACE-061B-45EB-A221-A1BE98254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48801" y="1120405"/>
            <a:ext cx="5846396" cy="3515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6370A8-2C5C-42DE-B0E1-23721813DCD4}"/>
              </a:ext>
            </a:extLst>
          </p:cNvPr>
          <p:cNvSpPr txBox="1"/>
          <p:nvPr/>
        </p:nvSpPr>
        <p:spPr>
          <a:xfrm>
            <a:off x="2115470" y="1499327"/>
            <a:ext cx="49130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Hoàn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thành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báo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hành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nộp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giờ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</a:rPr>
              <a:t>- Đọc và chuẩn bị trước bài 33: Đa dạng sinh học.</a:t>
            </a:r>
            <a:endParaRPr lang="en-US" sz="2400" dirty="0">
              <a:solidFill>
                <a:schemeClr val="bg1"/>
              </a:solidFill>
            </a:endParaRPr>
          </a:p>
          <a:p>
            <a:pPr algn="just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47A8186A-B204-458A-81A7-BDF415AC1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6216101" y="1764600"/>
            <a:ext cx="2383660" cy="337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EB066384-D514-4D05-A509-A4EEB2961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71801">
            <a:off x="405241" y="131740"/>
            <a:ext cx="1789602" cy="2377490"/>
          </a:xfrm>
          <a:prstGeom prst="rect">
            <a:avLst/>
          </a:prstGeom>
        </p:spPr>
      </p:pic>
      <p:sp>
        <p:nvSpPr>
          <p:cNvPr id="520" name="Google Shape;520;p39"/>
          <p:cNvSpPr txBox="1">
            <a:spLocks noGrp="1"/>
          </p:cNvSpPr>
          <p:nvPr>
            <p:ph type="title"/>
          </p:nvPr>
        </p:nvSpPr>
        <p:spPr>
          <a:xfrm>
            <a:off x="812926" y="2232781"/>
            <a:ext cx="7518148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+mj-lt"/>
              </a:rPr>
              <a:t>CẢM </a:t>
            </a:r>
            <a:r>
              <a:rPr lang="en-US" sz="4800" b="1" dirty="0" smtClean="0">
                <a:latin typeface="+mj-lt"/>
              </a:rPr>
              <a:t>ƠN</a:t>
            </a:r>
            <a:endParaRPr sz="4800" b="1" dirty="0">
              <a:latin typeface="+mj-lt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F186290-1C7E-46AA-BDA9-CBE637884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645349" y="3428019"/>
            <a:ext cx="1881963" cy="1493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464992" y="1719253"/>
            <a:ext cx="8214016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+mj-lt"/>
              </a:rPr>
              <a:t>BÀI 32. THỰC HÀNH:</a:t>
            </a:r>
            <a:br>
              <a:rPr lang="en-US" sz="4000" b="1" dirty="0">
                <a:latin typeface="+mj-lt"/>
              </a:rPr>
            </a:br>
            <a:r>
              <a:rPr lang="en-US" sz="4000" b="1" dirty="0">
                <a:latin typeface="+mj-lt"/>
              </a:rPr>
              <a:t>QUAN SÁT VÀ PHÂN LOẠI ĐỘNG VẬT NGOÀI THIÊN NHIÊN</a:t>
            </a:r>
            <a:endParaRPr sz="4000" b="1" dirty="0">
              <a:latin typeface="+mj-lt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8774A3B4-8BF1-4BCA-9D1D-3BB3A1939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096884" y="3294175"/>
            <a:ext cx="1076272" cy="1756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6"/>
          <p:cNvSpPr txBox="1">
            <a:spLocks noGrp="1"/>
          </p:cNvSpPr>
          <p:nvPr>
            <p:ph type="title"/>
          </p:nvPr>
        </p:nvSpPr>
        <p:spPr>
          <a:xfrm>
            <a:off x="540000" y="247225"/>
            <a:ext cx="80640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+mj-lt"/>
              </a:rPr>
              <a:t>NỘI DUNG BÀI HỌC</a:t>
            </a:r>
            <a:endParaRPr sz="3400" b="1" dirty="0">
              <a:latin typeface="+mj-lt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xmlns="" id="{55F6A074-A920-4C20-B701-2F4F5DD44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917181" y="1172240"/>
            <a:ext cx="1300152" cy="1300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0CB049-B4AE-4CA2-99D4-F83DACA6D11A}"/>
              </a:ext>
            </a:extLst>
          </p:cNvPr>
          <p:cNvSpPr txBox="1"/>
          <p:nvPr/>
        </p:nvSpPr>
        <p:spPr>
          <a:xfrm>
            <a:off x="2274861" y="1550993"/>
            <a:ext cx="584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xmlns="" id="{17718D26-337D-44E5-988D-77FEB19C9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866681" y="2847847"/>
            <a:ext cx="1300152" cy="130015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xmlns="" id="{31C3A6FE-3C99-4DFE-B283-995ADF078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516517" y="3553268"/>
            <a:ext cx="804244" cy="80424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8A1B839-A136-4294-9013-2A00A4A356B4}"/>
              </a:ext>
            </a:extLst>
          </p:cNvPr>
          <p:cNvSpPr txBox="1"/>
          <p:nvPr/>
        </p:nvSpPr>
        <p:spPr>
          <a:xfrm>
            <a:off x="2218803" y="3205535"/>
            <a:ext cx="584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109FD7-EABB-46C2-AAAD-82E2847E4E95}"/>
              </a:ext>
            </a:extLst>
          </p:cNvPr>
          <p:cNvSpPr txBox="1"/>
          <p:nvPr/>
        </p:nvSpPr>
        <p:spPr>
          <a:xfrm>
            <a:off x="3464547" y="1514795"/>
            <a:ext cx="200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CHUẨN BỊ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71B9234-3582-4485-A36C-F82DEB5E92A5}"/>
              </a:ext>
            </a:extLst>
          </p:cNvPr>
          <p:cNvSpPr txBox="1"/>
          <p:nvPr/>
        </p:nvSpPr>
        <p:spPr>
          <a:xfrm>
            <a:off x="3464547" y="3205535"/>
            <a:ext cx="337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CÁCH TIẾN HÀNH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D6E91966-CB9D-4C82-8828-DD13A71BDD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410108" y="1059960"/>
            <a:ext cx="1869332" cy="3836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" grpId="0"/>
      <p:bldP spid="2" grpId="0"/>
      <p:bldP spid="30" grpId="0"/>
      <p:bldP spid="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96E010-BD95-4BEC-B0D7-084C440645C6}"/>
              </a:ext>
            </a:extLst>
          </p:cNvPr>
          <p:cNvSpPr txBox="1"/>
          <p:nvPr/>
        </p:nvSpPr>
        <p:spPr>
          <a:xfrm>
            <a:off x="1522675" y="237276"/>
            <a:ext cx="6347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1. CHUẨN BỊ</a:t>
            </a:r>
            <a:endParaRPr lang="en-US" sz="3400" b="1" dirty="0">
              <a:solidFill>
                <a:srgbClr val="002060"/>
              </a:solidFill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7B5BB9AC-9F85-4D7D-AC88-D46F710A4FAD}"/>
              </a:ext>
            </a:extLst>
          </p:cNvPr>
          <p:cNvSpPr/>
          <p:nvPr/>
        </p:nvSpPr>
        <p:spPr>
          <a:xfrm>
            <a:off x="4572001" y="1392340"/>
            <a:ext cx="3912780" cy="78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Địa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điểm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 smtClean="0">
                <a:solidFill>
                  <a:schemeClr val="bg1"/>
                </a:solidFill>
              </a:rPr>
              <a:t>khu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dân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cư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công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viên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sở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thú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084D15F5-0F9E-49BC-A694-4D503BB96A35}"/>
              </a:ext>
            </a:extLst>
          </p:cNvPr>
          <p:cNvSpPr/>
          <p:nvPr/>
        </p:nvSpPr>
        <p:spPr>
          <a:xfrm>
            <a:off x="4572000" y="2547584"/>
            <a:ext cx="3920317" cy="78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Dụng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cụ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máy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ảnh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giấy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bút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7E9D2CE9-2B0F-4384-B951-EBCB18D31C3F}"/>
              </a:ext>
            </a:extLst>
          </p:cNvPr>
          <p:cNvSpPr/>
          <p:nvPr/>
        </p:nvSpPr>
        <p:spPr>
          <a:xfrm>
            <a:off x="4572000" y="3702829"/>
            <a:ext cx="3920318" cy="78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Tài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liệu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dạng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nhanh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loài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880F581D-6CB1-45D2-9D8C-C1ECF6C60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02923" y="1366194"/>
            <a:ext cx="3493790" cy="31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3F3CDC90-1139-430B-AF06-AB9F6C7A6B71}"/>
              </a:ext>
            </a:extLst>
          </p:cNvPr>
          <p:cNvSpPr/>
          <p:nvPr/>
        </p:nvSpPr>
        <p:spPr>
          <a:xfrm>
            <a:off x="4696494" y="852829"/>
            <a:ext cx="4029818" cy="2487007"/>
          </a:xfrm>
          <a:prstGeom prst="cloudCallout">
            <a:avLst>
              <a:gd name="adj1" fmla="val -76688"/>
              <a:gd name="adj2" fmla="val 19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Nghiên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cứu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sgk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biết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bao </a:t>
            </a:r>
            <a:r>
              <a:rPr lang="en-US" sz="2200" dirty="0" err="1">
                <a:solidFill>
                  <a:schemeClr val="bg1"/>
                </a:solidFill>
              </a:rPr>
              <a:t>nhiêu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tiến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loại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3B6117-9F7B-422C-B79F-59394422A7B4}"/>
              </a:ext>
            </a:extLst>
          </p:cNvPr>
          <p:cNvSpPr txBox="1"/>
          <p:nvPr/>
        </p:nvSpPr>
        <p:spPr>
          <a:xfrm>
            <a:off x="1522675" y="237276"/>
            <a:ext cx="6347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2. CÁCH TIẾN HÀNH</a:t>
            </a:r>
            <a:endParaRPr lang="en-US" sz="3400" b="1" dirty="0">
              <a:solidFill>
                <a:srgbClr val="002060"/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D5530101-F7A5-43F0-9ABC-8202E822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69638" y="2025784"/>
            <a:ext cx="3401077" cy="262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160B04-F2A1-4EFD-8563-547B0629C5AD}"/>
              </a:ext>
            </a:extLst>
          </p:cNvPr>
          <p:cNvSpPr/>
          <p:nvPr/>
        </p:nvSpPr>
        <p:spPr>
          <a:xfrm>
            <a:off x="1676404" y="1142641"/>
            <a:ext cx="6857996" cy="649807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Quan </a:t>
            </a:r>
            <a:r>
              <a:rPr lang="en-US" sz="2200" dirty="0" err="1">
                <a:solidFill>
                  <a:srgbClr val="000000"/>
                </a:solidFill>
              </a:rPr>
              <a:t>sát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chụp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ảnh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động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vật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tại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địa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điểm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nghiên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cứu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90A7A11-2895-44B6-A17F-1BDCBB982A5A}"/>
              </a:ext>
            </a:extLst>
          </p:cNvPr>
          <p:cNvSpPr/>
          <p:nvPr/>
        </p:nvSpPr>
        <p:spPr>
          <a:xfrm>
            <a:off x="1676403" y="1910995"/>
            <a:ext cx="6857997" cy="649807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err="1">
                <a:solidFill>
                  <a:srgbClr val="000000"/>
                </a:solidFill>
              </a:rPr>
              <a:t>Nhận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dạng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một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số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đại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diện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quen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thuộc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88C2FDA-87BF-491C-A927-24AD82AEB809}"/>
              </a:ext>
            </a:extLst>
          </p:cNvPr>
          <p:cNvSpPr/>
          <p:nvPr/>
        </p:nvSpPr>
        <p:spPr>
          <a:xfrm>
            <a:off x="1676402" y="2679349"/>
            <a:ext cx="6857997" cy="649807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err="1">
                <a:solidFill>
                  <a:srgbClr val="000000"/>
                </a:solidFill>
              </a:rPr>
              <a:t>Xác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định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môi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trường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sống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của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động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vật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239D2C3-D5CC-441A-805D-3A24A4056F84}"/>
              </a:ext>
            </a:extLst>
          </p:cNvPr>
          <p:cNvSpPr/>
          <p:nvPr/>
        </p:nvSpPr>
        <p:spPr>
          <a:xfrm>
            <a:off x="1676400" y="3447702"/>
            <a:ext cx="6857997" cy="649807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err="1">
                <a:solidFill>
                  <a:srgbClr val="000000"/>
                </a:solidFill>
              </a:rPr>
              <a:t>Mô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tả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đặc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trưng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của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các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loại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động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vật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quan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sát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được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EE3C538-8606-46AA-9B77-8763462DA48D}"/>
              </a:ext>
            </a:extLst>
          </p:cNvPr>
          <p:cNvSpPr/>
          <p:nvPr/>
        </p:nvSpPr>
        <p:spPr>
          <a:xfrm>
            <a:off x="1676401" y="4216056"/>
            <a:ext cx="6857996" cy="649808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err="1">
                <a:solidFill>
                  <a:srgbClr val="000000"/>
                </a:solidFill>
              </a:rPr>
              <a:t>Xây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dựng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khoá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lưỡng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phân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để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nhận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diện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chúng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0514C20-83DA-43BB-A26E-3FCC1F347DF6}"/>
              </a:ext>
            </a:extLst>
          </p:cNvPr>
          <p:cNvSpPr/>
          <p:nvPr/>
        </p:nvSpPr>
        <p:spPr>
          <a:xfrm>
            <a:off x="773285" y="776289"/>
            <a:ext cx="1016000" cy="5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4239551C-BB7B-4987-A906-F10A27EB7A2D}"/>
              </a:ext>
            </a:extLst>
          </p:cNvPr>
          <p:cNvSpPr/>
          <p:nvPr/>
        </p:nvSpPr>
        <p:spPr>
          <a:xfrm>
            <a:off x="773285" y="1572045"/>
            <a:ext cx="1016000" cy="5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75930DE-4DF3-4E9B-92E2-94E471B03735}"/>
              </a:ext>
            </a:extLst>
          </p:cNvPr>
          <p:cNvSpPr/>
          <p:nvPr/>
        </p:nvSpPr>
        <p:spPr>
          <a:xfrm>
            <a:off x="773285" y="2367801"/>
            <a:ext cx="1016000" cy="5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87FEF2A3-BD89-47F9-B663-EB58C9A3583E}"/>
              </a:ext>
            </a:extLst>
          </p:cNvPr>
          <p:cNvSpPr/>
          <p:nvPr/>
        </p:nvSpPr>
        <p:spPr>
          <a:xfrm>
            <a:off x="778929" y="3135060"/>
            <a:ext cx="1016000" cy="5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5698D20-1C76-44FE-98BF-EB041383CA8A}"/>
              </a:ext>
            </a:extLst>
          </p:cNvPr>
          <p:cNvSpPr/>
          <p:nvPr/>
        </p:nvSpPr>
        <p:spPr>
          <a:xfrm>
            <a:off x="773285" y="3946353"/>
            <a:ext cx="1016000" cy="5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5C15390-C24B-4FE8-BC65-A4470605F23E}"/>
              </a:ext>
            </a:extLst>
          </p:cNvPr>
          <p:cNvSpPr txBox="1"/>
          <p:nvPr/>
        </p:nvSpPr>
        <p:spPr>
          <a:xfrm>
            <a:off x="1522675" y="237276"/>
            <a:ext cx="6347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2. CÁCH TIẾN HÀNH</a:t>
            </a:r>
            <a:endParaRPr lang="en-US" sz="3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B5A4C3-BC86-487D-8F77-48AFF40EC83F}"/>
              </a:ext>
            </a:extLst>
          </p:cNvPr>
          <p:cNvSpPr txBox="1"/>
          <p:nvPr/>
        </p:nvSpPr>
        <p:spPr>
          <a:xfrm>
            <a:off x="1398181" y="237276"/>
            <a:ext cx="634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BÁO CÁO THỰC HÀNH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09B0F8-480A-489B-8D47-53017132F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4" t="20042" r="29872" b="21354"/>
          <a:stretch/>
        </p:blipFill>
        <p:spPr>
          <a:xfrm>
            <a:off x="1834250" y="949569"/>
            <a:ext cx="5462955" cy="30128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EC9C58-22FE-4D1B-941E-4959ACC841DA}"/>
              </a:ext>
            </a:extLst>
          </p:cNvPr>
          <p:cNvSpPr txBox="1"/>
          <p:nvPr/>
        </p:nvSpPr>
        <p:spPr>
          <a:xfrm>
            <a:off x="853186" y="4207158"/>
            <a:ext cx="7425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/>
              <a:t>Trình</a:t>
            </a:r>
            <a:r>
              <a:rPr lang="en-US" sz="2200" dirty="0"/>
              <a:t> </a:t>
            </a:r>
            <a:r>
              <a:rPr lang="en-US" sz="2200" dirty="0" err="1"/>
              <a:t>bày</a:t>
            </a:r>
            <a:r>
              <a:rPr lang="en-US" sz="2200" dirty="0"/>
              <a:t> </a:t>
            </a:r>
            <a:r>
              <a:rPr lang="en-US" sz="2200" dirty="0" err="1"/>
              <a:t>báo</a:t>
            </a:r>
            <a:r>
              <a:rPr lang="en-US" sz="2200" dirty="0"/>
              <a:t> </a:t>
            </a:r>
            <a:r>
              <a:rPr lang="en-US" sz="2200" dirty="0" err="1"/>
              <a:t>cáo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nộp</a:t>
            </a:r>
            <a:r>
              <a:rPr lang="en-US" sz="2200" dirty="0"/>
              <a:t> </a:t>
            </a:r>
            <a:r>
              <a:rPr lang="en-US" sz="2200" dirty="0" err="1"/>
              <a:t>kèm</a:t>
            </a:r>
            <a:r>
              <a:rPr lang="en-US" sz="2200" dirty="0"/>
              <a:t> </a:t>
            </a: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39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361" y="99480"/>
            <a:ext cx="5946600" cy="4929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sưu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Win7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" y="858417"/>
            <a:ext cx="8173616" cy="35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gh school extracurricular activities by Slidesgo">
  <a:themeElements>
    <a:clrScheme name="Simple Light">
      <a:dk1>
        <a:srgbClr val="1D3557"/>
      </a:dk1>
      <a:lt1>
        <a:srgbClr val="FFFFFF"/>
      </a:lt1>
      <a:dk2>
        <a:srgbClr val="457B9D"/>
      </a:dk2>
      <a:lt2>
        <a:srgbClr val="F4A261"/>
      </a:lt2>
      <a:accent1>
        <a:srgbClr val="1D3557"/>
      </a:accent1>
      <a:accent2>
        <a:srgbClr val="457B9D"/>
      </a:accent2>
      <a:accent3>
        <a:srgbClr val="A8DADC"/>
      </a:accent3>
      <a:accent4>
        <a:srgbClr val="F4A261"/>
      </a:accent4>
      <a:accent5>
        <a:srgbClr val="1D3557"/>
      </a:accent5>
      <a:accent6>
        <a:srgbClr val="A8DADC"/>
      </a:accent6>
      <a:hlink>
        <a:srgbClr val="457B9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663</Words>
  <Application>Microsoft Office PowerPoint</Application>
  <PresentationFormat>On-screen Show (16:9)</PresentationFormat>
  <Paragraphs>98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High school extracurricular activities by Slidesgo</vt:lpstr>
      <vt:lpstr>CHÀO MỪNG CÁC EM ĐẾN VỚI BUỔI HỌC NGÀY HÔM NAY!</vt:lpstr>
      <vt:lpstr>KHỞI ĐỘNG</vt:lpstr>
      <vt:lpstr>BÀI 32. THỰC HÀNH: QUAN SÁT VÀ PHÂN LOẠI ĐỘNG VẬT NGOÀI THIÊN NHIÊN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1. Bộ sưu tập</vt:lpstr>
      <vt:lpstr>2. Sơ đồ khóa lưỡng phân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V. HƯỚNG DẪN VỀ NHÀ</vt:lpstr>
      <vt:lpstr>CẢM 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BUỔI HỌC NGÀY HÔM NAY!</dc:title>
  <cp:lastModifiedBy>Admin</cp:lastModifiedBy>
  <cp:revision>162</cp:revision>
  <dcterms:modified xsi:type="dcterms:W3CDTF">2024-02-22T01:22:55Z</dcterms:modified>
</cp:coreProperties>
</file>