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97" r:id="rId3"/>
    <p:sldId id="301" r:id="rId4"/>
    <p:sldId id="298" r:id="rId5"/>
    <p:sldId id="300" r:id="rId6"/>
    <p:sldId id="302" r:id="rId7"/>
    <p:sldId id="303" r:id="rId8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0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85435" autoAdjust="0"/>
  </p:normalViewPr>
  <p:slideViewPr>
    <p:cSldViewPr>
      <p:cViewPr varScale="1">
        <p:scale>
          <a:sx n="70" d="100"/>
          <a:sy n="70" d="100"/>
        </p:scale>
        <p:origin x="4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9E83F-A74F-424A-9F29-207DF615C593}" type="datetimeFigureOut">
              <a:rPr lang="vi-VN" smtClean="0"/>
              <a:t>24/02/2024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A0125-0611-4C09-AE09-0A66E3ED52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243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29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728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483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2258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61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966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409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534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3495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718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17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58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184"/>
            <a:ext cx="7290054" cy="96621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UỶ BAN NHÂN DÂN QUẬN GÒ VẤP</a:t>
            </a:r>
            <a:b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THCS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 VĂN CHIÊU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04800" y="1295400"/>
            <a:ext cx="8229600" cy="47244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BÀI THỂ DỤC NHỊP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ĐIỆU – BÓNG CHUYỀN</a:t>
            </a:r>
            <a:endParaRPr lang="en-US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Bài tập cuối khóa Module 9 môn Giáo dục thể c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127" y="2743200"/>
            <a:ext cx="61722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3103">
        <p:cut/>
      </p:transition>
    </mc:Choice>
    <mc:Fallback xmlns="">
      <p:transition advTm="23103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2000">
              <a:schemeClr val="bg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304800"/>
            <a:ext cx="8382000" cy="6156960"/>
          </a:xfrm>
        </p:spPr>
        <p:txBody>
          <a:bodyPr/>
          <a:lstStyle/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 1. BÀI THỂ DỤC NHỊP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</a:p>
          <a:p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duỗi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2. ĐT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kiễng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gót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0" y="1905000"/>
            <a:ext cx="3733800" cy="34290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5022376" y="2819400"/>
            <a:ext cx="3886200" cy="34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2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458200" cy="7428547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ĐT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gót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4. ĐT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chụm</a:t>
            </a:r>
            <a:endParaRPr lang="en-US" sz="2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ĐT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396922" y="574414"/>
            <a:ext cx="4175078" cy="243840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4876800" y="599435"/>
            <a:ext cx="3962400" cy="2413379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5"/>
          <a:stretch>
            <a:fillRect/>
          </a:stretch>
        </p:blipFill>
        <p:spPr>
          <a:xfrm>
            <a:off x="2590800" y="3459849"/>
            <a:ext cx="4572000" cy="278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3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304800"/>
            <a:ext cx="7766304" cy="600456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" y="838200"/>
            <a:ext cx="7690104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9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2000">
              <a:schemeClr val="bg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8153400" cy="5456238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>
              <a:buNone/>
            </a:pP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tập luyện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8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ĐT 1 – ĐT 10.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LVĐ.</a:t>
            </a:r>
          </a:p>
        </p:txBody>
      </p:sp>
    </p:spTree>
    <p:extLst>
      <p:ext uri="{BB962C8B-B14F-4D97-AF65-F5344CB8AC3E}">
        <p14:creationId xmlns:p14="http://schemas.microsoft.com/office/powerpoint/2010/main" val="238476675"/>
      </p:ext>
    </p:extLst>
  </p:cSld>
  <p:clrMapOvr>
    <a:masterClrMapping/>
  </p:clrMapOvr>
  <p:transition spd="slow" advTm="2099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533400"/>
            <a:ext cx="8223504" cy="577596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 2. BÓNG CHUYỀN</a:t>
            </a:r>
          </a:p>
          <a:p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200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200" i="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200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sz="22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200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2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2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2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Hai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200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200" i="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200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22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2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Hai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1,5m.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2’/ 1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1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L6BC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00200"/>
            <a:ext cx="4572000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8974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1000"/>
            <a:ext cx="8153400" cy="5775960"/>
          </a:xfrm>
        </p:spPr>
        <p:txBody>
          <a:bodyPr>
            <a:normAutofit/>
          </a:bodyPr>
          <a:lstStyle/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i="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altLang="en-US" sz="24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4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24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altLang="en-US" sz="24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4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i="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400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i="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chếch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ngửa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i="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1’/ 1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1 </a:t>
            </a:r>
            <a:r>
              <a:rPr lang="en-US" altLang="en-US" sz="24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4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TẬP LUYỆN</a:t>
            </a:r>
            <a:endParaRPr lang="en-U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Tung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398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2309</TotalTime>
  <Words>198</Words>
  <Application>Microsoft Office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Tahoma</vt:lpstr>
      <vt:lpstr>Times New Roman</vt:lpstr>
      <vt:lpstr>Tw Cen MT</vt:lpstr>
      <vt:lpstr>Tw Cen MT Condensed</vt:lpstr>
      <vt:lpstr>Wingdings 3</vt:lpstr>
      <vt:lpstr>Integral</vt:lpstr>
      <vt:lpstr>UỶ BAN NHÂN DÂN QUẬN GÒ VẤP TRƯỜNG THCS PHẠM VĂN CHIÊU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UBND QUẬN GÒ VẤP PHÒNG GD&amp;ĐT</dc:title>
  <dc:creator>DELL_OPTIPLEX</dc:creator>
  <cp:lastModifiedBy>USER</cp:lastModifiedBy>
  <cp:revision>204</cp:revision>
  <dcterms:created xsi:type="dcterms:W3CDTF">2021-08-20T02:30:21Z</dcterms:created>
  <dcterms:modified xsi:type="dcterms:W3CDTF">2024-02-24T12:13:17Z</dcterms:modified>
</cp:coreProperties>
</file>