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0" r:id="rId2"/>
    <p:sldId id="303" r:id="rId3"/>
    <p:sldId id="301" r:id="rId4"/>
    <p:sldId id="272" r:id="rId5"/>
    <p:sldId id="292" r:id="rId6"/>
    <p:sldId id="297" r:id="rId7"/>
    <p:sldId id="293" r:id="rId8"/>
    <p:sldId id="294" r:id="rId9"/>
    <p:sldId id="290" r:id="rId10"/>
    <p:sldId id="304" r:id="rId11"/>
    <p:sldId id="291" r:id="rId12"/>
    <p:sldId id="302" r:id="rId13"/>
    <p:sldId id="298" r:id="rId14"/>
    <p:sldId id="305" r:id="rId15"/>
    <p:sldId id="270" r:id="rId16"/>
    <p:sldId id="256" r:id="rId17"/>
    <p:sldId id="258" r:id="rId18"/>
    <p:sldId id="257" r:id="rId19"/>
    <p:sldId id="259" r:id="rId20"/>
    <p:sldId id="260" r:id="rId21"/>
    <p:sldId id="295" r:id="rId22"/>
    <p:sldId id="296" r:id="rId23"/>
    <p:sldId id="299" r:id="rId24"/>
    <p:sldId id="287"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99"/>
    <a:srgbClr val="008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61" d="100"/>
          <a:sy n="61" d="100"/>
        </p:scale>
        <p:origin x="260"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ECA97-8EB7-4ACB-9EC7-68CE240B91D1}" type="datetimeFigureOut">
              <a:rPr lang="en-US" smtClean="0"/>
              <a:pPr/>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B4512-CB9F-4570-8605-DEEB3CC51E2C}" type="slidenum">
              <a:rPr lang="en-US" smtClean="0"/>
              <a:pPr/>
              <a:t>‹#›</a:t>
            </a:fld>
            <a:endParaRPr lang="en-US"/>
          </a:p>
        </p:txBody>
      </p:sp>
    </p:spTree>
    <p:extLst>
      <p:ext uri="{BB962C8B-B14F-4D97-AF65-F5344CB8AC3E}">
        <p14:creationId xmlns:p14="http://schemas.microsoft.com/office/powerpoint/2010/main" val="33310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4512-CB9F-4570-8605-DEEB3CC51E2C}" type="slidenum">
              <a:rPr lang="en-US" smtClean="0"/>
              <a:pPr/>
              <a:t>16</a:t>
            </a:fld>
            <a:endParaRPr lang="en-US"/>
          </a:p>
        </p:txBody>
      </p:sp>
    </p:spTree>
    <p:extLst>
      <p:ext uri="{BB962C8B-B14F-4D97-AF65-F5344CB8AC3E}">
        <p14:creationId xmlns:p14="http://schemas.microsoft.com/office/powerpoint/2010/main" val="24191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12809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56990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428380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DD461D-A9AE-4EC2-861F-590C9694E73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49387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420269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DD461D-A9AE-4EC2-861F-590C9694E73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343211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DD461D-A9AE-4EC2-861F-590C9694E739}" type="datetimeFigureOut">
              <a:rPr lang="en-US" smtClean="0"/>
              <a:pPr/>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28328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DD461D-A9AE-4EC2-861F-590C9694E739}" type="datetimeFigureOut">
              <a:rPr lang="en-US" smtClean="0"/>
              <a:pPr/>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407976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pPr/>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68563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93002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54851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pPr/>
              <a:t>9/23/2023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pPr/>
              <a:t>‹#›</a:t>
            </a:fld>
            <a:endParaRPr lang="en-US"/>
          </a:p>
        </p:txBody>
      </p:sp>
    </p:spTree>
    <p:extLst>
      <p:ext uri="{BB962C8B-B14F-4D97-AF65-F5344CB8AC3E}">
        <p14:creationId xmlns:p14="http://schemas.microsoft.com/office/powerpoint/2010/main" val="295155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7.png"/><Relationship Id="rId18" Type="http://schemas.openxmlformats.org/officeDocument/2006/relationships/image" Target="../media/image21.png"/><Relationship Id="rId3" Type="http://schemas.microsoft.com/office/2007/relationships/media" Target="../media/media4.mp3"/><Relationship Id="rId21" Type="http://schemas.openxmlformats.org/officeDocument/2006/relationships/image" Target="../media/image23.png"/><Relationship Id="rId7" Type="http://schemas.microsoft.com/office/2007/relationships/media" Target="../media/media6.mp3"/><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audio" Target="../media/media3.mp3"/><Relationship Id="rId16" Type="http://schemas.openxmlformats.org/officeDocument/2006/relationships/image" Target="../media/image20.png"/><Relationship Id="rId20"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5.jpeg"/><Relationship Id="rId5" Type="http://schemas.microsoft.com/office/2007/relationships/media" Target="../media/media5.mp3"/><Relationship Id="rId15" Type="http://schemas.openxmlformats.org/officeDocument/2006/relationships/image" Target="../media/image19.png"/><Relationship Id="rId10" Type="http://schemas.openxmlformats.org/officeDocument/2006/relationships/notesSlide" Target="../notesSlides/notesSlide1.xml"/><Relationship Id="rId19" Type="http://schemas.openxmlformats.org/officeDocument/2006/relationships/image" Target="../media/image14.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8.png"/><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6.png"/><Relationship Id="rId5" Type="http://schemas.microsoft.com/office/2007/relationships/media" Target="../media/media5.mp3"/><Relationship Id="rId15" Type="http://schemas.openxmlformats.org/officeDocument/2006/relationships/image" Target="../media/image20.png"/><Relationship Id="rId10" Type="http://schemas.openxmlformats.org/officeDocument/2006/relationships/image" Target="../media/image24.jpeg"/><Relationship Id="rId19"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8.png"/><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6.png"/><Relationship Id="rId5" Type="http://schemas.microsoft.com/office/2007/relationships/media" Target="../media/media5.mp3"/><Relationship Id="rId15" Type="http://schemas.openxmlformats.org/officeDocument/2006/relationships/image" Target="../media/image20.png"/><Relationship Id="rId10" Type="http://schemas.openxmlformats.org/officeDocument/2006/relationships/image" Target="../media/image25.jpeg"/><Relationship Id="rId19"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8.png"/><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6.png"/><Relationship Id="rId5" Type="http://schemas.microsoft.com/office/2007/relationships/media" Target="../media/media5.mp3"/><Relationship Id="rId15" Type="http://schemas.openxmlformats.org/officeDocument/2006/relationships/image" Target="../media/image20.png"/><Relationship Id="rId10" Type="http://schemas.openxmlformats.org/officeDocument/2006/relationships/image" Target="../media/image26.jpeg"/><Relationship Id="rId19"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8.png"/><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6.png"/><Relationship Id="rId5" Type="http://schemas.microsoft.com/office/2007/relationships/media" Target="../media/media5.mp3"/><Relationship Id="rId15" Type="http://schemas.openxmlformats.org/officeDocument/2006/relationships/image" Target="../media/image20.png"/><Relationship Id="rId10" Type="http://schemas.openxmlformats.org/officeDocument/2006/relationships/image" Target="../media/image10.jpeg"/><Relationship Id="rId19"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 y="0"/>
            <a:ext cx="12192380" cy="6857998"/>
          </a:xfrm>
          <a:prstGeom prst="rect">
            <a:avLst/>
          </a:prstGeom>
        </p:spPr>
      </p:pic>
      <p:sp>
        <p:nvSpPr>
          <p:cNvPr id="5" name="TextBox 4"/>
          <p:cNvSpPr txBox="1"/>
          <p:nvPr/>
        </p:nvSpPr>
        <p:spPr>
          <a:xfrm>
            <a:off x="802640" y="477520"/>
            <a:ext cx="10515600" cy="5632311"/>
          </a:xfrm>
          <a:prstGeom prst="rect">
            <a:avLst/>
          </a:prstGeom>
          <a:noFill/>
          <a:ln>
            <a:noFill/>
          </a:ln>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rPr>
              <a:t>PHÒNG GIÁO DỤC VÀ ĐÀO TẠO QUẬN GÒ VẤP</a:t>
            </a:r>
          </a:p>
          <a:p>
            <a:pPr algn="ctr">
              <a:lnSpc>
                <a:spcPct val="150000"/>
              </a:lnSpc>
            </a:pPr>
            <a:r>
              <a:rPr lang="en-US" sz="8800" b="1" dirty="0" smtClean="0">
                <a:solidFill>
                  <a:srgbClr val="FF0000"/>
                </a:solidFill>
                <a:effectLst>
                  <a:outerShdw blurRad="38100" dist="38100" dir="2700000" algn="tl">
                    <a:srgbClr val="000000">
                      <a:alpha val="43137"/>
                    </a:srgbClr>
                  </a:outerShdw>
                </a:effectLst>
              </a:rPr>
              <a:t>GIÁO ÁN ĐIỆN TỬ</a:t>
            </a:r>
          </a:p>
          <a:p>
            <a:pPr algn="ctr">
              <a:lnSpc>
                <a:spcPct val="150000"/>
              </a:lnSpc>
            </a:pPr>
            <a:r>
              <a:rPr lang="en-US" sz="8000" b="1" dirty="0" smtClean="0">
                <a:solidFill>
                  <a:srgbClr val="0000FF"/>
                </a:solidFill>
                <a:effectLst>
                  <a:outerShdw blurRad="38100" dist="38100" dir="2700000" algn="tl">
                    <a:srgbClr val="000000">
                      <a:alpha val="43137"/>
                    </a:srgbClr>
                  </a:outerShdw>
                </a:effectLst>
              </a:rPr>
              <a:t>PHÂN MÔN LỊCH SỬ 8</a:t>
            </a:r>
            <a:endParaRPr lang="en-US" sz="80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27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78" y="1"/>
            <a:ext cx="12191999" cy="6857999"/>
          </a:xfrm>
          <a:prstGeom prst="rect">
            <a:avLst/>
          </a:prstGeom>
        </p:spPr>
      </p:pic>
      <p:sp>
        <p:nvSpPr>
          <p:cNvPr id="3" name="object 3"/>
          <p:cNvSpPr txBox="1">
            <a:spLocks noGrp="1"/>
          </p:cNvSpPr>
          <p:nvPr>
            <p:ph type="title"/>
          </p:nvPr>
        </p:nvSpPr>
        <p:spPr>
          <a:xfrm>
            <a:off x="324469" y="228600"/>
            <a:ext cx="11657981" cy="2087110"/>
          </a:xfrm>
          <a:prstGeom prst="rect">
            <a:avLst/>
          </a:prstGeom>
          <a:solidFill>
            <a:schemeClr val="accent6">
              <a:lumMod val="20000"/>
              <a:lumOff val="80000"/>
            </a:schemeClr>
          </a:solidFill>
          <a:ln w="76200">
            <a:solidFill>
              <a:srgbClr val="00B0F0"/>
            </a:solidFill>
          </a:ln>
        </p:spPr>
        <p:txBody>
          <a:bodyPr vert="horz" wrap="square" lIns="0" tIns="9525" rIns="0" bIns="0" rtlCol="0" anchor="ctr">
            <a:spAutoFit/>
          </a:bodyPr>
          <a:lstStyle/>
          <a:p>
            <a:pPr marL="546259" marR="3810" indent="-537210" algn="ctr">
              <a:lnSpc>
                <a:spcPct val="100000"/>
              </a:lnSpc>
              <a:spcBef>
                <a:spcPts val="75"/>
              </a:spcBef>
            </a:pPr>
            <a:r>
              <a:rPr sz="4500" b="1" u="sng" dirty="0" err="1">
                <a:solidFill>
                  <a:srgbClr val="FF0000"/>
                </a:solidFill>
                <a:latin typeface="Times New Roman" panose="02020603050405020304" pitchFamily="18" charset="0"/>
                <a:cs typeface="Times New Roman" panose="02020603050405020304" pitchFamily="18" charset="0"/>
              </a:rPr>
              <a:t>Bài</a:t>
            </a:r>
            <a:r>
              <a:rPr sz="4500" b="1" u="sng" spc="-15" dirty="0">
                <a:solidFill>
                  <a:srgbClr val="FF0000"/>
                </a:solidFill>
                <a:latin typeface="Times New Roman" panose="02020603050405020304" pitchFamily="18" charset="0"/>
                <a:cs typeface="Times New Roman" panose="02020603050405020304" pitchFamily="18" charset="0"/>
              </a:rPr>
              <a:t> </a:t>
            </a:r>
            <a:r>
              <a:rPr sz="4500" b="1" u="sng" dirty="0">
                <a:solidFill>
                  <a:srgbClr val="FF0000"/>
                </a:solidFill>
                <a:latin typeface="Times New Roman" panose="02020603050405020304" pitchFamily="18" charset="0"/>
                <a:cs typeface="Times New Roman" panose="02020603050405020304" pitchFamily="18" charset="0"/>
              </a:rPr>
              <a:t>1</a:t>
            </a:r>
            <a:r>
              <a:rPr lang="en-US" sz="4500" b="1" u="sng" dirty="0">
                <a:solidFill>
                  <a:srgbClr val="FF0000"/>
                </a:solidFill>
                <a:latin typeface="Times New Roman" panose="02020603050405020304" pitchFamily="18" charset="0"/>
                <a:cs typeface="Times New Roman" panose="02020603050405020304" pitchFamily="18" charset="0"/>
              </a:rPr>
              <a:t>4</a:t>
            </a:r>
            <a:r>
              <a:rPr sz="4500" b="1" dirty="0">
                <a:solidFill>
                  <a:srgbClr val="FF0000"/>
                </a:solidFill>
                <a:latin typeface="Times New Roman" panose="02020603050405020304" pitchFamily="18" charset="0"/>
                <a:cs typeface="Times New Roman" panose="02020603050405020304" pitchFamily="18" charset="0"/>
              </a:rPr>
              <a:t>:</a:t>
            </a:r>
            <a:r>
              <a:rPr sz="4500" b="1" spc="-23" dirty="0">
                <a:solidFill>
                  <a:srgbClr val="FF0000"/>
                </a:solidFill>
                <a:latin typeface="Times New Roman" panose="02020603050405020304" pitchFamily="18" charset="0"/>
                <a:cs typeface="Times New Roman" panose="02020603050405020304" pitchFamily="18" charset="0"/>
              </a:rPr>
              <a:t> </a:t>
            </a:r>
            <a:r>
              <a:rPr lang="en-US" sz="4500" b="1" dirty="0">
                <a:solidFill>
                  <a:srgbClr val="FF0000"/>
                </a:solidFill>
                <a:latin typeface="Times New Roman" panose="02020603050405020304" pitchFamily="18" charset="0"/>
                <a:cs typeface="Times New Roman" panose="02020603050405020304" pitchFamily="18" charset="0"/>
              </a:rPr>
              <a:t>SỰ PHÁT TRIỂN CỦA KHOA HỌC, KĨ THUẬT, VĂN HỌC, NGHỆ THUẬT TRONG CÁC THẾ KỈ XVIII, XIX</a:t>
            </a:r>
            <a:endParaRPr sz="45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0833" y="2393603"/>
            <a:ext cx="11697317" cy="1338828"/>
          </a:xfrm>
          <a:prstGeom prst="rect">
            <a:avLst/>
          </a:prstGeom>
          <a:solidFill>
            <a:schemeClr val="accent6">
              <a:lumMod val="20000"/>
              <a:lumOff val="80000"/>
            </a:schemeClr>
          </a:solidFill>
          <a:ln w="38100">
            <a:solidFill>
              <a:srgbClr val="C00000"/>
            </a:solidFill>
          </a:ln>
        </p:spPr>
        <p:txBody>
          <a:bodyPr wrap="square">
            <a:spAutoFit/>
          </a:bodyPr>
          <a:lstStyle/>
          <a:p>
            <a:pPr algn="ct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II.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THÀNH TỰU VỀ </a:t>
            </a: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VĂN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HỌC VÀ </a:t>
            </a: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NGHỆ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4050" b="1" dirty="0">
              <a:solidFill>
                <a:srgbClr val="00B05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078" y="3830644"/>
            <a:ext cx="12191999" cy="2192908"/>
          </a:xfrm>
          <a:prstGeom prst="rect">
            <a:avLst/>
          </a:prstGeom>
          <a:solidFill>
            <a:schemeClr val="accent6">
              <a:lumMod val="20000"/>
              <a:lumOff val="80000"/>
            </a:schemeClr>
          </a:solidFill>
          <a:ln w="38100">
            <a:solidFill>
              <a:srgbClr val="C00000"/>
            </a:solidFill>
          </a:ln>
        </p:spPr>
        <p:txBody>
          <a:bodyPr wrap="square">
            <a:spAutoFit/>
          </a:bodyPr>
          <a:lstStyle/>
          <a:p>
            <a:pPr marL="685800" indent="-685800" algn="ctr">
              <a:buAutoNum type="alphaLcPeriod"/>
            </a:pP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buFontTx/>
              <a:buAutoNum type="alphaLcPeriod"/>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XVIII - </a:t>
            </a: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XIX</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444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7" y="0"/>
            <a:ext cx="4698999" cy="5614748"/>
          </a:xfrm>
          <a:prstGeom prst="rect">
            <a:avLst/>
          </a:prstGeom>
        </p:spPr>
      </p:pic>
      <p:sp>
        <p:nvSpPr>
          <p:cNvPr id="4" name="TextBox 3"/>
          <p:cNvSpPr txBox="1"/>
          <p:nvPr/>
        </p:nvSpPr>
        <p:spPr>
          <a:xfrm>
            <a:off x="-139711" y="5525807"/>
            <a:ext cx="4963886"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14.3.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nghiệp</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757058" y="-6535"/>
            <a:ext cx="3603171" cy="707886"/>
          </a:xfrm>
          <a:prstGeom prst="rect">
            <a:avLst/>
          </a:prstGeom>
          <a:solidFill>
            <a:srgbClr val="FFFF00"/>
          </a:solidFill>
        </p:spPr>
        <p:txBody>
          <a:bodyPr wrap="square" rtlCol="0">
            <a:spAutoFit/>
          </a:bodyPr>
          <a:lstStyle/>
          <a:p>
            <a:r>
              <a:rPr lang="en-US" sz="4000" b="1" dirty="0" smtClean="0">
                <a:solidFill>
                  <a:srgbClr val="C00000"/>
                </a:solidFill>
                <a:latin typeface="Times New Roman" panose="02020603050405020304" pitchFamily="18" charset="0"/>
                <a:cs typeface="Times New Roman" panose="02020603050405020304" pitchFamily="18" charset="0"/>
              </a:rPr>
              <a:t>THẢO LUẬN</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749801" y="859971"/>
            <a:ext cx="7355113" cy="830997"/>
          </a:xfrm>
          <a:prstGeom prst="rect">
            <a:avLst/>
          </a:prstGeom>
          <a:noFill/>
        </p:spPr>
        <p:txBody>
          <a:bodyPr wrap="square" rtlCol="0">
            <a:spAutoFit/>
          </a:bodyPr>
          <a:lstStyle/>
          <a:p>
            <a:pPr marL="285750" indent="-285750">
              <a:buFontTx/>
              <a:buChar char="-"/>
            </a:pPr>
            <a:r>
              <a:rPr lang="en-US" sz="4800" b="1" dirty="0" err="1" smtClean="0">
                <a:solidFill>
                  <a:srgbClr val="0000FF"/>
                </a:solidFill>
                <a:latin typeface="Times New Roman" panose="02020603050405020304" pitchFamily="18" charset="0"/>
                <a:cs typeface="Times New Roman" panose="02020603050405020304" pitchFamily="18" charset="0"/>
              </a:rPr>
              <a:t>Em</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hãy</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mô</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tả</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bức</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tranh</a:t>
            </a:r>
            <a:endParaRPr lang="en-US" sz="4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07706" y="651146"/>
            <a:ext cx="7467605" cy="6186309"/>
          </a:xfrm>
          <a:prstGeom prst="rect">
            <a:avLst/>
          </a:prstGeom>
          <a:noFill/>
        </p:spPr>
        <p:txBody>
          <a:bodyPr wrap="square" rtlCol="0">
            <a:spAutoFit/>
          </a:bodyPr>
          <a:lstStyle/>
          <a:p>
            <a:pPr algn="just"/>
            <a:r>
              <a:rPr lang="vi-VN" sz="3600" b="1" dirty="0" smtClean="0">
                <a:solidFill>
                  <a:srgbClr val="FF0000"/>
                </a:solidFill>
                <a:latin typeface="+mj-lt"/>
              </a:rPr>
              <a:t>Hình </a:t>
            </a:r>
            <a:r>
              <a:rPr lang="vi-VN" sz="3600" b="1" dirty="0">
                <a:solidFill>
                  <a:srgbClr val="FF0000"/>
                </a:solidFill>
                <a:latin typeface="+mj-lt"/>
              </a:rPr>
              <a:t>ảnh người phụ nữ đang xách trên tay một giỏ đồ giặt rất lớn, đi cạnh người phụ nữ ấy mà một em bé </a:t>
            </a:r>
            <a:r>
              <a:rPr lang="vi-VN" sz="3600" b="1" dirty="0" smtClean="0">
                <a:solidFill>
                  <a:srgbClr val="FF0000"/>
                </a:solidFill>
                <a:latin typeface="+mj-lt"/>
              </a:rPr>
              <a:t>nhỏ</a:t>
            </a:r>
            <a:r>
              <a:rPr lang="en-US" sz="3600" b="1" dirty="0" smtClean="0">
                <a:solidFill>
                  <a:srgbClr val="FF0000"/>
                </a:solidFill>
                <a:latin typeface="+mj-lt"/>
              </a:rPr>
              <a:t>.</a:t>
            </a:r>
            <a:r>
              <a:rPr lang="en-US" sz="3600" b="1" dirty="0">
                <a:solidFill>
                  <a:srgbClr val="FF0000"/>
                </a:solidFill>
                <a:latin typeface="+mj-lt"/>
              </a:rPr>
              <a:t> </a:t>
            </a:r>
            <a:r>
              <a:rPr lang="vi-VN" sz="3600" b="1" dirty="0" smtClean="0">
                <a:solidFill>
                  <a:srgbClr val="FF0000"/>
                </a:solidFill>
                <a:latin typeface="+mj-lt"/>
              </a:rPr>
              <a:t>Ánh </a:t>
            </a:r>
            <a:r>
              <a:rPr lang="vi-VN" sz="3600" b="1" dirty="0">
                <a:solidFill>
                  <a:srgbClr val="FF0000"/>
                </a:solidFill>
                <a:latin typeface="+mj-lt"/>
              </a:rPr>
              <a:t>mắt và gương mặt của người phụ nữ thể hiện sự mệt mỏi, thoáng chút tuyệt vọng và bất </a:t>
            </a:r>
            <a:r>
              <a:rPr lang="vi-VN" sz="3600" b="1" dirty="0" smtClean="0">
                <a:solidFill>
                  <a:srgbClr val="FF0000"/>
                </a:solidFill>
                <a:latin typeface="+mj-lt"/>
              </a:rPr>
              <a:t>lực.</a:t>
            </a:r>
            <a:r>
              <a:rPr lang="en-US" sz="3600" b="1" dirty="0" smtClean="0">
                <a:solidFill>
                  <a:srgbClr val="FF0000"/>
                </a:solidFill>
                <a:latin typeface="+mj-lt"/>
              </a:rPr>
              <a:t> </a:t>
            </a:r>
            <a:r>
              <a:rPr lang="vi-VN" sz="3600" b="1" dirty="0" smtClean="0">
                <a:solidFill>
                  <a:srgbClr val="FF0000"/>
                </a:solidFill>
                <a:latin typeface="+mj-lt"/>
              </a:rPr>
              <a:t>Cơ </a:t>
            </a:r>
            <a:r>
              <a:rPr lang="vi-VN" sz="3600" b="1" dirty="0">
                <a:solidFill>
                  <a:srgbClr val="FF0000"/>
                </a:solidFill>
                <a:latin typeface="+mj-lt"/>
              </a:rPr>
              <a:t>thể gầy gò của người phụ nữ đang uốn cong xuống trước sức nặng của giỏ đồ giặt và cô cùng với em bé cũng đang phải chống lại với một cơn gió</a:t>
            </a:r>
            <a:r>
              <a:rPr lang="vi-VN" sz="3600" b="1" dirty="0" smtClean="0">
                <a:solidFill>
                  <a:srgbClr val="FF0000"/>
                </a:solidFill>
                <a:latin typeface="+mj-lt"/>
              </a:rPr>
              <a:t>.</a:t>
            </a:r>
            <a:endParaRPr lang="vi-VN" sz="3600" b="1" dirty="0">
              <a:solidFill>
                <a:srgbClr val="FF0000"/>
              </a:solidFill>
              <a:latin typeface="+mj-lt"/>
            </a:endParaRPr>
          </a:p>
        </p:txBody>
      </p:sp>
    </p:spTree>
    <p:extLst>
      <p:ext uri="{BB962C8B-B14F-4D97-AF65-F5344CB8AC3E}">
        <p14:creationId xmlns:p14="http://schemas.microsoft.com/office/powerpoint/2010/main" val="419597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0"/>
                                        <p:tgtEl>
                                          <p:spTgt spid="6"/>
                                        </p:tgtEl>
                                        <p:attrNameLst>
                                          <p:attrName>ppt_y</p:attrName>
                                        </p:attrNameLst>
                                      </p:cBhvr>
                                      <p:tavLst>
                                        <p:tav tm="0">
                                          <p:val>
                                            <p:strVal val="ppt_y"/>
                                          </p:val>
                                        </p:tav>
                                        <p:tav tm="100000">
                                          <p:val>
                                            <p:strVal val="ppt_y+.1"/>
                                          </p:val>
                                        </p:tav>
                                      </p:tavLst>
                                    </p:anim>
                                    <p:set>
                                      <p:cBhvr>
                                        <p:cTn id="15" dur="1" fill="hold">
                                          <p:stCondLst>
                                            <p:cond delay="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7" y="0"/>
            <a:ext cx="4698999" cy="5614748"/>
          </a:xfrm>
          <a:prstGeom prst="rect">
            <a:avLst/>
          </a:prstGeom>
        </p:spPr>
      </p:pic>
      <p:sp>
        <p:nvSpPr>
          <p:cNvPr id="4" name="TextBox 3"/>
          <p:cNvSpPr txBox="1"/>
          <p:nvPr/>
        </p:nvSpPr>
        <p:spPr>
          <a:xfrm>
            <a:off x="-139711" y="5525807"/>
            <a:ext cx="4963886"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14.3.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nghiệp</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757058" y="54425"/>
            <a:ext cx="3603171" cy="769441"/>
          </a:xfrm>
          <a:prstGeom prst="rect">
            <a:avLst/>
          </a:prstGeom>
          <a:solidFill>
            <a:srgbClr val="FFFF00"/>
          </a:solidFill>
        </p:spPr>
        <p:txBody>
          <a:bodyPr wrap="square" rtlCol="0">
            <a:spAutoFit/>
          </a:bodyPr>
          <a:lstStyle/>
          <a:p>
            <a:r>
              <a:rPr lang="en-US" sz="4400" b="1" dirty="0" smtClean="0">
                <a:solidFill>
                  <a:srgbClr val="C00000"/>
                </a:solidFill>
                <a:latin typeface="Times New Roman" panose="02020603050405020304" pitchFamily="18" charset="0"/>
                <a:cs typeface="Times New Roman" panose="02020603050405020304" pitchFamily="18" charset="0"/>
              </a:rPr>
              <a:t>THẢO LUẬN</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749801" y="859971"/>
            <a:ext cx="7355113" cy="2308324"/>
          </a:xfrm>
          <a:prstGeom prst="rect">
            <a:avLst/>
          </a:prstGeom>
          <a:noFill/>
        </p:spPr>
        <p:txBody>
          <a:bodyPr wrap="square" rtlCol="0">
            <a:spAutoFit/>
          </a:bodyPr>
          <a:lstStyle/>
          <a:p>
            <a:pPr marL="285750" indent="-285750">
              <a:buFontTx/>
              <a:buChar char="-"/>
            </a:pPr>
            <a:r>
              <a:rPr lang="en-US" sz="4800" b="1" dirty="0" smtClean="0">
                <a:solidFill>
                  <a:srgbClr val="0000FF"/>
                </a:solidFill>
                <a:latin typeface="Times New Roman" panose="02020603050405020304" pitchFamily="18" charset="0"/>
                <a:cs typeface="Times New Roman" panose="02020603050405020304" pitchFamily="18" charset="0"/>
              </a:rPr>
              <a:t>Chi </a:t>
            </a:r>
            <a:r>
              <a:rPr lang="en-US" sz="4800" b="1" dirty="0" err="1" smtClean="0">
                <a:solidFill>
                  <a:srgbClr val="0000FF"/>
                </a:solidFill>
                <a:latin typeface="Times New Roman" panose="02020603050405020304" pitchFamily="18" charset="0"/>
                <a:cs typeface="Times New Roman" panose="02020603050405020304" pitchFamily="18" charset="0"/>
              </a:rPr>
              <a:t>tiết</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nào</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trong</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bức</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tranh</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phản</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ánh</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xã</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hội</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đương</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thời</a:t>
            </a:r>
            <a:r>
              <a:rPr lang="en-US" sz="4800" b="1" dirty="0">
                <a:solidFill>
                  <a:srgbClr val="0000FF"/>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4757058" y="3041697"/>
            <a:ext cx="7467605" cy="3785652"/>
          </a:xfrm>
          <a:prstGeom prst="rect">
            <a:avLst/>
          </a:prstGeom>
          <a:noFill/>
        </p:spPr>
        <p:txBody>
          <a:bodyPr wrap="square" rtlCol="0">
            <a:spAutoFit/>
          </a:bodyPr>
          <a:lstStyle/>
          <a:p>
            <a:r>
              <a:rPr lang="en-US" sz="4800" b="1" dirty="0" err="1" smtClean="0">
                <a:solidFill>
                  <a:srgbClr val="C00000"/>
                </a:solidFill>
                <a:latin typeface="Times New Roman" panose="02020603050405020304" pitchFamily="18" charset="0"/>
                <a:cs typeface="Times New Roman" panose="02020603050405020304" pitchFamily="18" charset="0"/>
              </a:rPr>
              <a:t>Nhân</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vật</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không</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chỉ</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là</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người</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mẹ</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người</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mẹ</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đi</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làm</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dẫn</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cả</a:t>
            </a:r>
            <a:r>
              <a:rPr lang="en-US" sz="4800" b="1" dirty="0" smtClean="0">
                <a:solidFill>
                  <a:srgbClr val="C00000"/>
                </a:solidFill>
                <a:latin typeface="Times New Roman" panose="02020603050405020304" pitchFamily="18" charset="0"/>
                <a:cs typeface="Times New Roman" panose="02020603050405020304" pitchFamily="18" charset="0"/>
              </a:rPr>
              <a:t> con </a:t>
            </a:r>
            <a:r>
              <a:rPr lang="en-US" sz="4800" b="1" dirty="0" err="1" smtClean="0">
                <a:solidFill>
                  <a:srgbClr val="C00000"/>
                </a:solidFill>
                <a:latin typeface="Times New Roman" panose="02020603050405020304" pitchFamily="18" charset="0"/>
                <a:cs typeface="Times New Roman" panose="02020603050405020304" pitchFamily="18" charset="0"/>
              </a:rPr>
              <a:t>theo</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vất</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vả</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khổ</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cực</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chạy</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hối</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hả</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giữa</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trưa</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nắng</a:t>
            </a:r>
            <a:r>
              <a:rPr lang="en-US" sz="4800" b="1" dirty="0" smtClean="0">
                <a:solidFill>
                  <a:srgbClr val="C00000"/>
                </a:solidFill>
                <a:latin typeface="Times New Roman" panose="02020603050405020304" pitchFamily="18" charset="0"/>
                <a:cs typeface="Times New Roman" panose="02020603050405020304" pitchFamily="18" charset="0"/>
              </a:rPr>
              <a:t>.</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93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1" y="-21778"/>
            <a:ext cx="4698999" cy="5614748"/>
          </a:xfrm>
          <a:prstGeom prst="rect">
            <a:avLst/>
          </a:prstGeom>
        </p:spPr>
      </p:pic>
      <p:sp>
        <p:nvSpPr>
          <p:cNvPr id="4" name="TextBox 3"/>
          <p:cNvSpPr txBox="1"/>
          <p:nvPr/>
        </p:nvSpPr>
        <p:spPr>
          <a:xfrm>
            <a:off x="-107043" y="5592970"/>
            <a:ext cx="4963886"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14.3.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nghiệp</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24400" y="684033"/>
            <a:ext cx="7467600" cy="1938992"/>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Tại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sao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bức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Ô-</a:t>
            </a:r>
            <a:r>
              <a:rPr lang="en-US" sz="4000" b="1" dirty="0" err="1" smtClean="0">
                <a:solidFill>
                  <a:srgbClr val="FF0000"/>
                </a:solidFill>
                <a:latin typeface="Times New Roman" panose="02020603050405020304" pitchFamily="18" charset="0"/>
                <a:cs typeface="Times New Roman" panose="02020603050405020304" pitchFamily="18" charset="0"/>
              </a:rPr>
              <a:t>rô</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nê</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Đô</a:t>
            </a:r>
            <a:r>
              <a:rPr lang="en-US" sz="4000" b="1" dirty="0" smtClean="0">
                <a:solidFill>
                  <a:srgbClr val="FF0000"/>
                </a:solidFill>
                <a:latin typeface="Times New Roman" panose="02020603050405020304" pitchFamily="18" charset="0"/>
                <a:cs typeface="Times New Roman" panose="02020603050405020304" pitchFamily="18" charset="0"/>
              </a:rPr>
              <a:t>-mi-ê </a:t>
            </a:r>
            <a:r>
              <a:rPr lang="en-US" sz="4000" b="1" dirty="0" err="1" smtClean="0">
                <a:solidFill>
                  <a:srgbClr val="FF0000"/>
                </a:solidFill>
                <a:latin typeface="Times New Roman" panose="02020603050405020304" pitchFamily="18" charset="0"/>
                <a:cs typeface="Times New Roman" panose="02020603050405020304" pitchFamily="18" charset="0"/>
              </a:rPr>
              <a:t>có</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tác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đến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xã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hội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đương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thời</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57059" y="13785"/>
            <a:ext cx="5484222" cy="707886"/>
          </a:xfrm>
          <a:prstGeom prst="rect">
            <a:avLst/>
          </a:prstGeom>
          <a:solidFill>
            <a:srgbClr val="FFFF00"/>
          </a:solidFill>
        </p:spPr>
        <p:txBody>
          <a:bodyPr wrap="square" rtlCol="0">
            <a:spAutoFit/>
          </a:bodyPr>
          <a:lstStyle/>
          <a:p>
            <a:r>
              <a:rPr lang="en-US" sz="4000" b="1" dirty="0" smtClean="0">
                <a:solidFill>
                  <a:srgbClr val="C00000"/>
                </a:solidFill>
                <a:latin typeface="Times New Roman" panose="02020603050405020304" pitchFamily="18" charset="0"/>
                <a:cs typeface="Times New Roman" panose="02020603050405020304" pitchFamily="18" charset="0"/>
              </a:rPr>
              <a:t>THẢO LUẬN CẶP ĐÔI</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746172" y="2534608"/>
            <a:ext cx="7467600" cy="4401205"/>
          </a:xfrm>
          <a:prstGeom prst="rect">
            <a:avLst/>
          </a:prstGeom>
          <a:noFill/>
        </p:spPr>
        <p:txBody>
          <a:bodyPr wrap="square" rtlCol="0">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Phản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ánh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thực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lao</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của</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phụ</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nữ</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vào</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thế</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kỉ</a:t>
            </a:r>
            <a:r>
              <a:rPr lang="en-US" sz="4000" b="1" dirty="0" smtClean="0">
                <a:solidFill>
                  <a:srgbClr val="0070C0"/>
                </a:solidFill>
                <a:latin typeface="Times New Roman" panose="02020603050405020304" pitchFamily="18" charset="0"/>
                <a:cs typeface="Times New Roman" panose="02020603050405020304" pitchFamily="18" charset="0"/>
              </a:rPr>
              <a:t> XIX, </a:t>
            </a:r>
            <a:r>
              <a:rPr lang="en-US" sz="4000" b="1" dirty="0" err="1" smtClean="0">
                <a:solidFill>
                  <a:srgbClr val="0070C0"/>
                </a:solidFill>
                <a:latin typeface="Times New Roman" panose="02020603050405020304" pitchFamily="18" charset="0"/>
                <a:cs typeface="Times New Roman" panose="02020603050405020304" pitchFamily="18" charset="0"/>
              </a:rPr>
              <a:t>phản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ánh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mặt</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trái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của</a:t>
            </a:r>
            <a:r>
              <a:rPr lang="en-US" sz="4000" b="1" dirty="0" smtClean="0">
                <a:solidFill>
                  <a:srgbClr val="0070C0"/>
                </a:solidFill>
                <a:latin typeface="Times New Roman" panose="02020603050405020304" pitchFamily="18" charset="0"/>
                <a:cs typeface="Times New Roman" panose="02020603050405020304" pitchFamily="18" charset="0"/>
              </a:rPr>
              <a:t> CNTB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thế</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kỉ</a:t>
            </a:r>
            <a:r>
              <a:rPr lang="en-US" sz="4000" b="1" dirty="0" smtClean="0">
                <a:solidFill>
                  <a:srgbClr val="0070C0"/>
                </a:solidFill>
                <a:latin typeface="Times New Roman" panose="02020603050405020304" pitchFamily="18" charset="0"/>
                <a:cs typeface="Times New Roman" panose="02020603050405020304" pitchFamily="18" charset="0"/>
              </a:rPr>
              <a:t> XIX, </a:t>
            </a:r>
            <a:r>
              <a:rPr lang="en-US" sz="4000" b="1" dirty="0" err="1" smtClean="0">
                <a:solidFill>
                  <a:srgbClr val="0070C0"/>
                </a:solidFill>
                <a:latin typeface="Times New Roman" panose="02020603050405020304" pitchFamily="18" charset="0"/>
                <a:cs typeface="Times New Roman" panose="02020603050405020304" pitchFamily="18" charset="0"/>
              </a:rPr>
              <a:t>khơi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dậy</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lòng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trắc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ẩn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đấu</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tranh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bênh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vực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người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nghèo</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khổ</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nên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có</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tác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động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sâu</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sắc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đến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xã</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hội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đương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thời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21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78" y="1"/>
            <a:ext cx="12191999" cy="6857999"/>
          </a:xfrm>
          <a:prstGeom prst="rect">
            <a:avLst/>
          </a:prstGeom>
        </p:spPr>
      </p:pic>
      <p:sp>
        <p:nvSpPr>
          <p:cNvPr id="5" name="Rectangle 4"/>
          <p:cNvSpPr/>
          <p:nvPr/>
        </p:nvSpPr>
        <p:spPr>
          <a:xfrm>
            <a:off x="0" y="1"/>
            <a:ext cx="12191999" cy="1631216"/>
          </a:xfrm>
          <a:prstGeom prst="rect">
            <a:avLst/>
          </a:prstGeom>
          <a:solidFill>
            <a:schemeClr val="accent6">
              <a:lumMod val="20000"/>
              <a:lumOff val="80000"/>
            </a:schemeClr>
          </a:solidFill>
          <a:ln w="38100">
            <a:solidFill>
              <a:srgbClr val="C00000"/>
            </a:solidFill>
          </a:ln>
        </p:spPr>
        <p:txBody>
          <a:bodyPr wrap="square">
            <a:spAutoFit/>
          </a:bodyPr>
          <a:lstStyle/>
          <a:p>
            <a:pPr algn="just"/>
            <a:r>
              <a:rPr lang="en-US" sz="50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b.Tác</a:t>
            </a:r>
            <a:r>
              <a:rPr lang="en-US" sz="50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5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XVIII - </a:t>
            </a:r>
            <a:r>
              <a:rPr lang="en-US" sz="50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XIX</a:t>
            </a:r>
            <a:endParaRPr lang="en-US" sz="5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671261"/>
            <a:ext cx="12009120" cy="4708981"/>
          </a:xfrm>
          <a:prstGeom prst="rect">
            <a:avLst/>
          </a:prstGeom>
          <a:noFill/>
        </p:spPr>
        <p:txBody>
          <a:bodyPr wrap="square" rtlCol="0">
            <a:spAutoFit/>
          </a:bodyPr>
          <a:lstStyle/>
          <a:p>
            <a:pPr marL="571500" indent="-571500">
              <a:buFontTx/>
              <a:buChar char="-"/>
            </a:pPr>
            <a:r>
              <a:rPr lang="en-US" sz="5000" b="1" dirty="0" err="1" smtClean="0">
                <a:latin typeface="Times New Roman" panose="02020603050405020304" pitchFamily="18" charset="0"/>
                <a:cs typeface="Times New Roman" panose="02020603050405020304" pitchFamily="18" charset="0"/>
              </a:rPr>
              <a:t>Hình</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thành</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quan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điểm</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của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tầng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lớp</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tư</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sản</a:t>
            </a:r>
            <a:r>
              <a:rPr lang="en-US" sz="5000" b="1" dirty="0" smtClean="0">
                <a:latin typeface="Times New Roman" panose="02020603050405020304" pitchFamily="18" charset="0"/>
                <a:cs typeface="Times New Roman" panose="02020603050405020304" pitchFamily="18" charset="0"/>
              </a:rPr>
              <a:t>.</a:t>
            </a:r>
          </a:p>
          <a:p>
            <a:pPr marL="571500" indent="-571500">
              <a:buFontTx/>
              <a:buChar char="-"/>
            </a:pPr>
            <a:r>
              <a:rPr lang="en-US" sz="5000" b="1" dirty="0" smtClean="0">
                <a:latin typeface="Times New Roman" panose="02020603050405020304" pitchFamily="18" charset="0"/>
                <a:cs typeface="Times New Roman" panose="02020603050405020304" pitchFamily="18" charset="0"/>
              </a:rPr>
              <a:t>Cho </a:t>
            </a:r>
            <a:r>
              <a:rPr lang="en-US" sz="5000" b="1" dirty="0" err="1" smtClean="0">
                <a:latin typeface="Times New Roman" panose="02020603050405020304" pitchFamily="18" charset="0"/>
                <a:cs typeface="Times New Roman" panose="02020603050405020304" pitchFamily="18" charset="0"/>
              </a:rPr>
              <a:t>thấy</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mặt</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trái</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của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chủ</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nghĩa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tư</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bản</a:t>
            </a:r>
            <a:r>
              <a:rPr lang="en-US" sz="5000" b="1" dirty="0" smtClean="0">
                <a:latin typeface="Times New Roman" panose="02020603050405020304" pitchFamily="18" charset="0"/>
                <a:cs typeface="Times New Roman" panose="02020603050405020304" pitchFamily="18" charset="0"/>
              </a:rPr>
              <a:t>.</a:t>
            </a:r>
          </a:p>
          <a:p>
            <a:pPr marL="571500" indent="-571500">
              <a:buFontTx/>
              <a:buChar char="-"/>
            </a:pPr>
            <a:r>
              <a:rPr lang="en-US" sz="5000" b="1" dirty="0" err="1" smtClean="0">
                <a:latin typeface="Times New Roman" panose="02020603050405020304" pitchFamily="18" charset="0"/>
                <a:cs typeface="Times New Roman" panose="02020603050405020304" pitchFamily="18" charset="0"/>
              </a:rPr>
              <a:t>Tác</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động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trực</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tiếp</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của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cuộc</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đấu</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tranh</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của</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nhân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dân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lao</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động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chống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áp</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bức</a:t>
            </a:r>
            <a:endParaRPr lang="en-US" sz="5000" b="1" dirty="0" smtClean="0">
              <a:latin typeface="Times New Roman" panose="02020603050405020304" pitchFamily="18" charset="0"/>
              <a:cs typeface="Times New Roman" panose="02020603050405020304" pitchFamily="18" charset="0"/>
            </a:endParaRPr>
          </a:p>
          <a:p>
            <a:pPr marL="571500" indent="-571500">
              <a:buFontTx/>
              <a:buChar char="-"/>
            </a:pPr>
            <a:r>
              <a:rPr lang="en-US" sz="5000" b="1" dirty="0" err="1" smtClean="0">
                <a:latin typeface="Times New Roman" panose="02020603050405020304" pitchFamily="18" charset="0"/>
                <a:cs typeface="Times New Roman" panose="02020603050405020304" pitchFamily="18" charset="0"/>
              </a:rPr>
              <a:t>Tạo</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nên</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những</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cải</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cách</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xã</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hội</a:t>
            </a:r>
            <a:endParaRPr lang="en-US" sz="5000" b="1"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4471" y="883920"/>
            <a:ext cx="1187450" cy="57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0559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473" y="207644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9262" y="532671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872147"/>
            <a:ext cx="11658320" cy="1200329"/>
          </a:xfrm>
          <a:prstGeom prst="rect">
            <a:avLst/>
          </a:prstGeom>
          <a:noFill/>
        </p:spPr>
        <p:txBody>
          <a:bodyPr wrap="none" rtlCol="0">
            <a:spAutoFit/>
          </a:bodyPr>
          <a:lstStyle/>
          <a:p>
            <a:r>
              <a:rPr lang="en-US" sz="7200" b="1" dirty="0" smtClean="0">
                <a:solidFill>
                  <a:srgbClr val="008000"/>
                </a:solidFill>
                <a:latin typeface="Arial" panose="020B0604020202020204" pitchFamily="34" charset="0"/>
                <a:cs typeface="Arial" panose="020B0604020202020204" pitchFamily="34" charset="0"/>
              </a:rPr>
              <a:t>LẤY KẸO CHO ẾCH XANH</a:t>
            </a:r>
            <a:endParaRPr lang="en-US" sz="7200" b="1" dirty="0">
              <a:solidFill>
                <a:srgbClr val="008000"/>
              </a:solidFill>
              <a:latin typeface="Arial" panose="020B0604020202020204" pitchFamily="34" charset="0"/>
              <a:cs typeface="Arial" panose="020B0604020202020204" pitchFamily="34" charset="0"/>
            </a:endParaRP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78" y="-18414"/>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27962"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23678" y="432588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A. </a:t>
            </a:r>
            <a:r>
              <a:rPr lang="en-US" sz="4400" b="1" dirty="0" err="1" smtClean="0">
                <a:solidFill>
                  <a:srgbClr val="008000"/>
                </a:solidFill>
              </a:rPr>
              <a:t>Mô</a:t>
            </a:r>
            <a:r>
              <a:rPr lang="en-US" sz="4400" b="1" dirty="0" smtClean="0">
                <a:solidFill>
                  <a:srgbClr val="008000"/>
                </a:solidFill>
              </a:rPr>
              <a:t>-da</a:t>
            </a:r>
            <a:endParaRPr lang="en-US" sz="4400" b="1" dirty="0">
              <a:solidFill>
                <a:srgbClr val="008000"/>
              </a:solidFill>
            </a:endParaRPr>
          </a:p>
        </p:txBody>
      </p:sp>
      <p:sp>
        <p:nvSpPr>
          <p:cNvPr id="10" name="Rounded Rectangle 9"/>
          <p:cNvSpPr/>
          <p:nvPr/>
        </p:nvSpPr>
        <p:spPr>
          <a:xfrm>
            <a:off x="3695408" y="4319732"/>
            <a:ext cx="4828043"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B. </a:t>
            </a:r>
            <a:r>
              <a:rPr lang="en-US" sz="4400" b="1" dirty="0" err="1" smtClean="0">
                <a:solidFill>
                  <a:srgbClr val="008000"/>
                </a:solidFill>
              </a:rPr>
              <a:t>Vích</a:t>
            </a:r>
            <a:r>
              <a:rPr lang="en-US" sz="4400" b="1" dirty="0" smtClean="0">
                <a:solidFill>
                  <a:srgbClr val="008000"/>
                </a:solidFill>
              </a:rPr>
              <a:t>-to </a:t>
            </a:r>
            <a:r>
              <a:rPr lang="en-US" sz="4400" b="1" dirty="0" err="1" smtClean="0">
                <a:solidFill>
                  <a:srgbClr val="008000"/>
                </a:solidFill>
              </a:rPr>
              <a:t>Huy-gô</a:t>
            </a:r>
            <a:endParaRPr lang="en-US" sz="4400" b="1" dirty="0">
              <a:solidFill>
                <a:srgbClr val="008000"/>
              </a:solidFill>
            </a:endParaRPr>
          </a:p>
        </p:txBody>
      </p:sp>
      <p:sp>
        <p:nvSpPr>
          <p:cNvPr id="12" name="Rounded Rectangle 11"/>
          <p:cNvSpPr/>
          <p:nvPr/>
        </p:nvSpPr>
        <p:spPr>
          <a:xfrm>
            <a:off x="123679" y="5501247"/>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C. </a:t>
            </a:r>
            <a:r>
              <a:rPr lang="en-US" sz="4400" b="1" dirty="0" err="1" smtClean="0">
                <a:solidFill>
                  <a:srgbClr val="008000"/>
                </a:solidFill>
              </a:rPr>
              <a:t>Bét-tô-ven</a:t>
            </a:r>
            <a:endParaRPr lang="en-US" sz="4400" b="1" dirty="0">
              <a:solidFill>
                <a:srgbClr val="008000"/>
              </a:solidFill>
            </a:endParaRPr>
          </a:p>
        </p:txBody>
      </p:sp>
      <p:sp>
        <p:nvSpPr>
          <p:cNvPr id="13" name="Rounded Rectangle 12"/>
          <p:cNvSpPr/>
          <p:nvPr/>
        </p:nvSpPr>
        <p:spPr>
          <a:xfrm>
            <a:off x="3721685" y="5501247"/>
            <a:ext cx="4801767"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D. A-</a:t>
            </a:r>
            <a:r>
              <a:rPr lang="en-US" sz="4400" b="1" dirty="0" err="1" smtClean="0">
                <a:solidFill>
                  <a:srgbClr val="008000"/>
                </a:solidFill>
              </a:rPr>
              <a:t>đam</a:t>
            </a:r>
            <a:r>
              <a:rPr lang="en-US" sz="4400" b="1" dirty="0" smtClean="0">
                <a:solidFill>
                  <a:srgbClr val="008000"/>
                </a:solidFill>
              </a:rPr>
              <a:t> </a:t>
            </a:r>
            <a:r>
              <a:rPr lang="en-US" sz="4400" b="1" dirty="0" err="1" smtClean="0">
                <a:solidFill>
                  <a:srgbClr val="008000"/>
                </a:solidFill>
              </a:rPr>
              <a:t>Sờ-mít</a:t>
            </a:r>
            <a:endParaRPr lang="en-US" sz="4400" b="1" dirty="0">
              <a:solidFill>
                <a:srgbClr val="008000"/>
              </a:solidFill>
            </a:endParaRPr>
          </a:p>
        </p:txBody>
      </p:sp>
      <p:sp>
        <p:nvSpPr>
          <p:cNvPr id="3" name="TextBox 2"/>
          <p:cNvSpPr txBox="1"/>
          <p:nvPr/>
        </p:nvSpPr>
        <p:spPr>
          <a:xfrm>
            <a:off x="1290634" y="1062902"/>
            <a:ext cx="6081544" cy="2585323"/>
          </a:xfrm>
          <a:prstGeom prst="rect">
            <a:avLst/>
          </a:prstGeom>
          <a:solidFill>
            <a:schemeClr val="bg1"/>
          </a:solidFill>
        </p:spPr>
        <p:txBody>
          <a:bodyPr wrap="square" rtlCol="0">
            <a:spAutoFit/>
          </a:bodyPr>
          <a:lstStyle/>
          <a:p>
            <a:pPr algn="ctr"/>
            <a:r>
              <a:rPr lang="en-US" sz="5400" b="1" dirty="0" smtClean="0">
                <a:solidFill>
                  <a:srgbClr val="FF0000"/>
                </a:solidFill>
              </a:rPr>
              <a:t>Câu 1. </a:t>
            </a:r>
            <a:r>
              <a:rPr lang="en-US" sz="5400" b="1" dirty="0" err="1" smtClean="0">
                <a:solidFill>
                  <a:srgbClr val="FF0000"/>
                </a:solidFill>
              </a:rPr>
              <a:t>Tác</a:t>
            </a:r>
            <a:r>
              <a:rPr lang="en-US" sz="5400" b="1" dirty="0" smtClean="0">
                <a:solidFill>
                  <a:srgbClr val="FF0000"/>
                </a:solidFill>
              </a:rPr>
              <a:t> </a:t>
            </a:r>
            <a:r>
              <a:rPr lang="en-US" sz="5400" b="1" dirty="0" err="1" smtClean="0">
                <a:solidFill>
                  <a:srgbClr val="FF0000"/>
                </a:solidFill>
              </a:rPr>
              <a:t>phẩm</a:t>
            </a:r>
            <a:r>
              <a:rPr lang="en-US" sz="5400" b="1" dirty="0" smtClean="0">
                <a:solidFill>
                  <a:srgbClr val="FF0000"/>
                </a:solidFill>
              </a:rPr>
              <a:t> </a:t>
            </a:r>
            <a:r>
              <a:rPr lang="en-US" sz="5400" b="1" dirty="0" err="1" smtClean="0">
                <a:solidFill>
                  <a:srgbClr val="FF0000"/>
                </a:solidFill>
              </a:rPr>
              <a:t>những</a:t>
            </a:r>
            <a:r>
              <a:rPr lang="en-US" sz="5400" b="1" dirty="0" smtClean="0">
                <a:solidFill>
                  <a:srgbClr val="FF0000"/>
                </a:solidFill>
              </a:rPr>
              <a:t> </a:t>
            </a:r>
            <a:r>
              <a:rPr lang="en-US" sz="5400" b="1" dirty="0" err="1" smtClean="0">
                <a:solidFill>
                  <a:srgbClr val="FF0000"/>
                </a:solidFill>
              </a:rPr>
              <a:t>người</a:t>
            </a:r>
            <a:r>
              <a:rPr lang="en-US" sz="5400" b="1" dirty="0" smtClean="0">
                <a:solidFill>
                  <a:srgbClr val="FF0000"/>
                </a:solidFill>
              </a:rPr>
              <a:t> </a:t>
            </a:r>
            <a:r>
              <a:rPr lang="en-US" sz="5400" b="1" dirty="0" err="1" smtClean="0">
                <a:solidFill>
                  <a:srgbClr val="FF0000"/>
                </a:solidFill>
              </a:rPr>
              <a:t>khốn</a:t>
            </a:r>
            <a:r>
              <a:rPr lang="en-US" sz="5400" b="1" dirty="0" smtClean="0">
                <a:solidFill>
                  <a:srgbClr val="FF0000"/>
                </a:solidFill>
              </a:rPr>
              <a:t> </a:t>
            </a:r>
            <a:r>
              <a:rPr lang="en-US" sz="5400" b="1" dirty="0" err="1" smtClean="0">
                <a:solidFill>
                  <a:srgbClr val="FF0000"/>
                </a:solidFill>
              </a:rPr>
              <a:t>khổ</a:t>
            </a:r>
            <a:r>
              <a:rPr lang="en-US" sz="5400" b="1" dirty="0" smtClean="0">
                <a:solidFill>
                  <a:srgbClr val="FF0000"/>
                </a:solidFill>
              </a:rPr>
              <a:t> </a:t>
            </a:r>
            <a:r>
              <a:rPr lang="en-US" sz="5400" b="1" dirty="0" err="1" smtClean="0">
                <a:solidFill>
                  <a:srgbClr val="FF0000"/>
                </a:solidFill>
              </a:rPr>
              <a:t>của</a:t>
            </a:r>
            <a:r>
              <a:rPr lang="en-US" sz="5400" b="1" dirty="0" smtClean="0">
                <a:solidFill>
                  <a:srgbClr val="FF0000"/>
                </a:solidFill>
              </a:rPr>
              <a:t> </a:t>
            </a:r>
            <a:r>
              <a:rPr lang="en-US" sz="5400" b="1" dirty="0" err="1" smtClean="0">
                <a:solidFill>
                  <a:srgbClr val="FF0000"/>
                </a:solidFill>
              </a:rPr>
              <a:t>ai</a:t>
            </a:r>
            <a:r>
              <a:rPr lang="en-US" sz="5400" b="1" dirty="0" smtClean="0">
                <a:solidFill>
                  <a:srgbClr val="FF0000"/>
                </a:solidFill>
              </a:rPr>
              <a:t>?</a:t>
            </a:r>
            <a:endParaRPr lang="en-US" sz="5400" b="1" dirty="0">
              <a:solidFill>
                <a:srgbClr val="FF0000"/>
              </a:solidFill>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252" fill="hold"/>
                                        <p:tgtEl>
                                          <p:spTgt spid="5"/>
                                        </p:tgtEl>
                                      </p:cBhvr>
                                    </p:cmd>
                                  </p:childTnLst>
                                </p:cTn>
                              </p:par>
                              <p:par>
                                <p:cTn id="55" presetID="21" presetClass="emph" presetSubtype="0" fill="hold" grpId="1"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par>
                                <p:cTn id="60" presetID="1"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1.25E-6 -2.22222E-6 L 0.00156 0.625 " pathEditMode="relative" rAng="0" ptsTypes="AA">
                                      <p:cBhvr>
                                        <p:cTn id="63" dur="1000" fill="hold"/>
                                        <p:tgtEl>
                                          <p:spTgt spid="16"/>
                                        </p:tgtEl>
                                        <p:attrNameLst>
                                          <p:attrName>ppt_x</p:attrName>
                                          <p:attrName>ppt_y</p:attrName>
                                        </p:attrNameLst>
                                      </p:cBhvr>
                                      <p:rCtr x="78" y="31250"/>
                                    </p:animMotion>
                                  </p:childTnLst>
                                </p:cTn>
                              </p:par>
                            </p:childTnLst>
                          </p:cTn>
                        </p:par>
                        <p:par>
                          <p:cTn id="64" fill="hold">
                            <p:stCondLst>
                              <p:cond delay="1252"/>
                            </p:stCondLst>
                            <p:childTnLst>
                              <p:par>
                                <p:cTn id="65" presetID="1" presetClass="exit" presetSubtype="0" fill="hold" nodeType="after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32" presetClass="emph" presetSubtype="0" fill="hold" nodeType="withEffect">
                                  <p:stCondLst>
                                    <p:cond delay="0"/>
                                  </p:stCondLst>
                                  <p:childTnLst>
                                    <p:animRot by="120000">
                                      <p:cBhvr>
                                        <p:cTn id="68" dur="100" fill="hold">
                                          <p:stCondLst>
                                            <p:cond delay="0"/>
                                          </p:stCondLst>
                                        </p:cTn>
                                        <p:tgtEl>
                                          <p:spTgt spid="15"/>
                                        </p:tgtEl>
                                        <p:attrNameLst>
                                          <p:attrName>r</p:attrName>
                                        </p:attrNameLst>
                                      </p:cBhvr>
                                    </p:animRot>
                                    <p:animRot by="-240000">
                                      <p:cBhvr>
                                        <p:cTn id="69" dur="200" fill="hold">
                                          <p:stCondLst>
                                            <p:cond delay="200"/>
                                          </p:stCondLst>
                                        </p:cTn>
                                        <p:tgtEl>
                                          <p:spTgt spid="15"/>
                                        </p:tgtEl>
                                        <p:attrNameLst>
                                          <p:attrName>r</p:attrName>
                                        </p:attrNameLst>
                                      </p:cBhvr>
                                    </p:animRot>
                                    <p:animRot by="240000">
                                      <p:cBhvr>
                                        <p:cTn id="70" dur="200" fill="hold">
                                          <p:stCondLst>
                                            <p:cond delay="400"/>
                                          </p:stCondLst>
                                        </p:cTn>
                                        <p:tgtEl>
                                          <p:spTgt spid="15"/>
                                        </p:tgtEl>
                                        <p:attrNameLst>
                                          <p:attrName>r</p:attrName>
                                        </p:attrNameLst>
                                      </p:cBhvr>
                                    </p:animRot>
                                    <p:animRot by="-240000">
                                      <p:cBhvr>
                                        <p:cTn id="71" dur="200" fill="hold">
                                          <p:stCondLst>
                                            <p:cond delay="600"/>
                                          </p:stCondLst>
                                        </p:cTn>
                                        <p:tgtEl>
                                          <p:spTgt spid="15"/>
                                        </p:tgtEl>
                                        <p:attrNameLst>
                                          <p:attrName>r</p:attrName>
                                        </p:attrNameLst>
                                      </p:cBhvr>
                                    </p:animRot>
                                    <p:animRot by="120000">
                                      <p:cBhvr>
                                        <p:cTn id="72" dur="200" fill="hold">
                                          <p:stCondLst>
                                            <p:cond delay="800"/>
                                          </p:stCondLst>
                                        </p:cTn>
                                        <p:tgtEl>
                                          <p:spTgt spid="15"/>
                                        </p:tgtEl>
                                        <p:attrNameLst>
                                          <p:attrName>r</p:attrName>
                                        </p:attrNameLst>
                                      </p:cBhvr>
                                    </p:animRot>
                                  </p:childTnLst>
                                </p:cTn>
                              </p:par>
                              <p:par>
                                <p:cTn id="73" presetID="1" presetClass="exit" presetSubtype="0" fill="hold" nodeType="withEffect">
                                  <p:stCondLst>
                                    <p:cond delay="500"/>
                                  </p:stCondLst>
                                  <p:childTnLst>
                                    <p:set>
                                      <p:cBhvr>
                                        <p:cTn id="74" dur="1" fill="hold">
                                          <p:stCondLst>
                                            <p:cond delay="0"/>
                                          </p:stCondLst>
                                        </p:cTn>
                                        <p:tgtEl>
                                          <p:spTgt spid="15"/>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0"/>
                                          </p:stCondLst>
                                        </p:cTn>
                                        <p:tgtEl>
                                          <p:spTgt spid="8"/>
                                        </p:tgtEl>
                                        <p:attrNameLst>
                                          <p:attrName>style.visibility</p:attrName>
                                        </p:attrNameLst>
                                      </p:cBhvr>
                                      <p:to>
                                        <p:strVal val="visible"/>
                                      </p:to>
                                    </p:set>
                                  </p:childTnLst>
                                </p:cTn>
                              </p:par>
                              <p:par>
                                <p:cTn id="77" presetID="32" presetClass="emph" presetSubtype="0" repeatCount="indefinite" fill="hold" nodeType="withEffect">
                                  <p:stCondLst>
                                    <p:cond delay="500"/>
                                  </p:stCondLst>
                                  <p:childTnLst>
                                    <p:animRot by="120000">
                                      <p:cBhvr>
                                        <p:cTn id="78" dur="200" fill="hold">
                                          <p:stCondLst>
                                            <p:cond delay="0"/>
                                          </p:stCondLst>
                                        </p:cTn>
                                        <p:tgtEl>
                                          <p:spTgt spid="8"/>
                                        </p:tgtEl>
                                        <p:attrNameLst>
                                          <p:attrName>r</p:attrName>
                                        </p:attrNameLst>
                                      </p:cBhvr>
                                    </p:animRot>
                                    <p:animRot by="-240000">
                                      <p:cBhvr>
                                        <p:cTn id="79" dur="400" fill="hold">
                                          <p:stCondLst>
                                            <p:cond delay="400"/>
                                          </p:stCondLst>
                                        </p:cTn>
                                        <p:tgtEl>
                                          <p:spTgt spid="8"/>
                                        </p:tgtEl>
                                        <p:attrNameLst>
                                          <p:attrName>r</p:attrName>
                                        </p:attrNameLst>
                                      </p:cBhvr>
                                    </p:animRot>
                                    <p:animRot by="240000">
                                      <p:cBhvr>
                                        <p:cTn id="80" dur="400" fill="hold">
                                          <p:stCondLst>
                                            <p:cond delay="800"/>
                                          </p:stCondLst>
                                        </p:cTn>
                                        <p:tgtEl>
                                          <p:spTgt spid="8"/>
                                        </p:tgtEl>
                                        <p:attrNameLst>
                                          <p:attrName>r</p:attrName>
                                        </p:attrNameLst>
                                      </p:cBhvr>
                                    </p:animRot>
                                    <p:animRot by="-240000">
                                      <p:cBhvr>
                                        <p:cTn id="81" dur="400" fill="hold">
                                          <p:stCondLst>
                                            <p:cond delay="1200"/>
                                          </p:stCondLst>
                                        </p:cTn>
                                        <p:tgtEl>
                                          <p:spTgt spid="8"/>
                                        </p:tgtEl>
                                        <p:attrNameLst>
                                          <p:attrName>r</p:attrName>
                                        </p:attrNameLst>
                                      </p:cBhvr>
                                    </p:animRot>
                                    <p:animRot by="120000">
                                      <p:cBhvr>
                                        <p:cTn id="82" dur="400" fill="hold">
                                          <p:stCondLst>
                                            <p:cond delay="1600"/>
                                          </p:stCondLst>
                                        </p:cTn>
                                        <p:tgtEl>
                                          <p:spTgt spid="8"/>
                                        </p:tgtEl>
                                        <p:attrNameLst>
                                          <p:attrName>r</p:attrName>
                                        </p:attrNameLst>
                                      </p:cBhvr>
                                    </p:animRot>
                                  </p:childTnLst>
                                </p:cTn>
                              </p:par>
                              <p:par>
                                <p:cTn id="83" presetID="1" presetClass="mediacall" presetSubtype="0" fill="hold" nodeType="withEffect">
                                  <p:stCondLst>
                                    <p:cond delay="500"/>
                                  </p:stCondLst>
                                  <p:childTnLst>
                                    <p:cmd type="call" cmd="playFrom(0.0)">
                                      <p:cBhvr>
                                        <p:cTn id="84" dur="5042" fill="hold"/>
                                        <p:tgtEl>
                                          <p:spTgt spid="14"/>
                                        </p:tgtEl>
                                      </p:cBhvr>
                                    </p:cmd>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par>
                                <p:cTn id="91" presetID="1" presetClass="mediacall" presetSubtype="0" fill="hold" nodeType="withEffect">
                                  <p:stCondLst>
                                    <p:cond delay="0"/>
                                  </p:stCondLst>
                                  <p:childTnLst>
                                    <p:cmd type="call" cmd="playFrom(0.0)">
                                      <p:cBhvr>
                                        <p:cTn id="92" dur="2060" fill="hold"/>
                                        <p:tgtEl>
                                          <p:spTgt spid="6"/>
                                        </p:tgtEl>
                                      </p:cBhvr>
                                    </p:cmd>
                                  </p:childTnLst>
                                </p:cTn>
                              </p:par>
                            </p:childTnLst>
                          </p:cTn>
                        </p:par>
                      </p:childTnLst>
                    </p:cTn>
                  </p:par>
                </p:childTnLst>
              </p:cTn>
              <p:nextCondLst>
                <p:cond evt="onClick" delay="0">
                  <p:tgtEl>
                    <p:spTgt spid="2"/>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grpId="1" nodeType="after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060" fill="hold"/>
                                        <p:tgtEl>
                                          <p:spTgt spid="18"/>
                                        </p:tgtEl>
                                      </p:cBhvr>
                                    </p:cmd>
                                  </p:child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3"/>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1" nodeType="after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2060" fill="hold"/>
                                        <p:tgtEl>
                                          <p:spTgt spid="19"/>
                                        </p:tgtEl>
                                      </p:cBhvr>
                                    </p:cmd>
                                  </p:childTnLst>
                                </p:cTn>
                              </p:par>
                            </p:childTnLst>
                          </p:cTn>
                        </p:par>
                      </p:childTnLst>
                    </p:cTn>
                  </p:par>
                </p:childTnLst>
              </p:cTn>
              <p:nextCondLst>
                <p:cond evt="onClick" delay="0">
                  <p:tgtEl>
                    <p:spTgt spid="13"/>
                  </p:tgtEl>
                </p:cond>
              </p:nextCondLst>
            </p:seq>
            <p:audio>
              <p:cMediaNode vol="100000">
                <p:cTn id="109" fill="hold" display="0">
                  <p:stCondLst>
                    <p:cond delay="indefinite"/>
                  </p:stCondLst>
                  <p:endCondLst>
                    <p:cond evt="onStopAudio" delay="0">
                      <p:tgtEl>
                        <p:sldTgt/>
                      </p:tgtEl>
                    </p:cond>
                  </p:endCondLst>
                </p:cTn>
                <p:tgtEl>
                  <p:spTgt spid="5"/>
                </p:tgtEl>
              </p:cMediaNode>
            </p:audio>
            <p:audio>
              <p:cMediaNode vol="27273">
                <p:cTn id="110" fill="hold" display="0">
                  <p:stCondLst>
                    <p:cond delay="indefinite"/>
                  </p:stCondLst>
                  <p:endCondLst>
                    <p:cond evt="onStopAudio" delay="0">
                      <p:tgtEl>
                        <p:sldTgt/>
                      </p:tgtEl>
                    </p:cond>
                  </p:endCondLst>
                </p:cTn>
                <p:tgtEl>
                  <p:spTgt spid="6"/>
                </p:tgtEl>
              </p:cMediaNode>
            </p:audio>
            <p:audio>
              <p:cMediaNode vol="33333">
                <p:cTn id="111" fill="hold" display="0">
                  <p:stCondLst>
                    <p:cond delay="indefinite"/>
                  </p:stCondLst>
                  <p:endCondLst>
                    <p:cond evt="onStopAudio" delay="0">
                      <p:tgtEl>
                        <p:sldTgt/>
                      </p:tgtEl>
                    </p:cond>
                  </p:endCondLst>
                </p:cTn>
                <p:tgtEl>
                  <p:spTgt spid="18"/>
                </p:tgtEl>
              </p:cMediaNode>
            </p:audio>
            <p:audio>
              <p:cMediaNode vol="43939">
                <p:cTn id="112" fill="hold" display="0">
                  <p:stCondLst>
                    <p:cond delay="indefinite"/>
                  </p:stCondLst>
                  <p:endCondLst>
                    <p:cond evt="onStopAudio" delay="0">
                      <p:tgtEl>
                        <p:sldTgt/>
                      </p:tgtEl>
                    </p:cond>
                  </p:endCondLst>
                </p:cTn>
                <p:tgtEl>
                  <p:spTgt spid="19"/>
                </p:tgtEl>
              </p:cMediaNode>
            </p:audio>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fill="hold" nodeType="clickEffect">
                                  <p:stCondLst>
                                    <p:cond delay="0"/>
                                  </p:stCondLst>
                                  <p:childTnLst>
                                    <p:animRot by="21600000">
                                      <p:cBhvr>
                                        <p:cTn id="117" dur="10000" fill="hold"/>
                                        <p:tgtEl>
                                          <p:spTgt spid="24"/>
                                        </p:tgtEl>
                                        <p:attrNameLst>
                                          <p:attrName>r</p:attrName>
                                        </p:attrNameLst>
                                      </p:cBhvr>
                                    </p:animRot>
                                  </p:childTnLst>
                                </p:cTn>
                              </p:par>
                            </p:childTnLst>
                          </p:cTn>
                        </p:par>
                        <p:par>
                          <p:cTn id="118" fill="hold">
                            <p:stCondLst>
                              <p:cond delay="10000"/>
                            </p:stCondLst>
                            <p:childTnLst>
                              <p:par>
                                <p:cTn id="119" presetID="1" presetClass="entr" presetSubtype="0" fill="hold" grpId="0" nodeType="after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mediacall" presetSubtype="0" fill="hold" nodeType="withEffect">
                                  <p:stCondLst>
                                    <p:cond delay="0"/>
                                  </p:stCondLst>
                                  <p:childTnLst>
                                    <p:cmd type="call" cmd="playFrom(0.0)">
                                      <p:cBhvr>
                                        <p:cTn id="122" dur="1773" fill="hold"/>
                                        <p:tgtEl>
                                          <p:spTgt spid="9"/>
                                        </p:tgtEl>
                                      </p:cBhvr>
                                    </p:cmd>
                                  </p:childTnLst>
                                </p:cTn>
                              </p:par>
                              <p:par>
                                <p:cTn id="123" presetID="1" presetClass="exit" presetSubtype="0" fill="hold" grpId="1" nodeType="withEffect">
                                  <p:stCondLst>
                                    <p:cond delay="2000"/>
                                  </p:stCondLst>
                                  <p:childTnLst>
                                    <p:set>
                                      <p:cBhvr>
                                        <p:cTn id="12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25" fill="hold" display="0">
                  <p:stCondLst>
                    <p:cond delay="indefinite"/>
                  </p:stCondLst>
                  <p:endCondLst>
                    <p:cond evt="onStopAudio" delay="0">
                      <p:tgtEl>
                        <p:sldTgt/>
                      </p:tgtEl>
                    </p:cond>
                  </p:endCondLst>
                </p:cTn>
                <p:tgtEl>
                  <p:spTgt spid="9"/>
                </p:tgtEl>
              </p:cMediaNode>
            </p:audio>
            <p:audio>
              <p:cMediaNode vol="42424">
                <p:cTn id="126"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89051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A. </a:t>
            </a:r>
            <a:r>
              <a:rPr lang="en-US" sz="4400" b="1" dirty="0" err="1" smtClean="0">
                <a:solidFill>
                  <a:srgbClr val="008000"/>
                </a:solidFill>
                <a:latin typeface="Times New Roman" panose="02020603050405020304" pitchFamily="18" charset="0"/>
                <a:cs typeface="Times New Roman" panose="02020603050405020304" pitchFamily="18" charset="0"/>
              </a:rPr>
              <a:t>Mô</a:t>
            </a:r>
            <a:r>
              <a:rPr lang="en-US" sz="4400" b="1" dirty="0" smtClean="0">
                <a:solidFill>
                  <a:srgbClr val="008000"/>
                </a:solidFill>
                <a:latin typeface="Times New Roman" panose="02020603050405020304" pitchFamily="18" charset="0"/>
                <a:cs typeface="Times New Roman" panose="02020603050405020304" pitchFamily="18" charset="0"/>
              </a:rPr>
              <a:t>-da</a:t>
            </a:r>
            <a:endParaRPr lang="en-US" sz="4400" b="1"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769084" y="5517900"/>
            <a:ext cx="3830408"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latin typeface="Times New Roman" panose="02020603050405020304" pitchFamily="18" charset="0"/>
                <a:cs typeface="Times New Roman" panose="02020603050405020304" pitchFamily="18" charset="0"/>
              </a:rPr>
              <a:t>D. Lo Bai-</a:t>
            </a:r>
            <a:r>
              <a:rPr lang="en-US" sz="4400" b="1" dirty="0" err="1" smtClean="0">
                <a:solidFill>
                  <a:srgbClr val="008000"/>
                </a:solidFill>
                <a:latin typeface="Times New Roman" panose="02020603050405020304" pitchFamily="18" charset="0"/>
                <a:cs typeface="Times New Roman" panose="02020603050405020304" pitchFamily="18" charset="0"/>
              </a:rPr>
              <a:t>rơn</a:t>
            </a:r>
            <a:endParaRPr lang="en-US" sz="4400" b="1" dirty="0">
              <a:solidFill>
                <a:srgbClr val="008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800100" y="5547208"/>
            <a:ext cx="390853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C. </a:t>
            </a:r>
            <a:r>
              <a:rPr lang="en-US" sz="4400" b="1" dirty="0" err="1" smtClean="0">
                <a:solidFill>
                  <a:srgbClr val="008000"/>
                </a:solidFill>
                <a:latin typeface="Times New Roman" panose="02020603050405020304" pitchFamily="18" charset="0"/>
                <a:cs typeface="Times New Roman" panose="02020603050405020304" pitchFamily="18" charset="0"/>
              </a:rPr>
              <a:t>Trai-cốp-xki</a:t>
            </a:r>
            <a:endParaRPr lang="en-US" sz="4400" b="1" dirty="0">
              <a:solidFill>
                <a:srgbClr val="008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769084" y="4346354"/>
            <a:ext cx="3904593"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B. </a:t>
            </a:r>
            <a:r>
              <a:rPr lang="en-US" sz="4400" b="1" dirty="0" err="1" smtClean="0">
                <a:solidFill>
                  <a:srgbClr val="008000"/>
                </a:solidFill>
                <a:latin typeface="Times New Roman" panose="02020603050405020304" pitchFamily="18" charset="0"/>
                <a:cs typeface="Times New Roman" panose="02020603050405020304" pitchFamily="18" charset="0"/>
              </a:rPr>
              <a:t>L.Bét-tô-ven</a:t>
            </a:r>
            <a:endParaRPr lang="en-US" sz="4400" b="1"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319208" y="799648"/>
            <a:ext cx="6081544" cy="3046988"/>
          </a:xfrm>
          <a:prstGeom prst="rect">
            <a:avLst/>
          </a:prstGeom>
          <a:solidFill>
            <a:schemeClr val="bg1"/>
          </a:solidFill>
        </p:spPr>
        <p:txBody>
          <a:bodyPr wrap="square" rtlCol="0">
            <a:spAutoFit/>
          </a:bodyPr>
          <a:lstStyle/>
          <a:p>
            <a:pPr algn="ctr"/>
            <a:r>
              <a:rPr lang="en-US" sz="4800" b="1" dirty="0" smtClean="0">
                <a:solidFill>
                  <a:srgbClr val="FF0000"/>
                </a:solidFill>
              </a:rPr>
              <a:t>Câu 2. </a:t>
            </a:r>
            <a:r>
              <a:rPr lang="en-US" sz="4800" b="1" dirty="0" err="1" smtClean="0">
                <a:solidFill>
                  <a:srgbClr val="FF0000"/>
                </a:solidFill>
              </a:rPr>
              <a:t>Đâu</a:t>
            </a:r>
            <a:r>
              <a:rPr lang="en-US" sz="4800" b="1" dirty="0" smtClean="0">
                <a:solidFill>
                  <a:srgbClr val="FF0000"/>
                </a:solidFill>
              </a:rPr>
              <a:t> </a:t>
            </a:r>
            <a:r>
              <a:rPr lang="en-US" sz="4800" b="1" dirty="0" err="1" smtClean="0">
                <a:solidFill>
                  <a:srgbClr val="FF0000"/>
                </a:solidFill>
              </a:rPr>
              <a:t>không</a:t>
            </a:r>
            <a:r>
              <a:rPr lang="en-US" sz="4800" b="1" dirty="0" smtClean="0">
                <a:solidFill>
                  <a:srgbClr val="FF0000"/>
                </a:solidFill>
              </a:rPr>
              <a:t> </a:t>
            </a:r>
            <a:r>
              <a:rPr lang="en-US" sz="4800" b="1" dirty="0" err="1" smtClean="0">
                <a:solidFill>
                  <a:srgbClr val="FF0000"/>
                </a:solidFill>
              </a:rPr>
              <a:t>phải</a:t>
            </a:r>
            <a:r>
              <a:rPr lang="en-US" sz="4800" b="1" dirty="0" smtClean="0">
                <a:solidFill>
                  <a:srgbClr val="FF0000"/>
                </a:solidFill>
              </a:rPr>
              <a:t> </a:t>
            </a:r>
            <a:r>
              <a:rPr lang="en-US" sz="4800" b="1" dirty="0" err="1" smtClean="0">
                <a:solidFill>
                  <a:srgbClr val="FF0000"/>
                </a:solidFill>
              </a:rPr>
              <a:t>là</a:t>
            </a:r>
            <a:r>
              <a:rPr lang="en-US" sz="4800" b="1" dirty="0" smtClean="0">
                <a:solidFill>
                  <a:srgbClr val="FF0000"/>
                </a:solidFill>
              </a:rPr>
              <a:t> </a:t>
            </a:r>
            <a:r>
              <a:rPr lang="en-US" sz="4800" b="1" dirty="0" err="1" smtClean="0">
                <a:solidFill>
                  <a:srgbClr val="FF0000"/>
                </a:solidFill>
              </a:rPr>
              <a:t>tên</a:t>
            </a:r>
            <a:r>
              <a:rPr lang="en-US" sz="4800" b="1" dirty="0" smtClean="0">
                <a:solidFill>
                  <a:srgbClr val="FF0000"/>
                </a:solidFill>
              </a:rPr>
              <a:t> </a:t>
            </a:r>
            <a:r>
              <a:rPr lang="en-US" sz="4800" b="1" dirty="0" err="1" smtClean="0">
                <a:solidFill>
                  <a:srgbClr val="FF0000"/>
                </a:solidFill>
              </a:rPr>
              <a:t>nhà</a:t>
            </a:r>
            <a:r>
              <a:rPr lang="en-US" sz="4800" b="1" dirty="0" smtClean="0">
                <a:solidFill>
                  <a:srgbClr val="FF0000"/>
                </a:solidFill>
              </a:rPr>
              <a:t> </a:t>
            </a:r>
            <a:r>
              <a:rPr lang="en-US" sz="4800" b="1" dirty="0" err="1" smtClean="0">
                <a:solidFill>
                  <a:srgbClr val="FF0000"/>
                </a:solidFill>
              </a:rPr>
              <a:t>soạn</a:t>
            </a:r>
            <a:r>
              <a:rPr lang="en-US" sz="4800" b="1" dirty="0" smtClean="0">
                <a:solidFill>
                  <a:srgbClr val="FF0000"/>
                </a:solidFill>
              </a:rPr>
              <a:t> </a:t>
            </a:r>
            <a:r>
              <a:rPr lang="en-US" sz="4800" b="1" dirty="0" err="1" smtClean="0">
                <a:solidFill>
                  <a:srgbClr val="FF0000"/>
                </a:solidFill>
              </a:rPr>
              <a:t>nhạc</a:t>
            </a:r>
            <a:r>
              <a:rPr lang="en-US" sz="4800" b="1" dirty="0" smtClean="0">
                <a:solidFill>
                  <a:srgbClr val="FF0000"/>
                </a:solidFill>
              </a:rPr>
              <a:t> </a:t>
            </a:r>
            <a:r>
              <a:rPr lang="en-US" sz="4800" b="1" dirty="0" err="1" smtClean="0">
                <a:solidFill>
                  <a:srgbClr val="FF0000"/>
                </a:solidFill>
              </a:rPr>
              <a:t>thiên</a:t>
            </a:r>
            <a:r>
              <a:rPr lang="en-US" sz="4800" b="1" dirty="0" smtClean="0">
                <a:solidFill>
                  <a:srgbClr val="FF0000"/>
                </a:solidFill>
              </a:rPr>
              <a:t> </a:t>
            </a:r>
            <a:r>
              <a:rPr lang="en-US" sz="4800" b="1" dirty="0" err="1" smtClean="0">
                <a:solidFill>
                  <a:srgbClr val="FF0000"/>
                </a:solidFill>
              </a:rPr>
              <a:t>tài</a:t>
            </a:r>
            <a:r>
              <a:rPr lang="en-US" sz="4800" b="1" dirty="0" smtClean="0">
                <a:solidFill>
                  <a:srgbClr val="FF0000"/>
                </a:solidFill>
              </a:rPr>
              <a:t> </a:t>
            </a:r>
            <a:r>
              <a:rPr lang="en-US" sz="4800" b="1" dirty="0" err="1" smtClean="0">
                <a:solidFill>
                  <a:srgbClr val="FF0000"/>
                </a:solidFill>
              </a:rPr>
              <a:t>thế</a:t>
            </a:r>
            <a:r>
              <a:rPr lang="en-US" sz="4800" b="1" dirty="0" smtClean="0">
                <a:solidFill>
                  <a:srgbClr val="FF0000"/>
                </a:solidFill>
              </a:rPr>
              <a:t> </a:t>
            </a:r>
            <a:r>
              <a:rPr lang="en-US" sz="4800" b="1" dirty="0" err="1" smtClean="0">
                <a:solidFill>
                  <a:srgbClr val="FF0000"/>
                </a:solidFill>
              </a:rPr>
              <a:t>kỉ</a:t>
            </a:r>
            <a:r>
              <a:rPr lang="en-US" sz="4800" b="1" dirty="0" smtClean="0">
                <a:solidFill>
                  <a:srgbClr val="FF0000"/>
                </a:solidFill>
              </a:rPr>
              <a:t> XVIII-XIX?</a:t>
            </a:r>
            <a:endParaRPr lang="en-US" sz="4800" b="1" dirty="0">
              <a:solidFill>
                <a:srgbClr val="FF0000"/>
              </a:solidFill>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fill="hold" grpId="1" nodeType="afterEffect">
                                  <p:stCondLst>
                                    <p:cond delay="0"/>
                                  </p:stCondLst>
                                  <p:childTnLst>
                                    <p:animClr clrSpc="hsl" dir="cw">
                                      <p:cBhvr override="childStyle">
                                        <p:cTn id="52" dur="500" fill="hold"/>
                                        <p:tgtEl>
                                          <p:spTgt spid="10"/>
                                        </p:tgtEl>
                                        <p:attrNameLst>
                                          <p:attrName>style.color</p:attrName>
                                        </p:attrNameLst>
                                      </p:cBhvr>
                                      <p:by>
                                        <p:hsl h="7200000" s="0" l="0"/>
                                      </p:by>
                                    </p:animClr>
                                    <p:animClr clrSpc="hsl" dir="cw">
                                      <p:cBhvr>
                                        <p:cTn id="53" dur="500" fill="hold"/>
                                        <p:tgtEl>
                                          <p:spTgt spid="10"/>
                                        </p:tgtEl>
                                        <p:attrNameLst>
                                          <p:attrName>fillcolor</p:attrName>
                                        </p:attrNameLst>
                                      </p:cBhvr>
                                      <p:by>
                                        <p:hsl h="7200000" s="0" l="0"/>
                                      </p:by>
                                    </p:animClr>
                                    <p:animClr clrSpc="hsl" dir="cw">
                                      <p:cBhvr>
                                        <p:cTn id="54" dur="500" fill="hold"/>
                                        <p:tgtEl>
                                          <p:spTgt spid="10"/>
                                        </p:tgtEl>
                                        <p:attrNameLst>
                                          <p:attrName>stroke.color</p:attrName>
                                        </p:attrNameLst>
                                      </p:cBhvr>
                                      <p:by>
                                        <p:hsl h="7200000" s="0" l="0"/>
                                      </p:by>
                                    </p:animClr>
                                    <p:set>
                                      <p:cBhvr>
                                        <p:cTn id="55" dur="500" fill="hold"/>
                                        <p:tgtEl>
                                          <p:spTgt spid="10"/>
                                        </p:tgtEl>
                                        <p:attrNameLst>
                                          <p:attrName>fill.type</p:attrName>
                                        </p:attrNameLst>
                                      </p:cBhvr>
                                      <p:to>
                                        <p:strVal val="solid"/>
                                      </p:to>
                                    </p:set>
                                  </p:childTnLst>
                                </p:cTn>
                              </p:par>
                              <p:par>
                                <p:cTn id="56" presetID="1" presetClass="mediacall" presetSubtype="0" fill="hold" nodeType="withEffect">
                                  <p:stCondLst>
                                    <p:cond delay="0"/>
                                  </p:stCondLst>
                                  <p:childTnLst>
                                    <p:cmd type="call" cmd="playFrom(0.0)">
                                      <p:cBhvr>
                                        <p:cTn id="57" dur="1252" fill="hold"/>
                                        <p:tgtEl>
                                          <p:spTgt spid="15"/>
                                        </p:tgtEl>
                                      </p:cBhvr>
                                    </p:cmd>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1.25E-6 -2.22222E-6 L 0.00156 0.625 " pathEditMode="relative" rAng="0" ptsTypes="AA">
                                      <p:cBhvr>
                                        <p:cTn id="63" dur="1000" fill="hold"/>
                                        <p:tgtEl>
                                          <p:spTgt spid="5"/>
                                        </p:tgtEl>
                                        <p:attrNameLst>
                                          <p:attrName>ppt_x</p:attrName>
                                          <p:attrName>ppt_y</p:attrName>
                                        </p:attrNameLst>
                                      </p:cBhvr>
                                      <p:rCtr x="78" y="31250"/>
                                    </p:animMotion>
                                  </p:childTnLst>
                                </p:cTn>
                              </p:par>
                            </p:childTnLst>
                          </p:cTn>
                        </p:par>
                        <p:par>
                          <p:cTn id="64" fill="hold">
                            <p:stCondLst>
                              <p:cond delay="1252"/>
                            </p:stCondLst>
                            <p:childTnLst>
                              <p:par>
                                <p:cTn id="65" presetID="1" presetClass="exit" presetSubtype="0" fill="hold" nodeType="after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32" presetClass="emph" presetSubtype="0" fill="hold" nodeType="withEffect">
                                  <p:stCondLst>
                                    <p:cond delay="0"/>
                                  </p:stCondLst>
                                  <p:childTnLst>
                                    <p:animRot by="120000">
                                      <p:cBhvr>
                                        <p:cTn id="68" dur="100" fill="hold">
                                          <p:stCondLst>
                                            <p:cond delay="0"/>
                                          </p:stCondLst>
                                        </p:cTn>
                                        <p:tgtEl>
                                          <p:spTgt spid="4"/>
                                        </p:tgtEl>
                                        <p:attrNameLst>
                                          <p:attrName>r</p:attrName>
                                        </p:attrNameLst>
                                      </p:cBhvr>
                                    </p:animRot>
                                    <p:animRot by="-240000">
                                      <p:cBhvr>
                                        <p:cTn id="69" dur="200" fill="hold">
                                          <p:stCondLst>
                                            <p:cond delay="200"/>
                                          </p:stCondLst>
                                        </p:cTn>
                                        <p:tgtEl>
                                          <p:spTgt spid="4"/>
                                        </p:tgtEl>
                                        <p:attrNameLst>
                                          <p:attrName>r</p:attrName>
                                        </p:attrNameLst>
                                      </p:cBhvr>
                                    </p:animRot>
                                    <p:animRot by="240000">
                                      <p:cBhvr>
                                        <p:cTn id="70" dur="200" fill="hold">
                                          <p:stCondLst>
                                            <p:cond delay="400"/>
                                          </p:stCondLst>
                                        </p:cTn>
                                        <p:tgtEl>
                                          <p:spTgt spid="4"/>
                                        </p:tgtEl>
                                        <p:attrNameLst>
                                          <p:attrName>r</p:attrName>
                                        </p:attrNameLst>
                                      </p:cBhvr>
                                    </p:animRot>
                                    <p:animRot by="-240000">
                                      <p:cBhvr>
                                        <p:cTn id="71" dur="200" fill="hold">
                                          <p:stCondLst>
                                            <p:cond delay="600"/>
                                          </p:stCondLst>
                                        </p:cTn>
                                        <p:tgtEl>
                                          <p:spTgt spid="4"/>
                                        </p:tgtEl>
                                        <p:attrNameLst>
                                          <p:attrName>r</p:attrName>
                                        </p:attrNameLst>
                                      </p:cBhvr>
                                    </p:animRot>
                                    <p:animRot by="120000">
                                      <p:cBhvr>
                                        <p:cTn id="72" dur="200" fill="hold">
                                          <p:stCondLst>
                                            <p:cond delay="800"/>
                                          </p:stCondLst>
                                        </p:cTn>
                                        <p:tgtEl>
                                          <p:spTgt spid="4"/>
                                        </p:tgtEl>
                                        <p:attrNameLst>
                                          <p:attrName>r</p:attrName>
                                        </p:attrNameLst>
                                      </p:cBhvr>
                                    </p:animRot>
                                  </p:childTnLst>
                                </p:cTn>
                              </p:par>
                              <p:par>
                                <p:cTn id="73" presetID="1" presetClass="exit" presetSubtype="0" fill="hold" nodeType="withEffect">
                                  <p:stCondLst>
                                    <p:cond delay="500"/>
                                  </p:stCondLst>
                                  <p:childTnLst>
                                    <p:set>
                                      <p:cBhvr>
                                        <p:cTn id="74" dur="1" fill="hold">
                                          <p:stCondLst>
                                            <p:cond delay="0"/>
                                          </p:stCondLst>
                                        </p:cTn>
                                        <p:tgtEl>
                                          <p:spTgt spid="4"/>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0"/>
                                          </p:stCondLst>
                                        </p:cTn>
                                        <p:tgtEl>
                                          <p:spTgt spid="7"/>
                                        </p:tgtEl>
                                        <p:attrNameLst>
                                          <p:attrName>style.visibility</p:attrName>
                                        </p:attrNameLst>
                                      </p:cBhvr>
                                      <p:to>
                                        <p:strVal val="visible"/>
                                      </p:to>
                                    </p:set>
                                  </p:childTnLst>
                                </p:cTn>
                              </p:par>
                              <p:par>
                                <p:cTn id="77" presetID="32" presetClass="emph" presetSubtype="0" repeatCount="indefinite" fill="hold" nodeType="withEffect">
                                  <p:stCondLst>
                                    <p:cond delay="500"/>
                                  </p:stCondLst>
                                  <p:childTnLst>
                                    <p:animRot by="120000">
                                      <p:cBhvr>
                                        <p:cTn id="78" dur="200" fill="hold">
                                          <p:stCondLst>
                                            <p:cond delay="0"/>
                                          </p:stCondLst>
                                        </p:cTn>
                                        <p:tgtEl>
                                          <p:spTgt spid="7"/>
                                        </p:tgtEl>
                                        <p:attrNameLst>
                                          <p:attrName>r</p:attrName>
                                        </p:attrNameLst>
                                      </p:cBhvr>
                                    </p:animRot>
                                    <p:animRot by="-240000">
                                      <p:cBhvr>
                                        <p:cTn id="79" dur="400" fill="hold">
                                          <p:stCondLst>
                                            <p:cond delay="400"/>
                                          </p:stCondLst>
                                        </p:cTn>
                                        <p:tgtEl>
                                          <p:spTgt spid="7"/>
                                        </p:tgtEl>
                                        <p:attrNameLst>
                                          <p:attrName>r</p:attrName>
                                        </p:attrNameLst>
                                      </p:cBhvr>
                                    </p:animRot>
                                    <p:animRot by="240000">
                                      <p:cBhvr>
                                        <p:cTn id="80" dur="400" fill="hold">
                                          <p:stCondLst>
                                            <p:cond delay="800"/>
                                          </p:stCondLst>
                                        </p:cTn>
                                        <p:tgtEl>
                                          <p:spTgt spid="7"/>
                                        </p:tgtEl>
                                        <p:attrNameLst>
                                          <p:attrName>r</p:attrName>
                                        </p:attrNameLst>
                                      </p:cBhvr>
                                    </p:animRot>
                                    <p:animRot by="-240000">
                                      <p:cBhvr>
                                        <p:cTn id="81" dur="400" fill="hold">
                                          <p:stCondLst>
                                            <p:cond delay="1200"/>
                                          </p:stCondLst>
                                        </p:cTn>
                                        <p:tgtEl>
                                          <p:spTgt spid="7"/>
                                        </p:tgtEl>
                                        <p:attrNameLst>
                                          <p:attrName>r</p:attrName>
                                        </p:attrNameLst>
                                      </p:cBhvr>
                                    </p:animRot>
                                    <p:animRot by="120000">
                                      <p:cBhvr>
                                        <p:cTn id="82" dur="400" fill="hold">
                                          <p:stCondLst>
                                            <p:cond delay="1600"/>
                                          </p:stCondLst>
                                        </p:cTn>
                                        <p:tgtEl>
                                          <p:spTgt spid="7"/>
                                        </p:tgtEl>
                                        <p:attrNameLst>
                                          <p:attrName>r</p:attrName>
                                        </p:attrNameLst>
                                      </p:cBhvr>
                                    </p:animRot>
                                  </p:childTnLst>
                                </p:cTn>
                              </p:par>
                              <p:par>
                                <p:cTn id="83" presetID="1" presetClass="mediacall" presetSubtype="0" fill="hold" nodeType="withEffect">
                                  <p:stCondLst>
                                    <p:cond delay="500"/>
                                  </p:stCondLst>
                                  <p:childTnLst>
                                    <p:cmd type="call" cmd="playFrom(0.0)">
                                      <p:cBhvr>
                                        <p:cTn id="84" dur="5042" fill="hold"/>
                                        <p:tgtEl>
                                          <p:spTgt spid="51"/>
                                        </p:tgtEl>
                                      </p:cBhvr>
                                    </p:cmd>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9"/>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 presetClass="mediacall" presetSubtype="0" fill="hold" nodeType="withEffect">
                                  <p:stCondLst>
                                    <p:cond delay="0"/>
                                  </p:stCondLst>
                                  <p:childTnLst>
                                    <p:cmd type="call" cmd="playFrom(0.0)">
                                      <p:cBhvr>
                                        <p:cTn id="92" dur="2060" fill="hold"/>
                                        <p:tgtEl>
                                          <p:spTgt spid="16"/>
                                        </p:tgtEl>
                                      </p:cBhvr>
                                    </p:cmd>
                                  </p:childTnLst>
                                </p:cTn>
                              </p:par>
                            </p:childTnLst>
                          </p:cTn>
                        </p:par>
                      </p:childTnLst>
                    </p:cTn>
                  </p:par>
                </p:childTnLst>
              </p:cTn>
              <p:nextCondLst>
                <p:cond evt="onClick" delay="0">
                  <p:tgtEl>
                    <p:spTgt spid="9"/>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grpId="1" nodeType="after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060" fill="hold"/>
                                        <p:tgtEl>
                                          <p:spTgt spid="17"/>
                                        </p:tgtEl>
                                      </p:cBhvr>
                                    </p:cmd>
                                  </p:child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1" nodeType="after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2060" fill="hold"/>
                                        <p:tgtEl>
                                          <p:spTgt spid="18"/>
                                        </p:tgtEl>
                                      </p:cBhvr>
                                    </p:cmd>
                                  </p:childTnLst>
                                </p:cTn>
                              </p:par>
                            </p:childTnLst>
                          </p:cTn>
                        </p:par>
                      </p:childTnLst>
                    </p:cTn>
                  </p:par>
                </p:childTnLst>
              </p:cTn>
              <p:nextCondLst>
                <p:cond evt="onClick" delay="0">
                  <p:tgtEl>
                    <p:spTgt spid="11"/>
                  </p:tgtEl>
                </p:cond>
              </p:nextCondLst>
            </p:seq>
            <p:audio>
              <p:cMediaNode vol="100000">
                <p:cTn id="109" fill="hold" display="0">
                  <p:stCondLst>
                    <p:cond delay="indefinite"/>
                  </p:stCondLst>
                  <p:endCondLst>
                    <p:cond evt="onStopAudio" delay="0">
                      <p:tgtEl>
                        <p:sldTgt/>
                      </p:tgtEl>
                    </p:cond>
                  </p:endCondLst>
                </p:cTn>
                <p:tgtEl>
                  <p:spTgt spid="15"/>
                </p:tgtEl>
              </p:cMediaNode>
            </p:audio>
            <p:audio>
              <p:cMediaNode vol="33333">
                <p:cTn id="110" fill="hold" display="0">
                  <p:stCondLst>
                    <p:cond delay="indefinite"/>
                  </p:stCondLst>
                  <p:endCondLst>
                    <p:cond evt="onStopAudio" delay="0">
                      <p:tgtEl>
                        <p:sldTgt/>
                      </p:tgtEl>
                    </p:cond>
                  </p:endCondLst>
                </p:cTn>
                <p:tgtEl>
                  <p:spTgt spid="16"/>
                </p:tgtEl>
              </p:cMediaNode>
            </p:audio>
            <p:audio>
              <p:cMediaNode vol="40909">
                <p:cTn id="111" fill="hold" display="0">
                  <p:stCondLst>
                    <p:cond delay="indefinite"/>
                  </p:stCondLst>
                  <p:endCondLst>
                    <p:cond evt="onStopAudio" delay="0">
                      <p:tgtEl>
                        <p:sldTgt/>
                      </p:tgtEl>
                    </p:cond>
                  </p:endCondLst>
                </p:cTn>
                <p:tgtEl>
                  <p:spTgt spid="17"/>
                </p:tgtEl>
              </p:cMediaNode>
            </p:audio>
            <p:audio>
              <p:cMediaNode vol="34848">
                <p:cTn id="112" fill="hold" display="0">
                  <p:stCondLst>
                    <p:cond delay="indefinite"/>
                  </p:stCondLst>
                  <p:endCondLst>
                    <p:cond evt="onStopAudio" delay="0">
                      <p:tgtEl>
                        <p:sldTgt/>
                      </p:tgtEl>
                    </p:cond>
                  </p:endCondLst>
                </p:cTn>
                <p:tgtEl>
                  <p:spTgt spid="18"/>
                </p:tgtEl>
              </p:cMediaNode>
            </p:audio>
            <p:seq concurrent="1" nextAc="seek">
              <p:cTn id="113" restart="whenNotActive" fill="hold" evtFilter="cancelBubble" nodeType="interactiveSeq">
                <p:stCondLst>
                  <p:cond evt="onClick" delay="0">
                    <p:tgtEl>
                      <p:spTgt spid="20"/>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fill="hold" nodeType="clickEffect">
                                  <p:stCondLst>
                                    <p:cond delay="0"/>
                                  </p:stCondLst>
                                  <p:childTnLst>
                                    <p:animRot by="21600000">
                                      <p:cBhvr>
                                        <p:cTn id="117" dur="10000" fill="hold"/>
                                        <p:tgtEl>
                                          <p:spTgt spid="23"/>
                                        </p:tgtEl>
                                        <p:attrNameLst>
                                          <p:attrName>r</p:attrName>
                                        </p:attrNameLst>
                                      </p:cBhvr>
                                    </p:animRot>
                                  </p:childTnLst>
                                </p:cTn>
                              </p:par>
                            </p:childTnLst>
                          </p:cTn>
                        </p:par>
                        <p:par>
                          <p:cTn id="118" fill="hold">
                            <p:stCondLst>
                              <p:cond delay="1000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mediacall" presetSubtype="0" fill="hold" nodeType="withEffect">
                                  <p:stCondLst>
                                    <p:cond delay="0"/>
                                  </p:stCondLst>
                                  <p:childTnLst>
                                    <p:cmd type="call" cmd="playFrom(0.0)">
                                      <p:cBhvr>
                                        <p:cTn id="122" dur="1773" fill="hold"/>
                                        <p:tgtEl>
                                          <p:spTgt spid="50"/>
                                        </p:tgtEl>
                                      </p:cBhvr>
                                    </p:cmd>
                                  </p:childTnLst>
                                </p:cTn>
                              </p:par>
                              <p:par>
                                <p:cTn id="123" presetID="1" presetClass="exit" presetSubtype="0" fill="hold" grpId="1" nodeType="withEffect">
                                  <p:stCondLst>
                                    <p:cond delay="2000"/>
                                  </p:stCondLst>
                                  <p:childTnLst>
                                    <p:set>
                                      <p:cBhvr>
                                        <p:cTn id="12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25" fill="hold" display="0">
                  <p:stCondLst>
                    <p:cond delay="indefinite"/>
                  </p:stCondLst>
                  <p:endCondLst>
                    <p:cond evt="onStopAudio" delay="0">
                      <p:tgtEl>
                        <p:sldTgt/>
                      </p:tgtEl>
                    </p:cond>
                  </p:endCondLst>
                </p:cTn>
                <p:tgtEl>
                  <p:spTgt spid="50"/>
                </p:tgtEl>
              </p:cMediaNode>
            </p:audio>
            <p:audio>
              <p:cMediaNode vol="42424">
                <p:cTn id="126"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49" grpId="0" animBg="1"/>
      <p:bldP spid="4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631709"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D. </a:t>
            </a:r>
            <a:r>
              <a:rPr lang="en-US" sz="4400" b="1" dirty="0" err="1" smtClean="0">
                <a:solidFill>
                  <a:srgbClr val="008000"/>
                </a:solidFill>
              </a:rPr>
              <a:t>Lập</a:t>
            </a:r>
            <a:r>
              <a:rPr lang="en-US" sz="4400" b="1" dirty="0" smtClean="0">
                <a:solidFill>
                  <a:srgbClr val="008000"/>
                </a:solidFill>
              </a:rPr>
              <a:t> </a:t>
            </a:r>
            <a:r>
              <a:rPr lang="en-US" sz="4400" b="1" dirty="0" err="1" smtClean="0">
                <a:solidFill>
                  <a:srgbClr val="008000"/>
                </a:solidFill>
              </a:rPr>
              <a:t>thể</a:t>
            </a:r>
            <a:endParaRPr lang="en-US" sz="4400" b="1" dirty="0">
              <a:solidFill>
                <a:srgbClr val="008000"/>
              </a:solidFill>
            </a:endParaRPr>
          </a:p>
        </p:txBody>
      </p:sp>
      <p:sp>
        <p:nvSpPr>
          <p:cNvPr id="12" name="Rounded Rectangle 11"/>
          <p:cNvSpPr/>
          <p:nvPr/>
        </p:nvSpPr>
        <p:spPr>
          <a:xfrm>
            <a:off x="95250" y="4357007"/>
            <a:ext cx="415290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A. </a:t>
            </a:r>
            <a:r>
              <a:rPr lang="en-US" sz="4400" b="1" dirty="0" err="1" smtClean="0">
                <a:solidFill>
                  <a:srgbClr val="008000"/>
                </a:solidFill>
              </a:rPr>
              <a:t>Ấn</a:t>
            </a:r>
            <a:r>
              <a:rPr lang="en-US" sz="4400" b="1" dirty="0" smtClean="0">
                <a:solidFill>
                  <a:srgbClr val="008000"/>
                </a:solidFill>
              </a:rPr>
              <a:t> </a:t>
            </a:r>
            <a:r>
              <a:rPr lang="en-US" sz="4400" b="1" dirty="0" err="1" smtClean="0">
                <a:solidFill>
                  <a:srgbClr val="008000"/>
                </a:solidFill>
              </a:rPr>
              <a:t>tượng</a:t>
            </a:r>
            <a:endParaRPr lang="en-US" sz="4400" b="1" dirty="0">
              <a:solidFill>
                <a:srgbClr val="008000"/>
              </a:solidFill>
            </a:endParaRPr>
          </a:p>
        </p:txBody>
      </p:sp>
      <p:sp>
        <p:nvSpPr>
          <p:cNvPr id="13" name="Rounded Rectangle 12"/>
          <p:cNvSpPr/>
          <p:nvPr/>
        </p:nvSpPr>
        <p:spPr>
          <a:xfrm>
            <a:off x="95250" y="5547208"/>
            <a:ext cx="415290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C. </a:t>
            </a:r>
            <a:r>
              <a:rPr lang="en-US" sz="4400" b="1" dirty="0" err="1" smtClean="0">
                <a:solidFill>
                  <a:srgbClr val="008000"/>
                </a:solidFill>
              </a:rPr>
              <a:t>Siêu</a:t>
            </a:r>
            <a:r>
              <a:rPr lang="en-US" sz="4400" b="1" dirty="0" smtClean="0">
                <a:solidFill>
                  <a:srgbClr val="008000"/>
                </a:solidFill>
              </a:rPr>
              <a:t> </a:t>
            </a:r>
            <a:r>
              <a:rPr lang="en-US" sz="4400" b="1" dirty="0" err="1" smtClean="0">
                <a:solidFill>
                  <a:srgbClr val="008000"/>
                </a:solidFill>
              </a:rPr>
              <a:t>thực</a:t>
            </a:r>
            <a:endParaRPr lang="en-US" sz="4400" b="1" dirty="0">
              <a:solidFill>
                <a:srgbClr val="008000"/>
              </a:solidFill>
            </a:endParaRPr>
          </a:p>
        </p:txBody>
      </p:sp>
      <p:sp>
        <p:nvSpPr>
          <p:cNvPr id="14" name="Rounded Rectangle 13"/>
          <p:cNvSpPr/>
          <p:nvPr/>
        </p:nvSpPr>
        <p:spPr>
          <a:xfrm>
            <a:off x="4419599" y="4376882"/>
            <a:ext cx="363171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00B050"/>
              </a:solidFill>
            </a:endParaRPr>
          </a:p>
          <a:p>
            <a:pPr algn="ctr"/>
            <a:r>
              <a:rPr lang="en-US" sz="4400" b="1" dirty="0" smtClean="0">
                <a:solidFill>
                  <a:srgbClr val="008000"/>
                </a:solidFill>
              </a:rPr>
              <a:t>B. </a:t>
            </a:r>
            <a:r>
              <a:rPr lang="en-US" sz="4400" b="1" dirty="0" err="1" smtClean="0">
                <a:solidFill>
                  <a:srgbClr val="008000"/>
                </a:solidFill>
              </a:rPr>
              <a:t>Trừu</a:t>
            </a:r>
            <a:r>
              <a:rPr lang="en-US" sz="4400" b="1" dirty="0" smtClean="0">
                <a:solidFill>
                  <a:srgbClr val="008000"/>
                </a:solidFill>
              </a:rPr>
              <a:t> </a:t>
            </a:r>
            <a:r>
              <a:rPr lang="en-US" sz="4400" b="1" dirty="0" err="1" smtClean="0">
                <a:solidFill>
                  <a:srgbClr val="008000"/>
                </a:solidFill>
              </a:rPr>
              <a:t>tượng</a:t>
            </a:r>
            <a:endParaRPr lang="en-US" sz="4400" b="1" dirty="0" smtClean="0">
              <a:solidFill>
                <a:srgbClr val="008000"/>
              </a:solidFill>
            </a:endParaRPr>
          </a:p>
          <a:p>
            <a:pPr algn="ctr"/>
            <a:endParaRPr lang="en-US" sz="4400" b="1" dirty="0">
              <a:solidFill>
                <a:srgbClr val="00B050"/>
              </a:solidFill>
            </a:endParaRPr>
          </a:p>
        </p:txBody>
      </p:sp>
      <p:sp>
        <p:nvSpPr>
          <p:cNvPr id="15" name="TextBox 14"/>
          <p:cNvSpPr txBox="1"/>
          <p:nvPr/>
        </p:nvSpPr>
        <p:spPr>
          <a:xfrm>
            <a:off x="1333500" y="965688"/>
            <a:ext cx="6081544" cy="2585323"/>
          </a:xfrm>
          <a:prstGeom prst="rect">
            <a:avLst/>
          </a:prstGeom>
          <a:solidFill>
            <a:schemeClr val="bg1"/>
          </a:solidFill>
        </p:spPr>
        <p:txBody>
          <a:bodyPr wrap="square" rtlCol="0">
            <a:spAutoFit/>
          </a:bodyPr>
          <a:lstStyle/>
          <a:p>
            <a:pPr algn="ctr"/>
            <a:r>
              <a:rPr lang="en-US" sz="5400" b="1" dirty="0" smtClean="0">
                <a:solidFill>
                  <a:srgbClr val="FF0000"/>
                </a:solidFill>
              </a:rPr>
              <a:t>Câu 3. </a:t>
            </a:r>
            <a:r>
              <a:rPr lang="en-US" sz="5400" b="1" dirty="0" err="1" smtClean="0">
                <a:solidFill>
                  <a:srgbClr val="FF0000"/>
                </a:solidFill>
              </a:rPr>
              <a:t>Hội</a:t>
            </a:r>
            <a:r>
              <a:rPr lang="en-US" sz="5400" b="1" dirty="0" smtClean="0">
                <a:solidFill>
                  <a:srgbClr val="FF0000"/>
                </a:solidFill>
              </a:rPr>
              <a:t> </a:t>
            </a:r>
            <a:r>
              <a:rPr lang="en-US" sz="5400" b="1" dirty="0" err="1" smtClean="0">
                <a:solidFill>
                  <a:srgbClr val="FF0000"/>
                </a:solidFill>
              </a:rPr>
              <a:t>họa</a:t>
            </a:r>
            <a:r>
              <a:rPr lang="en-US" sz="5400" b="1" dirty="0" smtClean="0">
                <a:solidFill>
                  <a:srgbClr val="FF0000"/>
                </a:solidFill>
              </a:rPr>
              <a:t> </a:t>
            </a:r>
            <a:r>
              <a:rPr lang="en-US" sz="5400" b="1" dirty="0" err="1" smtClean="0">
                <a:solidFill>
                  <a:srgbClr val="FF0000"/>
                </a:solidFill>
              </a:rPr>
              <a:t>thế</a:t>
            </a:r>
            <a:r>
              <a:rPr lang="en-US" sz="5400" b="1" dirty="0" smtClean="0">
                <a:solidFill>
                  <a:srgbClr val="FF0000"/>
                </a:solidFill>
              </a:rPr>
              <a:t> </a:t>
            </a:r>
            <a:r>
              <a:rPr lang="en-US" sz="5400" b="1" dirty="0" err="1" smtClean="0">
                <a:solidFill>
                  <a:srgbClr val="FF0000"/>
                </a:solidFill>
              </a:rPr>
              <a:t>kỉ</a:t>
            </a:r>
            <a:r>
              <a:rPr lang="en-US" sz="5400" b="1" dirty="0" smtClean="0">
                <a:solidFill>
                  <a:srgbClr val="FF0000"/>
                </a:solidFill>
              </a:rPr>
              <a:t> XVIII </a:t>
            </a:r>
            <a:r>
              <a:rPr lang="en-US" sz="5400" b="1" dirty="0" err="1" smtClean="0">
                <a:solidFill>
                  <a:srgbClr val="FF0000"/>
                </a:solidFill>
              </a:rPr>
              <a:t>theo</a:t>
            </a:r>
            <a:r>
              <a:rPr lang="en-US" sz="5400" b="1" dirty="0" smtClean="0">
                <a:solidFill>
                  <a:srgbClr val="FF0000"/>
                </a:solidFill>
              </a:rPr>
              <a:t> </a:t>
            </a:r>
            <a:r>
              <a:rPr lang="en-US" sz="5400" b="1" dirty="0" err="1" smtClean="0">
                <a:solidFill>
                  <a:srgbClr val="FF0000"/>
                </a:solidFill>
              </a:rPr>
              <a:t>trường</a:t>
            </a:r>
            <a:r>
              <a:rPr lang="en-US" sz="5400" b="1" dirty="0" smtClean="0">
                <a:solidFill>
                  <a:srgbClr val="FF0000"/>
                </a:solidFill>
              </a:rPr>
              <a:t> </a:t>
            </a:r>
            <a:r>
              <a:rPr lang="en-US" sz="5400" b="1" dirty="0" err="1" smtClean="0">
                <a:solidFill>
                  <a:srgbClr val="FF0000"/>
                </a:solidFill>
              </a:rPr>
              <a:t>phái</a:t>
            </a:r>
            <a:r>
              <a:rPr lang="en-US" sz="5400" b="1" dirty="0" smtClean="0">
                <a:solidFill>
                  <a:srgbClr val="FF0000"/>
                </a:solidFill>
              </a:rPr>
              <a:t> </a:t>
            </a:r>
            <a:r>
              <a:rPr lang="en-US" sz="5400" b="1" dirty="0" err="1" smtClean="0">
                <a:solidFill>
                  <a:srgbClr val="FF0000"/>
                </a:solidFill>
              </a:rPr>
              <a:t>nào</a:t>
            </a:r>
            <a:r>
              <a:rPr lang="en-US" sz="5400" b="1" dirty="0" smtClean="0">
                <a:solidFill>
                  <a:srgbClr val="FF0000"/>
                </a:solidFill>
              </a:rPr>
              <a:t>?</a:t>
            </a:r>
            <a:endParaRPr lang="en-US" sz="5400" b="1" dirty="0">
              <a:solidFill>
                <a:srgbClr val="FF0000"/>
              </a:solidFill>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fill="hold" grpId="1" nodeType="withEffect">
                                  <p:stCondLst>
                                    <p:cond delay="0"/>
                                  </p:stCondLst>
                                  <p:childTnLst>
                                    <p:animClr clrSpc="hsl" dir="cw">
                                      <p:cBhvr override="childStyle">
                                        <p:cTn id="52" dur="500" fill="hold"/>
                                        <p:tgtEl>
                                          <p:spTgt spid="12"/>
                                        </p:tgtEl>
                                        <p:attrNameLst>
                                          <p:attrName>style.color</p:attrName>
                                        </p:attrNameLst>
                                      </p:cBhvr>
                                      <p:by>
                                        <p:hsl h="7200000" s="0" l="0"/>
                                      </p:by>
                                    </p:animClr>
                                    <p:animClr clrSpc="hsl" dir="cw">
                                      <p:cBhvr>
                                        <p:cTn id="53" dur="500" fill="hold"/>
                                        <p:tgtEl>
                                          <p:spTgt spid="12"/>
                                        </p:tgtEl>
                                        <p:attrNameLst>
                                          <p:attrName>fillcolor</p:attrName>
                                        </p:attrNameLst>
                                      </p:cBhvr>
                                      <p:by>
                                        <p:hsl h="7200000" s="0" l="0"/>
                                      </p:by>
                                    </p:animClr>
                                    <p:animClr clrSpc="hsl" dir="cw">
                                      <p:cBhvr>
                                        <p:cTn id="54" dur="500" fill="hold"/>
                                        <p:tgtEl>
                                          <p:spTgt spid="12"/>
                                        </p:tgtEl>
                                        <p:attrNameLst>
                                          <p:attrName>stroke.color</p:attrName>
                                        </p:attrNameLst>
                                      </p:cBhvr>
                                      <p:by>
                                        <p:hsl h="7200000" s="0" l="0"/>
                                      </p:by>
                                    </p:animClr>
                                    <p:set>
                                      <p:cBhvr>
                                        <p:cTn id="55" dur="500" fill="hold"/>
                                        <p:tgtEl>
                                          <p:spTgt spid="12"/>
                                        </p:tgtEl>
                                        <p:attrNameLst>
                                          <p:attrName>fill.type</p:attrName>
                                        </p:attrNameLst>
                                      </p:cBhvr>
                                      <p:to>
                                        <p:strVal val="solid"/>
                                      </p:to>
                                    </p:set>
                                  </p:childTnLst>
                                </p:cTn>
                              </p:par>
                              <p:par>
                                <p:cTn id="56" presetID="1" presetClass="mediacall" presetSubtype="0" fill="hold" nodeType="withEffect">
                                  <p:stCondLst>
                                    <p:cond delay="0"/>
                                  </p:stCondLst>
                                  <p:childTnLst>
                                    <p:cmd type="call" cmd="playFrom(0.0)">
                                      <p:cBhvr>
                                        <p:cTn id="57" dur="1252" fill="hold"/>
                                        <p:tgtEl>
                                          <p:spTgt spid="17"/>
                                        </p:tgtEl>
                                      </p:cBhvr>
                                    </p:cmd>
                                  </p:childTnLst>
                                </p:cTn>
                              </p:par>
                              <p:par>
                                <p:cTn id="58" presetID="1" presetClass="exit" presetSubtype="0" fill="hold" nodeType="withEffect">
                                  <p:stCondLst>
                                    <p:cond delay="0"/>
                                  </p:stCondLst>
                                  <p:childTnLst>
                                    <p:set>
                                      <p:cBhvr>
                                        <p:cTn id="59" dur="1" fill="hold">
                                          <p:stCondLst>
                                            <p:cond delay="0"/>
                                          </p:stCondLst>
                                        </p:cTn>
                                        <p:tgtEl>
                                          <p:spTgt spid="8"/>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1.25E-6 -2.22222E-6 L 0.00156 0.625 " pathEditMode="relative" rAng="0" ptsTypes="AA">
                                      <p:cBhvr>
                                        <p:cTn id="63" dur="1000" fill="hold"/>
                                        <p:tgtEl>
                                          <p:spTgt spid="7"/>
                                        </p:tgtEl>
                                        <p:attrNameLst>
                                          <p:attrName>ppt_x</p:attrName>
                                          <p:attrName>ppt_y</p:attrName>
                                        </p:attrNameLst>
                                      </p:cBhvr>
                                      <p:rCtr x="78" y="31250"/>
                                    </p:animMotion>
                                  </p:childTnLst>
                                </p:cTn>
                              </p:par>
                            </p:childTnLst>
                          </p:cTn>
                        </p:par>
                        <p:par>
                          <p:cTn id="64" fill="hold">
                            <p:stCondLst>
                              <p:cond delay="1252"/>
                            </p:stCondLst>
                            <p:childTnLst>
                              <p:par>
                                <p:cTn id="65" presetID="1" presetClass="exit" presetSubtype="0" fill="hold" nodeType="after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32" presetClass="emph" presetSubtype="0" fill="hold" nodeType="withEffect">
                                  <p:stCondLst>
                                    <p:cond delay="0"/>
                                  </p:stCondLst>
                                  <p:childTnLst>
                                    <p:animRot by="120000">
                                      <p:cBhvr>
                                        <p:cTn id="68" dur="100" fill="hold">
                                          <p:stCondLst>
                                            <p:cond delay="0"/>
                                          </p:stCondLst>
                                        </p:cTn>
                                        <p:tgtEl>
                                          <p:spTgt spid="6"/>
                                        </p:tgtEl>
                                        <p:attrNameLst>
                                          <p:attrName>r</p:attrName>
                                        </p:attrNameLst>
                                      </p:cBhvr>
                                    </p:animRot>
                                    <p:animRot by="-240000">
                                      <p:cBhvr>
                                        <p:cTn id="69" dur="200" fill="hold">
                                          <p:stCondLst>
                                            <p:cond delay="200"/>
                                          </p:stCondLst>
                                        </p:cTn>
                                        <p:tgtEl>
                                          <p:spTgt spid="6"/>
                                        </p:tgtEl>
                                        <p:attrNameLst>
                                          <p:attrName>r</p:attrName>
                                        </p:attrNameLst>
                                      </p:cBhvr>
                                    </p:animRot>
                                    <p:animRot by="240000">
                                      <p:cBhvr>
                                        <p:cTn id="70" dur="200" fill="hold">
                                          <p:stCondLst>
                                            <p:cond delay="400"/>
                                          </p:stCondLst>
                                        </p:cTn>
                                        <p:tgtEl>
                                          <p:spTgt spid="6"/>
                                        </p:tgtEl>
                                        <p:attrNameLst>
                                          <p:attrName>r</p:attrName>
                                        </p:attrNameLst>
                                      </p:cBhvr>
                                    </p:animRot>
                                    <p:animRot by="-240000">
                                      <p:cBhvr>
                                        <p:cTn id="71" dur="200" fill="hold">
                                          <p:stCondLst>
                                            <p:cond delay="600"/>
                                          </p:stCondLst>
                                        </p:cTn>
                                        <p:tgtEl>
                                          <p:spTgt spid="6"/>
                                        </p:tgtEl>
                                        <p:attrNameLst>
                                          <p:attrName>r</p:attrName>
                                        </p:attrNameLst>
                                      </p:cBhvr>
                                    </p:animRot>
                                    <p:animRot by="120000">
                                      <p:cBhvr>
                                        <p:cTn id="72" dur="200" fill="hold">
                                          <p:stCondLst>
                                            <p:cond delay="800"/>
                                          </p:stCondLst>
                                        </p:cTn>
                                        <p:tgtEl>
                                          <p:spTgt spid="6"/>
                                        </p:tgtEl>
                                        <p:attrNameLst>
                                          <p:attrName>r</p:attrName>
                                        </p:attrNameLst>
                                      </p:cBhvr>
                                    </p:animRot>
                                  </p:childTnLst>
                                </p:cTn>
                              </p:par>
                              <p:par>
                                <p:cTn id="73" presetID="1" presetClass="exit" presetSubtype="0" fill="hold" nodeType="withEffect">
                                  <p:stCondLst>
                                    <p:cond delay="50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0"/>
                                          </p:stCondLst>
                                        </p:cTn>
                                        <p:tgtEl>
                                          <p:spTgt spid="9"/>
                                        </p:tgtEl>
                                        <p:attrNameLst>
                                          <p:attrName>style.visibility</p:attrName>
                                        </p:attrNameLst>
                                      </p:cBhvr>
                                      <p:to>
                                        <p:strVal val="visible"/>
                                      </p:to>
                                    </p:set>
                                  </p:childTnLst>
                                </p:cTn>
                              </p:par>
                              <p:par>
                                <p:cTn id="77" presetID="32" presetClass="emph" presetSubtype="0" repeatCount="indefinite" fill="hold" nodeType="withEffect">
                                  <p:stCondLst>
                                    <p:cond delay="500"/>
                                  </p:stCondLst>
                                  <p:childTnLst>
                                    <p:animRot by="120000">
                                      <p:cBhvr>
                                        <p:cTn id="78" dur="200" fill="hold">
                                          <p:stCondLst>
                                            <p:cond delay="0"/>
                                          </p:stCondLst>
                                        </p:cTn>
                                        <p:tgtEl>
                                          <p:spTgt spid="9"/>
                                        </p:tgtEl>
                                        <p:attrNameLst>
                                          <p:attrName>r</p:attrName>
                                        </p:attrNameLst>
                                      </p:cBhvr>
                                    </p:animRot>
                                    <p:animRot by="-240000">
                                      <p:cBhvr>
                                        <p:cTn id="79" dur="400" fill="hold">
                                          <p:stCondLst>
                                            <p:cond delay="400"/>
                                          </p:stCondLst>
                                        </p:cTn>
                                        <p:tgtEl>
                                          <p:spTgt spid="9"/>
                                        </p:tgtEl>
                                        <p:attrNameLst>
                                          <p:attrName>r</p:attrName>
                                        </p:attrNameLst>
                                      </p:cBhvr>
                                    </p:animRot>
                                    <p:animRot by="240000">
                                      <p:cBhvr>
                                        <p:cTn id="80" dur="400" fill="hold">
                                          <p:stCondLst>
                                            <p:cond delay="800"/>
                                          </p:stCondLst>
                                        </p:cTn>
                                        <p:tgtEl>
                                          <p:spTgt spid="9"/>
                                        </p:tgtEl>
                                        <p:attrNameLst>
                                          <p:attrName>r</p:attrName>
                                        </p:attrNameLst>
                                      </p:cBhvr>
                                    </p:animRot>
                                    <p:animRot by="-240000">
                                      <p:cBhvr>
                                        <p:cTn id="81" dur="400" fill="hold">
                                          <p:stCondLst>
                                            <p:cond delay="1200"/>
                                          </p:stCondLst>
                                        </p:cTn>
                                        <p:tgtEl>
                                          <p:spTgt spid="9"/>
                                        </p:tgtEl>
                                        <p:attrNameLst>
                                          <p:attrName>r</p:attrName>
                                        </p:attrNameLst>
                                      </p:cBhvr>
                                    </p:animRot>
                                    <p:animRot by="120000">
                                      <p:cBhvr>
                                        <p:cTn id="82" dur="400" fill="hold">
                                          <p:stCondLst>
                                            <p:cond delay="1600"/>
                                          </p:stCondLst>
                                        </p:cTn>
                                        <p:tgtEl>
                                          <p:spTgt spid="9"/>
                                        </p:tgtEl>
                                        <p:attrNameLst>
                                          <p:attrName>r</p:attrName>
                                        </p:attrNameLst>
                                      </p:cBhvr>
                                    </p:animRot>
                                  </p:childTnLst>
                                </p:cTn>
                              </p:par>
                              <p:par>
                                <p:cTn id="83" presetID="1" presetClass="mediacall" presetSubtype="0" fill="hold" nodeType="withEffect">
                                  <p:stCondLst>
                                    <p:cond delay="500"/>
                                  </p:stCondLst>
                                  <p:childTnLst>
                                    <p:cmd type="call" cmd="playFrom(0.0)">
                                      <p:cBhvr>
                                        <p:cTn id="84" dur="5042" fill="hold"/>
                                        <p:tgtEl>
                                          <p:spTgt spid="53"/>
                                        </p:tgtEl>
                                      </p:cBhvr>
                                    </p:cmd>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after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 presetClass="mediacall" presetSubtype="0" fill="hold" nodeType="withEffect">
                                  <p:stCondLst>
                                    <p:cond delay="0"/>
                                  </p:stCondLst>
                                  <p:childTnLst>
                                    <p:cmd type="call" cmd="playFrom(0.0)">
                                      <p:cBhvr>
                                        <p:cTn id="92" dur="2060" fill="hold"/>
                                        <p:tgtEl>
                                          <p:spTgt spid="19"/>
                                        </p:tgtEl>
                                      </p:cBhvr>
                                    </p:cmd>
                                  </p:childTnLst>
                                </p:cTn>
                              </p:par>
                            </p:childTnLst>
                          </p:cTn>
                        </p:par>
                      </p:childTnLst>
                    </p:cTn>
                  </p:par>
                </p:childTnLst>
              </p:cTn>
              <p:nextCondLst>
                <p:cond evt="onClick" delay="0">
                  <p:tgtEl>
                    <p:spTgt spid="14"/>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grpId="1" nodeType="after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060" fill="hold"/>
                                        <p:tgtEl>
                                          <p:spTgt spid="18"/>
                                        </p:tgtEl>
                                      </p:cBhvr>
                                    </p:cmd>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1" nodeType="after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2060" fill="hold"/>
                                        <p:tgtEl>
                                          <p:spTgt spid="20"/>
                                        </p:tgtEl>
                                      </p:cBhvr>
                                    </p:cmd>
                                  </p:childTnLst>
                                </p:cTn>
                              </p:par>
                            </p:childTnLst>
                          </p:cTn>
                        </p:par>
                      </p:childTnLst>
                    </p:cTn>
                  </p:par>
                </p:childTnLst>
              </p:cTn>
              <p:nextCondLst>
                <p:cond evt="onClick" delay="0">
                  <p:tgtEl>
                    <p:spTgt spid="11"/>
                  </p:tgtEl>
                </p:cond>
              </p:nextCondLst>
            </p:seq>
            <p:audio>
              <p:cMediaNode vol="100000">
                <p:cTn id="109" fill="hold" display="0">
                  <p:stCondLst>
                    <p:cond delay="indefinite"/>
                  </p:stCondLst>
                  <p:endCondLst>
                    <p:cond evt="onStopAudio" delay="0">
                      <p:tgtEl>
                        <p:sldTgt/>
                      </p:tgtEl>
                    </p:cond>
                  </p:endCondLst>
                </p:cTn>
                <p:tgtEl>
                  <p:spTgt spid="17"/>
                </p:tgtEl>
              </p:cMediaNode>
            </p:audio>
            <p:audio>
              <p:cMediaNode vol="39394">
                <p:cTn id="110" fill="hold" display="0">
                  <p:stCondLst>
                    <p:cond delay="indefinite"/>
                  </p:stCondLst>
                  <p:endCondLst>
                    <p:cond evt="onStopAudio" delay="0">
                      <p:tgtEl>
                        <p:sldTgt/>
                      </p:tgtEl>
                    </p:cond>
                  </p:endCondLst>
                </p:cTn>
                <p:tgtEl>
                  <p:spTgt spid="18"/>
                </p:tgtEl>
              </p:cMediaNode>
            </p:audio>
            <p:audio>
              <p:cMediaNode vol="36364">
                <p:cTn id="111" fill="hold" display="0">
                  <p:stCondLst>
                    <p:cond delay="indefinite"/>
                  </p:stCondLst>
                  <p:endCondLst>
                    <p:cond evt="onStopAudio" delay="0">
                      <p:tgtEl>
                        <p:sldTgt/>
                      </p:tgtEl>
                    </p:cond>
                  </p:endCondLst>
                </p:cTn>
                <p:tgtEl>
                  <p:spTgt spid="19"/>
                </p:tgtEl>
              </p:cMediaNode>
            </p:audio>
            <p:audio>
              <p:cMediaNode vol="33333">
                <p:cTn id="112" fill="hold" display="0">
                  <p:stCondLst>
                    <p:cond delay="indefinite"/>
                  </p:stCondLst>
                  <p:endCondLst>
                    <p:cond evt="onStopAudio" delay="0">
                      <p:tgtEl>
                        <p:sldTgt/>
                      </p:tgtEl>
                    </p:cond>
                  </p:endCondLst>
                </p:cTn>
                <p:tgtEl>
                  <p:spTgt spid="20"/>
                </p:tgtEl>
              </p:cMediaNode>
            </p:audio>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fill="hold" nodeType="clickEffect">
                                  <p:stCondLst>
                                    <p:cond delay="0"/>
                                  </p:stCondLst>
                                  <p:childTnLst>
                                    <p:animRot by="21600000">
                                      <p:cBhvr>
                                        <p:cTn id="117" dur="10000" fill="hold"/>
                                        <p:tgtEl>
                                          <p:spTgt spid="25"/>
                                        </p:tgtEl>
                                        <p:attrNameLst>
                                          <p:attrName>r</p:attrName>
                                        </p:attrNameLst>
                                      </p:cBhvr>
                                    </p:animRot>
                                  </p:childTnLst>
                                </p:cTn>
                              </p:par>
                            </p:childTnLst>
                          </p:cTn>
                        </p:par>
                        <p:par>
                          <p:cTn id="118" fill="hold">
                            <p:stCondLst>
                              <p:cond delay="10000"/>
                            </p:stCondLst>
                            <p:childTnLst>
                              <p:par>
                                <p:cTn id="119" presetID="1" presetClass="entr" presetSubtype="0" fill="hold" grpId="0" nodeType="afterEffect">
                                  <p:stCondLst>
                                    <p:cond delay="0"/>
                                  </p:stCondLst>
                                  <p:childTnLst>
                                    <p:set>
                                      <p:cBhvr>
                                        <p:cTn id="120" dur="1" fill="hold">
                                          <p:stCondLst>
                                            <p:cond delay="0"/>
                                          </p:stCondLst>
                                        </p:cTn>
                                        <p:tgtEl>
                                          <p:spTgt spid="51"/>
                                        </p:tgtEl>
                                        <p:attrNameLst>
                                          <p:attrName>style.visibility</p:attrName>
                                        </p:attrNameLst>
                                      </p:cBhvr>
                                      <p:to>
                                        <p:strVal val="visible"/>
                                      </p:to>
                                    </p:set>
                                  </p:childTnLst>
                                </p:cTn>
                              </p:par>
                              <p:par>
                                <p:cTn id="121" presetID="1" presetClass="mediacall" presetSubtype="0" fill="hold" nodeType="withEffect">
                                  <p:stCondLst>
                                    <p:cond delay="0"/>
                                  </p:stCondLst>
                                  <p:childTnLst>
                                    <p:cmd type="call" cmd="playFrom(0.0)">
                                      <p:cBhvr>
                                        <p:cTn id="122" dur="1773" fill="hold"/>
                                        <p:tgtEl>
                                          <p:spTgt spid="52"/>
                                        </p:tgtEl>
                                      </p:cBhvr>
                                    </p:cmd>
                                  </p:childTnLst>
                                </p:cTn>
                              </p:par>
                              <p:par>
                                <p:cTn id="123" presetID="1" presetClass="exit" presetSubtype="0" fill="hold" grpId="1" nodeType="withEffect">
                                  <p:stCondLst>
                                    <p:cond delay="2000"/>
                                  </p:stCondLst>
                                  <p:childTnLst>
                                    <p:set>
                                      <p:cBhvr>
                                        <p:cTn id="12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25" fill="hold" display="0">
                  <p:stCondLst>
                    <p:cond delay="indefinite"/>
                  </p:stCondLst>
                  <p:endCondLst>
                    <p:cond evt="onStopAudio" delay="0">
                      <p:tgtEl>
                        <p:sldTgt/>
                      </p:tgtEl>
                    </p:cond>
                  </p:endCondLst>
                </p:cTn>
                <p:tgtEl>
                  <p:spTgt spid="52"/>
                </p:tgtEl>
              </p:cMediaNode>
            </p:audio>
            <p:audio>
              <p:cMediaNode vol="42424">
                <p:cTn id="126"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51" grpId="0" animBg="1"/>
      <p:bldP spid="5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600"/>
            <a:ext cx="12192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37"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94055" y="-299939"/>
            <a:ext cx="8438670" cy="390498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 y="3450059"/>
            <a:ext cx="4419600" cy="20159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A. </a:t>
            </a:r>
            <a:r>
              <a:rPr lang="en-US" sz="4400" b="1" dirty="0" err="1" smtClean="0">
                <a:solidFill>
                  <a:srgbClr val="008000"/>
                </a:solidFill>
              </a:rPr>
              <a:t>chân</a:t>
            </a:r>
            <a:r>
              <a:rPr lang="en-US" sz="4400" b="1" dirty="0" smtClean="0">
                <a:solidFill>
                  <a:srgbClr val="008000"/>
                </a:solidFill>
              </a:rPr>
              <a:t> </a:t>
            </a:r>
            <a:r>
              <a:rPr lang="en-US" sz="4400" b="1" dirty="0" err="1" smtClean="0">
                <a:solidFill>
                  <a:srgbClr val="008000"/>
                </a:solidFill>
              </a:rPr>
              <a:t>thực</a:t>
            </a:r>
            <a:r>
              <a:rPr lang="en-US" sz="4400" b="1" dirty="0" smtClean="0">
                <a:solidFill>
                  <a:srgbClr val="008000"/>
                </a:solidFill>
              </a:rPr>
              <a:t> </a:t>
            </a:r>
            <a:r>
              <a:rPr lang="en-US" sz="4400" b="1" dirty="0" err="1" smtClean="0">
                <a:solidFill>
                  <a:srgbClr val="008000"/>
                </a:solidFill>
              </a:rPr>
              <a:t>thế</a:t>
            </a:r>
            <a:r>
              <a:rPr lang="en-US" sz="4400" b="1" dirty="0" smtClean="0">
                <a:solidFill>
                  <a:srgbClr val="008000"/>
                </a:solidFill>
              </a:rPr>
              <a:t> </a:t>
            </a:r>
            <a:r>
              <a:rPr lang="en-US" sz="4400" b="1" dirty="0" err="1" smtClean="0">
                <a:solidFill>
                  <a:srgbClr val="008000"/>
                </a:solidFill>
              </a:rPr>
              <a:t>giới</a:t>
            </a:r>
            <a:r>
              <a:rPr lang="en-US" sz="4400" b="1" dirty="0" smtClean="0">
                <a:solidFill>
                  <a:srgbClr val="008000"/>
                </a:solidFill>
              </a:rPr>
              <a:t> </a:t>
            </a:r>
            <a:r>
              <a:rPr lang="en-US" sz="4400" b="1" dirty="0" err="1" smtClean="0">
                <a:solidFill>
                  <a:srgbClr val="008000"/>
                </a:solidFill>
              </a:rPr>
              <a:t>tự</a:t>
            </a:r>
            <a:r>
              <a:rPr lang="en-US" sz="4400" b="1" dirty="0" smtClean="0">
                <a:solidFill>
                  <a:srgbClr val="008000"/>
                </a:solidFill>
              </a:rPr>
              <a:t> </a:t>
            </a:r>
            <a:r>
              <a:rPr lang="en-US" sz="4400" b="1" dirty="0" err="1" smtClean="0">
                <a:solidFill>
                  <a:srgbClr val="008000"/>
                </a:solidFill>
              </a:rPr>
              <a:t>nhiên</a:t>
            </a:r>
            <a:endParaRPr lang="en-US" sz="4400" b="1" dirty="0">
              <a:solidFill>
                <a:srgbClr val="008000"/>
              </a:solidFill>
            </a:endParaRPr>
          </a:p>
        </p:txBody>
      </p:sp>
      <p:sp>
        <p:nvSpPr>
          <p:cNvPr id="39" name="Rounded Rectangle 38"/>
          <p:cNvSpPr/>
          <p:nvPr/>
        </p:nvSpPr>
        <p:spPr>
          <a:xfrm>
            <a:off x="575231" y="5703162"/>
            <a:ext cx="3776048" cy="83168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C. A </a:t>
            </a:r>
            <a:r>
              <a:rPr lang="en-US" sz="4400" b="1" dirty="0" err="1" smtClean="0">
                <a:solidFill>
                  <a:srgbClr val="008000"/>
                </a:solidFill>
              </a:rPr>
              <a:t>và</a:t>
            </a:r>
            <a:r>
              <a:rPr lang="en-US" sz="4400" b="1" dirty="0" smtClean="0">
                <a:solidFill>
                  <a:srgbClr val="008000"/>
                </a:solidFill>
              </a:rPr>
              <a:t> B </a:t>
            </a:r>
            <a:r>
              <a:rPr lang="en-US" sz="4400" b="1" dirty="0" err="1" smtClean="0">
                <a:solidFill>
                  <a:srgbClr val="008000"/>
                </a:solidFill>
              </a:rPr>
              <a:t>đúng</a:t>
            </a:r>
            <a:endParaRPr lang="en-US" sz="4400" b="1" dirty="0">
              <a:solidFill>
                <a:srgbClr val="008000"/>
              </a:solidFill>
            </a:endParaRPr>
          </a:p>
        </p:txBody>
      </p:sp>
      <p:sp>
        <p:nvSpPr>
          <p:cNvPr id="40" name="Rounded Rectangle 39"/>
          <p:cNvSpPr/>
          <p:nvPr/>
        </p:nvSpPr>
        <p:spPr>
          <a:xfrm>
            <a:off x="4483598" y="3514037"/>
            <a:ext cx="4982771" cy="195192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8000"/>
                </a:solidFill>
              </a:rPr>
              <a:t>B</a:t>
            </a:r>
            <a:r>
              <a:rPr lang="en-US" sz="4000" b="1" dirty="0" smtClean="0">
                <a:solidFill>
                  <a:srgbClr val="008000"/>
                </a:solidFill>
              </a:rPr>
              <a:t>. </a:t>
            </a:r>
            <a:r>
              <a:rPr lang="en-US" sz="4000" b="1" dirty="0" err="1">
                <a:solidFill>
                  <a:srgbClr val="008000"/>
                </a:solidFill>
              </a:rPr>
              <a:t>đời</a:t>
            </a:r>
            <a:r>
              <a:rPr lang="en-US" sz="4000" b="1" dirty="0">
                <a:solidFill>
                  <a:srgbClr val="008000"/>
                </a:solidFill>
              </a:rPr>
              <a:t> </a:t>
            </a:r>
            <a:r>
              <a:rPr lang="en-US" sz="4000" b="1" dirty="0" err="1">
                <a:solidFill>
                  <a:srgbClr val="008000"/>
                </a:solidFill>
              </a:rPr>
              <a:t>sống</a:t>
            </a:r>
            <a:r>
              <a:rPr lang="en-US" sz="4000" b="1" dirty="0">
                <a:solidFill>
                  <a:srgbClr val="008000"/>
                </a:solidFill>
              </a:rPr>
              <a:t> </a:t>
            </a:r>
            <a:r>
              <a:rPr lang="en-US" sz="4000" b="1" dirty="0" err="1">
                <a:solidFill>
                  <a:srgbClr val="008000"/>
                </a:solidFill>
              </a:rPr>
              <a:t>khát</a:t>
            </a:r>
            <a:r>
              <a:rPr lang="en-US" sz="4000" b="1" dirty="0">
                <a:solidFill>
                  <a:srgbClr val="008000"/>
                </a:solidFill>
              </a:rPr>
              <a:t> </a:t>
            </a:r>
            <a:r>
              <a:rPr lang="en-US" sz="4000" b="1" dirty="0" err="1">
                <a:solidFill>
                  <a:srgbClr val="008000"/>
                </a:solidFill>
              </a:rPr>
              <a:t>vọng</a:t>
            </a:r>
            <a:r>
              <a:rPr lang="en-US" sz="4000" b="1" dirty="0">
                <a:solidFill>
                  <a:srgbClr val="008000"/>
                </a:solidFill>
              </a:rPr>
              <a:t> </a:t>
            </a:r>
            <a:r>
              <a:rPr lang="en-US" sz="4000" b="1" dirty="0" err="1">
                <a:solidFill>
                  <a:srgbClr val="008000"/>
                </a:solidFill>
              </a:rPr>
              <a:t>của</a:t>
            </a:r>
            <a:r>
              <a:rPr lang="en-US" sz="4000" b="1" dirty="0">
                <a:solidFill>
                  <a:srgbClr val="008000"/>
                </a:solidFill>
              </a:rPr>
              <a:t> con </a:t>
            </a:r>
            <a:r>
              <a:rPr lang="en-US" sz="4000" b="1" dirty="0" err="1">
                <a:solidFill>
                  <a:srgbClr val="008000"/>
                </a:solidFill>
              </a:rPr>
              <a:t>người</a:t>
            </a:r>
            <a:r>
              <a:rPr lang="en-US" sz="4000" b="1" dirty="0">
                <a:solidFill>
                  <a:srgbClr val="008000"/>
                </a:solidFill>
              </a:rPr>
              <a:t> </a:t>
            </a:r>
            <a:r>
              <a:rPr lang="en-US" sz="4000" b="1" dirty="0" err="1">
                <a:solidFill>
                  <a:srgbClr val="008000"/>
                </a:solidFill>
              </a:rPr>
              <a:t>trong</a:t>
            </a:r>
            <a:r>
              <a:rPr lang="en-US" sz="4000" b="1" dirty="0">
                <a:solidFill>
                  <a:srgbClr val="008000"/>
                </a:solidFill>
              </a:rPr>
              <a:t> </a:t>
            </a:r>
            <a:r>
              <a:rPr lang="en-US" sz="4000" b="1" dirty="0" err="1">
                <a:solidFill>
                  <a:srgbClr val="008000"/>
                </a:solidFill>
              </a:rPr>
              <a:t>thời</a:t>
            </a:r>
            <a:r>
              <a:rPr lang="en-US" sz="4000" b="1" dirty="0">
                <a:solidFill>
                  <a:srgbClr val="008000"/>
                </a:solidFill>
              </a:rPr>
              <a:t> </a:t>
            </a:r>
            <a:r>
              <a:rPr lang="en-US" sz="4000" b="1" dirty="0" err="1">
                <a:solidFill>
                  <a:srgbClr val="008000"/>
                </a:solidFill>
              </a:rPr>
              <a:t>đại</a:t>
            </a:r>
            <a:r>
              <a:rPr lang="en-US" sz="4000" b="1" dirty="0">
                <a:solidFill>
                  <a:srgbClr val="008000"/>
                </a:solidFill>
              </a:rPr>
              <a:t> </a:t>
            </a:r>
            <a:r>
              <a:rPr lang="en-US" sz="4000" b="1" dirty="0" err="1">
                <a:solidFill>
                  <a:srgbClr val="008000"/>
                </a:solidFill>
              </a:rPr>
              <a:t>công</a:t>
            </a:r>
            <a:r>
              <a:rPr lang="en-US" sz="4000" b="1" dirty="0">
                <a:solidFill>
                  <a:srgbClr val="008000"/>
                </a:solidFill>
              </a:rPr>
              <a:t> </a:t>
            </a:r>
            <a:r>
              <a:rPr lang="en-US" sz="4000" b="1" dirty="0" err="1">
                <a:solidFill>
                  <a:srgbClr val="008000"/>
                </a:solidFill>
              </a:rPr>
              <a:t>nghiệp</a:t>
            </a:r>
            <a:endParaRPr lang="en-US" sz="4000" b="1" dirty="0">
              <a:solidFill>
                <a:srgbClr val="008000"/>
              </a:solidFill>
            </a:endParaRPr>
          </a:p>
        </p:txBody>
      </p:sp>
      <p:sp>
        <p:nvSpPr>
          <p:cNvPr id="41" name="Rounded Rectangle 40"/>
          <p:cNvSpPr/>
          <p:nvPr/>
        </p:nvSpPr>
        <p:spPr>
          <a:xfrm>
            <a:off x="4682098" y="5751986"/>
            <a:ext cx="3463800" cy="727449"/>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8000"/>
                </a:solidFill>
              </a:rPr>
              <a:t>D. A </a:t>
            </a:r>
            <a:r>
              <a:rPr lang="en-US" sz="4400" b="1" dirty="0" err="1" smtClean="0">
                <a:solidFill>
                  <a:srgbClr val="008000"/>
                </a:solidFill>
              </a:rPr>
              <a:t>và</a:t>
            </a:r>
            <a:r>
              <a:rPr lang="en-US" sz="4400" b="1" dirty="0" smtClean="0">
                <a:solidFill>
                  <a:srgbClr val="008000"/>
                </a:solidFill>
              </a:rPr>
              <a:t> B </a:t>
            </a:r>
            <a:r>
              <a:rPr lang="en-US" sz="4400" b="1" dirty="0" err="1" smtClean="0">
                <a:solidFill>
                  <a:srgbClr val="008000"/>
                </a:solidFill>
              </a:rPr>
              <a:t>sai</a:t>
            </a:r>
            <a:endParaRPr lang="en-US" sz="4400" b="1" dirty="0">
              <a:solidFill>
                <a:srgbClr val="008000"/>
              </a:solidFill>
            </a:endParaRPr>
          </a:p>
        </p:txBody>
      </p:sp>
      <p:sp>
        <p:nvSpPr>
          <p:cNvPr id="42" name="TextBox 41"/>
          <p:cNvSpPr txBox="1"/>
          <p:nvPr/>
        </p:nvSpPr>
        <p:spPr>
          <a:xfrm>
            <a:off x="912831" y="507900"/>
            <a:ext cx="6154561" cy="2308324"/>
          </a:xfrm>
          <a:prstGeom prst="rect">
            <a:avLst/>
          </a:prstGeom>
          <a:solidFill>
            <a:schemeClr val="bg1"/>
          </a:solid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Câu 4. </a:t>
            </a:r>
            <a:r>
              <a:rPr lang="en-US" sz="4800" b="1" dirty="0" err="1" smtClean="0">
                <a:solidFill>
                  <a:srgbClr val="FF0000"/>
                </a:solidFill>
                <a:latin typeface="Times New Roman" panose="02020603050405020304" pitchFamily="18" charset="0"/>
                <a:cs typeface="Times New Roman" panose="02020603050405020304" pitchFamily="18" charset="0"/>
              </a:rPr>
              <a:t>Văn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học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nghệ</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thuật</a:t>
            </a:r>
            <a:r>
              <a:rPr lang="en-US" sz="4800" b="1" dirty="0" smtClean="0">
                <a:solidFill>
                  <a:srgbClr val="FF0000"/>
                </a:solidFill>
                <a:latin typeface="Times New Roman" panose="02020603050405020304" pitchFamily="18" charset="0"/>
                <a:cs typeface="Times New Roman" panose="02020603050405020304" pitchFamily="18" charset="0"/>
              </a:rPr>
              <a:t> TK XVIII – XIX </a:t>
            </a:r>
            <a:r>
              <a:rPr lang="en-US" sz="4800" b="1" dirty="0" err="1" smtClean="0">
                <a:solidFill>
                  <a:srgbClr val="FF0000"/>
                </a:solidFill>
                <a:latin typeface="Times New Roman" panose="02020603050405020304" pitchFamily="18" charset="0"/>
                <a:cs typeface="Times New Roman" panose="02020603050405020304" pitchFamily="18" charset="0"/>
              </a:rPr>
              <a:t>phản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ánh</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Explosion 2 6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6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6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7087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5"/>
                                        </p:tgtEl>
                                        <p:attrNameLst>
                                          <p:attrName>r</p:attrName>
                                        </p:attrNameLst>
                                      </p:cBhvr>
                                    </p:animRot>
                                    <p:animRot by="-240000">
                                      <p:cBhvr>
                                        <p:cTn id="7" dur="600" fill="hold">
                                          <p:stCondLst>
                                            <p:cond delay="600"/>
                                          </p:stCondLst>
                                        </p:cTn>
                                        <p:tgtEl>
                                          <p:spTgt spid="35"/>
                                        </p:tgtEl>
                                        <p:attrNameLst>
                                          <p:attrName>r</p:attrName>
                                        </p:attrNameLst>
                                      </p:cBhvr>
                                    </p:animRot>
                                    <p:animRot by="240000">
                                      <p:cBhvr>
                                        <p:cTn id="8" dur="600" fill="hold">
                                          <p:stCondLst>
                                            <p:cond delay="1200"/>
                                          </p:stCondLst>
                                        </p:cTn>
                                        <p:tgtEl>
                                          <p:spTgt spid="35"/>
                                        </p:tgtEl>
                                        <p:attrNameLst>
                                          <p:attrName>r</p:attrName>
                                        </p:attrNameLst>
                                      </p:cBhvr>
                                    </p:animRot>
                                    <p:animRot by="-240000">
                                      <p:cBhvr>
                                        <p:cTn id="9" dur="600" fill="hold">
                                          <p:stCondLst>
                                            <p:cond delay="1800"/>
                                          </p:stCondLst>
                                        </p:cTn>
                                        <p:tgtEl>
                                          <p:spTgt spid="35"/>
                                        </p:tgtEl>
                                        <p:attrNameLst>
                                          <p:attrName>r</p:attrName>
                                        </p:attrNameLst>
                                      </p:cBhvr>
                                    </p:animRot>
                                    <p:animRot by="120000">
                                      <p:cBhvr>
                                        <p:cTn id="10" dur="600" fill="hold">
                                          <p:stCondLst>
                                            <p:cond delay="24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252" fill="hold"/>
                                        <p:tgtEl>
                                          <p:spTgt spid="15"/>
                                        </p:tgtEl>
                                      </p:cBhvr>
                                    </p:cmd>
                                  </p:childTnLst>
                                </p:cTn>
                              </p:par>
                            </p:childTnLst>
                          </p:cTn>
                        </p:par>
                        <p:par>
                          <p:cTn id="55" fill="hold">
                            <p:stCondLst>
                              <p:cond delay="1252"/>
                            </p:stCondLst>
                            <p:childTnLst>
                              <p:par>
                                <p:cTn id="56" presetID="21" presetClass="emph" presetSubtype="0" fill="hold" grpId="1" nodeType="afterEffect">
                                  <p:stCondLst>
                                    <p:cond delay="0"/>
                                  </p:stCondLst>
                                  <p:childTnLst>
                                    <p:animClr clrSpc="hsl" dir="cw">
                                      <p:cBhvr override="childStyle">
                                        <p:cTn id="57" dur="500" fill="hold"/>
                                        <p:tgtEl>
                                          <p:spTgt spid="39"/>
                                        </p:tgtEl>
                                        <p:attrNameLst>
                                          <p:attrName>style.color</p:attrName>
                                        </p:attrNameLst>
                                      </p:cBhvr>
                                      <p:by>
                                        <p:hsl h="7200000" s="0" l="0"/>
                                      </p:by>
                                    </p:animClr>
                                    <p:animClr clrSpc="hsl" dir="cw">
                                      <p:cBhvr>
                                        <p:cTn id="58" dur="500" fill="hold"/>
                                        <p:tgtEl>
                                          <p:spTgt spid="39"/>
                                        </p:tgtEl>
                                        <p:attrNameLst>
                                          <p:attrName>fillcolor</p:attrName>
                                        </p:attrNameLst>
                                      </p:cBhvr>
                                      <p:by>
                                        <p:hsl h="7200000" s="0" l="0"/>
                                      </p:by>
                                    </p:animClr>
                                    <p:animClr clrSpc="hsl" dir="cw">
                                      <p:cBhvr>
                                        <p:cTn id="59" dur="500" fill="hold"/>
                                        <p:tgtEl>
                                          <p:spTgt spid="39"/>
                                        </p:tgtEl>
                                        <p:attrNameLst>
                                          <p:attrName>stroke.color</p:attrName>
                                        </p:attrNameLst>
                                      </p:cBhvr>
                                      <p:by>
                                        <p:hsl h="7200000" s="0" l="0"/>
                                      </p:by>
                                    </p:animClr>
                                    <p:set>
                                      <p:cBhvr>
                                        <p:cTn id="60" dur="500" fill="hold"/>
                                        <p:tgtEl>
                                          <p:spTgt spid="39"/>
                                        </p:tgtEl>
                                        <p:attrNameLst>
                                          <p:attrName>fill.type</p:attrName>
                                        </p:attrNameLst>
                                      </p:cBhvr>
                                      <p:to>
                                        <p:strVal val="solid"/>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42" presetClass="path" presetSubtype="0" accel="50000" decel="50000" fill="hold" nodeType="withEffect">
                                  <p:stCondLst>
                                    <p:cond delay="0"/>
                                  </p:stCondLst>
                                  <p:childTnLst>
                                    <p:animMotion origin="layout" path="M 1.25E-6 -2.22222E-6 L 0.00156 0.625 " pathEditMode="relative" rAng="0" ptsTypes="AA">
                                      <p:cBhvr>
                                        <p:cTn id="64" dur="1000" fill="hold"/>
                                        <p:tgtEl>
                                          <p:spTgt spid="34"/>
                                        </p:tgtEl>
                                        <p:attrNameLst>
                                          <p:attrName>ppt_x</p:attrName>
                                          <p:attrName>ppt_y</p:attrName>
                                        </p:attrNameLst>
                                      </p:cBhvr>
                                      <p:rCtr x="78" y="31250"/>
                                    </p:animMotion>
                                  </p:childTnLst>
                                </p:cTn>
                              </p:par>
                            </p:childTnLst>
                          </p:cTn>
                        </p:par>
                        <p:par>
                          <p:cTn id="65" fill="hold">
                            <p:stCondLst>
                              <p:cond delay="2252"/>
                            </p:stCondLst>
                            <p:childTnLst>
                              <p:par>
                                <p:cTn id="66" presetID="1" presetClass="exit" presetSubtype="0" fill="hold" nodeType="after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32" presetClass="emph" presetSubtype="0" fill="hold" nodeType="withEffect">
                                  <p:stCondLst>
                                    <p:cond delay="0"/>
                                  </p:stCondLst>
                                  <p:childTnLst>
                                    <p:animRot by="120000">
                                      <p:cBhvr>
                                        <p:cTn id="69" dur="100" fill="hold">
                                          <p:stCondLst>
                                            <p:cond delay="0"/>
                                          </p:stCondLst>
                                        </p:cTn>
                                        <p:tgtEl>
                                          <p:spTgt spid="33"/>
                                        </p:tgtEl>
                                        <p:attrNameLst>
                                          <p:attrName>r</p:attrName>
                                        </p:attrNameLst>
                                      </p:cBhvr>
                                    </p:animRot>
                                    <p:animRot by="-240000">
                                      <p:cBhvr>
                                        <p:cTn id="70" dur="200" fill="hold">
                                          <p:stCondLst>
                                            <p:cond delay="200"/>
                                          </p:stCondLst>
                                        </p:cTn>
                                        <p:tgtEl>
                                          <p:spTgt spid="33"/>
                                        </p:tgtEl>
                                        <p:attrNameLst>
                                          <p:attrName>r</p:attrName>
                                        </p:attrNameLst>
                                      </p:cBhvr>
                                    </p:animRot>
                                    <p:animRot by="240000">
                                      <p:cBhvr>
                                        <p:cTn id="71" dur="200" fill="hold">
                                          <p:stCondLst>
                                            <p:cond delay="400"/>
                                          </p:stCondLst>
                                        </p:cTn>
                                        <p:tgtEl>
                                          <p:spTgt spid="33"/>
                                        </p:tgtEl>
                                        <p:attrNameLst>
                                          <p:attrName>r</p:attrName>
                                        </p:attrNameLst>
                                      </p:cBhvr>
                                    </p:animRot>
                                    <p:animRot by="-240000">
                                      <p:cBhvr>
                                        <p:cTn id="72" dur="200" fill="hold">
                                          <p:stCondLst>
                                            <p:cond delay="600"/>
                                          </p:stCondLst>
                                        </p:cTn>
                                        <p:tgtEl>
                                          <p:spTgt spid="33"/>
                                        </p:tgtEl>
                                        <p:attrNameLst>
                                          <p:attrName>r</p:attrName>
                                        </p:attrNameLst>
                                      </p:cBhvr>
                                    </p:animRot>
                                    <p:animRot by="120000">
                                      <p:cBhvr>
                                        <p:cTn id="73" dur="200" fill="hold">
                                          <p:stCondLst>
                                            <p:cond delay="800"/>
                                          </p:stCondLst>
                                        </p:cTn>
                                        <p:tgtEl>
                                          <p:spTgt spid="33"/>
                                        </p:tgtEl>
                                        <p:attrNameLst>
                                          <p:attrName>r</p:attrName>
                                        </p:attrNameLst>
                                      </p:cBhvr>
                                    </p:animRot>
                                  </p:childTnLst>
                                </p:cTn>
                              </p:par>
                              <p:par>
                                <p:cTn id="74" presetID="1" presetClass="exit" presetSubtype="0" fill="hold" nodeType="withEffect">
                                  <p:stCondLst>
                                    <p:cond delay="500"/>
                                  </p:stCondLst>
                                  <p:childTnLst>
                                    <p:set>
                                      <p:cBhvr>
                                        <p:cTn id="75" dur="1" fill="hold">
                                          <p:stCondLst>
                                            <p:cond delay="0"/>
                                          </p:stCondLst>
                                        </p:cTn>
                                        <p:tgtEl>
                                          <p:spTgt spid="33"/>
                                        </p:tgtEl>
                                        <p:attrNameLst>
                                          <p:attrName>style.visibility</p:attrName>
                                        </p:attrNameLst>
                                      </p:cBhvr>
                                      <p:to>
                                        <p:strVal val="hidden"/>
                                      </p:to>
                                    </p:set>
                                  </p:childTnLst>
                                </p:cTn>
                              </p:par>
                              <p:par>
                                <p:cTn id="76" presetID="1" presetClass="entr" presetSubtype="0" fill="hold" nodeType="withEffect">
                                  <p:stCondLst>
                                    <p:cond delay="500"/>
                                  </p:stCondLst>
                                  <p:childTnLst>
                                    <p:set>
                                      <p:cBhvr>
                                        <p:cTn id="77" dur="1" fill="hold">
                                          <p:stCondLst>
                                            <p:cond delay="0"/>
                                          </p:stCondLst>
                                        </p:cTn>
                                        <p:tgtEl>
                                          <p:spTgt spid="36"/>
                                        </p:tgtEl>
                                        <p:attrNameLst>
                                          <p:attrName>style.visibility</p:attrName>
                                        </p:attrNameLst>
                                      </p:cBhvr>
                                      <p:to>
                                        <p:strVal val="visible"/>
                                      </p:to>
                                    </p:set>
                                  </p:childTnLst>
                                </p:cTn>
                              </p:par>
                              <p:par>
                                <p:cTn id="78" presetID="32" presetClass="emph" presetSubtype="0" repeatCount="indefinite" fill="hold" nodeType="withEffect">
                                  <p:stCondLst>
                                    <p:cond delay="500"/>
                                  </p:stCondLst>
                                  <p:childTnLst>
                                    <p:animRot by="120000">
                                      <p:cBhvr>
                                        <p:cTn id="79" dur="200" fill="hold">
                                          <p:stCondLst>
                                            <p:cond delay="0"/>
                                          </p:stCondLst>
                                        </p:cTn>
                                        <p:tgtEl>
                                          <p:spTgt spid="36"/>
                                        </p:tgtEl>
                                        <p:attrNameLst>
                                          <p:attrName>r</p:attrName>
                                        </p:attrNameLst>
                                      </p:cBhvr>
                                    </p:animRot>
                                    <p:animRot by="-240000">
                                      <p:cBhvr>
                                        <p:cTn id="80" dur="400" fill="hold">
                                          <p:stCondLst>
                                            <p:cond delay="400"/>
                                          </p:stCondLst>
                                        </p:cTn>
                                        <p:tgtEl>
                                          <p:spTgt spid="36"/>
                                        </p:tgtEl>
                                        <p:attrNameLst>
                                          <p:attrName>r</p:attrName>
                                        </p:attrNameLst>
                                      </p:cBhvr>
                                    </p:animRot>
                                    <p:animRot by="240000">
                                      <p:cBhvr>
                                        <p:cTn id="81" dur="400" fill="hold">
                                          <p:stCondLst>
                                            <p:cond delay="800"/>
                                          </p:stCondLst>
                                        </p:cTn>
                                        <p:tgtEl>
                                          <p:spTgt spid="36"/>
                                        </p:tgtEl>
                                        <p:attrNameLst>
                                          <p:attrName>r</p:attrName>
                                        </p:attrNameLst>
                                      </p:cBhvr>
                                    </p:animRot>
                                    <p:animRot by="-240000">
                                      <p:cBhvr>
                                        <p:cTn id="82" dur="400" fill="hold">
                                          <p:stCondLst>
                                            <p:cond delay="1200"/>
                                          </p:stCondLst>
                                        </p:cTn>
                                        <p:tgtEl>
                                          <p:spTgt spid="36"/>
                                        </p:tgtEl>
                                        <p:attrNameLst>
                                          <p:attrName>r</p:attrName>
                                        </p:attrNameLst>
                                      </p:cBhvr>
                                    </p:animRot>
                                    <p:animRot by="120000">
                                      <p:cBhvr>
                                        <p:cTn id="83" dur="400" fill="hold">
                                          <p:stCondLst>
                                            <p:cond delay="1600"/>
                                          </p:stCondLst>
                                        </p:cTn>
                                        <p:tgtEl>
                                          <p:spTgt spid="36"/>
                                        </p:tgtEl>
                                        <p:attrNameLst>
                                          <p:attrName>r</p:attrName>
                                        </p:attrNameLst>
                                      </p:cBhvr>
                                    </p:animRot>
                                  </p:childTnLst>
                                </p:cTn>
                              </p:par>
                              <p:par>
                                <p:cTn id="84" presetID="1" presetClass="mediacall" presetSubtype="0" fill="hold" nodeType="withEffect">
                                  <p:stCondLst>
                                    <p:cond delay="500"/>
                                  </p:stCondLst>
                                  <p:childTnLst>
                                    <p:cmd type="call" cmd="playFrom(0.0)">
                                      <p:cBhvr>
                                        <p:cTn id="85" dur="5042" fill="hold"/>
                                        <p:tgtEl>
                                          <p:spTgt spid="63"/>
                                        </p:tgtEl>
                                      </p:cBhvr>
                                    </p:cmd>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par>
                                <p:cTn id="92" presetID="1" presetClass="mediacall" presetSubtype="0" fill="hold" nodeType="withEffect">
                                  <p:stCondLst>
                                    <p:cond delay="0"/>
                                  </p:stCondLst>
                                  <p:childTnLst>
                                    <p:cmd type="call" cmd="playFrom(0.0)">
                                      <p:cBhvr>
                                        <p:cTn id="93" dur="2060" fill="hold"/>
                                        <p:tgtEl>
                                          <p:spTgt spid="16"/>
                                        </p:tgtEl>
                                      </p:cBhvr>
                                    </p:cmd>
                                  </p:childTnLst>
                                </p:cTn>
                              </p:par>
                            </p:childTnLst>
                          </p:cTn>
                        </p:par>
                      </p:childTnLst>
                    </p:cTn>
                  </p:par>
                </p:childTnLst>
              </p:cTn>
              <p:nextCondLst>
                <p:cond evt="onClick" delay="0">
                  <p:tgtEl>
                    <p:spTgt spid="38"/>
                  </p:tgtEl>
                </p:cond>
              </p:nextCondLst>
            </p:seq>
            <p:seq concurrent="1" nextAc="seek">
              <p:cTn id="94" restart="whenNotActive" fill="hold" evtFilter="cancelBubble" nodeType="interactiveSeq">
                <p:stCondLst>
                  <p:cond evt="onClick" delay="0">
                    <p:tgtEl>
                      <p:spTgt spid="4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afterEffect">
                                  <p:stCondLst>
                                    <p:cond delay="0"/>
                                  </p:stCondLst>
                                  <p:childTnLst>
                                    <p:animEffect transition="out" filter="fade">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2060" fill="hold"/>
                                        <p:tgtEl>
                                          <p:spTgt spid="18"/>
                                        </p:tgtEl>
                                      </p:cBhvr>
                                    </p:cmd>
                                  </p:childTnLst>
                                </p:cTn>
                              </p:par>
                            </p:childTnLst>
                          </p:cTn>
                        </p:par>
                      </p:childTnLst>
                    </p:cTn>
                  </p:par>
                </p:childTnLst>
              </p:cTn>
              <p:nextCondLst>
                <p:cond evt="onClick" delay="0">
                  <p:tgtEl>
                    <p:spTgt spid="40"/>
                  </p:tgtEl>
                </p:cond>
              </p:nextCondLst>
            </p:seq>
            <p:seq concurrent="1" nextAc="seek">
              <p:cTn id="102" restart="whenNotActive" fill="hold" evtFilter="cancelBubble" nodeType="interactiveSeq">
                <p:stCondLst>
                  <p:cond evt="onClick" delay="0">
                    <p:tgtEl>
                      <p:spTgt spid="41"/>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grpId="1"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2060" fill="hold"/>
                                        <p:tgtEl>
                                          <p:spTgt spid="17"/>
                                        </p:tgtEl>
                                      </p:cBhvr>
                                    </p:cmd>
                                  </p:childTnLst>
                                </p:cTn>
                              </p:par>
                            </p:childTnLst>
                          </p:cTn>
                        </p:par>
                      </p:childTnLst>
                    </p:cTn>
                  </p:par>
                </p:childTnLst>
              </p:cTn>
              <p:nextCondLst>
                <p:cond evt="onClick" delay="0">
                  <p:tgtEl>
                    <p:spTgt spid="41"/>
                  </p:tgtEl>
                </p:cond>
              </p:nextCondLst>
            </p:seq>
            <p:audio>
              <p:cMediaNode vol="100000">
                <p:cTn id="110" fill="hold" display="0">
                  <p:stCondLst>
                    <p:cond delay="indefinite"/>
                  </p:stCondLst>
                  <p:endCondLst>
                    <p:cond evt="onStopAudio" delay="0">
                      <p:tgtEl>
                        <p:sldTgt/>
                      </p:tgtEl>
                    </p:cond>
                  </p:endCondLst>
                </p:cTn>
                <p:tgtEl>
                  <p:spTgt spid="15"/>
                </p:tgtEl>
              </p:cMediaNode>
            </p:audio>
            <p:audio>
              <p:cMediaNode vol="80000">
                <p:cTn id="111" fill="hold" display="0">
                  <p:stCondLst>
                    <p:cond delay="indefinite"/>
                  </p:stCondLst>
                  <p:endCondLst>
                    <p:cond evt="onStopAudio" delay="0">
                      <p:tgtEl>
                        <p:sldTgt/>
                      </p:tgtEl>
                    </p:cond>
                  </p:endCondLst>
                </p:cTn>
                <p:tgtEl>
                  <p:spTgt spid="16"/>
                </p:tgtEl>
              </p:cMediaNode>
            </p:audio>
            <p:audio>
              <p:cMediaNode vol="80000">
                <p:cTn id="112" fill="hold" display="0">
                  <p:stCondLst>
                    <p:cond delay="indefinite"/>
                  </p:stCondLst>
                  <p:endCondLst>
                    <p:cond evt="onStopAudio" delay="0">
                      <p:tgtEl>
                        <p:sldTgt/>
                      </p:tgtEl>
                    </p:cond>
                  </p:endCondLst>
                </p:cTn>
                <p:tgtEl>
                  <p:spTgt spid="17"/>
                </p:tgtEl>
              </p:cMediaNode>
            </p:audio>
            <p:audio>
              <p:cMediaNode vol="80000">
                <p:cTn id="113" fill="hold" display="0">
                  <p:stCondLst>
                    <p:cond delay="indefinite"/>
                  </p:stCondLst>
                  <p:endCondLst>
                    <p:cond evt="onStopAudio" delay="0">
                      <p:tgtEl>
                        <p:sldTgt/>
                      </p:tgtEl>
                    </p:cond>
                  </p:endCondLst>
                </p:cTn>
                <p:tgtEl>
                  <p:spTgt spid="18"/>
                </p:tgtEl>
              </p:cMediaNode>
            </p:audio>
            <p:seq concurrent="1" nextAc="seek">
              <p:cTn id="114" restart="whenNotActive" fill="hold" evtFilter="cancelBubble" nodeType="interactiveSeq">
                <p:stCondLst>
                  <p:cond evt="onClick" delay="0">
                    <p:tgtEl>
                      <p:spTgt spid="20"/>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fill="hold" nodeType="clickEffect">
                                  <p:stCondLst>
                                    <p:cond delay="0"/>
                                  </p:stCondLst>
                                  <p:childTnLst>
                                    <p:animRot by="21600000">
                                      <p:cBhvr>
                                        <p:cTn id="118" dur="10000" fill="hold"/>
                                        <p:tgtEl>
                                          <p:spTgt spid="23"/>
                                        </p:tgtEl>
                                        <p:attrNameLst>
                                          <p:attrName>r</p:attrName>
                                        </p:attrNameLst>
                                      </p:cBhvr>
                                    </p:animRot>
                                  </p:childTnLst>
                                </p:cTn>
                              </p:par>
                            </p:childTnLst>
                          </p:cTn>
                        </p:par>
                        <p:par>
                          <p:cTn id="119" fill="hold">
                            <p:stCondLst>
                              <p:cond delay="10000"/>
                            </p:stCondLst>
                            <p:childTnLst>
                              <p:par>
                                <p:cTn id="120" presetID="1" presetClass="entr" presetSubtype="0" fill="hold" grpId="0" nodeType="afterEffect">
                                  <p:stCondLst>
                                    <p:cond delay="0"/>
                                  </p:stCondLst>
                                  <p:childTnLst>
                                    <p:set>
                                      <p:cBhvr>
                                        <p:cTn id="121" dur="1" fill="hold">
                                          <p:stCondLst>
                                            <p:cond delay="0"/>
                                          </p:stCondLst>
                                        </p:cTn>
                                        <p:tgtEl>
                                          <p:spTgt spid="61"/>
                                        </p:tgtEl>
                                        <p:attrNameLst>
                                          <p:attrName>style.visibility</p:attrName>
                                        </p:attrNameLst>
                                      </p:cBhvr>
                                      <p:to>
                                        <p:strVal val="visible"/>
                                      </p:to>
                                    </p:set>
                                  </p:childTnLst>
                                </p:cTn>
                              </p:par>
                              <p:par>
                                <p:cTn id="122" presetID="1" presetClass="mediacall" presetSubtype="0" fill="hold" nodeType="withEffect">
                                  <p:stCondLst>
                                    <p:cond delay="0"/>
                                  </p:stCondLst>
                                  <p:childTnLst>
                                    <p:cmd type="call" cmd="playFrom(0.0)">
                                      <p:cBhvr>
                                        <p:cTn id="123" dur="1773" fill="hold"/>
                                        <p:tgtEl>
                                          <p:spTgt spid="62"/>
                                        </p:tgtEl>
                                      </p:cBhvr>
                                    </p:cmd>
                                  </p:childTnLst>
                                </p:cTn>
                              </p:par>
                              <p:par>
                                <p:cTn id="124" presetID="1" presetClass="exit" presetSubtype="0" fill="hold" grpId="1" nodeType="withEffect">
                                  <p:stCondLst>
                                    <p:cond delay="2000"/>
                                  </p:stCondLst>
                                  <p:childTnLst>
                                    <p:set>
                                      <p:cBhvr>
                                        <p:cTn id="125"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26" fill="hold" display="0">
                  <p:stCondLst>
                    <p:cond delay="indefinite"/>
                  </p:stCondLst>
                  <p:endCondLst>
                    <p:cond evt="onStopAudio" delay="0">
                      <p:tgtEl>
                        <p:sldTgt/>
                      </p:tgtEl>
                    </p:cond>
                  </p:endCondLst>
                </p:cTn>
                <p:tgtEl>
                  <p:spTgt spid="62"/>
                </p:tgtEl>
              </p:cMediaNode>
            </p:audio>
            <p:audio>
              <p:cMediaNode vol="42424">
                <p:cTn id="127" fill="hold" display="0">
                  <p:stCondLst>
                    <p:cond delay="indefinite"/>
                  </p:stCondLst>
                  <p:endCondLst>
                    <p:cond evt="onStopAudio" delay="0">
                      <p:tgtEl>
                        <p:sldTgt/>
                      </p:tgtEl>
                    </p:cond>
                  </p:endCondLst>
                </p:cTn>
                <p:tgtEl>
                  <p:spTgt spid="63"/>
                </p:tgtEl>
              </p:cMediaNode>
            </p:audio>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12192476" cy="6858000"/>
            <a:chOff x="0" y="0"/>
            <a:chExt cx="16256635" cy="9144000"/>
          </a:xfrm>
        </p:grpSpPr>
        <p:pic>
          <p:nvPicPr>
            <p:cNvPr id="3" name="object 3"/>
            <p:cNvPicPr/>
            <p:nvPr/>
          </p:nvPicPr>
          <p:blipFill>
            <a:blip r:embed="rId2" cstate="print"/>
            <a:stretch>
              <a:fillRect/>
            </a:stretch>
          </p:blipFill>
          <p:spPr>
            <a:xfrm>
              <a:off x="0" y="0"/>
              <a:ext cx="16256507" cy="9143997"/>
            </a:xfrm>
            <a:prstGeom prst="rect">
              <a:avLst/>
            </a:prstGeom>
          </p:spPr>
        </p:pic>
        <p:pic>
          <p:nvPicPr>
            <p:cNvPr id="4" name="object 4"/>
            <p:cNvPicPr/>
            <p:nvPr/>
          </p:nvPicPr>
          <p:blipFill>
            <a:blip r:embed="rId3" cstate="print"/>
            <a:stretch>
              <a:fillRect/>
            </a:stretch>
          </p:blipFill>
          <p:spPr>
            <a:xfrm>
              <a:off x="3654679" y="2833751"/>
              <a:ext cx="9851009" cy="1866264"/>
            </a:xfrm>
            <a:prstGeom prst="rect">
              <a:avLst/>
            </a:prstGeom>
          </p:spPr>
        </p:pic>
      </p:grpSp>
    </p:spTree>
    <p:extLst>
      <p:ext uri="{BB962C8B-B14F-4D97-AF65-F5344CB8AC3E}">
        <p14:creationId xmlns:p14="http://schemas.microsoft.com/office/powerpoint/2010/main" val="277357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8672" y="-93769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44428" y="508544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77207" y="67425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7592" y="482191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3308" y="482191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49688" y="-179789"/>
            <a:ext cx="9034818" cy="339595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143034" y="5400101"/>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8000"/>
                </a:solidFill>
              </a:rPr>
              <a:t>D. A </a:t>
            </a:r>
            <a:r>
              <a:rPr lang="en-US" sz="4000" b="1" dirty="0" err="1" smtClean="0">
                <a:solidFill>
                  <a:srgbClr val="008000"/>
                </a:solidFill>
              </a:rPr>
              <a:t>và</a:t>
            </a:r>
            <a:r>
              <a:rPr lang="en-US" sz="4000" b="1" dirty="0" smtClean="0">
                <a:solidFill>
                  <a:srgbClr val="008000"/>
                </a:solidFill>
              </a:rPr>
              <a:t> B </a:t>
            </a:r>
            <a:r>
              <a:rPr lang="en-US" sz="4000" b="1" dirty="0" err="1" smtClean="0">
                <a:solidFill>
                  <a:srgbClr val="008000"/>
                </a:solidFill>
              </a:rPr>
              <a:t>sai</a:t>
            </a:r>
            <a:endParaRPr lang="en-US" sz="4000" b="1" dirty="0">
              <a:solidFill>
                <a:srgbClr val="008000"/>
              </a:solidFill>
            </a:endParaRPr>
          </a:p>
        </p:txBody>
      </p:sp>
      <p:sp>
        <p:nvSpPr>
          <p:cNvPr id="10" name="Rounded Rectangle 9"/>
          <p:cNvSpPr/>
          <p:nvPr/>
        </p:nvSpPr>
        <p:spPr>
          <a:xfrm>
            <a:off x="693883" y="5333546"/>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8000"/>
                </a:solidFill>
              </a:rPr>
              <a:t>C. A </a:t>
            </a:r>
            <a:r>
              <a:rPr lang="en-US" sz="4000" b="1" dirty="0" err="1" smtClean="0">
                <a:solidFill>
                  <a:srgbClr val="008000"/>
                </a:solidFill>
              </a:rPr>
              <a:t>và</a:t>
            </a:r>
            <a:r>
              <a:rPr lang="en-US" sz="4000" b="1" dirty="0" smtClean="0">
                <a:solidFill>
                  <a:srgbClr val="008000"/>
                </a:solidFill>
              </a:rPr>
              <a:t> B </a:t>
            </a:r>
            <a:r>
              <a:rPr lang="en-US" sz="4000" b="1" dirty="0" err="1" smtClean="0">
                <a:solidFill>
                  <a:srgbClr val="008000"/>
                </a:solidFill>
              </a:rPr>
              <a:t>đúng</a:t>
            </a:r>
            <a:endParaRPr lang="en-US" sz="4000" b="1" dirty="0">
              <a:solidFill>
                <a:srgbClr val="008000"/>
              </a:solidFill>
            </a:endParaRPr>
          </a:p>
        </p:txBody>
      </p:sp>
      <p:sp>
        <p:nvSpPr>
          <p:cNvPr id="11" name="Rounded Rectangle 10"/>
          <p:cNvSpPr/>
          <p:nvPr/>
        </p:nvSpPr>
        <p:spPr>
          <a:xfrm>
            <a:off x="25780" y="2945607"/>
            <a:ext cx="4866291" cy="215180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8000"/>
                </a:solidFill>
              </a:rPr>
              <a:t>A. </a:t>
            </a:r>
            <a:r>
              <a:rPr lang="en-US" sz="4000" b="1" dirty="0" err="1" smtClean="0">
                <a:solidFill>
                  <a:srgbClr val="008000"/>
                </a:solidFill>
              </a:rPr>
              <a:t>tư</a:t>
            </a:r>
            <a:r>
              <a:rPr lang="en-US" sz="4000" b="1" dirty="0" smtClean="0">
                <a:solidFill>
                  <a:srgbClr val="008000"/>
                </a:solidFill>
              </a:rPr>
              <a:t> </a:t>
            </a:r>
            <a:r>
              <a:rPr lang="en-US" sz="4000" b="1" dirty="0" err="1" smtClean="0">
                <a:solidFill>
                  <a:srgbClr val="008000"/>
                </a:solidFill>
              </a:rPr>
              <a:t>tưởng</a:t>
            </a:r>
            <a:r>
              <a:rPr lang="en-US" sz="4000" b="1" dirty="0" smtClean="0">
                <a:solidFill>
                  <a:srgbClr val="008000"/>
                </a:solidFill>
              </a:rPr>
              <a:t> </a:t>
            </a:r>
            <a:r>
              <a:rPr lang="en-US" sz="4000" b="1" dirty="0" err="1" smtClean="0">
                <a:solidFill>
                  <a:srgbClr val="008000"/>
                </a:solidFill>
              </a:rPr>
              <a:t>của</a:t>
            </a:r>
            <a:r>
              <a:rPr lang="en-US" sz="4000" b="1" dirty="0" smtClean="0">
                <a:solidFill>
                  <a:srgbClr val="008000"/>
                </a:solidFill>
              </a:rPr>
              <a:t> </a:t>
            </a:r>
            <a:r>
              <a:rPr lang="en-US" sz="4000" b="1" dirty="0" err="1" smtClean="0">
                <a:solidFill>
                  <a:srgbClr val="008000"/>
                </a:solidFill>
              </a:rPr>
              <a:t>tầng</a:t>
            </a:r>
            <a:r>
              <a:rPr lang="en-US" sz="4000" b="1" dirty="0" smtClean="0">
                <a:solidFill>
                  <a:srgbClr val="008000"/>
                </a:solidFill>
              </a:rPr>
              <a:t> </a:t>
            </a:r>
            <a:r>
              <a:rPr lang="en-US" sz="4000" b="1" dirty="0" err="1" smtClean="0">
                <a:solidFill>
                  <a:srgbClr val="008000"/>
                </a:solidFill>
              </a:rPr>
              <a:t>lớp</a:t>
            </a:r>
            <a:r>
              <a:rPr lang="en-US" sz="4000" b="1" dirty="0" smtClean="0">
                <a:solidFill>
                  <a:srgbClr val="008000"/>
                </a:solidFill>
              </a:rPr>
              <a:t> </a:t>
            </a:r>
            <a:r>
              <a:rPr lang="en-US" sz="4000" b="1" dirty="0" err="1" smtClean="0">
                <a:solidFill>
                  <a:srgbClr val="008000"/>
                </a:solidFill>
              </a:rPr>
              <a:t>tư</a:t>
            </a:r>
            <a:r>
              <a:rPr lang="en-US" sz="4000" b="1" dirty="0" smtClean="0">
                <a:solidFill>
                  <a:srgbClr val="008000"/>
                </a:solidFill>
              </a:rPr>
              <a:t> </a:t>
            </a:r>
            <a:r>
              <a:rPr lang="en-US" sz="4000" b="1" dirty="0" err="1" smtClean="0">
                <a:solidFill>
                  <a:srgbClr val="008000"/>
                </a:solidFill>
              </a:rPr>
              <a:t>sản</a:t>
            </a:r>
            <a:r>
              <a:rPr lang="en-US" sz="4000" b="1" dirty="0" smtClean="0">
                <a:solidFill>
                  <a:srgbClr val="008000"/>
                </a:solidFill>
              </a:rPr>
              <a:t>, </a:t>
            </a:r>
            <a:r>
              <a:rPr lang="en-US" sz="4000" b="1" dirty="0" err="1" smtClean="0">
                <a:solidFill>
                  <a:srgbClr val="008000"/>
                </a:solidFill>
              </a:rPr>
              <a:t>bênh</a:t>
            </a:r>
            <a:r>
              <a:rPr lang="en-US" sz="4000" b="1" dirty="0" smtClean="0">
                <a:solidFill>
                  <a:srgbClr val="008000"/>
                </a:solidFill>
              </a:rPr>
              <a:t> </a:t>
            </a:r>
            <a:r>
              <a:rPr lang="en-US" sz="4000" b="1" dirty="0" err="1" smtClean="0">
                <a:solidFill>
                  <a:srgbClr val="008000"/>
                </a:solidFill>
              </a:rPr>
              <a:t>vực</a:t>
            </a:r>
            <a:r>
              <a:rPr lang="en-US" sz="4000" b="1" dirty="0" smtClean="0">
                <a:solidFill>
                  <a:srgbClr val="008000"/>
                </a:solidFill>
              </a:rPr>
              <a:t> </a:t>
            </a:r>
            <a:r>
              <a:rPr lang="en-US" sz="4000" b="1" dirty="0" err="1" smtClean="0">
                <a:solidFill>
                  <a:srgbClr val="008000"/>
                </a:solidFill>
              </a:rPr>
              <a:t>người</a:t>
            </a:r>
            <a:r>
              <a:rPr lang="en-US" sz="4000" b="1" dirty="0" smtClean="0">
                <a:solidFill>
                  <a:srgbClr val="008000"/>
                </a:solidFill>
              </a:rPr>
              <a:t> </a:t>
            </a:r>
            <a:r>
              <a:rPr lang="en-US" sz="4000" b="1" dirty="0" err="1" smtClean="0">
                <a:solidFill>
                  <a:srgbClr val="008000"/>
                </a:solidFill>
              </a:rPr>
              <a:t>nghèo</a:t>
            </a:r>
            <a:r>
              <a:rPr lang="en-US" sz="4000" b="1" dirty="0" smtClean="0">
                <a:solidFill>
                  <a:srgbClr val="008000"/>
                </a:solidFill>
              </a:rPr>
              <a:t> </a:t>
            </a:r>
            <a:r>
              <a:rPr lang="en-US" sz="4000" b="1" dirty="0" err="1" smtClean="0">
                <a:solidFill>
                  <a:srgbClr val="008000"/>
                </a:solidFill>
              </a:rPr>
              <a:t>khổ</a:t>
            </a:r>
            <a:endParaRPr lang="en-US" sz="4000" b="1" dirty="0">
              <a:solidFill>
                <a:srgbClr val="008000"/>
              </a:solidFill>
            </a:endParaRPr>
          </a:p>
        </p:txBody>
      </p:sp>
      <p:sp>
        <p:nvSpPr>
          <p:cNvPr id="12" name="Rounded Rectangle 11"/>
          <p:cNvSpPr/>
          <p:nvPr/>
        </p:nvSpPr>
        <p:spPr>
          <a:xfrm>
            <a:off x="4967220" y="2989485"/>
            <a:ext cx="4488317" cy="210971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8000"/>
                </a:solidFill>
              </a:rPr>
              <a:t>B. </a:t>
            </a:r>
            <a:r>
              <a:rPr lang="en-US" sz="4000" b="1" dirty="0" err="1" smtClean="0">
                <a:solidFill>
                  <a:srgbClr val="008000"/>
                </a:solidFill>
              </a:rPr>
              <a:t>cuộc</a:t>
            </a:r>
            <a:r>
              <a:rPr lang="en-US" sz="4000" b="1" dirty="0" smtClean="0">
                <a:solidFill>
                  <a:srgbClr val="008000"/>
                </a:solidFill>
              </a:rPr>
              <a:t> </a:t>
            </a:r>
            <a:r>
              <a:rPr lang="en-US" sz="4000" b="1" dirty="0" err="1" smtClean="0">
                <a:solidFill>
                  <a:srgbClr val="008000"/>
                </a:solidFill>
              </a:rPr>
              <a:t>đấu</a:t>
            </a:r>
            <a:r>
              <a:rPr lang="en-US" sz="4000" b="1" dirty="0" smtClean="0">
                <a:solidFill>
                  <a:srgbClr val="008000"/>
                </a:solidFill>
              </a:rPr>
              <a:t> </a:t>
            </a:r>
            <a:r>
              <a:rPr lang="en-US" sz="4000" b="1" dirty="0" err="1" smtClean="0">
                <a:solidFill>
                  <a:srgbClr val="008000"/>
                </a:solidFill>
              </a:rPr>
              <a:t>tranh</a:t>
            </a:r>
            <a:r>
              <a:rPr lang="en-US" sz="4000" b="1" dirty="0" smtClean="0">
                <a:solidFill>
                  <a:srgbClr val="008000"/>
                </a:solidFill>
              </a:rPr>
              <a:t> </a:t>
            </a:r>
            <a:r>
              <a:rPr lang="en-US" sz="4000" b="1" dirty="0" err="1" smtClean="0">
                <a:solidFill>
                  <a:srgbClr val="008000"/>
                </a:solidFill>
              </a:rPr>
              <a:t>của</a:t>
            </a:r>
            <a:r>
              <a:rPr lang="en-US" sz="4000" b="1" dirty="0" smtClean="0">
                <a:solidFill>
                  <a:srgbClr val="008000"/>
                </a:solidFill>
              </a:rPr>
              <a:t> </a:t>
            </a:r>
            <a:r>
              <a:rPr lang="en-US" sz="4000" b="1" dirty="0" err="1" smtClean="0">
                <a:solidFill>
                  <a:srgbClr val="008000"/>
                </a:solidFill>
              </a:rPr>
              <a:t>nhân</a:t>
            </a:r>
            <a:r>
              <a:rPr lang="en-US" sz="4000" b="1" dirty="0" smtClean="0">
                <a:solidFill>
                  <a:srgbClr val="008000"/>
                </a:solidFill>
              </a:rPr>
              <a:t> </a:t>
            </a:r>
            <a:r>
              <a:rPr lang="en-US" sz="4000" b="1" dirty="0" err="1" smtClean="0">
                <a:solidFill>
                  <a:srgbClr val="008000"/>
                </a:solidFill>
              </a:rPr>
              <a:t>dân</a:t>
            </a:r>
            <a:r>
              <a:rPr lang="en-US" sz="4000" b="1" dirty="0" smtClean="0">
                <a:solidFill>
                  <a:srgbClr val="008000"/>
                </a:solidFill>
              </a:rPr>
              <a:t> </a:t>
            </a:r>
            <a:r>
              <a:rPr lang="en-US" sz="4000" b="1" dirty="0" err="1" smtClean="0">
                <a:solidFill>
                  <a:srgbClr val="008000"/>
                </a:solidFill>
              </a:rPr>
              <a:t>lao</a:t>
            </a:r>
            <a:r>
              <a:rPr lang="en-US" sz="4000" b="1" dirty="0" smtClean="0">
                <a:solidFill>
                  <a:srgbClr val="008000"/>
                </a:solidFill>
              </a:rPr>
              <a:t> </a:t>
            </a:r>
            <a:r>
              <a:rPr lang="en-US" sz="4000" b="1" dirty="0" err="1" smtClean="0">
                <a:solidFill>
                  <a:srgbClr val="008000"/>
                </a:solidFill>
              </a:rPr>
              <a:t>động</a:t>
            </a:r>
            <a:r>
              <a:rPr lang="en-US" sz="4000" b="1" dirty="0" smtClean="0">
                <a:solidFill>
                  <a:srgbClr val="008000"/>
                </a:solidFill>
              </a:rPr>
              <a:t> </a:t>
            </a:r>
            <a:r>
              <a:rPr lang="en-US" sz="4000" b="1" dirty="0" err="1" smtClean="0">
                <a:solidFill>
                  <a:srgbClr val="008000"/>
                </a:solidFill>
              </a:rPr>
              <a:t>chống</a:t>
            </a:r>
            <a:r>
              <a:rPr lang="en-US" sz="4000" b="1" dirty="0" smtClean="0">
                <a:solidFill>
                  <a:srgbClr val="008000"/>
                </a:solidFill>
              </a:rPr>
              <a:t> </a:t>
            </a:r>
            <a:r>
              <a:rPr lang="en-US" sz="4000" b="1" dirty="0" err="1" smtClean="0">
                <a:solidFill>
                  <a:srgbClr val="008000"/>
                </a:solidFill>
              </a:rPr>
              <a:t>áp</a:t>
            </a:r>
            <a:r>
              <a:rPr lang="en-US" sz="4000" b="1" dirty="0" smtClean="0">
                <a:solidFill>
                  <a:srgbClr val="008000"/>
                </a:solidFill>
              </a:rPr>
              <a:t> </a:t>
            </a:r>
            <a:r>
              <a:rPr lang="en-US" sz="4000" b="1" dirty="0" err="1" smtClean="0">
                <a:solidFill>
                  <a:srgbClr val="008000"/>
                </a:solidFill>
              </a:rPr>
              <a:t>bức</a:t>
            </a:r>
            <a:endParaRPr lang="en-US" sz="4000" b="1" dirty="0">
              <a:solidFill>
                <a:srgbClr val="008000"/>
              </a:solidFill>
            </a:endParaRPr>
          </a:p>
        </p:txBody>
      </p:sp>
      <p:sp>
        <p:nvSpPr>
          <p:cNvPr id="13" name="TextBox 12"/>
          <p:cNvSpPr txBox="1"/>
          <p:nvPr/>
        </p:nvSpPr>
        <p:spPr>
          <a:xfrm>
            <a:off x="693883" y="359185"/>
            <a:ext cx="7325120" cy="2123658"/>
          </a:xfrm>
          <a:prstGeom prst="rect">
            <a:avLst/>
          </a:prstGeom>
          <a:solidFill>
            <a:schemeClr val="bg1"/>
          </a:solid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Câu 5. </a:t>
            </a:r>
            <a:r>
              <a:rPr lang="en-US" sz="4400" b="1" dirty="0" err="1" smtClean="0">
                <a:solidFill>
                  <a:srgbClr val="FF0000"/>
                </a:solidFill>
                <a:latin typeface="Times New Roman" panose="02020603050405020304" pitchFamily="18" charset="0"/>
                <a:cs typeface="Times New Roman" panose="02020603050405020304" pitchFamily="18" charset="0"/>
              </a:rPr>
              <a:t>Văn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học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nghệ</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thuật</a:t>
            </a:r>
            <a:r>
              <a:rPr lang="en-US" sz="4400" b="1" dirty="0" smtClean="0">
                <a:solidFill>
                  <a:srgbClr val="FF0000"/>
                </a:solidFill>
                <a:latin typeface="Times New Roman" panose="02020603050405020304" pitchFamily="18" charset="0"/>
                <a:cs typeface="Times New Roman" panose="02020603050405020304" pitchFamily="18" charset="0"/>
              </a:rPr>
              <a:t> TK XVIII – XIX </a:t>
            </a:r>
            <a:r>
              <a:rPr lang="en-US" sz="4400" b="1" dirty="0" err="1" smtClean="0">
                <a:solidFill>
                  <a:srgbClr val="FF0000"/>
                </a:solidFill>
                <a:latin typeface="Times New Roman" panose="02020603050405020304" pitchFamily="18" charset="0"/>
                <a:cs typeface="Times New Roman" panose="02020603050405020304" pitchFamily="18" charset="0"/>
              </a:rPr>
              <a:t>tác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động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trực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tiếp</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đến</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3551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fill="hold" grpId="1" nodeType="afterEffect">
                                  <p:stCondLst>
                                    <p:cond delay="0"/>
                                  </p:stCondLst>
                                  <p:childTnLst>
                                    <p:animClr clrSpc="hsl" dir="cw">
                                      <p:cBhvr override="childStyle">
                                        <p:cTn id="52" dur="500" fill="hold"/>
                                        <p:tgtEl>
                                          <p:spTgt spid="10"/>
                                        </p:tgtEl>
                                        <p:attrNameLst>
                                          <p:attrName>style.color</p:attrName>
                                        </p:attrNameLst>
                                      </p:cBhvr>
                                      <p:by>
                                        <p:hsl h="7200000" s="0" l="0"/>
                                      </p:by>
                                    </p:animClr>
                                    <p:animClr clrSpc="hsl" dir="cw">
                                      <p:cBhvr>
                                        <p:cTn id="53" dur="500" fill="hold"/>
                                        <p:tgtEl>
                                          <p:spTgt spid="10"/>
                                        </p:tgtEl>
                                        <p:attrNameLst>
                                          <p:attrName>fillcolor</p:attrName>
                                        </p:attrNameLst>
                                      </p:cBhvr>
                                      <p:by>
                                        <p:hsl h="7200000" s="0" l="0"/>
                                      </p:by>
                                    </p:animClr>
                                    <p:animClr clrSpc="hsl" dir="cw">
                                      <p:cBhvr>
                                        <p:cTn id="54" dur="500" fill="hold"/>
                                        <p:tgtEl>
                                          <p:spTgt spid="10"/>
                                        </p:tgtEl>
                                        <p:attrNameLst>
                                          <p:attrName>stroke.color</p:attrName>
                                        </p:attrNameLst>
                                      </p:cBhvr>
                                      <p:by>
                                        <p:hsl h="7200000" s="0" l="0"/>
                                      </p:by>
                                    </p:animClr>
                                    <p:set>
                                      <p:cBhvr>
                                        <p:cTn id="55" dur="500" fill="hold"/>
                                        <p:tgtEl>
                                          <p:spTgt spid="10"/>
                                        </p:tgtEl>
                                        <p:attrNameLst>
                                          <p:attrName>fill.type</p:attrName>
                                        </p:attrNameLst>
                                      </p:cBhvr>
                                      <p:to>
                                        <p:strVal val="solid"/>
                                      </p:to>
                                    </p:set>
                                  </p:childTnLst>
                                </p:cTn>
                              </p:par>
                              <p:par>
                                <p:cTn id="56" presetID="1" presetClass="mediacall" presetSubtype="0" fill="hold" nodeType="withEffect">
                                  <p:stCondLst>
                                    <p:cond delay="0"/>
                                  </p:stCondLst>
                                  <p:childTnLst>
                                    <p:cmd type="call" cmd="playFrom(0.0)">
                                      <p:cBhvr>
                                        <p:cTn id="57" dur="1252" fill="hold"/>
                                        <p:tgtEl>
                                          <p:spTgt spid="15"/>
                                        </p:tgtEl>
                                      </p:cBhvr>
                                    </p:cmd>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par>
                                <p:cTn id="62" presetID="42" presetClass="path" presetSubtype="0" accel="50000" decel="50000" fill="hold" nodeType="withEffect">
                                  <p:stCondLst>
                                    <p:cond delay="0"/>
                                  </p:stCondLst>
                                  <p:childTnLst>
                                    <p:animMotion origin="layout" path="M 1.25E-6 -2.22222E-6 L 0.00156 0.625 " pathEditMode="relative" rAng="0" ptsTypes="AA">
                                      <p:cBhvr>
                                        <p:cTn id="63" dur="1000" fill="hold"/>
                                        <p:tgtEl>
                                          <p:spTgt spid="5"/>
                                        </p:tgtEl>
                                        <p:attrNameLst>
                                          <p:attrName>ppt_x</p:attrName>
                                          <p:attrName>ppt_y</p:attrName>
                                        </p:attrNameLst>
                                      </p:cBhvr>
                                      <p:rCtr x="78" y="31250"/>
                                    </p:animMotion>
                                  </p:childTnLst>
                                </p:cTn>
                              </p:par>
                            </p:childTnLst>
                          </p:cTn>
                        </p:par>
                        <p:par>
                          <p:cTn id="64" fill="hold">
                            <p:stCondLst>
                              <p:cond delay="1252"/>
                            </p:stCondLst>
                            <p:childTnLst>
                              <p:par>
                                <p:cTn id="65" presetID="1" presetClass="exit" presetSubtype="0" fill="hold" nodeType="after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32" presetClass="emph" presetSubtype="0" fill="hold" nodeType="withEffect">
                                  <p:stCondLst>
                                    <p:cond delay="0"/>
                                  </p:stCondLst>
                                  <p:childTnLst>
                                    <p:animRot by="120000">
                                      <p:cBhvr>
                                        <p:cTn id="68" dur="100" fill="hold">
                                          <p:stCondLst>
                                            <p:cond delay="0"/>
                                          </p:stCondLst>
                                        </p:cTn>
                                        <p:tgtEl>
                                          <p:spTgt spid="4"/>
                                        </p:tgtEl>
                                        <p:attrNameLst>
                                          <p:attrName>r</p:attrName>
                                        </p:attrNameLst>
                                      </p:cBhvr>
                                    </p:animRot>
                                    <p:animRot by="-240000">
                                      <p:cBhvr>
                                        <p:cTn id="69" dur="200" fill="hold">
                                          <p:stCondLst>
                                            <p:cond delay="200"/>
                                          </p:stCondLst>
                                        </p:cTn>
                                        <p:tgtEl>
                                          <p:spTgt spid="4"/>
                                        </p:tgtEl>
                                        <p:attrNameLst>
                                          <p:attrName>r</p:attrName>
                                        </p:attrNameLst>
                                      </p:cBhvr>
                                    </p:animRot>
                                    <p:animRot by="240000">
                                      <p:cBhvr>
                                        <p:cTn id="70" dur="200" fill="hold">
                                          <p:stCondLst>
                                            <p:cond delay="400"/>
                                          </p:stCondLst>
                                        </p:cTn>
                                        <p:tgtEl>
                                          <p:spTgt spid="4"/>
                                        </p:tgtEl>
                                        <p:attrNameLst>
                                          <p:attrName>r</p:attrName>
                                        </p:attrNameLst>
                                      </p:cBhvr>
                                    </p:animRot>
                                    <p:animRot by="-240000">
                                      <p:cBhvr>
                                        <p:cTn id="71" dur="200" fill="hold">
                                          <p:stCondLst>
                                            <p:cond delay="600"/>
                                          </p:stCondLst>
                                        </p:cTn>
                                        <p:tgtEl>
                                          <p:spTgt spid="4"/>
                                        </p:tgtEl>
                                        <p:attrNameLst>
                                          <p:attrName>r</p:attrName>
                                        </p:attrNameLst>
                                      </p:cBhvr>
                                    </p:animRot>
                                    <p:animRot by="120000">
                                      <p:cBhvr>
                                        <p:cTn id="72" dur="200" fill="hold">
                                          <p:stCondLst>
                                            <p:cond delay="800"/>
                                          </p:stCondLst>
                                        </p:cTn>
                                        <p:tgtEl>
                                          <p:spTgt spid="4"/>
                                        </p:tgtEl>
                                        <p:attrNameLst>
                                          <p:attrName>r</p:attrName>
                                        </p:attrNameLst>
                                      </p:cBhvr>
                                    </p:animRot>
                                  </p:childTnLst>
                                </p:cTn>
                              </p:par>
                              <p:par>
                                <p:cTn id="73" presetID="1" presetClass="exit" presetSubtype="0" fill="hold" nodeType="withEffect">
                                  <p:stCondLst>
                                    <p:cond delay="500"/>
                                  </p:stCondLst>
                                  <p:childTnLst>
                                    <p:set>
                                      <p:cBhvr>
                                        <p:cTn id="74" dur="1" fill="hold">
                                          <p:stCondLst>
                                            <p:cond delay="0"/>
                                          </p:stCondLst>
                                        </p:cTn>
                                        <p:tgtEl>
                                          <p:spTgt spid="4"/>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0"/>
                                          </p:stCondLst>
                                        </p:cTn>
                                        <p:tgtEl>
                                          <p:spTgt spid="7"/>
                                        </p:tgtEl>
                                        <p:attrNameLst>
                                          <p:attrName>style.visibility</p:attrName>
                                        </p:attrNameLst>
                                      </p:cBhvr>
                                      <p:to>
                                        <p:strVal val="visible"/>
                                      </p:to>
                                    </p:set>
                                  </p:childTnLst>
                                </p:cTn>
                              </p:par>
                              <p:par>
                                <p:cTn id="77" presetID="32" presetClass="emph" presetSubtype="0" repeatCount="indefinite" fill="hold" nodeType="withEffect">
                                  <p:stCondLst>
                                    <p:cond delay="500"/>
                                  </p:stCondLst>
                                  <p:childTnLst>
                                    <p:animRot by="120000">
                                      <p:cBhvr>
                                        <p:cTn id="78" dur="200" fill="hold">
                                          <p:stCondLst>
                                            <p:cond delay="0"/>
                                          </p:stCondLst>
                                        </p:cTn>
                                        <p:tgtEl>
                                          <p:spTgt spid="7"/>
                                        </p:tgtEl>
                                        <p:attrNameLst>
                                          <p:attrName>r</p:attrName>
                                        </p:attrNameLst>
                                      </p:cBhvr>
                                    </p:animRot>
                                    <p:animRot by="-240000">
                                      <p:cBhvr>
                                        <p:cTn id="79" dur="400" fill="hold">
                                          <p:stCondLst>
                                            <p:cond delay="400"/>
                                          </p:stCondLst>
                                        </p:cTn>
                                        <p:tgtEl>
                                          <p:spTgt spid="7"/>
                                        </p:tgtEl>
                                        <p:attrNameLst>
                                          <p:attrName>r</p:attrName>
                                        </p:attrNameLst>
                                      </p:cBhvr>
                                    </p:animRot>
                                    <p:animRot by="240000">
                                      <p:cBhvr>
                                        <p:cTn id="80" dur="400" fill="hold">
                                          <p:stCondLst>
                                            <p:cond delay="800"/>
                                          </p:stCondLst>
                                        </p:cTn>
                                        <p:tgtEl>
                                          <p:spTgt spid="7"/>
                                        </p:tgtEl>
                                        <p:attrNameLst>
                                          <p:attrName>r</p:attrName>
                                        </p:attrNameLst>
                                      </p:cBhvr>
                                    </p:animRot>
                                    <p:animRot by="-240000">
                                      <p:cBhvr>
                                        <p:cTn id="81" dur="400" fill="hold">
                                          <p:stCondLst>
                                            <p:cond delay="1200"/>
                                          </p:stCondLst>
                                        </p:cTn>
                                        <p:tgtEl>
                                          <p:spTgt spid="7"/>
                                        </p:tgtEl>
                                        <p:attrNameLst>
                                          <p:attrName>r</p:attrName>
                                        </p:attrNameLst>
                                      </p:cBhvr>
                                    </p:animRot>
                                    <p:animRot by="120000">
                                      <p:cBhvr>
                                        <p:cTn id="82" dur="400" fill="hold">
                                          <p:stCondLst>
                                            <p:cond delay="1600"/>
                                          </p:stCondLst>
                                        </p:cTn>
                                        <p:tgtEl>
                                          <p:spTgt spid="7"/>
                                        </p:tgtEl>
                                        <p:attrNameLst>
                                          <p:attrName>r</p:attrName>
                                        </p:attrNameLst>
                                      </p:cBhvr>
                                    </p:animRot>
                                  </p:childTnLst>
                                </p:cTn>
                              </p:par>
                              <p:par>
                                <p:cTn id="83" presetID="1" presetClass="mediacall" presetSubtype="0" fill="hold" nodeType="withEffect">
                                  <p:stCondLst>
                                    <p:cond delay="500"/>
                                  </p:stCondLst>
                                  <p:childTnLst>
                                    <p:cmd type="call" cmd="playFrom(0.0)">
                                      <p:cBhvr>
                                        <p:cTn id="84" dur="5042" fill="hold"/>
                                        <p:tgtEl>
                                          <p:spTgt spid="51"/>
                                        </p:tgtEl>
                                      </p:cBhvr>
                                    </p:cmd>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 presetClass="mediacall" presetSubtype="0" fill="hold" nodeType="withEffect">
                                  <p:stCondLst>
                                    <p:cond delay="0"/>
                                  </p:stCondLst>
                                  <p:childTnLst>
                                    <p:cmd type="call" cmd="playFrom(0.0)">
                                      <p:cBhvr>
                                        <p:cTn id="92" dur="2060" fill="hold"/>
                                        <p:tgtEl>
                                          <p:spTgt spid="16"/>
                                        </p:tgtEl>
                                      </p:cBhvr>
                                    </p:cmd>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grpId="1" nodeType="after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060" fill="hold"/>
                                        <p:tgtEl>
                                          <p:spTgt spid="17"/>
                                        </p:tgtEl>
                                      </p:cBhvr>
                                    </p:cmd>
                                  </p:child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9"/>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1" nodeType="after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2060" fill="hold"/>
                                        <p:tgtEl>
                                          <p:spTgt spid="18"/>
                                        </p:tgtEl>
                                      </p:cBhvr>
                                    </p:cmd>
                                  </p:childTnLst>
                                </p:cTn>
                              </p:par>
                            </p:childTnLst>
                          </p:cTn>
                        </p:par>
                      </p:childTnLst>
                    </p:cTn>
                  </p:par>
                </p:childTnLst>
              </p:cTn>
              <p:nextCondLst>
                <p:cond evt="onClick" delay="0">
                  <p:tgtEl>
                    <p:spTgt spid="9"/>
                  </p:tgtEl>
                </p:cond>
              </p:nextCondLst>
            </p:seq>
            <p:audio>
              <p:cMediaNode vol="100000">
                <p:cTn id="109" fill="hold" display="0">
                  <p:stCondLst>
                    <p:cond delay="indefinite"/>
                  </p:stCondLst>
                  <p:endCondLst>
                    <p:cond evt="onStopAudio" delay="0">
                      <p:tgtEl>
                        <p:sldTgt/>
                      </p:tgtEl>
                    </p:cond>
                  </p:endCondLst>
                </p:cTn>
                <p:tgtEl>
                  <p:spTgt spid="15"/>
                </p:tgtEl>
              </p:cMediaNode>
            </p:audio>
            <p:audio>
              <p:cMediaNode vol="80000">
                <p:cTn id="110" fill="hold" display="0">
                  <p:stCondLst>
                    <p:cond delay="indefinite"/>
                  </p:stCondLst>
                  <p:endCondLst>
                    <p:cond evt="onStopAudio" delay="0">
                      <p:tgtEl>
                        <p:sldTgt/>
                      </p:tgtEl>
                    </p:cond>
                  </p:endCondLst>
                </p:cTn>
                <p:tgtEl>
                  <p:spTgt spid="16"/>
                </p:tgtEl>
              </p:cMediaNode>
            </p:audio>
            <p:audio>
              <p:cMediaNode vol="80000">
                <p:cTn id="111" fill="hold" display="0">
                  <p:stCondLst>
                    <p:cond delay="indefinite"/>
                  </p:stCondLst>
                  <p:endCondLst>
                    <p:cond evt="onStopAudio" delay="0">
                      <p:tgtEl>
                        <p:sldTgt/>
                      </p:tgtEl>
                    </p:cond>
                  </p:endCondLst>
                </p:cTn>
                <p:tgtEl>
                  <p:spTgt spid="17"/>
                </p:tgtEl>
              </p:cMediaNode>
            </p:audio>
            <p:audio>
              <p:cMediaNode vol="80000">
                <p:cTn id="112" fill="hold" display="0">
                  <p:stCondLst>
                    <p:cond delay="indefinite"/>
                  </p:stCondLst>
                  <p:endCondLst>
                    <p:cond evt="onStopAudio" delay="0">
                      <p:tgtEl>
                        <p:sldTgt/>
                      </p:tgtEl>
                    </p:cond>
                  </p:endCondLst>
                </p:cTn>
                <p:tgtEl>
                  <p:spTgt spid="18"/>
                </p:tgtEl>
              </p:cMediaNode>
            </p:audio>
            <p:seq concurrent="1" nextAc="seek">
              <p:cTn id="113" restart="whenNotActive" fill="hold" evtFilter="cancelBubble" nodeType="interactiveSeq">
                <p:stCondLst>
                  <p:cond evt="onClick" delay="0">
                    <p:tgtEl>
                      <p:spTgt spid="20"/>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fill="hold" nodeType="clickEffect">
                                  <p:stCondLst>
                                    <p:cond delay="0"/>
                                  </p:stCondLst>
                                  <p:childTnLst>
                                    <p:animRot by="21600000">
                                      <p:cBhvr>
                                        <p:cTn id="117" dur="10000" fill="hold"/>
                                        <p:tgtEl>
                                          <p:spTgt spid="23"/>
                                        </p:tgtEl>
                                        <p:attrNameLst>
                                          <p:attrName>r</p:attrName>
                                        </p:attrNameLst>
                                      </p:cBhvr>
                                    </p:animRot>
                                  </p:childTnLst>
                                </p:cTn>
                              </p:par>
                            </p:childTnLst>
                          </p:cTn>
                        </p:par>
                        <p:par>
                          <p:cTn id="118" fill="hold">
                            <p:stCondLst>
                              <p:cond delay="10000"/>
                            </p:stCondLst>
                            <p:childTnLst>
                              <p:par>
                                <p:cTn id="119" presetID="1"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mediacall" presetSubtype="0" fill="hold" nodeType="withEffect">
                                  <p:stCondLst>
                                    <p:cond delay="0"/>
                                  </p:stCondLst>
                                  <p:childTnLst>
                                    <p:cmd type="call" cmd="playFrom(0.0)">
                                      <p:cBhvr>
                                        <p:cTn id="122" dur="1773" fill="hold"/>
                                        <p:tgtEl>
                                          <p:spTgt spid="50"/>
                                        </p:tgtEl>
                                      </p:cBhvr>
                                    </p:cmd>
                                  </p:childTnLst>
                                </p:cTn>
                              </p:par>
                              <p:par>
                                <p:cTn id="123" presetID="1" presetClass="exit" presetSubtype="0" fill="hold" grpId="1" nodeType="withEffect">
                                  <p:stCondLst>
                                    <p:cond delay="2000"/>
                                  </p:stCondLst>
                                  <p:childTnLst>
                                    <p:set>
                                      <p:cBhvr>
                                        <p:cTn id="12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25" fill="hold" display="0">
                  <p:stCondLst>
                    <p:cond delay="indefinite"/>
                  </p:stCondLst>
                  <p:endCondLst>
                    <p:cond evt="onStopAudio" delay="0">
                      <p:tgtEl>
                        <p:sldTgt/>
                      </p:tgtEl>
                    </p:cond>
                  </p:endCondLst>
                </p:cTn>
                <p:tgtEl>
                  <p:spTgt spid="50"/>
                </p:tgtEl>
              </p:cMediaNode>
            </p:audio>
            <p:audio>
              <p:cMediaNode vol="42424">
                <p:cTn id="126"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49" grpId="0" animBg="1"/>
      <p:bldP spid="4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086" y="-1"/>
            <a:ext cx="12279086" cy="6988629"/>
          </a:xfrm>
          <a:prstGeom prst="rect">
            <a:avLst/>
          </a:prstGeom>
        </p:spPr>
      </p:pic>
    </p:spTree>
    <p:extLst>
      <p:ext uri="{BB962C8B-B14F-4D97-AF65-F5344CB8AC3E}">
        <p14:creationId xmlns:p14="http://schemas.microsoft.com/office/powerpoint/2010/main" val="1722175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61424195"/>
              </p:ext>
            </p:extLst>
          </p:nvPr>
        </p:nvGraphicFramePr>
        <p:xfrm>
          <a:off x="0" y="0"/>
          <a:ext cx="12192000" cy="6914730"/>
        </p:xfrm>
        <a:graphic>
          <a:graphicData uri="http://schemas.openxmlformats.org/drawingml/2006/table">
            <a:tbl>
              <a:tblPr firstRow="1" bandRow="1">
                <a:tableStyleId>{5C22544A-7EE6-4342-B048-85BDC9FD1C3A}</a:tableStyleId>
              </a:tblPr>
              <a:tblGrid>
                <a:gridCol w="1317173">
                  <a:extLst>
                    <a:ext uri="{9D8B030D-6E8A-4147-A177-3AD203B41FA5}">
                      <a16:colId xmlns:a16="http://schemas.microsoft.com/office/drawing/2014/main" val="2203836476"/>
                    </a:ext>
                  </a:extLst>
                </a:gridCol>
                <a:gridCol w="2024741">
                  <a:extLst>
                    <a:ext uri="{9D8B030D-6E8A-4147-A177-3AD203B41FA5}">
                      <a16:colId xmlns:a16="http://schemas.microsoft.com/office/drawing/2014/main" val="3480606871"/>
                    </a:ext>
                  </a:extLst>
                </a:gridCol>
                <a:gridCol w="2536372">
                  <a:extLst>
                    <a:ext uri="{9D8B030D-6E8A-4147-A177-3AD203B41FA5}">
                      <a16:colId xmlns:a16="http://schemas.microsoft.com/office/drawing/2014/main" val="3644891155"/>
                    </a:ext>
                  </a:extLst>
                </a:gridCol>
                <a:gridCol w="2249714">
                  <a:extLst>
                    <a:ext uri="{9D8B030D-6E8A-4147-A177-3AD203B41FA5}">
                      <a16:colId xmlns:a16="http://schemas.microsoft.com/office/drawing/2014/main" val="1846218681"/>
                    </a:ext>
                  </a:extLst>
                </a:gridCol>
                <a:gridCol w="2032000">
                  <a:extLst>
                    <a:ext uri="{9D8B030D-6E8A-4147-A177-3AD203B41FA5}">
                      <a16:colId xmlns:a16="http://schemas.microsoft.com/office/drawing/2014/main" val="2381003371"/>
                    </a:ext>
                  </a:extLst>
                </a:gridCol>
                <a:gridCol w="2032000">
                  <a:extLst>
                    <a:ext uri="{9D8B030D-6E8A-4147-A177-3AD203B41FA5}">
                      <a16:colId xmlns:a16="http://schemas.microsoft.com/office/drawing/2014/main" val="1766554920"/>
                    </a:ext>
                  </a:extLst>
                </a:gridCol>
              </a:tblGrid>
              <a:tr h="968829">
                <a:tc>
                  <a:txBody>
                    <a:bodyPr/>
                    <a:lstStyle/>
                    <a:p>
                      <a:r>
                        <a:rPr lang="en-US" sz="3200" dirty="0" smtClean="0">
                          <a:latin typeface="Times New Roman" panose="02020603050405020304" pitchFamily="18" charset="0"/>
                          <a:cs typeface="Times New Roman" panose="02020603050405020304" pitchFamily="18" charset="0"/>
                        </a:rPr>
                        <a:t>LĨNH</a:t>
                      </a:r>
                      <a:r>
                        <a:rPr lang="en-US" sz="3200" baseline="0" dirty="0" smtClean="0">
                          <a:latin typeface="Times New Roman" panose="02020603050405020304" pitchFamily="18" charset="0"/>
                          <a:cs typeface="Times New Roman" panose="02020603050405020304" pitchFamily="18" charset="0"/>
                        </a:rPr>
                        <a:t> VỰC</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KĨ</a:t>
                      </a:r>
                      <a:r>
                        <a:rPr lang="en-US" sz="3200" baseline="0" dirty="0" smtClean="0">
                          <a:latin typeface="Times New Roman" panose="02020603050405020304" pitchFamily="18" charset="0"/>
                          <a:cs typeface="Times New Roman" panose="02020603050405020304" pitchFamily="18" charset="0"/>
                        </a:rPr>
                        <a:t> THUẬT</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KH</a:t>
                      </a:r>
                      <a:r>
                        <a:rPr lang="en-US" sz="3200" baseline="0" dirty="0" smtClean="0">
                          <a:latin typeface="Times New Roman" panose="02020603050405020304" pitchFamily="18" charset="0"/>
                          <a:cs typeface="Times New Roman" panose="02020603050405020304" pitchFamily="18" charset="0"/>
                        </a:rPr>
                        <a:t> TỰ NHIÊN</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KH</a:t>
                      </a:r>
                      <a:r>
                        <a:rPr lang="en-US" sz="3200" baseline="0" dirty="0" smtClean="0">
                          <a:latin typeface="Times New Roman" panose="02020603050405020304" pitchFamily="18" charset="0"/>
                          <a:cs typeface="Times New Roman" panose="02020603050405020304" pitchFamily="18" charset="0"/>
                        </a:rPr>
                        <a:t> XÃ HỘI</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VĂN</a:t>
                      </a:r>
                      <a:r>
                        <a:rPr lang="en-US" sz="3200" baseline="0" dirty="0" smtClean="0">
                          <a:latin typeface="Times New Roman" panose="02020603050405020304" pitchFamily="18" charset="0"/>
                          <a:cs typeface="Times New Roman" panose="02020603050405020304" pitchFamily="18" charset="0"/>
                        </a:rPr>
                        <a:t> HỌC</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NGHỆ</a:t>
                      </a:r>
                      <a:r>
                        <a:rPr lang="en-US" sz="3200" baseline="0" dirty="0" smtClean="0">
                          <a:latin typeface="Times New Roman" panose="02020603050405020304" pitchFamily="18" charset="0"/>
                          <a:cs typeface="Times New Roman" panose="02020603050405020304" pitchFamily="18" charset="0"/>
                        </a:rPr>
                        <a:t> THUẬT</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3867614"/>
                  </a:ext>
                </a:extLst>
              </a:tr>
              <a:tr h="5847930">
                <a:tc>
                  <a:txBody>
                    <a:bodyPr/>
                    <a:lstStyle/>
                    <a:p>
                      <a:r>
                        <a:rPr lang="en-US" sz="2400" b="1" dirty="0" smtClean="0">
                          <a:latin typeface="Times New Roman" panose="02020603050405020304" pitchFamily="18" charset="0"/>
                          <a:cs typeface="Times New Roman" panose="02020603050405020304" pitchFamily="18" charset="0"/>
                        </a:rPr>
                        <a:t>THÀNH</a:t>
                      </a:r>
                      <a:r>
                        <a:rPr lang="en-US" sz="2400" b="1" baseline="0" dirty="0" smtClean="0">
                          <a:latin typeface="Times New Roman" panose="02020603050405020304" pitchFamily="18" charset="0"/>
                          <a:cs typeface="Times New Roman" panose="02020603050405020304" pitchFamily="18" charset="0"/>
                        </a:rPr>
                        <a:t> TỰU</a:t>
                      </a:r>
                      <a:endParaRPr lang="en-US" sz="2400" b="1" dirty="0">
                        <a:latin typeface="Times New Roman" panose="02020603050405020304" pitchFamily="18" charset="0"/>
                        <a:cs typeface="Times New Roman" panose="02020603050405020304" pitchFamily="18" charset="0"/>
                      </a:endParaRP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66605694"/>
                  </a:ext>
                </a:extLst>
              </a:tr>
            </a:tbl>
          </a:graphicData>
        </a:graphic>
      </p:graphicFrame>
      <p:sp>
        <p:nvSpPr>
          <p:cNvPr id="3" name="TextBox 2"/>
          <p:cNvSpPr txBox="1"/>
          <p:nvPr/>
        </p:nvSpPr>
        <p:spPr>
          <a:xfrm>
            <a:off x="1338944" y="1034143"/>
            <a:ext cx="2111828" cy="5693866"/>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Tàu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thủy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Phơn-tơn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lúa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G.Beo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nghe</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đèn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T.Ê-</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xơn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265714" y="1121873"/>
            <a:ext cx="2667000" cy="5262979"/>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Thuyết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hóa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Đác-uyn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cứu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di </a:t>
            </a:r>
            <a:r>
              <a:rPr lang="en-US" sz="2800" b="1" dirty="0" err="1" smtClean="0">
                <a:latin typeface="Times New Roman" panose="02020603050405020304" pitchFamily="18" charset="0"/>
                <a:cs typeface="Times New Roman" panose="02020603050405020304" pitchFamily="18" charset="0"/>
              </a:rPr>
              <a:t>truyền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Men-</a:t>
            </a:r>
            <a:r>
              <a:rPr lang="en-US" sz="2800" b="1" dirty="0" err="1" smtClean="0">
                <a:latin typeface="Times New Roman" panose="02020603050405020304" pitchFamily="18" charset="0"/>
                <a:cs typeface="Times New Roman" panose="02020603050405020304" pitchFamily="18" charset="0"/>
              </a:rPr>
              <a:t>đen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tuần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a:t>
            </a:r>
            <a:r>
              <a:rPr lang="en-US" sz="2800" b="1" dirty="0" smtClean="0">
                <a:latin typeface="Times New Roman" panose="02020603050405020304" pitchFamily="18" charset="0"/>
                <a:cs typeface="Times New Roman" panose="02020603050405020304" pitchFamily="18" charset="0"/>
              </a:rPr>
              <a:t> HH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Men-</a:t>
            </a:r>
            <a:r>
              <a:rPr lang="en-US" sz="2800" b="1" dirty="0" err="1" smtClean="0">
                <a:latin typeface="Times New Roman" panose="02020603050405020304" pitchFamily="18" charset="0"/>
                <a:cs typeface="Times New Roman" panose="02020603050405020304" pitchFamily="18" charset="0"/>
              </a:rPr>
              <a:t>đê</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lê-ép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lượng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Pi-e </a:t>
            </a:r>
            <a:r>
              <a:rPr lang="en-US" sz="2800" b="1" dirty="0" err="1" smtClean="0">
                <a:latin typeface="Times New Roman" panose="02020603050405020304" pitchFamily="18" charset="0"/>
                <a:cs typeface="Times New Roman" panose="02020603050405020304" pitchFamily="18" charset="0"/>
              </a:rPr>
              <a:t>Quy-ri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Ma-</a:t>
            </a:r>
            <a:r>
              <a:rPr lang="en-US" sz="2800" b="1" dirty="0" err="1" smtClean="0">
                <a:latin typeface="Times New Roman" panose="02020603050405020304" pitchFamily="18" charset="0"/>
                <a:cs typeface="Times New Roman" panose="02020603050405020304" pitchFamily="18" charset="0"/>
              </a:rPr>
              <a:t>ri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Quy-ri</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932714" y="1067444"/>
            <a:ext cx="2275114" cy="5262979"/>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Thuyết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Dich-</a:t>
            </a:r>
            <a:r>
              <a:rPr lang="en-US" sz="2800" b="1" dirty="0" err="1" smtClean="0">
                <a:latin typeface="Times New Roman" panose="02020603050405020304" pitchFamily="18" charset="0"/>
                <a:cs typeface="Times New Roman" panose="02020603050405020304" pitchFamily="18" charset="0"/>
              </a:rPr>
              <a:t>mun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Páp-lốp</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thuyết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C.Mác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Ph.Ăng-ghen</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098970" y="1034143"/>
            <a:ext cx="2100944" cy="4832092"/>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Ban-</a:t>
            </a:r>
            <a:r>
              <a:rPr lang="en-US" sz="2800" b="1" dirty="0" err="1" smtClean="0">
                <a:latin typeface="Times New Roman" panose="02020603050405020304" pitchFamily="18" charset="0"/>
                <a:cs typeface="Times New Roman" panose="02020603050405020304" pitchFamily="18" charset="0"/>
              </a:rPr>
              <a:t>dắc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khốn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Vích</a:t>
            </a:r>
            <a:r>
              <a:rPr lang="en-US" sz="2800" b="1" dirty="0" smtClean="0">
                <a:latin typeface="Times New Roman" panose="02020603050405020304" pitchFamily="18" charset="0"/>
                <a:cs typeface="Times New Roman" panose="02020603050405020304" pitchFamily="18" charset="0"/>
              </a:rPr>
              <a:t>-to </a:t>
            </a:r>
            <a:r>
              <a:rPr lang="en-US" sz="2800" b="1" dirty="0" err="1" smtClean="0">
                <a:latin typeface="Times New Roman" panose="02020603050405020304" pitchFamily="18" charset="0"/>
                <a:cs typeface="Times New Roman" panose="02020603050405020304" pitchFamily="18" charset="0"/>
              </a:rPr>
              <a:t>Huy-gô</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hòa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Lép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Tôn-xtoi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56370" y="1091232"/>
            <a:ext cx="2100944" cy="5262979"/>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đỉnh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a:t>
            </a:r>
            <a:r>
              <a:rPr lang="en-US" sz="2800" b="1" dirty="0" smtClean="0">
                <a:latin typeface="Times New Roman" panose="02020603050405020304" pitchFamily="18" charset="0"/>
                <a:cs typeface="Times New Roman" panose="02020603050405020304" pitchFamily="18" charset="0"/>
              </a:rPr>
              <a:t>-da, </a:t>
            </a:r>
            <a:r>
              <a:rPr lang="en-US" sz="2800" b="1" dirty="0" err="1" smtClean="0">
                <a:latin typeface="Times New Roman" panose="02020603050405020304" pitchFamily="18" charset="0"/>
                <a:cs typeface="Times New Roman" panose="02020603050405020304" pitchFamily="18" charset="0"/>
              </a:rPr>
              <a:t>Bét-tô-ven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Trai-cốp-xki</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tượng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64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3520"/>
          <a:stretch/>
        </p:blipFill>
        <p:spPr>
          <a:xfrm>
            <a:off x="-87086" y="0"/>
            <a:ext cx="12279086" cy="2177143"/>
          </a:xfrm>
          <a:prstGeom prst="rect">
            <a:avLst/>
          </a:prstGeom>
        </p:spPr>
      </p:pic>
      <p:sp>
        <p:nvSpPr>
          <p:cNvPr id="3" name="TextBox 2"/>
          <p:cNvSpPr txBox="1"/>
          <p:nvPr/>
        </p:nvSpPr>
        <p:spPr>
          <a:xfrm>
            <a:off x="119743" y="2220686"/>
            <a:ext cx="12072257" cy="4154984"/>
          </a:xfrm>
          <a:prstGeom prst="rect">
            <a:avLst/>
          </a:prstGeom>
          <a:noFill/>
        </p:spPr>
        <p:txBody>
          <a:bodyPr wrap="square" rtlCol="0">
            <a:spAutoFit/>
          </a:bodyPr>
          <a:lstStyle/>
          <a:p>
            <a:pPr marL="285750" indent="-285750">
              <a:buFontTx/>
              <a:buChar char="-"/>
            </a:pPr>
            <a:r>
              <a:rPr lang="en-US" sz="4400" b="1" dirty="0" err="1" smtClean="0">
                <a:solidFill>
                  <a:srgbClr val="C00000"/>
                </a:solidFill>
                <a:latin typeface="Times New Roman" panose="02020603050405020304" pitchFamily="18" charset="0"/>
                <a:cs typeface="Times New Roman" panose="02020603050405020304" pitchFamily="18" charset="0"/>
              </a:rPr>
              <a:t>Thuyết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tiến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hóa</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của</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Đác-uyn</a:t>
            </a:r>
            <a:endParaRPr lang="en-US" sz="4400" b="1" dirty="0" smtClean="0">
              <a:solidFill>
                <a:srgbClr val="C00000"/>
              </a:solidFill>
              <a:latin typeface="Times New Roman" panose="02020603050405020304" pitchFamily="18" charset="0"/>
              <a:cs typeface="Times New Roman" panose="02020603050405020304" pitchFamily="18" charset="0"/>
            </a:endParaRPr>
          </a:p>
          <a:p>
            <a:pPr marL="285750" indent="-285750">
              <a:buFontTx/>
              <a:buChar char="-"/>
            </a:pPr>
            <a:r>
              <a:rPr lang="en-US" sz="4400" b="1" dirty="0" err="1" smtClean="0">
                <a:solidFill>
                  <a:srgbClr val="C00000"/>
                </a:solidFill>
                <a:latin typeface="Times New Roman" panose="02020603050405020304" pitchFamily="18" charset="0"/>
                <a:cs typeface="Times New Roman" panose="02020603050405020304" pitchFamily="18" charset="0"/>
              </a:rPr>
              <a:t>Bảng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tuần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hoàn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nguyên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tố</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hóa</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học</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của</a:t>
            </a:r>
            <a:r>
              <a:rPr lang="en-US" sz="4400" b="1" dirty="0" smtClean="0">
                <a:solidFill>
                  <a:srgbClr val="C00000"/>
                </a:solidFill>
                <a:latin typeface="Times New Roman" panose="02020603050405020304" pitchFamily="18" charset="0"/>
                <a:cs typeface="Times New Roman" panose="02020603050405020304" pitchFamily="18" charset="0"/>
              </a:rPr>
              <a:t> Men-</a:t>
            </a:r>
            <a:r>
              <a:rPr lang="en-US" sz="4400" b="1" dirty="0" err="1" smtClean="0">
                <a:solidFill>
                  <a:srgbClr val="C00000"/>
                </a:solidFill>
                <a:latin typeface="Times New Roman" panose="02020603050405020304" pitchFamily="18" charset="0"/>
                <a:cs typeface="Times New Roman" panose="02020603050405020304" pitchFamily="18" charset="0"/>
              </a:rPr>
              <a:t>đê</a:t>
            </a:r>
            <a:r>
              <a:rPr lang="en-US" sz="4400" b="1" dirty="0" smtClean="0">
                <a:solidFill>
                  <a:srgbClr val="C00000"/>
                </a:solidFill>
                <a:latin typeface="Times New Roman" panose="02020603050405020304" pitchFamily="18" charset="0"/>
                <a:cs typeface="Times New Roman" panose="02020603050405020304" pitchFamily="18" charset="0"/>
              </a:rPr>
              <a:t>-</a:t>
            </a:r>
            <a:r>
              <a:rPr lang="en-US" sz="4400" b="1" dirty="0" err="1" smtClean="0">
                <a:solidFill>
                  <a:srgbClr val="C00000"/>
                </a:solidFill>
                <a:latin typeface="Times New Roman" panose="02020603050405020304" pitchFamily="18" charset="0"/>
                <a:cs typeface="Times New Roman" panose="02020603050405020304" pitchFamily="18" charset="0"/>
              </a:rPr>
              <a:t>lép</a:t>
            </a:r>
            <a:endParaRPr lang="en-US" sz="4400" b="1" dirty="0" smtClean="0">
              <a:solidFill>
                <a:srgbClr val="C00000"/>
              </a:solidFill>
              <a:latin typeface="Times New Roman" panose="02020603050405020304" pitchFamily="18" charset="0"/>
              <a:cs typeface="Times New Roman" panose="02020603050405020304" pitchFamily="18" charset="0"/>
            </a:endParaRPr>
          </a:p>
          <a:p>
            <a:pPr marL="285750" indent="-285750">
              <a:buFontTx/>
              <a:buChar char="-"/>
            </a:pPr>
            <a:r>
              <a:rPr lang="en-US" sz="4400" b="1" dirty="0" err="1" smtClean="0">
                <a:solidFill>
                  <a:srgbClr val="C00000"/>
                </a:solidFill>
                <a:latin typeface="Times New Roman" panose="02020603050405020304" pitchFamily="18" charset="0"/>
                <a:cs typeface="Times New Roman" panose="02020603050405020304" pitchFamily="18" charset="0"/>
              </a:rPr>
              <a:t>Năng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lượng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phóng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xạ</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của</a:t>
            </a:r>
            <a:r>
              <a:rPr lang="en-US" sz="4400" b="1" dirty="0" smtClean="0">
                <a:solidFill>
                  <a:srgbClr val="C00000"/>
                </a:solidFill>
                <a:latin typeface="Times New Roman" panose="02020603050405020304" pitchFamily="18" charset="0"/>
                <a:cs typeface="Times New Roman" panose="02020603050405020304" pitchFamily="18" charset="0"/>
              </a:rPr>
              <a:t> Pi-ê </a:t>
            </a:r>
            <a:r>
              <a:rPr lang="en-US" sz="4400" b="1" dirty="0" err="1" smtClean="0">
                <a:solidFill>
                  <a:srgbClr val="C00000"/>
                </a:solidFill>
                <a:latin typeface="Times New Roman" panose="02020603050405020304" pitchFamily="18" charset="0"/>
                <a:cs typeface="Times New Roman" panose="02020603050405020304" pitchFamily="18" charset="0"/>
              </a:rPr>
              <a:t>Quy-ri</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và</a:t>
            </a:r>
            <a:r>
              <a:rPr lang="en-US" sz="4400" b="1" dirty="0" smtClean="0">
                <a:solidFill>
                  <a:srgbClr val="C00000"/>
                </a:solidFill>
                <a:latin typeface="Times New Roman" panose="02020603050405020304" pitchFamily="18" charset="0"/>
                <a:cs typeface="Times New Roman" panose="02020603050405020304" pitchFamily="18" charset="0"/>
              </a:rPr>
              <a:t> Ma-</a:t>
            </a:r>
            <a:r>
              <a:rPr lang="en-US" sz="4400" b="1" dirty="0" err="1" smtClean="0">
                <a:solidFill>
                  <a:srgbClr val="C00000"/>
                </a:solidFill>
                <a:latin typeface="Times New Roman" panose="02020603050405020304" pitchFamily="18" charset="0"/>
                <a:cs typeface="Times New Roman" panose="02020603050405020304" pitchFamily="18" charset="0"/>
              </a:rPr>
              <a:t>ri</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Quy-ri</a:t>
            </a:r>
            <a:endParaRPr lang="en-US" sz="4400" b="1" dirty="0" smtClean="0">
              <a:solidFill>
                <a:srgbClr val="C00000"/>
              </a:solidFill>
              <a:latin typeface="Times New Roman" panose="02020603050405020304" pitchFamily="18" charset="0"/>
              <a:cs typeface="Times New Roman" panose="02020603050405020304" pitchFamily="18" charset="0"/>
            </a:endParaRPr>
          </a:p>
          <a:p>
            <a:pPr marL="285750" indent="-285750">
              <a:buFontTx/>
              <a:buChar char="-"/>
            </a:pPr>
            <a:r>
              <a:rPr lang="en-US" sz="4400" b="1" dirty="0" err="1" smtClean="0">
                <a:solidFill>
                  <a:srgbClr val="C00000"/>
                </a:solidFill>
                <a:latin typeface="Times New Roman" panose="02020603050405020304" pitchFamily="18" charset="0"/>
                <a:cs typeface="Times New Roman" panose="02020603050405020304" pitchFamily="18" charset="0"/>
              </a:rPr>
              <a:t>Máy</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đĩa</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nghe</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nhạc</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và</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bóng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đèn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của</a:t>
            </a:r>
            <a:r>
              <a:rPr lang="en-US" sz="4400" b="1" dirty="0" smtClean="0">
                <a:solidFill>
                  <a:srgbClr val="C00000"/>
                </a:solidFill>
                <a:latin typeface="Times New Roman" panose="02020603050405020304" pitchFamily="18" charset="0"/>
                <a:cs typeface="Times New Roman" panose="02020603050405020304" pitchFamily="18" charset="0"/>
              </a:rPr>
              <a:t> T. Ê-</a:t>
            </a:r>
            <a:r>
              <a:rPr lang="en-US" sz="4400" b="1" dirty="0" err="1" smtClean="0">
                <a:solidFill>
                  <a:srgbClr val="C00000"/>
                </a:solidFill>
                <a:latin typeface="Times New Roman" panose="02020603050405020304" pitchFamily="18" charset="0"/>
                <a:cs typeface="Times New Roman" panose="02020603050405020304" pitchFamily="18" charset="0"/>
              </a:rPr>
              <a:t>đi</a:t>
            </a:r>
            <a:r>
              <a:rPr lang="en-US" sz="4400" b="1" dirty="0" smtClean="0">
                <a:solidFill>
                  <a:srgbClr val="C00000"/>
                </a:solidFill>
                <a:latin typeface="Times New Roman" panose="02020603050405020304" pitchFamily="18" charset="0"/>
                <a:cs typeface="Times New Roman" panose="02020603050405020304" pitchFamily="18" charset="0"/>
              </a:rPr>
              <a:t>-</a:t>
            </a:r>
            <a:r>
              <a:rPr lang="en-US" sz="4400" b="1" dirty="0" err="1" smtClean="0">
                <a:solidFill>
                  <a:srgbClr val="C00000"/>
                </a:solidFill>
                <a:latin typeface="Times New Roman" panose="02020603050405020304" pitchFamily="18" charset="0"/>
                <a:cs typeface="Times New Roman" panose="02020603050405020304" pitchFamily="18" charset="0"/>
              </a:rPr>
              <a:t>xơn</a:t>
            </a:r>
            <a:endParaRPr lang="en-US" sz="44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0992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185335" y="1650086"/>
            <a:ext cx="11210300" cy="365984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342900" indent="-342900" algn="just">
              <a:lnSpc>
                <a:spcPct val="130000"/>
              </a:lnSpc>
              <a:buFontTx/>
              <a:buChar char="-"/>
            </a:pPr>
            <a:r>
              <a:rPr lang="en-US" sz="4000" b="1" i="1" dirty="0" err="1" smtClean="0">
                <a:solidFill>
                  <a:srgbClr val="0000FF"/>
                </a:solidFill>
                <a:latin typeface="Times New Roman" panose="02020603050405020304" pitchFamily="18" charset="0"/>
                <a:cs typeface="Times New Roman" panose="02020603050405020304" pitchFamily="18" charset="0"/>
              </a:rPr>
              <a:t>Học</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bài</a:t>
            </a:r>
            <a:endParaRPr lang="en-US" sz="4000" b="1" i="1" dirty="0" smtClean="0">
              <a:solidFill>
                <a:srgbClr val="0000FF"/>
              </a:solidFill>
              <a:latin typeface="Times New Roman" panose="02020603050405020304" pitchFamily="18" charset="0"/>
              <a:cs typeface="Times New Roman" panose="02020603050405020304" pitchFamily="18" charset="0"/>
            </a:endParaRPr>
          </a:p>
          <a:p>
            <a:pPr marL="342900" indent="-342900" algn="just">
              <a:lnSpc>
                <a:spcPct val="130000"/>
              </a:lnSpc>
              <a:buFontTx/>
              <a:buChar char="-"/>
            </a:pPr>
            <a:r>
              <a:rPr lang="en-US" sz="4000" b="1" i="1" dirty="0" err="1" smtClean="0">
                <a:solidFill>
                  <a:srgbClr val="0000FF"/>
                </a:solidFill>
                <a:latin typeface="Times New Roman" panose="02020603050405020304" pitchFamily="18" charset="0"/>
                <a:cs typeface="Times New Roman" panose="02020603050405020304" pitchFamily="18" charset="0"/>
              </a:rPr>
              <a:t>Đọc</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trước</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sách</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giáo</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khoa</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bài</a:t>
            </a:r>
            <a:r>
              <a:rPr lang="en-US" sz="4000" b="1" i="1" dirty="0" smtClean="0">
                <a:solidFill>
                  <a:srgbClr val="0000FF"/>
                </a:solidFill>
                <a:latin typeface="Times New Roman" panose="02020603050405020304" pitchFamily="18" charset="0"/>
                <a:cs typeface="Times New Roman" panose="02020603050405020304" pitchFamily="18" charset="0"/>
              </a:rPr>
              <a:t> 15: </a:t>
            </a:r>
            <a:r>
              <a:rPr lang="en-US" sz="4000" b="1" i="1" dirty="0" err="1" smtClean="0">
                <a:solidFill>
                  <a:srgbClr val="0000FF"/>
                </a:solidFill>
                <a:latin typeface="Times New Roman" panose="02020603050405020304" pitchFamily="18" charset="0"/>
                <a:cs typeface="Times New Roman" panose="02020603050405020304" pitchFamily="18" charset="0"/>
              </a:rPr>
              <a:t>Trung</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Quốc</a:t>
            </a:r>
            <a:endParaRPr lang="en-US" sz="4000" b="1" i="1" dirty="0" smtClean="0">
              <a:solidFill>
                <a:srgbClr val="0000FF"/>
              </a:solidFill>
              <a:latin typeface="Times New Roman" panose="02020603050405020304" pitchFamily="18" charset="0"/>
              <a:cs typeface="Times New Roman" panose="02020603050405020304" pitchFamily="18" charset="0"/>
            </a:endParaRPr>
          </a:p>
          <a:p>
            <a:pPr marL="342900" indent="-342900" algn="just">
              <a:lnSpc>
                <a:spcPct val="130000"/>
              </a:lnSpc>
              <a:buFontTx/>
              <a:buChar char="-"/>
            </a:pPr>
            <a:r>
              <a:rPr lang="en-US" sz="4000" b="1" i="1" dirty="0" err="1" smtClean="0">
                <a:solidFill>
                  <a:srgbClr val="0000FF"/>
                </a:solidFill>
                <a:latin typeface="Times New Roman" panose="02020603050405020304" pitchFamily="18" charset="0"/>
                <a:cs typeface="Times New Roman" panose="02020603050405020304" pitchFamily="18" charset="0"/>
              </a:rPr>
              <a:t>Tìm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hiểu</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nội</a:t>
            </a:r>
            <a:r>
              <a:rPr lang="en-US" sz="4000" b="1" i="1" dirty="0" smtClean="0">
                <a:solidFill>
                  <a:srgbClr val="0000FF"/>
                </a:solidFill>
                <a:latin typeface="Times New Roman" panose="02020603050405020304" pitchFamily="18" charset="0"/>
                <a:cs typeface="Times New Roman" panose="02020603050405020304" pitchFamily="18" charset="0"/>
              </a:rPr>
              <a:t> dung </a:t>
            </a:r>
            <a:r>
              <a:rPr lang="en-US" sz="4000" b="1" i="1" dirty="0" err="1" smtClean="0">
                <a:solidFill>
                  <a:srgbClr val="0000FF"/>
                </a:solidFill>
                <a:latin typeface="Times New Roman" panose="02020603050405020304" pitchFamily="18" charset="0"/>
                <a:cs typeface="Times New Roman" panose="02020603050405020304" pitchFamily="18" charset="0"/>
              </a:rPr>
              <a:t>nào</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của</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tư</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tưởng</a:t>
            </a:r>
            <a:r>
              <a:rPr lang="en-US" sz="4000" b="1" i="1" dirty="0" smtClean="0">
                <a:solidFill>
                  <a:srgbClr val="0000FF"/>
                </a:solidFill>
                <a:latin typeface="Times New Roman" panose="02020603050405020304" pitchFamily="18" charset="0"/>
                <a:cs typeface="Times New Roman" panose="02020603050405020304" pitchFamily="18" charset="0"/>
              </a:rPr>
              <a:t> Tam </a:t>
            </a:r>
            <a:r>
              <a:rPr lang="en-US" sz="4000" b="1" i="1" dirty="0" err="1" smtClean="0">
                <a:solidFill>
                  <a:srgbClr val="0000FF"/>
                </a:solidFill>
                <a:latin typeface="Times New Roman" panose="02020603050405020304" pitchFamily="18" charset="0"/>
                <a:cs typeface="Times New Roman" panose="02020603050405020304" pitchFamily="18" charset="0"/>
              </a:rPr>
              <a:t>dân</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vẫn</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còn</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giá</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trị</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đối</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với</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xã</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hội</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hiện</a:t>
            </a:r>
            <a:r>
              <a:rPr lang="en-US" sz="4000" b="1" i="1" dirty="0" smtClean="0">
                <a:solidFill>
                  <a:srgbClr val="0000FF"/>
                </a:solidFill>
                <a:latin typeface="Times New Roman" panose="02020603050405020304" pitchFamily="18" charset="0"/>
                <a:cs typeface="Times New Roman" panose="02020603050405020304" pitchFamily="18" charset="0"/>
              </a:rPr>
              <a:t> nay? </a:t>
            </a:r>
            <a:r>
              <a:rPr lang="en-US" sz="4000" b="1" i="1" dirty="0" err="1" smtClean="0">
                <a:solidFill>
                  <a:srgbClr val="0000FF"/>
                </a:solidFill>
                <a:latin typeface="Times New Roman" panose="02020603050405020304" pitchFamily="18" charset="0"/>
                <a:cs typeface="Times New Roman" panose="02020603050405020304" pitchFamily="18" charset="0"/>
              </a:rPr>
              <a:t>Tại</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sao</a:t>
            </a:r>
            <a:r>
              <a:rPr lang="en-US" sz="4000" b="1" i="1" dirty="0" smtClean="0">
                <a:solidFill>
                  <a:srgbClr val="0000FF"/>
                </a:solidFill>
                <a:latin typeface="Times New Roman" panose="02020603050405020304" pitchFamily="18" charset="0"/>
                <a:cs typeface="Times New Roman" panose="02020603050405020304" pitchFamily="18" charset="0"/>
              </a:rPr>
              <a:t>?</a:t>
            </a:r>
            <a:endParaRPr lang="en-US" sz="4000" b="1" i="1" dirty="0" smtClean="0">
              <a:solidFill>
                <a:srgbClr val="0000FF"/>
              </a:solidFill>
              <a:latin typeface="Times New Roman" panose="02020603050405020304" pitchFamily="18" charset="0"/>
              <a:cs typeface="Times New Roman" panose="02020603050405020304" pitchFamily="18" charset="0"/>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185335" y="127425"/>
            <a:ext cx="1675732" cy="1522661"/>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4457" y="4886717"/>
            <a:ext cx="1250868" cy="1971283"/>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8104"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1326878" y="2647132"/>
            <a:ext cx="10072913" cy="1856919"/>
          </a:xfrm>
          <a:prstGeom prst="rect">
            <a:avLst/>
          </a:prstGeom>
        </p:spPr>
        <p:txBody>
          <a:bodyPr wrap="square" lIns="91438" tIns="45719" rIns="91438" bIns="45719">
            <a:spAutoFit/>
          </a:bodyPr>
          <a:lstStyle/>
          <a:p>
            <a:pPr algn="ctr">
              <a:defRPr/>
            </a:pPr>
            <a:r>
              <a:rPr lang="en-US" altLang="zh-CN" sz="115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1" y="5165463"/>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8" y="4807861"/>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ành Tựu Tiêu Biểu Về Văn Học Thời Cận Đại">
            <a:hlinkClick r:id="" action="ppaction://media"/>
          </p:cNvPr>
          <p:cNvPicPr>
            <a:picLocks noChangeAspect="1"/>
          </p:cNvPicPr>
          <p:nvPr>
            <a:videoFile r:link="rId1"/>
            <p:extLst>
              <p:ext uri="{DAA4B4D4-6D71-4841-9C94-3DE7FCFB9230}">
                <p14:media xmlns:p14="http://schemas.microsoft.com/office/powerpoint/2010/main" r:embed="rId2">
                  <p14:trim st="5438" end="8840.906199999999"/>
                </p14:media>
              </p:ext>
            </p:extLst>
          </p:nvPr>
        </p:nvPicPr>
        <p:blipFill>
          <a:blip r:embed="rId4"/>
          <a:stretch>
            <a:fillRect/>
          </a:stretch>
        </p:blipFill>
        <p:spPr>
          <a:xfrm>
            <a:off x="0" y="0"/>
            <a:ext cx="11975252" cy="6736079"/>
          </a:xfrm>
          <a:prstGeom prst="rect">
            <a:avLst/>
          </a:prstGeom>
        </p:spPr>
      </p:pic>
    </p:spTree>
    <p:extLst>
      <p:ext uri="{BB962C8B-B14F-4D97-AF65-F5344CB8AC3E}">
        <p14:creationId xmlns:p14="http://schemas.microsoft.com/office/powerpoint/2010/main" val="17303454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p:sp>
        <p:nvSpPr>
          <p:cNvPr id="8" name="TextBox 7"/>
          <p:cNvSpPr txBox="1"/>
          <p:nvPr/>
        </p:nvSpPr>
        <p:spPr>
          <a:xfrm>
            <a:off x="903516" y="1075110"/>
            <a:ext cx="10297886" cy="3046986"/>
          </a:xfrm>
          <a:prstGeom prst="rect">
            <a:avLst/>
          </a:prstGeom>
          <a:noFill/>
        </p:spPr>
        <p:txBody>
          <a:bodyPr wrap="square" lIns="91438" tIns="45719" rIns="91438" bIns="45719" rtlCol="0">
            <a:spAutoFit/>
          </a:bodyPr>
          <a:lstStyle/>
          <a:p>
            <a:pPr algn="ctr"/>
            <a:r>
              <a:rPr lang="en-US" sz="4800" b="1" u="sng" dirty="0" err="1">
                <a:solidFill>
                  <a:srgbClr val="FFFF00"/>
                </a:solidFill>
                <a:latin typeface="Times New Roman" panose="02020603050405020304" pitchFamily="18" charset="0"/>
                <a:cs typeface="Times New Roman" panose="02020603050405020304" pitchFamily="18" charset="0"/>
              </a:rPr>
              <a:t>Bài</a:t>
            </a:r>
            <a:r>
              <a:rPr lang="en-US" sz="4800" b="1" u="sng" spc="-20" dirty="0">
                <a:solidFill>
                  <a:srgbClr val="FFFF00"/>
                </a:solidFill>
                <a:latin typeface="Times New Roman" panose="02020603050405020304" pitchFamily="18" charset="0"/>
                <a:cs typeface="Times New Roman" panose="02020603050405020304" pitchFamily="18" charset="0"/>
              </a:rPr>
              <a:t> </a:t>
            </a:r>
            <a:r>
              <a:rPr lang="en-US" sz="4800" b="1" u="sng" dirty="0">
                <a:solidFill>
                  <a:srgbClr val="FFFF00"/>
                </a:solidFill>
                <a:latin typeface="Times New Roman" panose="02020603050405020304" pitchFamily="18" charset="0"/>
                <a:cs typeface="Times New Roman" panose="02020603050405020304" pitchFamily="18" charset="0"/>
              </a:rPr>
              <a:t>14</a:t>
            </a:r>
            <a:r>
              <a:rPr lang="en-US" sz="4800" b="1" dirty="0">
                <a:solidFill>
                  <a:srgbClr val="FFFF00"/>
                </a:solidFill>
                <a:latin typeface="Times New Roman" panose="02020603050405020304" pitchFamily="18" charset="0"/>
                <a:cs typeface="Times New Roman" panose="02020603050405020304" pitchFamily="18" charset="0"/>
              </a:rPr>
              <a:t>:</a:t>
            </a:r>
            <a:r>
              <a:rPr lang="en-US" sz="4800" b="1" spc="-30" dirty="0">
                <a:solidFill>
                  <a:srgbClr val="FFFF00"/>
                </a:solidFill>
                <a:latin typeface="Times New Roman" panose="02020603050405020304" pitchFamily="18" charset="0"/>
                <a:cs typeface="Times New Roman" panose="02020603050405020304" pitchFamily="18" charset="0"/>
              </a:rPr>
              <a:t> </a:t>
            </a:r>
            <a:r>
              <a:rPr lang="en-US" sz="4800" b="1" dirty="0">
                <a:solidFill>
                  <a:srgbClr val="FFFF00"/>
                </a:solidFill>
                <a:latin typeface="Times New Roman" panose="02020603050405020304" pitchFamily="18" charset="0"/>
                <a:cs typeface="Times New Roman" panose="02020603050405020304" pitchFamily="18" charset="0"/>
              </a:rPr>
              <a:t>SỰ PHÁT TRIỂN CỦA KHOA HỌC, KĨ THUẬT, VĂN HỌC, NGHỆ THUẬT TRONG CÁC THẾ KỈ XVIII, XIX (</a:t>
            </a:r>
            <a:r>
              <a:rPr lang="en-US" sz="4800" b="1" dirty="0" err="1">
                <a:solidFill>
                  <a:srgbClr val="FFFF00"/>
                </a:solidFill>
                <a:latin typeface="Times New Roman" panose="02020603050405020304" pitchFamily="18" charset="0"/>
                <a:cs typeface="Times New Roman" panose="02020603050405020304" pitchFamily="18" charset="0"/>
              </a:rPr>
              <a:t>Tiết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smtClean="0">
                <a:solidFill>
                  <a:srgbClr val="FFFF00"/>
                </a:solidFill>
                <a:latin typeface="Times New Roman" panose="02020603050405020304" pitchFamily="18" charset="0"/>
                <a:cs typeface="Times New Roman" panose="02020603050405020304" pitchFamily="18" charset="0"/>
              </a:rPr>
              <a:t>2)</a:t>
            </a:r>
            <a:endParaRPr lang="en-US" sz="4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912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12191999" cy="6857999"/>
          </a:xfrm>
          <a:prstGeom prst="rect">
            <a:avLst/>
          </a:prstGeom>
        </p:spPr>
      </p:pic>
      <p:sp>
        <p:nvSpPr>
          <p:cNvPr id="4" name="object 4"/>
          <p:cNvSpPr txBox="1"/>
          <p:nvPr/>
        </p:nvSpPr>
        <p:spPr>
          <a:xfrm>
            <a:off x="11727465" y="6304408"/>
            <a:ext cx="140018" cy="297678"/>
          </a:xfrm>
          <a:prstGeom prst="rect">
            <a:avLst/>
          </a:prstGeom>
        </p:spPr>
        <p:txBody>
          <a:bodyPr vert="horz" wrap="square" lIns="0" tIns="9049" rIns="0" bIns="0" rtlCol="0">
            <a:spAutoFit/>
          </a:bodyPr>
          <a:lstStyle/>
          <a:p>
            <a:pPr marL="9525">
              <a:spcBef>
                <a:spcPts val="71"/>
              </a:spcBef>
            </a:pPr>
            <a:r>
              <a:rPr sz="1875" spc="-4" dirty="0">
                <a:solidFill>
                  <a:srgbClr val="1E120D"/>
                </a:solidFill>
                <a:latin typeface="Calibri"/>
                <a:cs typeface="Calibri"/>
              </a:rPr>
              <a:t>5</a:t>
            </a:r>
            <a:endParaRPr sz="1875">
              <a:latin typeface="Calibri"/>
              <a:cs typeface="Calibri"/>
            </a:endParaRPr>
          </a:p>
        </p:txBody>
      </p:sp>
      <p:sp>
        <p:nvSpPr>
          <p:cNvPr id="8" name="object 8"/>
          <p:cNvSpPr txBox="1">
            <a:spLocks noGrp="1"/>
          </p:cNvSpPr>
          <p:nvPr>
            <p:ph type="title"/>
          </p:nvPr>
        </p:nvSpPr>
        <p:spPr>
          <a:xfrm>
            <a:off x="4262913" y="89014"/>
            <a:ext cx="3894773" cy="933428"/>
          </a:xfrm>
          <a:prstGeom prst="rect">
            <a:avLst/>
          </a:prstGeom>
        </p:spPr>
        <p:txBody>
          <a:bodyPr vert="horz" wrap="square" lIns="0" tIns="10001" rIns="0" bIns="0" rtlCol="0" anchor="ctr">
            <a:spAutoFit/>
          </a:bodyPr>
          <a:lstStyle/>
          <a:p>
            <a:pPr marL="9525">
              <a:lnSpc>
                <a:spcPct val="100000"/>
              </a:lnSpc>
              <a:spcBef>
                <a:spcPts val="79"/>
              </a:spcBef>
            </a:pPr>
            <a:r>
              <a:rPr sz="6000" b="1" dirty="0">
                <a:solidFill>
                  <a:srgbClr val="FFFF00"/>
                </a:solidFill>
                <a:latin typeface="Times New Roman" panose="02020603050405020304" pitchFamily="18" charset="0"/>
                <a:cs typeface="Times New Roman" panose="02020603050405020304" pitchFamily="18" charset="0"/>
              </a:rPr>
              <a:t>NỘI</a:t>
            </a:r>
            <a:r>
              <a:rPr sz="6000" b="1" spc="-11" dirty="0">
                <a:solidFill>
                  <a:srgbClr val="FFFF00"/>
                </a:solidFill>
                <a:latin typeface="Times New Roman" panose="02020603050405020304" pitchFamily="18" charset="0"/>
                <a:cs typeface="Times New Roman" panose="02020603050405020304" pitchFamily="18" charset="0"/>
              </a:rPr>
              <a:t> </a:t>
            </a:r>
            <a:r>
              <a:rPr sz="6000" b="1" spc="-15" dirty="0">
                <a:solidFill>
                  <a:srgbClr val="FFFF00"/>
                </a:solidFill>
                <a:latin typeface="Times New Roman" panose="02020603050405020304" pitchFamily="18" charset="0"/>
                <a:cs typeface="Times New Roman" panose="02020603050405020304" pitchFamily="18" charset="0"/>
              </a:rPr>
              <a:t>DUNG</a:t>
            </a:r>
            <a:endParaRPr sz="6000"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4543" y="1022442"/>
            <a:ext cx="11302922" cy="715581"/>
          </a:xfrm>
          <a:prstGeom prst="rect">
            <a:avLst/>
          </a:prstGeom>
          <a:solidFill>
            <a:schemeClr val="accent6">
              <a:lumMod val="20000"/>
              <a:lumOff val="80000"/>
            </a:schemeClr>
          </a:solidFill>
          <a:ln w="38100">
            <a:solidFill>
              <a:srgbClr val="C00000"/>
            </a:solidFill>
          </a:ln>
          <a:scene3d>
            <a:camera prst="perspectiveRelaxedModerately"/>
            <a:lightRig rig="threePt" dir="t"/>
          </a:scene3d>
        </p:spPr>
        <p:txBody>
          <a:bodyPr wrap="square">
            <a:spAutoFit/>
          </a:bodyPr>
          <a:lstStyle/>
          <a:p>
            <a:pPr algn="ct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 THÀNH TỰU VỀ KHOA HỌC VÀ KĨ THUẬT</a:t>
            </a:r>
            <a:endParaRPr lang="en-US" sz="4050" b="1" dirty="0">
              <a:solidFill>
                <a:srgbClr val="00B05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63286" y="1759795"/>
            <a:ext cx="11876313" cy="715581"/>
          </a:xfrm>
          <a:prstGeom prst="rect">
            <a:avLst/>
          </a:prstGeom>
          <a:solidFill>
            <a:schemeClr val="accent6">
              <a:lumMod val="20000"/>
              <a:lumOff val="80000"/>
            </a:schemeClr>
          </a:solidFill>
          <a:ln w="38100">
            <a:solidFill>
              <a:srgbClr val="C00000"/>
            </a:solidFill>
          </a:ln>
          <a:scene3d>
            <a:camera prst="perspectiveRelaxedModerately"/>
            <a:lightRig rig="threePt" dir="t"/>
          </a:scene3d>
        </p:spPr>
        <p:txBody>
          <a:bodyPr wrap="square">
            <a:spAutoFit/>
          </a:bodyPr>
          <a:lstStyle/>
          <a:p>
            <a:pPr algn="ctr"/>
            <a:r>
              <a:rPr lang="en-US" sz="405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II. THÀNH TỰU VỀ VĂN HỌC VÀ NGHỆ THUẬT</a:t>
            </a:r>
            <a:endParaRPr lang="en-US" sz="4050" b="1" dirty="0">
              <a:solidFill>
                <a:srgbClr val="00B0F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23900" y="2497148"/>
            <a:ext cx="10744200" cy="2585323"/>
          </a:xfrm>
          <a:prstGeom prst="rect">
            <a:avLst/>
          </a:prstGeom>
          <a:solidFill>
            <a:schemeClr val="accent6">
              <a:lumMod val="20000"/>
              <a:lumOff val="80000"/>
            </a:schemeClr>
          </a:solidFill>
          <a:ln w="38100">
            <a:solidFill>
              <a:srgbClr val="C00000"/>
            </a:solidFill>
          </a:ln>
          <a:scene3d>
            <a:camera prst="perspectiveRelaxedModerately"/>
            <a:lightRig rig="threePt" dir="t"/>
          </a:scene3d>
        </p:spPr>
        <p:txBody>
          <a:bodyPr wrap="square">
            <a:spAutoFit/>
          </a:bodyPr>
          <a:lstStyle/>
          <a:p>
            <a:pPr marL="685800" indent="-685800" algn="ctr">
              <a:buAutoNum type="alphaLcPeriod"/>
            </a:pP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5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05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ctr">
              <a:buAutoNum type="alphaLcPeriod"/>
            </a:pP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5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05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XVIII - XIX</a:t>
            </a:r>
            <a:endParaRPr lang="en-US" sz="40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753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78" y="1"/>
            <a:ext cx="12191999" cy="6857999"/>
          </a:xfrm>
          <a:prstGeom prst="rect">
            <a:avLst/>
          </a:prstGeom>
        </p:spPr>
      </p:pic>
      <p:sp>
        <p:nvSpPr>
          <p:cNvPr id="3" name="object 3"/>
          <p:cNvSpPr txBox="1">
            <a:spLocks noGrp="1"/>
          </p:cNvSpPr>
          <p:nvPr>
            <p:ph type="title"/>
          </p:nvPr>
        </p:nvSpPr>
        <p:spPr>
          <a:xfrm>
            <a:off x="324469" y="228600"/>
            <a:ext cx="11657981" cy="2087110"/>
          </a:xfrm>
          <a:prstGeom prst="rect">
            <a:avLst/>
          </a:prstGeom>
          <a:solidFill>
            <a:schemeClr val="accent6">
              <a:lumMod val="20000"/>
              <a:lumOff val="80000"/>
            </a:schemeClr>
          </a:solidFill>
          <a:ln w="76200">
            <a:solidFill>
              <a:srgbClr val="00B0F0"/>
            </a:solidFill>
          </a:ln>
        </p:spPr>
        <p:txBody>
          <a:bodyPr vert="horz" wrap="square" lIns="0" tIns="9525" rIns="0" bIns="0" rtlCol="0" anchor="ctr">
            <a:spAutoFit/>
          </a:bodyPr>
          <a:lstStyle/>
          <a:p>
            <a:pPr marL="546259" marR="3810" indent="-537210" algn="ctr">
              <a:lnSpc>
                <a:spcPct val="100000"/>
              </a:lnSpc>
              <a:spcBef>
                <a:spcPts val="75"/>
              </a:spcBef>
            </a:pPr>
            <a:r>
              <a:rPr sz="4500" b="1" u="sng" dirty="0" err="1">
                <a:solidFill>
                  <a:srgbClr val="FF0000"/>
                </a:solidFill>
                <a:latin typeface="Times New Roman" panose="02020603050405020304" pitchFamily="18" charset="0"/>
                <a:cs typeface="Times New Roman" panose="02020603050405020304" pitchFamily="18" charset="0"/>
              </a:rPr>
              <a:t>Bài</a:t>
            </a:r>
            <a:r>
              <a:rPr sz="4500" b="1" u="sng" spc="-15" dirty="0">
                <a:solidFill>
                  <a:srgbClr val="FF0000"/>
                </a:solidFill>
                <a:latin typeface="Times New Roman" panose="02020603050405020304" pitchFamily="18" charset="0"/>
                <a:cs typeface="Times New Roman" panose="02020603050405020304" pitchFamily="18" charset="0"/>
              </a:rPr>
              <a:t> </a:t>
            </a:r>
            <a:r>
              <a:rPr sz="4500" b="1" u="sng" dirty="0">
                <a:solidFill>
                  <a:srgbClr val="FF0000"/>
                </a:solidFill>
                <a:latin typeface="Times New Roman" panose="02020603050405020304" pitchFamily="18" charset="0"/>
                <a:cs typeface="Times New Roman" panose="02020603050405020304" pitchFamily="18" charset="0"/>
              </a:rPr>
              <a:t>1</a:t>
            </a:r>
            <a:r>
              <a:rPr lang="en-US" sz="4500" b="1" u="sng" dirty="0">
                <a:solidFill>
                  <a:srgbClr val="FF0000"/>
                </a:solidFill>
                <a:latin typeface="Times New Roman" panose="02020603050405020304" pitchFamily="18" charset="0"/>
                <a:cs typeface="Times New Roman" panose="02020603050405020304" pitchFamily="18" charset="0"/>
              </a:rPr>
              <a:t>4</a:t>
            </a:r>
            <a:r>
              <a:rPr sz="4500" b="1" dirty="0">
                <a:solidFill>
                  <a:srgbClr val="FF0000"/>
                </a:solidFill>
                <a:latin typeface="Times New Roman" panose="02020603050405020304" pitchFamily="18" charset="0"/>
                <a:cs typeface="Times New Roman" panose="02020603050405020304" pitchFamily="18" charset="0"/>
              </a:rPr>
              <a:t>:</a:t>
            </a:r>
            <a:r>
              <a:rPr sz="4500" b="1" spc="-23" dirty="0">
                <a:solidFill>
                  <a:srgbClr val="FF0000"/>
                </a:solidFill>
                <a:latin typeface="Times New Roman" panose="02020603050405020304" pitchFamily="18" charset="0"/>
                <a:cs typeface="Times New Roman" panose="02020603050405020304" pitchFamily="18" charset="0"/>
              </a:rPr>
              <a:t> </a:t>
            </a:r>
            <a:r>
              <a:rPr lang="en-US" sz="4500" b="1" dirty="0">
                <a:solidFill>
                  <a:srgbClr val="FF0000"/>
                </a:solidFill>
                <a:latin typeface="Times New Roman" panose="02020603050405020304" pitchFamily="18" charset="0"/>
                <a:cs typeface="Times New Roman" panose="02020603050405020304" pitchFamily="18" charset="0"/>
              </a:rPr>
              <a:t>SỰ PHÁT TRIỂN CỦA KHOA HỌC, KĨ THUẬT, VĂN HỌC, NGHỆ THUẬT TRONG CÁC THẾ KỈ XVIII, XIX</a:t>
            </a:r>
            <a:endParaRPr sz="45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0833" y="2393603"/>
            <a:ext cx="11697317" cy="1338828"/>
          </a:xfrm>
          <a:prstGeom prst="rect">
            <a:avLst/>
          </a:prstGeom>
          <a:solidFill>
            <a:schemeClr val="accent6">
              <a:lumMod val="20000"/>
              <a:lumOff val="80000"/>
            </a:schemeClr>
          </a:solidFill>
          <a:ln w="38100">
            <a:solidFill>
              <a:srgbClr val="C00000"/>
            </a:solidFill>
          </a:ln>
        </p:spPr>
        <p:txBody>
          <a:bodyPr wrap="square">
            <a:spAutoFit/>
          </a:bodyPr>
          <a:lstStyle/>
          <a:p>
            <a:pPr algn="ct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II.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THÀNH TỰU VỀ </a:t>
            </a: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VĂN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HỌC VÀ </a:t>
            </a:r>
            <a:r>
              <a:rPr lang="en-US" sz="405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NGHỆ </a:t>
            </a:r>
            <a:r>
              <a:rPr lang="en-US" sz="405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4050" b="1" dirty="0">
              <a:solidFill>
                <a:srgbClr val="00B05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078" y="3810324"/>
            <a:ext cx="12191999" cy="715581"/>
          </a:xfrm>
          <a:prstGeom prst="rect">
            <a:avLst/>
          </a:prstGeom>
          <a:solidFill>
            <a:schemeClr val="accent6">
              <a:lumMod val="20000"/>
              <a:lumOff val="80000"/>
            </a:schemeClr>
          </a:solidFill>
          <a:ln w="38100">
            <a:solidFill>
              <a:srgbClr val="C00000"/>
            </a:solidFill>
          </a:ln>
        </p:spPr>
        <p:txBody>
          <a:bodyPr wrap="square">
            <a:spAutoFit/>
          </a:bodyPr>
          <a:lstStyle/>
          <a:p>
            <a:pPr marL="685800" indent="-685800" algn="ctr">
              <a:buAutoNum type="alphaLcPeriod"/>
            </a:pP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5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405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070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2554545"/>
          </a:xfrm>
          <a:prstGeom prst="rect">
            <a:avLst/>
          </a:prstGeom>
          <a:noFill/>
        </p:spPr>
        <p:txBody>
          <a:bodyPr wrap="square" rtlCol="0">
            <a:spAutoFit/>
          </a:bodyPr>
          <a:lstStyle/>
          <a:p>
            <a:r>
              <a:rPr lang="en-US" sz="4000" b="1" i="1" dirty="0" err="1" smtClean="0">
                <a:solidFill>
                  <a:srgbClr val="FF0000"/>
                </a:solidFill>
                <a:latin typeface="Times New Roman" panose="02020603050405020304" pitchFamily="18" charset="0"/>
                <a:cs typeface="Times New Roman" panose="02020603050405020304" pitchFamily="18" charset="0"/>
              </a:rPr>
              <a:t>Thế</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kỉ</a:t>
            </a:r>
            <a:r>
              <a:rPr lang="en-US" sz="4000" b="1" i="1" dirty="0" smtClean="0">
                <a:solidFill>
                  <a:srgbClr val="FF0000"/>
                </a:solidFill>
                <a:latin typeface="Times New Roman" panose="02020603050405020304" pitchFamily="18" charset="0"/>
                <a:cs typeface="Times New Roman" panose="02020603050405020304" pitchFamily="18" charset="0"/>
              </a:rPr>
              <a:t> XVIII – XIX </a:t>
            </a:r>
            <a:r>
              <a:rPr lang="en-US" sz="4000" b="1" i="1" dirty="0" err="1" smtClean="0">
                <a:solidFill>
                  <a:srgbClr val="FF0000"/>
                </a:solidFill>
                <a:latin typeface="Times New Roman" panose="02020603050405020304" pitchFamily="18" charset="0"/>
                <a:cs typeface="Times New Roman" panose="02020603050405020304" pitchFamily="18" charset="0"/>
              </a:rPr>
              <a:t>là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thời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kì</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văn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học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phát</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triển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rực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rỡ</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với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sự</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xuất</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hiện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những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văn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nhà</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thơ</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vĩ</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đại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Nhiều</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tác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phẩm</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họ</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trở</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thành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kinh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điển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mọi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thời</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đại</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783770" y="2554545"/>
            <a:ext cx="9710059" cy="3785652"/>
          </a:xfrm>
          <a:prstGeom prst="rect">
            <a:avLst/>
          </a:prstGeom>
          <a:solidFill>
            <a:srgbClr val="99FF99"/>
          </a:solidFill>
          <a:ln w="38100">
            <a:solidFill>
              <a:srgbClr val="0000FF"/>
            </a:solidFill>
          </a:ln>
        </p:spPr>
        <p:txBody>
          <a:bodyPr wrap="square" rtlCol="0">
            <a:spAutoFit/>
          </a:bodyPr>
          <a:lstStyle/>
          <a:p>
            <a:r>
              <a:rPr lang="en-US" sz="4000" b="1" dirty="0" err="1" smtClean="0">
                <a:solidFill>
                  <a:srgbClr val="0000FF"/>
                </a:solidFill>
                <a:latin typeface="Times New Roman" panose="02020603050405020304" pitchFamily="18" charset="0"/>
                <a:cs typeface="Times New Roman" panose="02020603050405020304" pitchFamily="18" charset="0"/>
              </a:rPr>
              <a:t>Em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hãy</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trình</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bày</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một</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số</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thành</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tựu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tiêu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biểu</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về</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văn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học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và</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nghệ</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thuật</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được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đề</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cập</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trong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sách</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giáo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khoa</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theo</a:t>
            </a:r>
            <a:r>
              <a:rPr lang="en-US" sz="4000" b="1" dirty="0" smtClean="0">
                <a:solidFill>
                  <a:srgbClr val="0000FF"/>
                </a:solidFill>
                <a:latin typeface="Times New Roman" panose="02020603050405020304" pitchFamily="18" charset="0"/>
                <a:cs typeface="Times New Roman" panose="02020603050405020304" pitchFamily="18" charset="0"/>
              </a:rPr>
              <a:t> 3 </a:t>
            </a:r>
            <a:r>
              <a:rPr lang="en-US" sz="4000" b="1" dirty="0" err="1" smtClean="0">
                <a:solidFill>
                  <a:srgbClr val="0000FF"/>
                </a:solidFill>
                <a:latin typeface="Times New Roman" panose="02020603050405020304" pitchFamily="18" charset="0"/>
                <a:cs typeface="Times New Roman" panose="02020603050405020304" pitchFamily="18" charset="0"/>
              </a:rPr>
              <a:t>nhóm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sau</a:t>
            </a:r>
            <a:r>
              <a:rPr lang="en-US" sz="4000" b="1" dirty="0" smtClean="0">
                <a:solidFill>
                  <a:srgbClr val="0000FF"/>
                </a:solidFill>
                <a:latin typeface="Times New Roman" panose="02020603050405020304" pitchFamily="18" charset="0"/>
                <a:cs typeface="Times New Roman" panose="02020603050405020304" pitchFamily="18" charset="0"/>
              </a:rPr>
              <a:t>:</a:t>
            </a:r>
          </a:p>
          <a:p>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Văn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học</a:t>
            </a:r>
            <a:r>
              <a:rPr lang="en-US" sz="4000" b="1" dirty="0" smtClean="0">
                <a:solidFill>
                  <a:srgbClr val="0000FF"/>
                </a:solidFill>
                <a:latin typeface="Times New Roman" panose="02020603050405020304" pitchFamily="18" charset="0"/>
                <a:cs typeface="Times New Roman" panose="02020603050405020304" pitchFamily="18" charset="0"/>
              </a:rPr>
              <a:t>:</a:t>
            </a:r>
          </a:p>
          <a:p>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Âm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nhạc</a:t>
            </a:r>
            <a:r>
              <a:rPr lang="en-US" sz="4000" b="1" dirty="0" smtClean="0">
                <a:solidFill>
                  <a:srgbClr val="0000FF"/>
                </a:solidFill>
                <a:latin typeface="Times New Roman" panose="02020603050405020304" pitchFamily="18" charset="0"/>
                <a:cs typeface="Times New Roman" panose="02020603050405020304" pitchFamily="18" charset="0"/>
              </a:rPr>
              <a:t>:</a:t>
            </a:r>
          </a:p>
          <a:p>
            <a:r>
              <a:rPr lang="en-US" sz="4000" b="1" dirty="0" smtClean="0">
                <a:solidFill>
                  <a:srgbClr val="0000FF"/>
                </a:solidFill>
                <a:latin typeface="Times New Roman" panose="02020603050405020304" pitchFamily="18" charset="0"/>
                <a:cs typeface="Times New Roman" panose="02020603050405020304" pitchFamily="18" charset="0"/>
              </a:rPr>
              <a:t>+</a:t>
            </a:r>
            <a:r>
              <a:rPr lang="en-US" sz="4000" b="1" dirty="0" err="1" smtClean="0">
                <a:solidFill>
                  <a:srgbClr val="0000FF"/>
                </a:solidFill>
                <a:latin typeface="Times New Roman" panose="02020603050405020304" pitchFamily="18" charset="0"/>
                <a:cs typeface="Times New Roman" panose="02020603050405020304" pitchFamily="18" charset="0"/>
              </a:rPr>
              <a:t>Hội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họa</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4457" y="4886717"/>
            <a:ext cx="1250868" cy="1971283"/>
          </a:xfrm>
          <a:prstGeom prst="rect">
            <a:avLst/>
          </a:prstGeom>
        </p:spPr>
      </p:pic>
    </p:spTree>
    <p:extLst>
      <p:ext uri="{BB962C8B-B14F-4D97-AF65-F5344CB8AC3E}">
        <p14:creationId xmlns:p14="http://schemas.microsoft.com/office/powerpoint/2010/main" val="33156801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84705546"/>
              </p:ext>
            </p:extLst>
          </p:nvPr>
        </p:nvGraphicFramePr>
        <p:xfrm>
          <a:off x="87088" y="12092"/>
          <a:ext cx="12006944" cy="5242560"/>
        </p:xfrm>
        <a:graphic>
          <a:graphicData uri="http://schemas.openxmlformats.org/drawingml/2006/table">
            <a:tbl>
              <a:tblPr firstRow="1" bandRow="1">
                <a:tableStyleId>{5C22544A-7EE6-4342-B048-85BDC9FD1C3A}</a:tableStyleId>
              </a:tblPr>
              <a:tblGrid>
                <a:gridCol w="2394855">
                  <a:extLst>
                    <a:ext uri="{9D8B030D-6E8A-4147-A177-3AD203B41FA5}">
                      <a16:colId xmlns:a16="http://schemas.microsoft.com/office/drawing/2014/main" val="2832871309"/>
                    </a:ext>
                  </a:extLst>
                </a:gridCol>
                <a:gridCol w="9612089">
                  <a:extLst>
                    <a:ext uri="{9D8B030D-6E8A-4147-A177-3AD203B41FA5}">
                      <a16:colId xmlns:a16="http://schemas.microsoft.com/office/drawing/2014/main" val="962544611"/>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LĨNH</a:t>
                      </a:r>
                      <a:r>
                        <a:rPr lang="en-US" sz="3200" baseline="0" dirty="0" smtClean="0">
                          <a:latin typeface="Times New Roman" panose="02020603050405020304" pitchFamily="18" charset="0"/>
                          <a:cs typeface="Times New Roman" panose="02020603050405020304" pitchFamily="18" charset="0"/>
                        </a:rPr>
                        <a:t> VỰC</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THÀNH</a:t>
                      </a:r>
                      <a:r>
                        <a:rPr lang="en-US" sz="3200" baseline="0" dirty="0" smtClean="0">
                          <a:latin typeface="Times New Roman" panose="02020603050405020304" pitchFamily="18" charset="0"/>
                          <a:cs typeface="Times New Roman" panose="02020603050405020304" pitchFamily="18" charset="0"/>
                        </a:rPr>
                        <a:t> TỰU</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0686774"/>
                  </a:ext>
                </a:extLst>
              </a:tr>
              <a:tr h="2219479">
                <a:tc>
                  <a:txBody>
                    <a:bodyPr/>
                    <a:lstStyle/>
                    <a:p>
                      <a:pPr algn="ctr"/>
                      <a:r>
                        <a:rPr lang="en-US" sz="3200" b="1" dirty="0" smtClean="0">
                          <a:latin typeface="Times New Roman" panose="02020603050405020304" pitchFamily="18" charset="0"/>
                          <a:cs typeface="Times New Roman" panose="02020603050405020304" pitchFamily="18" charset="0"/>
                        </a:rPr>
                        <a:t>VĂN</a:t>
                      </a:r>
                      <a:r>
                        <a:rPr lang="en-US" sz="3200" b="1" baseline="0" dirty="0" smtClean="0">
                          <a:latin typeface="Times New Roman" panose="02020603050405020304" pitchFamily="18" charset="0"/>
                          <a:cs typeface="Times New Roman" panose="02020603050405020304" pitchFamily="18" charset="0"/>
                        </a:rPr>
                        <a:t> HỌC</a:t>
                      </a:r>
                      <a:endParaRPr lang="en-US" sz="3200" b="1" dirty="0">
                        <a:latin typeface="Times New Roman" panose="02020603050405020304" pitchFamily="18" charset="0"/>
                        <a:cs typeface="Times New Roman" panose="02020603050405020304" pitchFamily="18" charset="0"/>
                      </a:endParaRPr>
                    </a:p>
                  </a:txBody>
                  <a:tcPr/>
                </a:tc>
                <a:tc>
                  <a:txBody>
                    <a:bodyPr/>
                    <a:lstStyle/>
                    <a:p>
                      <a:r>
                        <a:rPr lang="en-US" sz="3600" b="1" dirty="0" err="1" smtClean="0">
                          <a:latin typeface="Times New Roman" panose="02020603050405020304" pitchFamily="18" charset="0"/>
                          <a:cs typeface="Times New Roman" panose="02020603050405020304" pitchFamily="18" charset="0"/>
                        </a:rPr>
                        <a:t>Đông-Gioăng</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Lo Bai-</a:t>
                      </a:r>
                      <a:r>
                        <a:rPr lang="en-US" sz="3600" b="1" baseline="0" dirty="0" err="1" smtClean="0">
                          <a:latin typeface="Times New Roman" panose="02020603050405020304" pitchFamily="18" charset="0"/>
                          <a:cs typeface="Times New Roman" panose="02020603050405020304" pitchFamily="18" charset="0"/>
                        </a:rPr>
                        <a:t>rơn</a:t>
                      </a:r>
                      <a:r>
                        <a:rPr lang="en-US" sz="3600" b="1" baseline="0" dirty="0" smtClean="0">
                          <a:latin typeface="Times New Roman" panose="02020603050405020304" pitchFamily="18" charset="0"/>
                          <a:cs typeface="Times New Roman" panose="02020603050405020304" pitchFamily="18" charset="0"/>
                        </a:rPr>
                        <a:t>, Ai-van-</a:t>
                      </a:r>
                      <a:r>
                        <a:rPr lang="en-US" sz="3600" b="1" baseline="0" dirty="0" err="1" smtClean="0">
                          <a:latin typeface="Times New Roman" panose="02020603050405020304" pitchFamily="18" charset="0"/>
                          <a:cs typeface="Times New Roman" panose="02020603050405020304" pitchFamily="18" charset="0"/>
                        </a:rPr>
                        <a:t>hô</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Oan-tơ</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Xcot</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Tấn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trò</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đời</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Ban-</a:t>
                      </a:r>
                      <a:r>
                        <a:rPr lang="en-US" sz="3600" b="1" baseline="0" dirty="0" err="1" smtClean="0">
                          <a:latin typeface="Times New Roman" panose="02020603050405020304" pitchFamily="18" charset="0"/>
                          <a:cs typeface="Times New Roman" panose="02020603050405020304" pitchFamily="18" charset="0"/>
                        </a:rPr>
                        <a:t>dắc</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Vở</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kịch</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thơ</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Phao</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G.gớt</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Những</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người</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khốn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khổ</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Vich</a:t>
                      </a:r>
                      <a:r>
                        <a:rPr lang="en-US" sz="3600" b="1" baseline="0" dirty="0" smtClean="0">
                          <a:latin typeface="Times New Roman" panose="02020603050405020304" pitchFamily="18" charset="0"/>
                          <a:cs typeface="Times New Roman" panose="02020603050405020304" pitchFamily="18" charset="0"/>
                        </a:rPr>
                        <a:t>-to </a:t>
                      </a:r>
                      <a:r>
                        <a:rPr lang="en-US" sz="3600" b="1" baseline="0" dirty="0" err="1" smtClean="0">
                          <a:latin typeface="Times New Roman" panose="02020603050405020304" pitchFamily="18" charset="0"/>
                          <a:cs typeface="Times New Roman" panose="02020603050405020304" pitchFamily="18" charset="0"/>
                        </a:rPr>
                        <a:t>Huy-gô</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Chiến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tranh</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và</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hòa</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bình</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của</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Lép</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Tôn-xtoi</a:t>
                      </a:r>
                      <a:r>
                        <a:rPr lang="en-US" sz="3600" b="1" baseline="0"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0907272"/>
                  </a:ext>
                </a:extLst>
              </a:tr>
              <a:tr h="1041645">
                <a:tc>
                  <a:txBody>
                    <a:bodyPr/>
                    <a:lstStyle/>
                    <a:p>
                      <a:pPr algn="ctr"/>
                      <a:r>
                        <a:rPr lang="en-US" sz="3200" b="1" dirty="0" smtClean="0">
                          <a:latin typeface="Times New Roman" panose="02020603050405020304" pitchFamily="18" charset="0"/>
                          <a:cs typeface="Times New Roman" panose="02020603050405020304" pitchFamily="18" charset="0"/>
                        </a:rPr>
                        <a:t>ÂM</a:t>
                      </a:r>
                      <a:r>
                        <a:rPr lang="en-US" sz="3200" b="1" baseline="0" dirty="0" smtClean="0">
                          <a:latin typeface="Times New Roman" panose="02020603050405020304" pitchFamily="18" charset="0"/>
                          <a:cs typeface="Times New Roman" panose="02020603050405020304" pitchFamily="18" charset="0"/>
                        </a:rPr>
                        <a:t> NHẠC</a:t>
                      </a:r>
                      <a:endParaRPr lang="en-US" sz="3200" b="1" dirty="0">
                        <a:latin typeface="Times New Roman" panose="02020603050405020304" pitchFamily="18" charset="0"/>
                        <a:cs typeface="Times New Roman" panose="02020603050405020304" pitchFamily="18" charset="0"/>
                      </a:endParaRPr>
                    </a:p>
                  </a:txBody>
                  <a:tcPr/>
                </a:tc>
                <a:tc>
                  <a:txBody>
                    <a:bodyPr/>
                    <a:lstStyle/>
                    <a:p>
                      <a:r>
                        <a:rPr lang="en-US" sz="3600" b="1" dirty="0" err="1" smtClean="0">
                          <a:latin typeface="Times New Roman" panose="02020603050405020304" pitchFamily="18" charset="0"/>
                          <a:cs typeface="Times New Roman" panose="02020603050405020304" pitchFamily="18" charset="0"/>
                        </a:rPr>
                        <a:t>Nhà</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soạn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nhạc</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thiên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tài</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Mô</a:t>
                      </a:r>
                      <a:r>
                        <a:rPr lang="en-US" sz="3600" b="1" baseline="0" dirty="0" smtClean="0">
                          <a:latin typeface="Times New Roman" panose="02020603050405020304" pitchFamily="18" charset="0"/>
                          <a:cs typeface="Times New Roman" panose="02020603050405020304" pitchFamily="18" charset="0"/>
                        </a:rPr>
                        <a:t>-da, </a:t>
                      </a:r>
                      <a:r>
                        <a:rPr lang="en-US" sz="3600" b="1" baseline="0" dirty="0" err="1" smtClean="0">
                          <a:latin typeface="Times New Roman" panose="02020603050405020304" pitchFamily="18" charset="0"/>
                          <a:cs typeface="Times New Roman" panose="02020603050405020304" pitchFamily="18" charset="0"/>
                        </a:rPr>
                        <a:t>L.Bét-tô-ven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Ph.Lít</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Trai-cốp-xki</a:t>
                      </a:r>
                      <a:endParaRPr lang="en-US" sz="3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711493"/>
                  </a:ext>
                </a:extLst>
              </a:tr>
              <a:tr h="370840">
                <a:tc>
                  <a:txBody>
                    <a:bodyPr/>
                    <a:lstStyle/>
                    <a:p>
                      <a:pPr algn="ctr"/>
                      <a:r>
                        <a:rPr lang="en-US" sz="3200" b="1" dirty="0" smtClean="0">
                          <a:latin typeface="Times New Roman" panose="02020603050405020304" pitchFamily="18" charset="0"/>
                          <a:cs typeface="Times New Roman" panose="02020603050405020304" pitchFamily="18" charset="0"/>
                        </a:rPr>
                        <a:t>HỘI</a:t>
                      </a:r>
                      <a:r>
                        <a:rPr lang="en-US" sz="3200" b="1" baseline="0" dirty="0" smtClean="0">
                          <a:latin typeface="Times New Roman" panose="02020603050405020304" pitchFamily="18" charset="0"/>
                          <a:cs typeface="Times New Roman" panose="02020603050405020304" pitchFamily="18" charset="0"/>
                        </a:rPr>
                        <a:t> HỌA</a:t>
                      </a:r>
                      <a:endParaRPr lang="en-US" sz="3200" b="1" dirty="0">
                        <a:latin typeface="Times New Roman" panose="02020603050405020304" pitchFamily="18" charset="0"/>
                        <a:cs typeface="Times New Roman" panose="02020603050405020304" pitchFamily="18" charset="0"/>
                      </a:endParaRPr>
                    </a:p>
                  </a:txBody>
                  <a:tcPr/>
                </a:tc>
                <a:tc>
                  <a:txBody>
                    <a:bodyPr/>
                    <a:lstStyle/>
                    <a:p>
                      <a:r>
                        <a:rPr lang="en-US" sz="3600" b="1" dirty="0" smtClean="0">
                          <a:latin typeface="Times New Roman" panose="02020603050405020304" pitchFamily="18" charset="0"/>
                          <a:cs typeface="Times New Roman" panose="02020603050405020304" pitchFamily="18" charset="0"/>
                        </a:rPr>
                        <a:t>Theo </a:t>
                      </a:r>
                      <a:r>
                        <a:rPr lang="en-US" sz="3600" b="1" dirty="0" err="1" smtClean="0">
                          <a:latin typeface="Times New Roman" panose="02020603050405020304" pitchFamily="18" charset="0"/>
                          <a:cs typeface="Times New Roman" panose="02020603050405020304" pitchFamily="18" charset="0"/>
                        </a:rPr>
                        <a:t>trường</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phái</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ấn</a:t>
                      </a:r>
                      <a:r>
                        <a:rPr lang="en-US" sz="3600" b="1" baseline="0" dirty="0" smtClean="0">
                          <a:latin typeface="Times New Roman" panose="02020603050405020304" pitchFamily="18" charset="0"/>
                          <a:cs typeface="Times New Roman" panose="02020603050405020304" pitchFamily="18" charset="0"/>
                        </a:rPr>
                        <a:t> </a:t>
                      </a:r>
                      <a:r>
                        <a:rPr lang="en-US" sz="3600" b="1" baseline="0" dirty="0" err="1" smtClean="0">
                          <a:latin typeface="Times New Roman" panose="02020603050405020304" pitchFamily="18" charset="0"/>
                          <a:cs typeface="Times New Roman" panose="02020603050405020304" pitchFamily="18" charset="0"/>
                        </a:rPr>
                        <a:t>tượng</a:t>
                      </a:r>
                      <a:endParaRPr lang="en-US" sz="3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3673126"/>
                  </a:ext>
                </a:extLst>
              </a:tr>
            </a:tbl>
          </a:graphicData>
        </a:graphic>
      </p:graphicFrame>
      <p:sp>
        <p:nvSpPr>
          <p:cNvPr id="5" name="TextBox 4"/>
          <p:cNvSpPr txBox="1"/>
          <p:nvPr/>
        </p:nvSpPr>
        <p:spPr>
          <a:xfrm>
            <a:off x="0" y="5156677"/>
            <a:ext cx="12192000" cy="1754326"/>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H</a:t>
            </a:r>
            <a:r>
              <a:rPr lang="en-US" sz="3600" b="1" dirty="0" err="1" smtClean="0">
                <a:solidFill>
                  <a:srgbClr val="C00000"/>
                </a:solidFill>
                <a:latin typeface="Times New Roman" panose="02020603050405020304" pitchFamily="18" charset="0"/>
                <a:cs typeface="Times New Roman" panose="02020603050405020304" pitchFamily="18" charset="0"/>
              </a:rPr>
              <a:t>ãy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chọn</a:t>
            </a:r>
            <a:r>
              <a:rPr lang="en-US" sz="3600" b="1" dirty="0" smtClean="0">
                <a:solidFill>
                  <a:srgbClr val="C00000"/>
                </a:solidFill>
                <a:latin typeface="Times New Roman" panose="02020603050405020304" pitchFamily="18" charset="0"/>
                <a:cs typeface="Times New Roman" panose="02020603050405020304" pitchFamily="18" charset="0"/>
              </a:rPr>
              <a:t> 1 </a:t>
            </a:r>
            <a:r>
              <a:rPr lang="en-US" sz="3600" b="1" dirty="0" err="1" smtClean="0">
                <a:solidFill>
                  <a:srgbClr val="C00000"/>
                </a:solidFill>
                <a:latin typeface="Times New Roman" panose="02020603050405020304" pitchFamily="18" charset="0"/>
                <a:cs typeface="Times New Roman" panose="02020603050405020304" pitchFamily="18" charset="0"/>
              </a:rPr>
              <a:t>lĩnh</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vực</a:t>
            </a:r>
            <a:r>
              <a:rPr lang="en-US" sz="3600" b="1" dirty="0" smtClean="0">
                <a:solidFill>
                  <a:srgbClr val="C00000"/>
                </a:solidFill>
                <a:latin typeface="Times New Roman" panose="02020603050405020304" pitchFamily="18" charset="0"/>
                <a:cs typeface="Times New Roman" panose="02020603050405020304" pitchFamily="18" charset="0"/>
              </a:rPr>
              <a:t> hay 1 </a:t>
            </a:r>
            <a:r>
              <a:rPr lang="en-US" sz="3600" b="1" dirty="0" err="1" smtClean="0">
                <a:solidFill>
                  <a:srgbClr val="C00000"/>
                </a:solidFill>
                <a:latin typeface="Times New Roman" panose="02020603050405020304" pitchFamily="18" charset="0"/>
                <a:cs typeface="Times New Roman" panose="02020603050405020304" pitchFamily="18" charset="0"/>
              </a:rPr>
              <a:t>tác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giả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tác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phẩm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văn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học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nhà</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soạn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nhạc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trường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phái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hội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họa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mà</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em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quan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tâm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nhất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để</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giới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thiệu</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tại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lớp</a:t>
            </a:r>
            <a:r>
              <a:rPr lang="en-US" sz="3600" b="1" dirty="0" smtClean="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582" y="0"/>
            <a:ext cx="1187450" cy="57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895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49" presetClass="exit" presetSubtype="0" accel="100000" fill="hold" grpId="1" nodeType="afterEffect">
                                  <p:stCondLst>
                                    <p:cond delay="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 calcmode="lin" valueType="num">
                                      <p:cBhvr>
                                        <p:cTn id="17" dur="500"/>
                                        <p:tgtEl>
                                          <p:spTgt spid="5"/>
                                        </p:tgtEl>
                                        <p:attrNameLst>
                                          <p:attrName>style.rotation</p:attrName>
                                        </p:attrNameLst>
                                      </p:cBhvr>
                                      <p:tavLst>
                                        <p:tav tm="0">
                                          <p:val>
                                            <p:fltVal val="0"/>
                                          </p:val>
                                        </p:tav>
                                        <p:tav tm="100000">
                                          <p:val>
                                            <p:fltVal val="36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072257" cy="6857999"/>
          </a:xfrm>
          <a:prstGeom prst="rect">
            <a:avLst/>
          </a:prstGeom>
        </p:spPr>
      </p:pic>
    </p:spTree>
    <p:extLst>
      <p:ext uri="{BB962C8B-B14F-4D97-AF65-F5344CB8AC3E}">
        <p14:creationId xmlns:p14="http://schemas.microsoft.com/office/powerpoint/2010/main" val="3687699732"/>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1148</Words>
  <Application>Microsoft Office PowerPoint</Application>
  <PresentationFormat>Widescreen</PresentationFormat>
  <Paragraphs>108</Paragraphs>
  <Slides>25</Slides>
  <Notes>1</Notes>
  <HiddenSlides>0</HiddenSlides>
  <MMClips>32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微软雅黑</vt:lpstr>
      <vt:lpstr>宋体</vt:lpstr>
      <vt:lpstr>#9Slide03 HelveBold</vt:lpstr>
      <vt:lpstr>Arial</vt:lpstr>
      <vt:lpstr>Calibri</vt:lpstr>
      <vt:lpstr>Calibri Light</vt:lpstr>
      <vt:lpstr>等线</vt:lpstr>
      <vt:lpstr>Impact MT Std</vt:lpstr>
      <vt:lpstr>Times New Roman</vt:lpstr>
      <vt:lpstr>Office Theme</vt:lpstr>
      <vt:lpstr>PowerPoint Presentation</vt:lpstr>
      <vt:lpstr>PowerPoint Presentation</vt:lpstr>
      <vt:lpstr>PowerPoint Presentation</vt:lpstr>
      <vt:lpstr>PowerPoint Presentation</vt:lpstr>
      <vt:lpstr>NỘI DUNG</vt:lpstr>
      <vt:lpstr>Bài 14: SỰ PHÁT TRIỂN CỦA KHOA HỌC, KĨ THUẬT, VĂN HỌC, NGHỆ THUẬT TRONG CÁC THẾ KỈ XVIII, XIX</vt:lpstr>
      <vt:lpstr>PowerPoint Presentation</vt:lpstr>
      <vt:lpstr>PowerPoint Presentation</vt:lpstr>
      <vt:lpstr>PowerPoint Presentation</vt:lpstr>
      <vt:lpstr>Bài 14: SỰ PHÁT TRIỂN CỦA KHOA HỌC, KĨ THUẬT, VĂN HỌC, NGHỆ THUẬT TRONG CÁC THẾ KỈ XVIII, XIX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Dao Thi Minh Chau</cp:lastModifiedBy>
  <cp:revision>174</cp:revision>
  <dcterms:created xsi:type="dcterms:W3CDTF">2018-04-03T09:21:02Z</dcterms:created>
  <dcterms:modified xsi:type="dcterms:W3CDTF">2023-09-23T03:59:25Z</dcterms:modified>
</cp:coreProperties>
</file>